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3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96144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Anaconda </a:t>
            </a:r>
            <a:r>
              <a:rPr lang="ko-KR" altLang="en-US" sz="2000" b="1" dirty="0" smtClean="0"/>
              <a:t>업데이트 실행</a:t>
            </a:r>
            <a:endParaRPr lang="ko-KR" alt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25" y="709073"/>
            <a:ext cx="2736304" cy="350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77387" y="1870736"/>
            <a:ext cx="2869780" cy="56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23928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</a:t>
            </a:r>
            <a:r>
              <a:rPr lang="ko-KR" altLang="en-US" dirty="0">
                <a:solidFill>
                  <a:srgbClr val="FF0000"/>
                </a:solidFill>
              </a:rPr>
              <a:t>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6" y="4365104"/>
            <a:ext cx="72691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2713" y="5157192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ffectLst/>
              </a:rPr>
              <a:t>conda</a:t>
            </a:r>
            <a:r>
              <a:rPr lang="en-US" altLang="ko-KR" dirty="0" smtClean="0">
                <a:effectLst/>
              </a:rPr>
              <a:t> update --all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8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96144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Anaconda </a:t>
            </a:r>
            <a:r>
              <a:rPr lang="ko-KR" altLang="en-US" sz="2000" b="1" dirty="0" smtClean="0"/>
              <a:t>가상환경 만들기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36004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695" y="2204864"/>
            <a:ext cx="4599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create -n </a:t>
            </a:r>
            <a:r>
              <a:rPr lang="ko-KR" altLang="en-US" dirty="0"/>
              <a:t>가상환경이름 </a:t>
            </a:r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create -n </a:t>
            </a:r>
            <a:r>
              <a:rPr lang="ko-KR" altLang="en-US" dirty="0"/>
              <a:t>가상환경이름 </a:t>
            </a:r>
            <a:r>
              <a:rPr lang="en-US" altLang="ko-KR" dirty="0"/>
              <a:t>python=2 </a:t>
            </a:r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create -n </a:t>
            </a:r>
            <a:r>
              <a:rPr lang="ko-KR" altLang="en-US" dirty="0"/>
              <a:t>가상환경이름 </a:t>
            </a:r>
            <a:r>
              <a:rPr lang="en-US" altLang="ko-KR" dirty="0"/>
              <a:t>python=3.7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30587"/>
            <a:ext cx="5735637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3418115" cy="29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96144"/>
            <a:ext cx="397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Anaconda </a:t>
            </a:r>
            <a:r>
              <a:rPr lang="ko-KR" altLang="en-US" sz="2000" b="1" dirty="0" smtClean="0"/>
              <a:t>가상환경 리스트 확인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0130" y="181971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err="1"/>
              <a:t>env</a:t>
            </a:r>
            <a:r>
              <a:rPr lang="en-US" altLang="ko-KR" dirty="0"/>
              <a:t> list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17430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6712"/>
            <a:ext cx="6364287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86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96144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Anaconda </a:t>
            </a:r>
            <a:r>
              <a:rPr lang="ko-KR" altLang="en-US" sz="2000" b="1" dirty="0" smtClean="0"/>
              <a:t>가상환경 활성화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883" y="335699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activate </a:t>
            </a:r>
            <a:r>
              <a:rPr lang="ko-KR" altLang="en-US" dirty="0"/>
              <a:t>가상환경이름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0728"/>
            <a:ext cx="7450137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45" y="4077072"/>
            <a:ext cx="44672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62086" y="4171979"/>
            <a:ext cx="687003" cy="32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0088" y="4555543"/>
            <a:ext cx="1338773" cy="32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24128" y="3945830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정상적으로 활성화 되면</a:t>
            </a:r>
            <a:endParaRPr lang="en-US" altLang="ko-KR" dirty="0" smtClean="0"/>
          </a:p>
          <a:p>
            <a:r>
              <a:rPr lang="en-US" altLang="ko-KR" dirty="0" smtClean="0"/>
              <a:t>Base -&gt; </a:t>
            </a:r>
            <a:r>
              <a:rPr lang="ko-KR" altLang="en-US" dirty="0" smtClean="0"/>
              <a:t>가상환경 이름으로</a:t>
            </a:r>
            <a:endParaRPr lang="en-US" altLang="ko-KR" dirty="0" smtClean="0"/>
          </a:p>
          <a:p>
            <a:r>
              <a:rPr lang="ko-KR" altLang="en-US" dirty="0" smtClean="0"/>
              <a:t>변경됨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6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96144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Anaconda </a:t>
            </a:r>
            <a:r>
              <a:rPr lang="ko-KR" altLang="en-US" sz="2000" b="1" dirty="0" smtClean="0"/>
              <a:t>가상환경 비활성화</a:t>
            </a:r>
            <a:endParaRPr lang="ko-KR" altLang="en-US" sz="20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0575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2862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26369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ffectLst/>
              </a:rPr>
              <a:t>conda</a:t>
            </a:r>
            <a:r>
              <a:rPr lang="en-US" altLang="ko-KR" dirty="0" smtClean="0">
                <a:effectLst/>
              </a:rPr>
              <a:t> deactivate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29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96144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Anaconda </a:t>
            </a:r>
            <a:r>
              <a:rPr lang="ko-KR" altLang="en-US" sz="2000" b="1" dirty="0" smtClean="0"/>
              <a:t>가상환경 삭제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692696"/>
            <a:ext cx="412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ffectLst/>
              </a:rPr>
              <a:t>&gt;</a:t>
            </a:r>
            <a:r>
              <a:rPr lang="en-US" altLang="ko-KR" dirty="0" err="1" smtClean="0">
                <a:effectLst/>
              </a:rPr>
              <a:t>conda</a:t>
            </a:r>
            <a:r>
              <a:rPr lang="en-US" altLang="ko-KR" dirty="0" smtClean="0">
                <a:effectLst/>
              </a:rPr>
              <a:t> remove -n </a:t>
            </a:r>
            <a:r>
              <a:rPr lang="ko-KR" altLang="en-US" dirty="0" smtClean="0">
                <a:effectLst/>
              </a:rPr>
              <a:t>가상환경이름</a:t>
            </a:r>
            <a:r>
              <a:rPr lang="en-US" altLang="ko-KR" dirty="0" smtClean="0">
                <a:effectLst/>
              </a:rPr>
              <a:t> --all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2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96144"/>
            <a:ext cx="2161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VS Code </a:t>
            </a:r>
            <a:r>
              <a:rPr lang="ko-KR" altLang="en-US" sz="2000" b="1" dirty="0" smtClean="0"/>
              <a:t>와 연동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692696"/>
            <a:ext cx="551394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가상환경을 활성화 한다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/>
              <a:t>conda</a:t>
            </a:r>
            <a:r>
              <a:rPr lang="en-US" altLang="ko-KR" dirty="0"/>
              <a:t> activate </a:t>
            </a:r>
            <a:r>
              <a:rPr lang="ko-KR" altLang="en-US" dirty="0"/>
              <a:t>가상환경이름</a:t>
            </a:r>
          </a:p>
          <a:p>
            <a:r>
              <a:rPr lang="en-US" altLang="ko-KR" dirty="0" smtClean="0"/>
              <a:t>2. VS code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3. .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vscode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Command </a:t>
            </a:r>
            <a:r>
              <a:rPr lang="en-US" altLang="ko-KR" dirty="0"/>
              <a:t>palette (Ctrl + Shift + P</a:t>
            </a:r>
            <a:r>
              <a:rPr lang="en-US" altLang="ko-KR" dirty="0" smtClean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33786"/>
            <a:ext cx="5754687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228683" y="2660435"/>
            <a:ext cx="6151629" cy="624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24328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166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96144"/>
            <a:ext cx="2161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VS Code </a:t>
            </a:r>
            <a:r>
              <a:rPr lang="ko-KR" altLang="en-US" sz="2000" b="1" dirty="0" smtClean="0"/>
              <a:t>와 연동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692696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작업 영역 수준에서 선택 클릭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19431" y="2596681"/>
            <a:ext cx="6151629" cy="35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43068" y="2588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342900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활성화한 가상환경 선택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76" y="4005064"/>
            <a:ext cx="6259513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9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9" y="2185396"/>
            <a:ext cx="7458030" cy="249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96144"/>
            <a:ext cx="2161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VS Code </a:t>
            </a:r>
            <a:r>
              <a:rPr lang="ko-KR" altLang="en-US" sz="2000" b="1" dirty="0" smtClean="0"/>
              <a:t>와 연동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692696"/>
            <a:ext cx="369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smtClean="0"/>
              <a:t>터미널에서 가상환경 이름 확인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00753" y="3717032"/>
            <a:ext cx="687003" cy="24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397478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가상환경 이름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3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105</Words>
  <Application>Microsoft Office PowerPoint</Application>
  <PresentationFormat>화면 슬라이드 쇼(4:3)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2022-11-06T23:43:39Z</dcterms:created>
  <dcterms:modified xsi:type="dcterms:W3CDTF">2022-11-07T02:37:05Z</dcterms:modified>
</cp:coreProperties>
</file>