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5" r:id="rId4"/>
    <p:sldId id="273" r:id="rId5"/>
    <p:sldId id="296" r:id="rId6"/>
    <p:sldId id="297" r:id="rId7"/>
    <p:sldId id="298" r:id="rId8"/>
    <p:sldId id="299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94" r:id="rId22"/>
    <p:sldId id="295" r:id="rId23"/>
    <p:sldId id="292" r:id="rId24"/>
    <p:sldId id="264" r:id="rId25"/>
    <p:sldId id="270" r:id="rId26"/>
    <p:sldId id="281" r:id="rId27"/>
    <p:sldId id="276" r:id="rId28"/>
    <p:sldId id="277" r:id="rId29"/>
    <p:sldId id="279" r:id="rId30"/>
    <p:sldId id="278" r:id="rId31"/>
    <p:sldId id="280" r:id="rId32"/>
    <p:sldId id="282" r:id="rId33"/>
    <p:sldId id="283" r:id="rId34"/>
    <p:sldId id="284" r:id="rId35"/>
    <p:sldId id="285" r:id="rId36"/>
    <p:sldId id="286" r:id="rId37"/>
    <p:sldId id="287" r:id="rId38"/>
    <p:sldId id="268" r:id="rId39"/>
    <p:sldId id="289" r:id="rId40"/>
    <p:sldId id="288" r:id="rId41"/>
    <p:sldId id="290" r:id="rId42"/>
    <p:sldId id="291" r:id="rId43"/>
    <p:sldId id="265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994" y="-3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0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B40-4C72-8BD9-61EF2CF8ED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686251008"/>
        <c:axId val="635328704"/>
      </c:barChart>
      <c:catAx>
        <c:axId val="686251008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328704"/>
        <c:crosses val="autoZero"/>
        <c:auto val="1"/>
        <c:lblAlgn val="ctr"/>
        <c:lblOffset val="100"/>
        <c:noMultiLvlLbl val="0"/>
      </c:catAx>
      <c:valAx>
        <c:axId val="63532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625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89643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 smtClean="0">
                <a:solidFill>
                  <a:schemeClr val="bg1"/>
                </a:solidFill>
              </a:rPr>
              <a:t>Crawling</a:t>
            </a:r>
            <a:r>
              <a:rPr lang="ko-KR" altLang="en-US" sz="6000" spc="-150" dirty="0" smtClean="0">
                <a:solidFill>
                  <a:schemeClr val="bg1"/>
                </a:solidFill>
              </a:rPr>
              <a:t>과 </a:t>
            </a:r>
            <a:r>
              <a:rPr lang="en-US" altLang="ko-KR" sz="6000" spc="-150" dirty="0" smtClean="0">
                <a:solidFill>
                  <a:schemeClr val="bg1"/>
                </a:solidFill>
              </a:rPr>
              <a:t>Yolo</a:t>
            </a:r>
            <a:r>
              <a:rPr lang="ko-KR" altLang="en-US" sz="6000" spc="-150" dirty="0" smtClean="0">
                <a:solidFill>
                  <a:schemeClr val="bg1"/>
                </a:solidFill>
              </a:rPr>
              <a:t>를</a:t>
            </a:r>
            <a:endParaRPr lang="en-US" altLang="ko-KR" sz="6000" spc="-150" dirty="0" smtClean="0">
              <a:solidFill>
                <a:schemeClr val="bg1"/>
              </a:solidFill>
            </a:endParaRPr>
          </a:p>
          <a:p>
            <a:r>
              <a:rPr lang="ko-KR" altLang="en-US" sz="6000" spc="-150" dirty="0" smtClean="0">
                <a:solidFill>
                  <a:schemeClr val="bg1"/>
                </a:solidFill>
              </a:rPr>
              <a:t>이용한 이미지 </a:t>
            </a:r>
            <a:r>
              <a:rPr lang="en-US" altLang="ko-KR" sz="6000" spc="-150" dirty="0" smtClean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20229350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강부식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3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</a:rPr>
              <a:t>Google Crawling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3123880" y="2672718"/>
            <a:ext cx="5944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 smtClean="0">
                <a:solidFill>
                  <a:schemeClr val="accent1"/>
                </a:solidFill>
              </a:rPr>
              <a:t>동적 </a:t>
            </a:r>
            <a:r>
              <a:rPr lang="en-US" altLang="ko-KR" sz="7200" b="1" dirty="0" smtClean="0">
                <a:solidFill>
                  <a:schemeClr val="accent1"/>
                </a:solidFill>
              </a:rPr>
              <a:t>Crawling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3179988" y="4096357"/>
            <a:ext cx="5832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Selenium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+ Chrome</a:t>
            </a:r>
            <a:r>
              <a:rPr lang="ko-KR" altLang="en-US" sz="2400" dirty="0" smtClean="0"/>
              <a:t>의 조합으로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동적 </a:t>
            </a:r>
            <a:r>
              <a:rPr lang="en-US" altLang="ko-KR" sz="2400" dirty="0" smtClean="0"/>
              <a:t>Crawling</a:t>
            </a:r>
            <a:r>
              <a:rPr lang="ko-KR" altLang="en-US" sz="2400" dirty="0" smtClean="0"/>
              <a:t>으로 필요한 이미지를 </a:t>
            </a:r>
            <a:r>
              <a:rPr lang="ko-KR" altLang="en-US" sz="2400" dirty="0" smtClean="0"/>
              <a:t>수</a:t>
            </a:r>
            <a:r>
              <a:rPr lang="ko-KR" altLang="en-US" sz="2400" dirty="0"/>
              <a:t>집</a:t>
            </a:r>
            <a:endParaRPr lang="ko-KR" altLang="en-US" sz="2400" dirty="0"/>
          </a:p>
        </p:txBody>
      </p:sp>
      <p:sp>
        <p:nvSpPr>
          <p:cNvPr id="11" name="양쪽 대괄호 10">
            <a:extLst>
              <a:ext uri="{FF2B5EF4-FFF2-40B4-BE49-F238E27FC236}">
                <a16:creationId xmlns=""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4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7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9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3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</a:rPr>
              <a:t>Google Crawling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7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4645134" y="2672720"/>
            <a:ext cx="2901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 smtClean="0">
                <a:solidFill>
                  <a:schemeClr val="accent1"/>
                </a:solidFill>
              </a:rPr>
              <a:t>준비물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2846570" y="4096359"/>
            <a:ext cx="6498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</a:rPr>
              <a:t>s</a:t>
            </a:r>
            <a:r>
              <a:rPr lang="en-US" altLang="ko-KR" sz="2400" dirty="0" smtClean="0">
                <a:solidFill>
                  <a:schemeClr val="accent6"/>
                </a:solidFill>
              </a:rPr>
              <a:t>elenium</a:t>
            </a:r>
            <a:r>
              <a:rPr lang="ko-KR" altLang="en-US" sz="2400" dirty="0" smtClean="0">
                <a:solidFill>
                  <a:schemeClr val="accent6"/>
                </a:solidFill>
              </a:rPr>
              <a:t> </a:t>
            </a:r>
            <a:r>
              <a:rPr lang="en-US" altLang="ko-KR" sz="2400" dirty="0" smtClean="0">
                <a:solidFill>
                  <a:schemeClr val="accent6"/>
                </a:solidFill>
              </a:rPr>
              <a:t>Library </a:t>
            </a:r>
            <a:r>
              <a:rPr lang="en-US" altLang="ko-KR" sz="2400" dirty="0" smtClean="0"/>
              <a:t>+ </a:t>
            </a:r>
            <a:r>
              <a:rPr lang="en-US" altLang="ko-KR" sz="2400" dirty="0" smtClean="0">
                <a:solidFill>
                  <a:srgbClr val="FF0000"/>
                </a:solidFill>
              </a:rPr>
              <a:t>Chrome</a:t>
            </a:r>
            <a:r>
              <a:rPr lang="en-US" altLang="ko-KR" sz="2400" dirty="0" smtClean="0"/>
              <a:t> + </a:t>
            </a:r>
            <a:r>
              <a:rPr lang="en-US" altLang="ko-KR" sz="2400" dirty="0" smtClean="0">
                <a:solidFill>
                  <a:srgbClr val="7030A0"/>
                </a:solidFill>
              </a:rPr>
              <a:t>Chrome Driver</a:t>
            </a:r>
          </a:p>
          <a:p>
            <a:pPr algn="ctr"/>
            <a:r>
              <a:rPr lang="en-US" altLang="ko-KR" sz="2400" dirty="0" smtClean="0">
                <a:solidFill>
                  <a:srgbClr val="7030A0"/>
                </a:solidFill>
              </a:rPr>
              <a:t>+</a:t>
            </a:r>
            <a:r>
              <a:rPr lang="en-US" altLang="ko-KR" sz="2400" dirty="0" err="1" smtClean="0">
                <a:solidFill>
                  <a:srgbClr val="002060"/>
                </a:solidFill>
              </a:rPr>
              <a:t>webdriver</a:t>
            </a:r>
            <a:r>
              <a:rPr lang="en-US" altLang="ko-KR" sz="2400" dirty="0" smtClean="0">
                <a:solidFill>
                  <a:srgbClr val="002060"/>
                </a:solidFill>
              </a:rPr>
              <a:t>-manager Library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=""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3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6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7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9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3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</a:rPr>
              <a:t>Google Crawling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7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3066980" y="2672720"/>
            <a:ext cx="6058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chemeClr val="accent1"/>
                </a:solidFill>
              </a:rPr>
              <a:t>selenium </a:t>
            </a:r>
            <a:r>
              <a:rPr lang="ko-KR" altLang="en-US" sz="7200" b="1" dirty="0" smtClean="0">
                <a:solidFill>
                  <a:schemeClr val="accent1"/>
                </a:solidFill>
              </a:rPr>
              <a:t>설치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4629116" y="4096359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02060"/>
                </a:solidFill>
              </a:rPr>
              <a:t>pip install selenium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=""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3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6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7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9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3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</a:rPr>
              <a:t>Google Crawling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7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54DFCD-6BFA-802A-68C5-CE8AE1818DA3}"/>
              </a:ext>
            </a:extLst>
          </p:cNvPr>
          <p:cNvSpPr txBox="1"/>
          <p:nvPr/>
        </p:nvSpPr>
        <p:spPr>
          <a:xfrm>
            <a:off x="2735160" y="2672719"/>
            <a:ext cx="672171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b="1" dirty="0" err="1" smtClean="0">
                <a:solidFill>
                  <a:schemeClr val="accent1"/>
                </a:solidFill>
              </a:rPr>
              <a:t>webdriver</a:t>
            </a:r>
            <a:r>
              <a:rPr lang="en-US" altLang="ko-KR" sz="4500" b="1" dirty="0" smtClean="0">
                <a:solidFill>
                  <a:schemeClr val="accent1"/>
                </a:solidFill>
              </a:rPr>
              <a:t>-manager </a:t>
            </a:r>
            <a:r>
              <a:rPr lang="ko-KR" altLang="en-US" sz="4500" b="1" dirty="0" smtClean="0">
                <a:solidFill>
                  <a:schemeClr val="accent1"/>
                </a:solidFill>
              </a:rPr>
              <a:t>설치</a:t>
            </a:r>
            <a:endParaRPr lang="ko-KR" altLang="en-US" sz="45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501EAC-39D2-CA09-720C-EDF7F167A7D4}"/>
              </a:ext>
            </a:extLst>
          </p:cNvPr>
          <p:cNvSpPr txBox="1"/>
          <p:nvPr/>
        </p:nvSpPr>
        <p:spPr>
          <a:xfrm>
            <a:off x="3851660" y="4096359"/>
            <a:ext cx="448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02060"/>
                </a:solidFill>
              </a:rPr>
              <a:t>pip install </a:t>
            </a:r>
            <a:r>
              <a:rPr lang="en-US" altLang="ko-KR" sz="2400" dirty="0" err="1" smtClean="0">
                <a:solidFill>
                  <a:srgbClr val="002060"/>
                </a:solidFill>
              </a:rPr>
              <a:t>webdriver</a:t>
            </a:r>
            <a:r>
              <a:rPr lang="en-US" altLang="ko-KR" sz="2400" dirty="0" smtClean="0">
                <a:solidFill>
                  <a:srgbClr val="002060"/>
                </a:solidFill>
              </a:rPr>
              <a:t>-manager</a:t>
            </a:r>
            <a:endParaRPr lang="en-US" altLang="ko-KR" sz="2400" dirty="0" smtClean="0">
              <a:solidFill>
                <a:srgbClr val="002060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xmlns="" id="{BB84A156-89D3-24C7-611D-EAAE09E85E87}"/>
              </a:ext>
            </a:extLst>
          </p:cNvPr>
          <p:cNvSpPr/>
          <p:nvPr/>
        </p:nvSpPr>
        <p:spPr>
          <a:xfrm>
            <a:off x="1163053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501EAC-39D2-CA09-720C-EDF7F167A7D4}"/>
              </a:ext>
            </a:extLst>
          </p:cNvPr>
          <p:cNvSpPr txBox="1"/>
          <p:nvPr/>
        </p:nvSpPr>
        <p:spPr>
          <a:xfrm>
            <a:off x="4359826" y="4653136"/>
            <a:ext cx="34724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/>
              <a:t>Chrome </a:t>
            </a:r>
            <a:r>
              <a:rPr lang="ko-KR" altLang="en-US" sz="1500" dirty="0" smtClean="0"/>
              <a:t>버전에 맞는 </a:t>
            </a:r>
            <a:r>
              <a:rPr lang="en-US" altLang="ko-KR" sz="1500" dirty="0" smtClean="0"/>
              <a:t>chrome driver</a:t>
            </a:r>
            <a:r>
              <a:rPr lang="ko-KR" altLang="en-US" sz="1500" dirty="0" smtClean="0"/>
              <a:t>를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자동 설치하기 위함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292842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7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82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1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</a:rPr>
              <a:t>Google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Crawling</a:t>
            </a:r>
            <a:endParaRPr lang="ko-KR" altLang="en-US" sz="20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7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50" y="3521204"/>
            <a:ext cx="9400164" cy="17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47403" y="2297068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&lt;CODE :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드라이버 설치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2678" y="376107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실행 결과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723" y="4580848"/>
            <a:ext cx="3187700" cy="85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306107" y="4639135"/>
            <a:ext cx="1341120" cy="199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22678" y="554415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dirty="0" smtClean="0"/>
              <a:t>실행 결과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836" y="1325880"/>
            <a:ext cx="65071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65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7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82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3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</a:rPr>
              <a:t>Google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Crawling</a:t>
            </a:r>
            <a:endParaRPr lang="ko-KR" altLang="en-US" sz="20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7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53" y="1124745"/>
            <a:ext cx="941281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30374" y="1772816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&lt;CODE :  Chrome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google</a:t>
            </a:r>
            <a:r>
              <a:rPr lang="ko-KR" altLang="en-US" dirty="0" smtClean="0"/>
              <a:t>이미지 사이트 </a:t>
            </a:r>
            <a:r>
              <a:rPr lang="en-US" altLang="ko-KR" dirty="0" smtClean="0"/>
              <a:t>open&gt;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93" y="3184394"/>
            <a:ext cx="6361810" cy="151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17304" y="450579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실행 결과 </a:t>
            </a:r>
            <a:r>
              <a:rPr lang="en-US" altLang="ko-KR" dirty="0" smtClean="0"/>
              <a:t>: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7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7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82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3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</a:rPr>
              <a:t>Google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Crawling</a:t>
            </a:r>
            <a:endParaRPr lang="ko-KR" altLang="en-US" sz="20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7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9062" y="2204864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&lt;CODE :  </a:t>
            </a:r>
            <a:r>
              <a:rPr lang="ko-KR" altLang="en-US" dirty="0" smtClean="0"/>
              <a:t>브라우저에서 검색할 단어 입력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69" y="1052737"/>
            <a:ext cx="9793817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46" y="2708921"/>
            <a:ext cx="5451660" cy="304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656755" y="5949280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실행결과</a:t>
            </a:r>
            <a:r>
              <a:rPr lang="en-US" altLang="ko-KR" dirty="0" smtClean="0"/>
              <a:t> :  </a:t>
            </a:r>
            <a:r>
              <a:rPr lang="ko-KR" altLang="en-US" dirty="0" smtClean="0"/>
              <a:t>선박으로 입력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752" y="3219637"/>
            <a:ext cx="3779029" cy="241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09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7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83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3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</a:rPr>
              <a:t>Google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Crawling</a:t>
            </a:r>
            <a:endParaRPr lang="ko-KR" altLang="en-US" sz="20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7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2097" y="4139788"/>
            <a:ext cx="689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&lt;CODE : </a:t>
            </a:r>
            <a:r>
              <a:rPr lang="ko-KR" altLang="en-US" dirty="0" smtClean="0"/>
              <a:t>검색된 이미지를 브라우저에 모두 표기하기 위한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646" y="967672"/>
            <a:ext cx="5814711" cy="310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2" y="4703000"/>
            <a:ext cx="2681173" cy="153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>
          <a:xfrm>
            <a:off x="2925769" y="4869161"/>
            <a:ext cx="568767" cy="387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18" y="4669956"/>
            <a:ext cx="2672868" cy="154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타원 14"/>
          <p:cNvSpPr/>
          <p:nvPr/>
        </p:nvSpPr>
        <p:spPr>
          <a:xfrm>
            <a:off x="6166721" y="5955176"/>
            <a:ext cx="427323" cy="320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55841" y="5669713"/>
            <a:ext cx="757028" cy="24079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588556" y="525633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실행결과</a:t>
            </a:r>
            <a:r>
              <a:rPr lang="en-US" altLang="ko-KR" dirty="0" smtClean="0"/>
              <a:t> :  </a:t>
            </a:r>
            <a:r>
              <a:rPr lang="ko-KR" altLang="en-US" dirty="0" smtClean="0"/>
              <a:t>스크롤 맨 밑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더 보기 없음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2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7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83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3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</a:rPr>
              <a:t>Google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Crawling</a:t>
            </a:r>
            <a:endParaRPr lang="ko-KR" altLang="en-US" sz="20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7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9741" y="2524838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&lt;CODE : </a:t>
            </a:r>
            <a:r>
              <a:rPr lang="ko-KR" altLang="en-US" dirty="0" smtClean="0"/>
              <a:t>검색된 이미지를 모두 찾는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07" y="1412776"/>
            <a:ext cx="62611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91" y="1556793"/>
            <a:ext cx="28321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320599" y="2495714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 :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780</a:t>
            </a:r>
            <a:r>
              <a:rPr lang="ko-KR" altLang="en-US" dirty="0" smtClean="0"/>
              <a:t>개의 이미지를 찾음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4365105"/>
            <a:ext cx="45339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34294" y="5877272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&lt;CODE : </a:t>
            </a:r>
            <a:r>
              <a:rPr lang="ko-KR" altLang="en-US" dirty="0" smtClean="0"/>
              <a:t>이미지를 저장할 폴더 생</a:t>
            </a:r>
            <a:r>
              <a:rPr lang="ko-KR" altLang="en-US" dirty="0"/>
              <a:t>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59" y="4314800"/>
            <a:ext cx="3784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215321" y="580526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 :</a:t>
            </a:r>
            <a:r>
              <a:rPr lang="ko-KR" altLang="en-US" dirty="0" smtClean="0"/>
              <a:t>폴더 생성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24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7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83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3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</a:rPr>
              <a:t>Google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Crawling</a:t>
            </a:r>
            <a:endParaRPr lang="ko-KR" altLang="en-US" sz="20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7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627" y="1196752"/>
            <a:ext cx="6070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136445" y="1772816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&lt;CODE :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셀렉터</a:t>
            </a:r>
            <a:r>
              <a:rPr lang="ko-KR" altLang="en-US" dirty="0" smtClean="0"/>
              <a:t> 값이 </a:t>
            </a:r>
            <a:r>
              <a:rPr lang="en-US" altLang="ko-KR" dirty="0"/>
              <a:t>.</a:t>
            </a:r>
            <a:r>
              <a:rPr lang="en-US" altLang="ko-KR" dirty="0" smtClean="0"/>
              <a:t>rg_i.Q4LuWd </a:t>
            </a:r>
            <a:r>
              <a:rPr lang="ko-KR" altLang="en-US" dirty="0" smtClean="0"/>
              <a:t>찾음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766" y="2768707"/>
            <a:ext cx="39243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875434" y="2792590"/>
            <a:ext cx="1785031" cy="352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58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개발 환경 설정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3089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accent1"/>
                </a:solidFill>
              </a:rPr>
              <a:t>구글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 이미지 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Crawling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solidFill>
                  <a:schemeClr val="accent1"/>
                </a:solidFill>
              </a:rPr>
              <a:t>YOLO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설치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2510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이미지 </a:t>
            </a:r>
            <a:r>
              <a:rPr lang="ko-KR" altLang="en-US" sz="2800" spc="-300" dirty="0" err="1" smtClean="0">
                <a:solidFill>
                  <a:schemeClr val="accent1"/>
                </a:solidFill>
              </a:rPr>
              <a:t>프로세싱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7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83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3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</a:rPr>
              <a:t>Google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Crawling</a:t>
            </a:r>
            <a:endParaRPr lang="ko-KR" altLang="en-US" sz="20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7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31650" y="1758083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&lt;CODE : </a:t>
            </a:r>
            <a:r>
              <a:rPr lang="ko-KR" altLang="en-US" dirty="0" smtClean="0"/>
              <a:t>파일을 저장하는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477" y="1124744"/>
            <a:ext cx="6248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217433"/>
            <a:ext cx="4201007" cy="2099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37" y="3159346"/>
            <a:ext cx="3105467" cy="221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531650" y="5517232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파일을 저장하는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93" y="3212976"/>
            <a:ext cx="3353348" cy="64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757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71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715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309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613B2B03-9958-7080-A8FA-B021EDFEB92B}"/>
              </a:ext>
            </a:extLst>
          </p:cNvPr>
          <p:cNvSpPr/>
          <p:nvPr/>
        </p:nvSpPr>
        <p:spPr>
          <a:xfrm>
            <a:off x="5866742" y="1821163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3A993AD8-5CEA-2D1B-82AC-2D89F5B58074}"/>
              </a:ext>
            </a:extLst>
          </p:cNvPr>
          <p:cNvGrpSpPr/>
          <p:nvPr/>
        </p:nvGrpSpPr>
        <p:grpSpPr>
          <a:xfrm>
            <a:off x="6848917" y="2085659"/>
            <a:ext cx="3874975" cy="1491414"/>
            <a:chOff x="5071677" y="598302"/>
            <a:chExt cx="5322767" cy="2048645"/>
          </a:xfrm>
        </p:grpSpPr>
        <p:sp>
          <p:nvSpPr>
            <p:cNvPr id="4" name="타원 3">
              <a:extLst>
                <a:ext uri="{FF2B5EF4-FFF2-40B4-BE49-F238E27FC236}">
                  <a16:creationId xmlns="" xmlns:a16="http://schemas.microsoft.com/office/drawing/2014/main" id="{4917425D-F03B-F354-FEC0-11250975C51C}"/>
                </a:ext>
              </a:extLst>
            </p:cNvPr>
            <p:cNvSpPr/>
            <p:nvPr/>
          </p:nvSpPr>
          <p:spPr>
            <a:xfrm>
              <a:off x="5071677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82D86A9D-39F0-778D-7C2D-6B2967ABF872}"/>
                </a:ext>
              </a:extLst>
            </p:cNvPr>
            <p:cNvSpPr/>
            <p:nvPr/>
          </p:nvSpPr>
          <p:spPr>
            <a:xfrm>
              <a:off x="8345799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C49E913F-178D-7981-553C-769FFE1B1252}"/>
                </a:ext>
              </a:extLst>
            </p:cNvPr>
            <p:cNvSpPr/>
            <p:nvPr/>
          </p:nvSpPr>
          <p:spPr>
            <a:xfrm>
              <a:off x="6708666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5866688" y="4339386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D4B8AE79-A306-A46A-EEF1-06F4CEFAEB92}"/>
              </a:ext>
            </a:extLst>
          </p:cNvPr>
          <p:cNvSpPr/>
          <p:nvPr/>
        </p:nvSpPr>
        <p:spPr>
          <a:xfrm>
            <a:off x="6848863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AB7E96AE-48A6-A34C-EFD2-3F9F934109DD}"/>
              </a:ext>
            </a:extLst>
          </p:cNvPr>
          <p:cNvSpPr/>
          <p:nvPr/>
        </p:nvSpPr>
        <p:spPr>
          <a:xfrm>
            <a:off x="9232424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9685C743-667E-953C-9424-2457F2A44BBC}"/>
              </a:ext>
            </a:extLst>
          </p:cNvPr>
          <p:cNvSpPr/>
          <p:nvPr/>
        </p:nvSpPr>
        <p:spPr>
          <a:xfrm>
            <a:off x="8040592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KEYWORD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와 함께</a:t>
            </a:r>
            <a:endParaRPr lang="en-US" altLang="ko-KR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438296" y="3898749"/>
            <a:ext cx="5001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모든 국민은 직업선택의 자유를 가진다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국채를 모집하거나 예산외에 국가의 부담이 될 계약을 체결하려 할 때에는 정부는 미리 국회의 의결을 얻어야 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국가는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지역간의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균형있는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발전을 위하여 지역경제를 육성할 의무를 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국회의원은 국가이익을 우선하여 양심에 따라 직무를 행한다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누구든지 병역의무의 이행으로 인하여 불이익한 처우를 받지 아니한다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DB0FA2DB-04BD-3FA3-A21A-F8E8709A8DA7}"/>
              </a:ext>
            </a:extLst>
          </p:cNvPr>
          <p:cNvSpPr/>
          <p:nvPr/>
        </p:nvSpPr>
        <p:spPr>
          <a:xfrm>
            <a:off x="5866635" y="525993"/>
            <a:ext cx="5839327" cy="877954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953D032-5499-0641-D904-7324D054E01F}"/>
              </a:ext>
            </a:extLst>
          </p:cNvPr>
          <p:cNvSpPr txBox="1"/>
          <p:nvPr/>
        </p:nvSpPr>
        <p:spPr>
          <a:xfrm flipH="1">
            <a:off x="7060877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1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576E3A30-AC1B-F0AA-579F-425170F442B5}"/>
              </a:ext>
            </a:extLst>
          </p:cNvPr>
          <p:cNvSpPr txBox="1"/>
          <p:nvPr/>
        </p:nvSpPr>
        <p:spPr>
          <a:xfrm flipH="1">
            <a:off x="8271854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2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D47853B-477E-91A6-7476-B9DE24370803}"/>
              </a:ext>
            </a:extLst>
          </p:cNvPr>
          <p:cNvSpPr txBox="1"/>
          <p:nvPr/>
        </p:nvSpPr>
        <p:spPr>
          <a:xfrm flipH="1">
            <a:off x="9482831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3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D6834E9-F8C4-A144-81C2-01D4A963F72A}"/>
              </a:ext>
            </a:extLst>
          </p:cNvPr>
          <p:cNvSpPr txBox="1"/>
          <p:nvPr/>
        </p:nvSpPr>
        <p:spPr>
          <a:xfrm flipH="1">
            <a:off x="7067893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3516656-473D-938C-C42F-7CEC57624741}"/>
              </a:ext>
            </a:extLst>
          </p:cNvPr>
          <p:cNvSpPr txBox="1"/>
          <p:nvPr/>
        </p:nvSpPr>
        <p:spPr>
          <a:xfrm flipH="1">
            <a:off x="8278870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410E921-C951-E3EE-3892-18B32D1CCC90}"/>
              </a:ext>
            </a:extLst>
          </p:cNvPr>
          <p:cNvSpPr txBox="1"/>
          <p:nvPr/>
        </p:nvSpPr>
        <p:spPr>
          <a:xfrm flipH="1">
            <a:off x="9489847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6356853" y="671690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bg1"/>
                </a:solidFill>
                <a:latin typeface="+mn-ea"/>
              </a:rPr>
              <a:t>관계성 지도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413F2EE1-E72C-4DD3-0605-83467FBC130B}"/>
              </a:ext>
            </a:extLst>
          </p:cNvPr>
          <p:cNvCxnSpPr/>
          <p:nvPr/>
        </p:nvCxnSpPr>
        <p:spPr>
          <a:xfrm flipV="1">
            <a:off x="8721033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8905715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1C58013-C204-8858-CBB3-62D6B3713CD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32E8DD7A-DB97-1F03-490D-DE51D55F750F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832C7BAD-4AF9-46C3-D844-FF99556D15D3}"/>
              </a:ext>
            </a:extLst>
          </p:cNvPr>
          <p:cNvGrpSpPr/>
          <p:nvPr/>
        </p:nvGrpSpPr>
        <p:grpSpPr>
          <a:xfrm>
            <a:off x="3355761" y="1937348"/>
            <a:ext cx="2661578" cy="2661579"/>
            <a:chOff x="4443663" y="1612231"/>
            <a:chExt cx="3324727" cy="3324727"/>
          </a:xfrm>
        </p:grpSpPr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186E88D5-30DD-948E-2A8C-F0AED7BE5F5F}"/>
                </a:ext>
              </a:extLst>
            </p:cNvPr>
            <p:cNvSpPr/>
            <p:nvPr/>
          </p:nvSpPr>
          <p:spPr>
            <a:xfrm>
              <a:off x="4443663" y="1612231"/>
              <a:ext cx="3324727" cy="3324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="" xmlns:a16="http://schemas.microsoft.com/office/drawing/2014/main" id="{CACF071E-9A86-8FDC-F834-772E427AE2D4}"/>
                </a:ext>
              </a:extLst>
            </p:cNvPr>
            <p:cNvSpPr/>
            <p:nvPr/>
          </p:nvSpPr>
          <p:spPr>
            <a:xfrm>
              <a:off x="5317958" y="1612231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4DDB7E23-1346-F28D-BA98-AE91924FDF52}"/>
                </a:ext>
              </a:extLst>
            </p:cNvPr>
            <p:cNvSpPr/>
            <p:nvPr/>
          </p:nvSpPr>
          <p:spPr>
            <a:xfrm>
              <a:off x="5317958" y="3380874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D1BD328A-58B9-A86B-3F4A-ED78E54A910D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8695744C-C1FF-C312-1728-8830373D8B74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7A289478-8163-B5E1-051F-BA6536014DC3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C6EB160-51C4-F595-5A3E-32CDB1308402}"/>
              </a:ext>
            </a:extLst>
          </p:cNvPr>
          <p:cNvSpPr txBox="1"/>
          <p:nvPr/>
        </p:nvSpPr>
        <p:spPr>
          <a:xfrm flipH="1">
            <a:off x="438296" y="486035"/>
            <a:ext cx="4873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분야의 확장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F0375A7-AF44-3AE8-8BA4-7115F32C8508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3FB17DD-21D6-FF7F-9ED2-99EA66FE1482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70A4026-A498-6AD7-C7CB-AEEEEE73068C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42A8A71-296A-0E58-7635-43224494A353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9ACA6AA-252C-5A43-67CA-1E140C633C48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9DAC78B-FAAA-858E-3871-BC4444EF0A6B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1C3CEF1-9D0B-A62F-DE59-6224D386568D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F8A01D7-A03E-59AC-B91E-BBB182D178A4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8DADD0D-1536-460D-2952-16A16771DF7D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78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=""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=""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86067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>
            <a:off x="8042439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4177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70E707E-BE05-865D-DA63-75A73413D84A}"/>
              </a:ext>
            </a:extLst>
          </p:cNvPr>
          <p:cNvSpPr/>
          <p:nvPr/>
        </p:nvSpPr>
        <p:spPr>
          <a:xfrm>
            <a:off x="51134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5C1E65C2-5AE4-E701-E003-9BF73E2E398E}"/>
              </a:ext>
            </a:extLst>
          </p:cNvPr>
          <p:cNvSpPr/>
          <p:nvPr/>
        </p:nvSpPr>
        <p:spPr>
          <a:xfrm>
            <a:off x="88091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665766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5386900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1CA7F28-1BA9-633D-4F8E-6D730B3B3494}"/>
              </a:ext>
            </a:extLst>
          </p:cNvPr>
          <p:cNvSpPr txBox="1"/>
          <p:nvPr/>
        </p:nvSpPr>
        <p:spPr>
          <a:xfrm>
            <a:off x="9108034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2985218" y="2672718"/>
            <a:ext cx="6221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 smtClean="0">
                <a:solidFill>
                  <a:schemeClr val="accent1"/>
                </a:solidFill>
              </a:rPr>
              <a:t>아나콘다 사용 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3283369" y="4096357"/>
            <a:ext cx="562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디자인을 간소화하고 낭비를 배제한 단순한 형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=""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112520" y="3173125"/>
            <a:ext cx="1996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Crawling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11140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Yolo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8749965" y="2890389"/>
            <a:ext cx="2552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Image</a:t>
            </a:r>
          </a:p>
          <a:p>
            <a:pPr algn="ctr"/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Processing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45284" y="1721183"/>
            <a:ext cx="4126831" cy="41268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564067" y="3391757"/>
            <a:ext cx="313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369847" y="345331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431506" y="341679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1167404" y="3103391"/>
            <a:ext cx="4001751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1167404" y="538287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F5EAEBA4-A062-AB51-F778-8EE3BFDB19B3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68280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B4E364FF-D40F-F205-A6D7-99D57E255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68280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2226511B-013B-E883-73DC-835AE91EA07A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2377036" y="139400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2377036" y="230855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2277649" y="356454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26FB81C-952E-CCDC-136E-ED777EE00A94}"/>
              </a:ext>
            </a:extLst>
          </p:cNvPr>
          <p:cNvSpPr txBox="1"/>
          <p:nvPr/>
        </p:nvSpPr>
        <p:spPr>
          <a:xfrm>
            <a:off x="2277649" y="444325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2151013" y="5512001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243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877271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2553734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66324622-60CB-20AD-FBF4-4FAE359FB029}"/>
              </a:ext>
            </a:extLst>
          </p:cNvPr>
          <p:cNvSpPr/>
          <p:nvPr/>
        </p:nvSpPr>
        <p:spPr>
          <a:xfrm>
            <a:off x="4230197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76E812C-C2D0-A183-41A6-189DB6A97DFB}"/>
              </a:ext>
            </a:extLst>
          </p:cNvPr>
          <p:cNvSpPr/>
          <p:nvPr/>
        </p:nvSpPr>
        <p:spPr>
          <a:xfrm>
            <a:off x="5906660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E23949D3-9516-B8B8-5665-856EDC25FC7F}"/>
              </a:ext>
            </a:extLst>
          </p:cNvPr>
          <p:cNvSpPr/>
          <p:nvPr/>
        </p:nvSpPr>
        <p:spPr>
          <a:xfrm>
            <a:off x="7583123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3EDF1627-60BA-7769-CB37-2504E92BFF37}"/>
              </a:ext>
            </a:extLst>
          </p:cNvPr>
          <p:cNvSpPr/>
          <p:nvPr/>
        </p:nvSpPr>
        <p:spPr>
          <a:xfrm>
            <a:off x="9259586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A385CCFF-D287-2321-20F5-C758A36A0550}"/>
              </a:ext>
            </a:extLst>
          </p:cNvPr>
          <p:cNvSpPr/>
          <p:nvPr/>
        </p:nvSpPr>
        <p:spPr>
          <a:xfrm>
            <a:off x="10936048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9E1DE103-EC1D-C3C2-F1C4-425391DA453B}"/>
              </a:ext>
            </a:extLst>
          </p:cNvPr>
          <p:cNvSpPr txBox="1"/>
          <p:nvPr/>
        </p:nvSpPr>
        <p:spPr>
          <a:xfrm>
            <a:off x="10767046" y="366562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B89C49DF-4760-2A33-8D51-3B1293ECF355}"/>
              </a:ext>
            </a:extLst>
          </p:cNvPr>
          <p:cNvSpPr txBox="1"/>
          <p:nvPr/>
        </p:nvSpPr>
        <p:spPr>
          <a:xfrm>
            <a:off x="9109398" y="36648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FE3C272-CD8A-9106-D244-DC4A6D72F560}"/>
              </a:ext>
            </a:extLst>
          </p:cNvPr>
          <p:cNvSpPr txBox="1"/>
          <p:nvPr/>
        </p:nvSpPr>
        <p:spPr>
          <a:xfrm>
            <a:off x="7414078" y="366398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2020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53C68272-3D14-2B82-8675-51FB731C84C0}"/>
              </a:ext>
            </a:extLst>
          </p:cNvPr>
          <p:cNvSpPr txBox="1"/>
          <p:nvPr/>
        </p:nvSpPr>
        <p:spPr>
          <a:xfrm>
            <a:off x="5758030" y="366316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2019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39EEBEB2-36E8-9E83-F058-F824661BBE59}"/>
              </a:ext>
            </a:extLst>
          </p:cNvPr>
          <p:cNvSpPr txBox="1"/>
          <p:nvPr/>
        </p:nvSpPr>
        <p:spPr>
          <a:xfrm>
            <a:off x="4084350" y="366234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2018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2418686" y="366152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736991" y="366070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390712" y="4390190"/>
            <a:ext cx="1498450" cy="1776630"/>
            <a:chOff x="390712" y="4305966"/>
            <a:chExt cx="1498450" cy="1776630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2058576" y="4390190"/>
            <a:ext cx="1498450" cy="1776630"/>
            <a:chOff x="390712" y="4305966"/>
            <a:chExt cx="1498450" cy="1776630"/>
          </a:xfrm>
        </p:grpSpPr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F8887DE4-83C3-804E-DF0A-B1D1CB378092}"/>
              </a:ext>
            </a:extLst>
          </p:cNvPr>
          <p:cNvGrpSpPr/>
          <p:nvPr/>
        </p:nvGrpSpPr>
        <p:grpSpPr>
          <a:xfrm>
            <a:off x="3726440" y="4390190"/>
            <a:ext cx="1498450" cy="1776630"/>
            <a:chOff x="390712" y="4305966"/>
            <a:chExt cx="1498450" cy="1776630"/>
          </a:xfrm>
        </p:grpSpPr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E2AF41D9-2194-0CF2-4085-7C179B366A3F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89F27188-03F0-0164-529E-C3A7003CF88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="" xmlns:a16="http://schemas.microsoft.com/office/drawing/2014/main" id="{8E3D58E8-CC3D-5862-0221-6FA746CD44E8}"/>
              </a:ext>
            </a:extLst>
          </p:cNvPr>
          <p:cNvGrpSpPr/>
          <p:nvPr/>
        </p:nvGrpSpPr>
        <p:grpSpPr>
          <a:xfrm>
            <a:off x="5394304" y="4390190"/>
            <a:ext cx="1498450" cy="1776630"/>
            <a:chOff x="390712" y="4305966"/>
            <a:chExt cx="1498450" cy="1776630"/>
          </a:xfrm>
        </p:grpSpPr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53144F2E-39BC-42FF-9C37-86AD1C9D43B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C38A48B4-8B68-B614-9426-26F2260D76CD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FDC251A3-32F2-3DF0-E18E-61F7F0708D87}"/>
              </a:ext>
            </a:extLst>
          </p:cNvPr>
          <p:cNvGrpSpPr/>
          <p:nvPr/>
        </p:nvGrpSpPr>
        <p:grpSpPr>
          <a:xfrm>
            <a:off x="7062168" y="4390190"/>
            <a:ext cx="1498450" cy="1776630"/>
            <a:chOff x="390712" y="4305966"/>
            <a:chExt cx="1498450" cy="1776630"/>
          </a:xfrm>
        </p:grpSpPr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BD4D7ECB-34E4-7AFE-E4C0-B60078EF33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22BB73C-D9E7-3B6E-7BFC-B459CC3CD36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F81616BB-67E7-B4A0-70FB-D926B2FC8F82}"/>
              </a:ext>
            </a:extLst>
          </p:cNvPr>
          <p:cNvGrpSpPr/>
          <p:nvPr/>
        </p:nvGrpSpPr>
        <p:grpSpPr>
          <a:xfrm>
            <a:off x="8730032" y="4390190"/>
            <a:ext cx="1498450" cy="1776630"/>
            <a:chOff x="390712" y="4305966"/>
            <a:chExt cx="1498450" cy="1776630"/>
          </a:xfrm>
        </p:grpSpPr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A62DA157-282D-2CA9-B7C5-9563839A32D3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D59487D3-05E9-4A89-EE81-4C06554E09A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E5454F16-C14D-96B9-9D90-7E9163D243D4}"/>
              </a:ext>
            </a:extLst>
          </p:cNvPr>
          <p:cNvGrpSpPr/>
          <p:nvPr/>
        </p:nvGrpSpPr>
        <p:grpSpPr>
          <a:xfrm>
            <a:off x="10397893" y="4390190"/>
            <a:ext cx="1498450" cy="1776630"/>
            <a:chOff x="390712" y="4305966"/>
            <a:chExt cx="1498450" cy="1776630"/>
          </a:xfrm>
        </p:grpSpPr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B9A31D0F-DFCF-2553-3C19-A4B22FEE5F2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9C288B95-3858-0BA4-BC25-C9CB3AF28A8B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3BC98794-3612-8C17-C92C-9F604F9CF32A}"/>
              </a:ext>
            </a:extLst>
          </p:cNvPr>
          <p:cNvSpPr/>
          <p:nvPr/>
        </p:nvSpPr>
        <p:spPr>
          <a:xfrm>
            <a:off x="48878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071E1B53-FB9F-27D7-DECA-CC44546C8BF0}"/>
              </a:ext>
            </a:extLst>
          </p:cNvPr>
          <p:cNvSpPr/>
          <p:nvPr/>
        </p:nvSpPr>
        <p:spPr>
          <a:xfrm>
            <a:off x="2165303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A7428FEE-9B29-945F-DB6C-64B891D53928}"/>
              </a:ext>
            </a:extLst>
          </p:cNvPr>
          <p:cNvSpPr/>
          <p:nvPr/>
        </p:nvSpPr>
        <p:spPr>
          <a:xfrm>
            <a:off x="384182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FF582277-4259-EBA1-677D-279BB76E7B31}"/>
              </a:ext>
            </a:extLst>
          </p:cNvPr>
          <p:cNvSpPr/>
          <p:nvPr/>
        </p:nvSpPr>
        <p:spPr>
          <a:xfrm>
            <a:off x="5518347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E9949EE3-D2E6-1DD5-517E-978FD5942F74}"/>
              </a:ext>
            </a:extLst>
          </p:cNvPr>
          <p:cNvSpPr/>
          <p:nvPr/>
        </p:nvSpPr>
        <p:spPr>
          <a:xfrm>
            <a:off x="7194869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3D808901-DCC1-3901-D168-9ED9DD4D0DD2}"/>
              </a:ext>
            </a:extLst>
          </p:cNvPr>
          <p:cNvSpPr/>
          <p:nvPr/>
        </p:nvSpPr>
        <p:spPr>
          <a:xfrm>
            <a:off x="887139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3ADEC564-611A-3D63-7EF3-4BCE3B216053}"/>
              </a:ext>
            </a:extLst>
          </p:cNvPr>
          <p:cNvSpPr/>
          <p:nvPr/>
        </p:nvSpPr>
        <p:spPr>
          <a:xfrm>
            <a:off x="1054791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53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E681005F-7B57-81E6-7FD6-E8C0A762AB9C}"/>
              </a:ext>
            </a:extLst>
          </p:cNvPr>
          <p:cNvGrpSpPr/>
          <p:nvPr/>
        </p:nvGrpSpPr>
        <p:grpSpPr>
          <a:xfrm>
            <a:off x="6723601" y="1261746"/>
            <a:ext cx="5007325" cy="4407533"/>
            <a:chOff x="6218494" y="1261746"/>
            <a:chExt cx="5007325" cy="4407533"/>
          </a:xfrm>
        </p:grpSpPr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C3461174-4F19-203B-B8B4-AA0B1A0C5992}"/>
                </a:ext>
              </a:extLst>
            </p:cNvPr>
            <p:cNvSpPr/>
            <p:nvPr/>
          </p:nvSpPr>
          <p:spPr>
            <a:xfrm>
              <a:off x="621849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E7EC29E-BDD3-54CC-02FC-0B402C1C7438}"/>
                </a:ext>
              </a:extLst>
            </p:cNvPr>
            <p:cNvSpPr/>
            <p:nvPr/>
          </p:nvSpPr>
          <p:spPr>
            <a:xfrm>
              <a:off x="7312474" y="1261746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70B13B26-406E-F558-B594-55C7893DC1FB}"/>
                </a:ext>
              </a:extLst>
            </p:cNvPr>
            <p:cNvSpPr/>
            <p:nvPr/>
          </p:nvSpPr>
          <p:spPr>
            <a:xfrm>
              <a:off x="840645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831FB9FB-78D9-3DD7-1057-15E6949213AA}"/>
              </a:ext>
            </a:extLst>
          </p:cNvPr>
          <p:cNvCxnSpPr>
            <a:cxnSpLocks/>
          </p:cNvCxnSpPr>
          <p:nvPr/>
        </p:nvCxnSpPr>
        <p:spPr>
          <a:xfrm>
            <a:off x="216565" y="3465513"/>
            <a:ext cx="658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2329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1553780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29725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F8D2C43B-0916-A66C-7CD0-625FED5C26E9}"/>
              </a:ext>
            </a:extLst>
          </p:cNvPr>
          <p:cNvSpPr/>
          <p:nvPr/>
        </p:nvSpPr>
        <p:spPr>
          <a:xfrm>
            <a:off x="4391244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E94EE78-0FDE-2311-8341-638770B4C9FF}"/>
              </a:ext>
            </a:extLst>
          </p:cNvPr>
          <p:cNvSpPr txBox="1"/>
          <p:nvPr/>
        </p:nvSpPr>
        <p:spPr>
          <a:xfrm>
            <a:off x="619629" y="327977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63B2749-ADF9-123D-6874-C96B9CBF7994}"/>
              </a:ext>
            </a:extLst>
          </p:cNvPr>
          <p:cNvSpPr txBox="1"/>
          <p:nvPr/>
        </p:nvSpPr>
        <p:spPr>
          <a:xfrm>
            <a:off x="2039179" y="327977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26DB760-AE33-0262-98A0-83AC01D25B9D}"/>
              </a:ext>
            </a:extLst>
          </p:cNvPr>
          <p:cNvSpPr txBox="1"/>
          <p:nvPr/>
        </p:nvSpPr>
        <p:spPr>
          <a:xfrm>
            <a:off x="3470751" y="327977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4904727" y="32797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9ACDC34-FABE-8024-672E-09A5EDECD671}"/>
              </a:ext>
            </a:extLst>
          </p:cNvPr>
          <p:cNvSpPr txBox="1"/>
          <p:nvPr/>
        </p:nvSpPr>
        <p:spPr>
          <a:xfrm>
            <a:off x="9828960" y="414357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ED19CE9-5E96-A5F0-932F-2D2B2D06FB2E}"/>
              </a:ext>
            </a:extLst>
          </p:cNvPr>
          <p:cNvSpPr txBox="1"/>
          <p:nvPr/>
        </p:nvSpPr>
        <p:spPr>
          <a:xfrm>
            <a:off x="7457359" y="414357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2DFFBFC-0C66-E140-BD39-415AAE24E27B}"/>
              </a:ext>
            </a:extLst>
          </p:cNvPr>
          <p:cNvSpPr txBox="1"/>
          <p:nvPr/>
        </p:nvSpPr>
        <p:spPr>
          <a:xfrm>
            <a:off x="8755258" y="228813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D758C93-DE1A-7108-6950-9E0416DEFAB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4B75C303-81E5-C6A9-A7BE-944597D1B4BB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F7FD1A94-54C7-314E-1373-FCC29DAAB342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1450873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1200E7F-A953-0C5F-A2F9-9C52656ED3C5}"/>
              </a:ext>
            </a:extLst>
          </p:cNvPr>
          <p:cNvSpPr txBox="1"/>
          <p:nvPr/>
        </p:nvSpPr>
        <p:spPr>
          <a:xfrm>
            <a:off x="3818210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C5949CD-49B2-671A-F83A-043DBEED7E4B}"/>
              </a:ext>
            </a:extLst>
          </p:cNvPr>
          <p:cNvSpPr txBox="1"/>
          <p:nvPr/>
        </p:nvSpPr>
        <p:spPr>
          <a:xfrm>
            <a:off x="6138754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내용을</a:t>
            </a:r>
            <a:endParaRPr lang="en-US" altLang="ko-KR" sz="28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1215189" y="1455820"/>
            <a:ext cx="9817769" cy="3910263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더하기 기호 7">
            <a:extLst>
              <a:ext uri="{FF2B5EF4-FFF2-40B4-BE49-F238E27FC236}">
                <a16:creationId xmlns="" xmlns:a16="http://schemas.microsoft.com/office/drawing/2014/main" id="{448F03C4-475D-A535-2EE4-5C3163DD67DD}"/>
              </a:ext>
            </a:extLst>
          </p:cNvPr>
          <p:cNvSpPr/>
          <p:nvPr/>
        </p:nvSpPr>
        <p:spPr>
          <a:xfrm>
            <a:off x="5231748" y="2536674"/>
            <a:ext cx="1784649" cy="1784649"/>
          </a:xfrm>
          <a:prstGeom prst="mathPlus">
            <a:avLst>
              <a:gd name="adj1" fmla="val 7339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0C1994ED-8EC7-49A9-B482-09C30A10AF39}"/>
              </a:ext>
            </a:extLst>
          </p:cNvPr>
          <p:cNvGrpSpPr/>
          <p:nvPr/>
        </p:nvGrpSpPr>
        <p:grpSpPr>
          <a:xfrm>
            <a:off x="2437230" y="2149676"/>
            <a:ext cx="2558647" cy="2558647"/>
            <a:chOff x="2772075" y="2149676"/>
            <a:chExt cx="2558647" cy="2558647"/>
          </a:xfrm>
        </p:grpSpPr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D4B8AE79-A306-A46A-EEF1-06F4CEFAEB92}"/>
                </a:ext>
              </a:extLst>
            </p:cNvPr>
            <p:cNvSpPr/>
            <p:nvPr/>
          </p:nvSpPr>
          <p:spPr>
            <a:xfrm>
              <a:off x="2772075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0028043A-7A79-FB84-1C86-29638CD53839}"/>
                </a:ext>
              </a:extLst>
            </p:cNvPr>
            <p:cNvSpPr txBox="1"/>
            <p:nvPr/>
          </p:nvSpPr>
          <p:spPr>
            <a:xfrm flipH="1">
              <a:off x="3106919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요소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6B2677D9-71C1-69FA-ADC8-B37A695E10F8}"/>
              </a:ext>
            </a:extLst>
          </p:cNvPr>
          <p:cNvGrpSpPr/>
          <p:nvPr/>
        </p:nvGrpSpPr>
        <p:grpSpPr>
          <a:xfrm>
            <a:off x="7196125" y="2149676"/>
            <a:ext cx="2558647" cy="2558647"/>
            <a:chOff x="6861276" y="2149676"/>
            <a:chExt cx="2558647" cy="2558647"/>
          </a:xfrm>
        </p:grpSpPr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AB7E96AE-48A6-A34C-EFD2-3F9F934109DD}"/>
                </a:ext>
              </a:extLst>
            </p:cNvPr>
            <p:cNvSpPr/>
            <p:nvPr/>
          </p:nvSpPr>
          <p:spPr>
            <a:xfrm>
              <a:off x="6861276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526FB7C2-513D-B21C-D18B-7D71D576832A}"/>
                </a:ext>
              </a:extLst>
            </p:cNvPr>
            <p:cNvSpPr txBox="1"/>
            <p:nvPr/>
          </p:nvSpPr>
          <p:spPr>
            <a:xfrm flipH="1">
              <a:off x="7252268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요소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960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6458536" y="14052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=""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94648"/>
              </p:ext>
            </p:extLst>
          </p:nvPr>
        </p:nvGraphicFramePr>
        <p:xfrm>
          <a:off x="6705181" y="1705001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D7706F7A-516F-A618-F845-D76895730B78}"/>
              </a:ext>
            </a:extLst>
          </p:cNvPr>
          <p:cNvGrpSpPr/>
          <p:nvPr/>
        </p:nvGrpSpPr>
        <p:grpSpPr>
          <a:xfrm>
            <a:off x="337188" y="1405223"/>
            <a:ext cx="5413594" cy="4911323"/>
            <a:chOff x="481567" y="1405223"/>
            <a:chExt cx="5413594" cy="4911323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CCAC34CD-A9E8-DAA2-9B16-0021C84EC198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="" xmlns:cx1="http://schemas.microsoft.com/office/drawing/2015/9/8/chartex" Requires="cx1">
            <p:graphicFrame>
              <p:nvGraphicFrame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521272541"/>
                    </p:ext>
                  </p:extLst>
                </p:nvPr>
              </p:nvGraphicFramePr>
              <p:xfrm>
                <a:off x="715696" y="2480301"/>
                <a:ext cx="4856673" cy="35551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>
            <p:pic>
              <p:nvPicPr>
                <p:cNvPr id="8" name="차트 7">
                  <a:extLst>
                    <a:ext uri="{FF2B5EF4-FFF2-40B4-BE49-F238E27FC236}">
                      <a16:creationId xmlns="" xmlns:a16="http://schemas.microsoft.com/office/drawing/2014/main" id="{BC1D096F-BBE3-BAC4-00B7-6E051E30838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317" y="2480301"/>
                  <a:ext cx="4856673" cy="35551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D1E5E461-BA70-3055-CC2A-83ECCEC96DA0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2FD86CF-3AB7-1DD5-57C2-105B34AE3E86}"/>
                </a:ext>
              </a:extLst>
            </p:cNvPr>
            <p:cNvSpPr txBox="1"/>
            <p:nvPr/>
          </p:nvSpPr>
          <p:spPr>
            <a:xfrm>
              <a:off x="1494383" y="1698337"/>
              <a:ext cx="3299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9068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개발 환경 설정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=""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4239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=""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=""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=""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5E89E051-85CC-7F17-B635-D0F6F1E978E8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8" name="자유형: 도형 7">
              <a:extLst>
                <a:ext uri="{FF2B5EF4-FFF2-40B4-BE49-F238E27FC236}">
                  <a16:creationId xmlns="" xmlns:a16="http://schemas.microsoft.com/office/drawing/2014/main" id="{E18235CF-6ECC-E2AA-D6CD-9567219064A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="" xmlns:a16="http://schemas.microsoft.com/office/drawing/2014/main" id="{F763F724-1AAE-0784-5EC2-80331DAB73BC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="" xmlns:a16="http://schemas.microsoft.com/office/drawing/2014/main" id="{94298A89-C65C-2E7F-AF68-1CF0798A6672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="" xmlns:a16="http://schemas.microsoft.com/office/drawing/2014/main" id="{35698C3D-E85C-278B-F20F-2E8CFE9A0026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="" xmlns:a16="http://schemas.microsoft.com/office/drawing/2014/main" id="{79254518-2B5B-A7AD-5F52-FD8405895C6F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98A27416-EFE6-D770-C423-7B9B15C0BCE8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="" xmlns:a16="http://schemas.microsoft.com/office/drawing/2014/main" id="{854123C4-B29C-6FA3-281B-2B65C9D563D0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="" xmlns:a16="http://schemas.microsoft.com/office/drawing/2014/main" id="{0F987136-67EA-2A10-4EA8-F000DA143C1D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="" xmlns:a16="http://schemas.microsoft.com/office/drawing/2014/main" id="{5EDA436A-9550-6C0D-62E8-5EC75A0134E4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="" xmlns:a16="http://schemas.microsoft.com/office/drawing/2014/main" id="{392035EA-D4AA-FBE4-02DF-E07BC058AB0E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AD089626-09E6-91CB-8879-4E080C4C1C92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="" xmlns:a16="http://schemas.microsoft.com/office/drawing/2014/main" id="{B6534A03-CE12-76B1-6DA1-A3B8253CE01E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="" xmlns:a16="http://schemas.microsoft.com/office/drawing/2014/main" id="{36E349A5-974D-3CF7-69D9-29E6230520A1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="" xmlns:a16="http://schemas.microsoft.com/office/drawing/2014/main" id="{419EF9C6-8D54-C14D-8AC0-0BA0960E5AED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="" xmlns:a16="http://schemas.microsoft.com/office/drawing/2014/main" id="{811AE903-A2BD-6DC7-287B-4F3EC24796E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="" xmlns:a16="http://schemas.microsoft.com/office/drawing/2014/main" id="{36EF0ABB-1EF6-548C-ADB3-B85350F98531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="" xmlns:a16="http://schemas.microsoft.com/office/drawing/2014/main" id="{1CA3ED64-1C24-BE1D-F608-5D544BC0152D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="" xmlns:a16="http://schemas.microsoft.com/office/drawing/2014/main" id="{4A22E4A9-C55A-633D-D0F4-EB9D9F425BF4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="" xmlns:a16="http://schemas.microsoft.com/office/drawing/2014/main" id="{263B5E8F-C4D3-CDEC-1F3E-4AA6FD2C4B70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="" xmlns:a16="http://schemas.microsoft.com/office/drawing/2014/main" id="{63FA851D-62A6-7D61-106B-6988680BB534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="" xmlns:a16="http://schemas.microsoft.com/office/drawing/2014/main" id="{BE679B52-D4B5-2E0D-41AA-35A2F32BAB83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="" xmlns:a16="http://schemas.microsoft.com/office/drawing/2014/main" id="{8B3A475D-1355-2DCB-BA9E-BB4CED78F1E5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="" xmlns:a16="http://schemas.microsoft.com/office/drawing/2014/main" id="{A806C06E-E3BE-DA06-406C-44D9968A93AF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="" xmlns:a16="http://schemas.microsoft.com/office/drawing/2014/main" id="{2829318F-D01D-0154-7E8B-BBCAFDACCEBA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="" xmlns:a16="http://schemas.microsoft.com/office/drawing/2014/main" id="{6F6BF77E-8A6F-A7B5-C3DB-38AB1734700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="" xmlns:a16="http://schemas.microsoft.com/office/drawing/2014/main" id="{43B5B9D8-6658-99B8-E1A2-9D934DCC06A4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="" xmlns:a16="http://schemas.microsoft.com/office/drawing/2014/main" id="{9A719605-A311-9203-5465-0E58459F17B5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="" xmlns:a16="http://schemas.microsoft.com/office/drawing/2014/main" id="{70BBD73E-06A2-B11D-46EB-8D6C935568D0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="" xmlns:a16="http://schemas.microsoft.com/office/drawing/2014/main" id="{4BC0DC90-B7CC-0BE1-21DC-6ADB9FF276E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="" xmlns:a16="http://schemas.microsoft.com/office/drawing/2014/main" id="{257E87CE-14C7-C5A2-4544-D829C01D016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="" xmlns:a16="http://schemas.microsoft.com/office/drawing/2014/main" id="{85E49246-ED78-4568-A488-167969C75CC7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="" xmlns:a16="http://schemas.microsoft.com/office/drawing/2014/main" id="{CC4B7F0D-88F2-FDB4-1F1E-73CA5E28E7BF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="" xmlns:a16="http://schemas.microsoft.com/office/drawing/2014/main" id="{14EC5A2B-D76E-3D6C-FA58-273CA6C800DD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="" xmlns:a16="http://schemas.microsoft.com/office/drawing/2014/main" id="{572CF946-2258-86BC-95B8-D3C0E8A1F2FB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="" xmlns:a16="http://schemas.microsoft.com/office/drawing/2014/main" id="{818EC5BD-DAB0-95D8-B669-5AA59E665620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="" xmlns:a16="http://schemas.microsoft.com/office/drawing/2014/main" id="{219ACDFA-917A-6CA1-A996-F0605B10BE89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="" xmlns:a16="http://schemas.microsoft.com/office/drawing/2014/main" id="{B2FBACED-9035-F735-A596-1BF8F15E6E2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="" xmlns:a16="http://schemas.microsoft.com/office/drawing/2014/main" id="{9E1866DA-0794-F74D-F9E7-B244A4BCDBE3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="" xmlns:a16="http://schemas.microsoft.com/office/drawing/2014/main" id="{79D43B81-FB52-198E-0F83-3AC60DD7B28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="" xmlns:a16="http://schemas.microsoft.com/office/drawing/2014/main" id="{66F2B3A6-D8F3-9BCE-48B9-026BCDDE6D1E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="" xmlns:a16="http://schemas.microsoft.com/office/drawing/2014/main" id="{7AA06380-A263-0B1E-553E-80D4E4FCA233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="" xmlns:a16="http://schemas.microsoft.com/office/drawing/2014/main" id="{5D5DBD08-11F6-5C74-1DAA-7C520AEE2E98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="" xmlns:a16="http://schemas.microsoft.com/office/drawing/2014/main" id="{1DDBDE1C-A27C-64E9-26B4-43C989EC0480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="" xmlns:a16="http://schemas.microsoft.com/office/drawing/2014/main" id="{C42E2E5B-3680-878F-80ED-6EEF353A269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="" xmlns:a16="http://schemas.microsoft.com/office/drawing/2014/main" id="{84355C50-4690-091E-0D1D-F48BDF4DE3DF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="" xmlns:a16="http://schemas.microsoft.com/office/drawing/2014/main" id="{3DD1761F-B9A8-69B3-94C8-03DE3570317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="" xmlns:a16="http://schemas.microsoft.com/office/drawing/2014/main" id="{E4AB80FD-3B22-30C3-A025-7D58842A3C22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="" xmlns:a16="http://schemas.microsoft.com/office/drawing/2014/main" id="{CA0C5AB6-6112-A660-25BE-58C0E1C5AC00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="" xmlns:a16="http://schemas.microsoft.com/office/drawing/2014/main" id="{954992DF-0A21-9CF2-1A39-1254D7D35660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="" xmlns:a16="http://schemas.microsoft.com/office/drawing/2014/main" id="{F7F5D277-1889-362D-BF48-B5D69AFD70DC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="" xmlns:a16="http://schemas.microsoft.com/office/drawing/2014/main" id="{5F3CBA4C-A82D-F9D9-8044-45D454EC6521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="" xmlns:a16="http://schemas.microsoft.com/office/drawing/2014/main" id="{C972DA4E-4C1E-2BA8-DAF1-813CA5AFD03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="" xmlns:a16="http://schemas.microsoft.com/office/drawing/2014/main" id="{D5CD7233-09E4-87CE-EC6A-A305B91DCDBD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="" xmlns:a16="http://schemas.microsoft.com/office/drawing/2014/main" id="{AD56B7C6-4E61-46C5-079A-69B241438D9F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="" xmlns:a16="http://schemas.microsoft.com/office/drawing/2014/main" id="{A13AFF5B-D86B-D8C6-343E-BBA3A99268A0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="" xmlns:a16="http://schemas.microsoft.com/office/drawing/2014/main" id="{0F8DB9BD-FAFE-A554-EB65-D2D85626AE90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="" xmlns:a16="http://schemas.microsoft.com/office/drawing/2014/main" id="{30EA2121-33DE-7827-5C9F-89D483C93FB5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="" xmlns:a16="http://schemas.microsoft.com/office/drawing/2014/main" id="{FE572AD8-8D99-A7D6-1A9E-306CD6C11E9D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="" xmlns:a16="http://schemas.microsoft.com/office/drawing/2014/main" id="{EE6252E8-0876-E38B-125E-DDB78482B20B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="" xmlns:a16="http://schemas.microsoft.com/office/drawing/2014/main" id="{47DE7652-D1DF-2350-BC14-E35E29FF5648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="" xmlns:a16="http://schemas.microsoft.com/office/drawing/2014/main" id="{F267D795-3404-C3DC-A8AB-A1A6F9B04CA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="" xmlns:a16="http://schemas.microsoft.com/office/drawing/2014/main" id="{22AB3206-2A47-1BCF-7F30-589BBE9977E2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="" xmlns:a16="http://schemas.microsoft.com/office/drawing/2014/main" id="{472A8E5B-103A-0DDE-8B18-B93FACA749CF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="" xmlns:a16="http://schemas.microsoft.com/office/drawing/2014/main" id="{80E79540-377D-4659-9B37-FFDE08D82414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="" xmlns:a16="http://schemas.microsoft.com/office/drawing/2014/main" id="{510186D0-7C5D-10C2-82CC-72B88FC420F9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="" xmlns:a16="http://schemas.microsoft.com/office/drawing/2014/main" id="{007152F7-0514-4A6D-0051-C698EF1229A9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="" xmlns:a16="http://schemas.microsoft.com/office/drawing/2014/main" id="{5BA76F42-479D-1B65-0F45-41307AC9D81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="" xmlns:a16="http://schemas.microsoft.com/office/drawing/2014/main" id="{E0D5C44E-086D-D893-23A2-C38461530F4A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="" xmlns:a16="http://schemas.microsoft.com/office/drawing/2014/main" id="{BFE37EED-2879-5F58-5E5E-458745387744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="" xmlns:a16="http://schemas.microsoft.com/office/drawing/2014/main" id="{28B0F4FC-C390-E15B-E106-ABCE032EF101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="" xmlns:a16="http://schemas.microsoft.com/office/drawing/2014/main" id="{FE97FDD6-00AE-3E36-7FAC-EFCC32D5A86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="" xmlns:a16="http://schemas.microsoft.com/office/drawing/2014/main" id="{6D642563-A86D-3E02-0653-CBA4BF2F5D2C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="" xmlns:a16="http://schemas.microsoft.com/office/drawing/2014/main" id="{AC0296ED-35CA-237A-828D-28A79CC5509F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="" xmlns:a16="http://schemas.microsoft.com/office/drawing/2014/main" id="{6860A0F5-EDBD-C7E6-760F-F65C561B47B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="" xmlns:a16="http://schemas.microsoft.com/office/drawing/2014/main" id="{68232D01-7E03-8DD2-F092-A337E7304C7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="" xmlns:a16="http://schemas.microsoft.com/office/drawing/2014/main" id="{77840AD9-F33A-91AD-3CDD-51F036EA1DB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="" xmlns:a16="http://schemas.microsoft.com/office/drawing/2014/main" id="{364FE5EA-7C9C-2BD3-A22D-BFF754CAC1AE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="" xmlns:a16="http://schemas.microsoft.com/office/drawing/2014/main" id="{1B453D69-A982-F764-41A4-1C86F3910832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="" xmlns:a16="http://schemas.microsoft.com/office/drawing/2014/main" id="{207F312E-0EE3-12FC-06C2-1F49B125DD72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="" xmlns:a16="http://schemas.microsoft.com/office/drawing/2014/main" id="{71BA96EB-DEB9-7235-B21E-4F7324A1DA3D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="" xmlns:a16="http://schemas.microsoft.com/office/drawing/2014/main" id="{FFDCABCA-520E-4E93-0034-4D2AE53B5945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="" xmlns:a16="http://schemas.microsoft.com/office/drawing/2014/main" id="{9C882605-4C4C-5FBF-C4A9-8ECEFF7E859D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="" xmlns:a16="http://schemas.microsoft.com/office/drawing/2014/main" id="{0B13F2C7-E7CD-F985-6FD9-6A3887F11954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="" xmlns:a16="http://schemas.microsoft.com/office/drawing/2014/main" id="{8DF21633-EC80-6820-E7D8-F4AF0B2831C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="" xmlns:a16="http://schemas.microsoft.com/office/drawing/2014/main" id="{001DE936-D29A-BA4E-4E5A-9C4AE13028CD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="" xmlns:a16="http://schemas.microsoft.com/office/drawing/2014/main" id="{971AD916-75AF-9597-9BA5-35FA21ED662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="" xmlns:a16="http://schemas.microsoft.com/office/drawing/2014/main" id="{FB830A4D-C37B-3466-8444-93D47C01A01D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="" xmlns:a16="http://schemas.microsoft.com/office/drawing/2014/main" id="{94B21535-E37B-2AD2-F825-D8614B08D753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="" xmlns:a16="http://schemas.microsoft.com/office/drawing/2014/main" id="{09280B20-A105-7998-2FE9-81D95F5FEB6D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="" xmlns:a16="http://schemas.microsoft.com/office/drawing/2014/main" id="{39A75832-B86A-E665-FD1E-700A996F6E60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="" xmlns:a16="http://schemas.microsoft.com/office/drawing/2014/main" id="{ECEF8ED5-8D73-1BEA-488E-325485490BB5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="" xmlns:a16="http://schemas.microsoft.com/office/drawing/2014/main" id="{BC8883EA-6E7B-6213-2F03-CDF017FBBD56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="" xmlns:a16="http://schemas.microsoft.com/office/drawing/2014/main" id="{131D44B9-F382-F3C0-EB63-DEB61643AC30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="" xmlns:a16="http://schemas.microsoft.com/office/drawing/2014/main" id="{47217766-0C97-C873-AA19-A17CB06ABB50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="" xmlns:a16="http://schemas.microsoft.com/office/drawing/2014/main" id="{AD1656A3-0FBF-BCA9-4D20-B4E6ECE24D60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="" xmlns:a16="http://schemas.microsoft.com/office/drawing/2014/main" id="{6378B3D1-E24C-53AF-A4AB-7330D7BCF217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="" xmlns:a16="http://schemas.microsoft.com/office/drawing/2014/main" id="{7F33CF47-A45B-D415-A579-65C6A17F8D1F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="" xmlns:a16="http://schemas.microsoft.com/office/drawing/2014/main" id="{4FC23BC9-C844-13DF-E7A3-76951D0EF88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="" xmlns:a16="http://schemas.microsoft.com/office/drawing/2014/main" id="{D5C5FC9B-20A3-75D0-BDAB-A5765F161FD3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="" xmlns:a16="http://schemas.microsoft.com/office/drawing/2014/main" id="{185057C7-F587-C62F-1E15-04B756980329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="" xmlns:a16="http://schemas.microsoft.com/office/drawing/2014/main" id="{EC422F37-1817-8100-30C1-D4B140CB3FBF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="" xmlns:a16="http://schemas.microsoft.com/office/drawing/2014/main" id="{7CFB26D9-CAB1-CA3A-8293-30818CCB4191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="" xmlns:a16="http://schemas.microsoft.com/office/drawing/2014/main" id="{82A33F29-BFDC-FB34-8CD5-50C3508FAC00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="" xmlns:a16="http://schemas.microsoft.com/office/drawing/2014/main" id="{044EA92D-E7D3-C078-B108-40A78A5C7575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="" xmlns:a16="http://schemas.microsoft.com/office/drawing/2014/main" id="{3DBD21AB-56B0-EB20-8734-51DF5A8C2EFC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="" xmlns:a16="http://schemas.microsoft.com/office/drawing/2014/main" id="{78358875-43B2-8C18-0EE6-2072CDE1F823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="" xmlns:a16="http://schemas.microsoft.com/office/drawing/2014/main" id="{94F725F1-3508-BAEC-1645-A0F5FD3ED9CB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="" xmlns:a16="http://schemas.microsoft.com/office/drawing/2014/main" id="{78241750-BD4B-B999-A1AF-EDBA9376B110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="" xmlns:a16="http://schemas.microsoft.com/office/drawing/2014/main" id="{2D5FAB00-9704-C48B-A168-A8AEA0C9241B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="" xmlns:a16="http://schemas.microsoft.com/office/drawing/2014/main" id="{993E801A-6315-F4B4-A656-0CEF87187A8A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="" xmlns:a16="http://schemas.microsoft.com/office/drawing/2014/main" id="{984B5F89-54CA-4595-B809-4F74A8A2E86A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="" xmlns:a16="http://schemas.microsoft.com/office/drawing/2014/main" id="{A1F7D826-FAD7-613B-C151-C351A643E59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="" xmlns:a16="http://schemas.microsoft.com/office/drawing/2014/main" id="{4DE71159-A8B1-83DC-F59F-2FE851FE08E9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="" xmlns:a16="http://schemas.microsoft.com/office/drawing/2014/main" id="{87F291DE-2092-F33E-2F48-B0F00F677FA8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="" xmlns:a16="http://schemas.microsoft.com/office/drawing/2014/main" id="{FF15AAE4-AD67-3E33-AB3D-1D0BD5B6C34B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="" xmlns:a16="http://schemas.microsoft.com/office/drawing/2014/main" id="{3B0BB5E8-3CEB-4F7C-82CD-C6F2B4B38619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="" xmlns:a16="http://schemas.microsoft.com/office/drawing/2014/main" id="{4C978F92-2C63-DC2B-C9C6-5D4216B8E4F8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="" xmlns:a16="http://schemas.microsoft.com/office/drawing/2014/main" id="{7CDF81C4-6042-065B-0B59-F4BB05B51420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="" xmlns:a16="http://schemas.microsoft.com/office/drawing/2014/main" id="{C9C0C96C-C7F6-FE78-CB06-5712B17610A6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="" xmlns:a16="http://schemas.microsoft.com/office/drawing/2014/main" id="{30A4E940-DFFC-83DC-9612-77DF869DD902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="" xmlns:a16="http://schemas.microsoft.com/office/drawing/2014/main" id="{531FE304-4032-0A68-D813-E805DABFA8A8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="" xmlns:a16="http://schemas.microsoft.com/office/drawing/2014/main" id="{50453296-4923-363F-E49C-1E523B498EAC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="" xmlns:a16="http://schemas.microsoft.com/office/drawing/2014/main" id="{77F5F26D-86AC-52D6-6859-93CE081A2EF9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="" xmlns:a16="http://schemas.microsoft.com/office/drawing/2014/main" id="{FFC86BAD-85B6-D1FC-C88E-523D88EF2B54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="" xmlns:a16="http://schemas.microsoft.com/office/drawing/2014/main" id="{F0787C9D-2767-6B4A-3CED-A2A5A461314F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="" xmlns:a16="http://schemas.microsoft.com/office/drawing/2014/main" id="{DA2E27B2-7F04-138F-DB41-4243B927A0F3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="" xmlns:a16="http://schemas.microsoft.com/office/drawing/2014/main" id="{AA74FE59-FE9B-CA91-A4D6-C8FD658C6293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="" xmlns:a16="http://schemas.microsoft.com/office/drawing/2014/main" id="{0EAE8D23-5807-8416-7062-5C8BD312A0FE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="" xmlns:a16="http://schemas.microsoft.com/office/drawing/2014/main" id="{C63BD07B-BB8E-12DC-0402-3042CA8ED0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="" xmlns:a16="http://schemas.microsoft.com/office/drawing/2014/main" id="{FA5E70A4-63B5-57A9-CF08-CE0BB65E6D4B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="" xmlns:a16="http://schemas.microsoft.com/office/drawing/2014/main" id="{09C78540-89C9-6656-02A9-D5D7A6B4FCE9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="" xmlns:a16="http://schemas.microsoft.com/office/drawing/2014/main" id="{F19A72F8-DA0D-5DC6-BFEA-F971DA9E09A7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="" xmlns:a16="http://schemas.microsoft.com/office/drawing/2014/main" id="{8564CA6B-D8DF-C627-ED85-FBD553802B30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="" xmlns:a16="http://schemas.microsoft.com/office/drawing/2014/main" id="{D9E548D0-06AF-8B42-031A-B02B7C5B02B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="" xmlns:a16="http://schemas.microsoft.com/office/drawing/2014/main" id="{6D32B1A2-C02C-8F51-7806-90BAA163DDC5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="" xmlns:a16="http://schemas.microsoft.com/office/drawing/2014/main" id="{ECBF9BA9-D592-1EE4-5587-0DD10AC8179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="" xmlns:a16="http://schemas.microsoft.com/office/drawing/2014/main" id="{BABD48C4-8FF3-22B0-A57C-A3896A8C7782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="" xmlns:a16="http://schemas.microsoft.com/office/drawing/2014/main" id="{6E471384-1510-89B7-4FDF-68F01DE4F43D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="" xmlns:a16="http://schemas.microsoft.com/office/drawing/2014/main" id="{C0BF4FB8-1505-D317-AF73-3A71D737E5DE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="" xmlns:a16="http://schemas.microsoft.com/office/drawing/2014/main" id="{3DA79F8A-87B8-E46D-14AF-09747BBA44D5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="" xmlns:a16="http://schemas.microsoft.com/office/drawing/2014/main" id="{3E471448-91DD-C2A6-1977-D31C424B25C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="" xmlns:a16="http://schemas.microsoft.com/office/drawing/2014/main" id="{BB56E4E6-D168-6988-4A0D-9E94F68435B1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="" xmlns:a16="http://schemas.microsoft.com/office/drawing/2014/main" id="{02C2222E-3C1E-7610-9CFE-94BA55282FFF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="" xmlns:a16="http://schemas.microsoft.com/office/drawing/2014/main" id="{12388AF4-0175-508B-27DA-310132B8933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="" xmlns:a16="http://schemas.microsoft.com/office/drawing/2014/main" id="{32896EFB-CBC9-B506-4DDD-383F833121D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="" xmlns:a16="http://schemas.microsoft.com/office/drawing/2014/main" id="{7D26DAA0-598F-B9EF-B73E-7EFB1A7EF446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="" xmlns:a16="http://schemas.microsoft.com/office/drawing/2014/main" id="{EF29B2B6-6E76-83AD-1C78-6065C218EBD0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="" xmlns:a16="http://schemas.microsoft.com/office/drawing/2014/main" id="{2794EADC-A23A-A84A-41A6-53A89B3C109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="" xmlns:a16="http://schemas.microsoft.com/office/drawing/2014/main" id="{7041E5BF-E7AB-70D5-A359-90F6F7255F85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="" xmlns:a16="http://schemas.microsoft.com/office/drawing/2014/main" id="{6AF77C56-3046-5DD7-E69A-97B3D3518367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="" xmlns:a16="http://schemas.microsoft.com/office/drawing/2014/main" id="{B9BC9B5B-9EDA-0886-FB74-4D7571668CE6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="" xmlns:a16="http://schemas.microsoft.com/office/drawing/2014/main" id="{1A20FC7B-8274-5E5A-A60D-50C6DEAD91F7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="" xmlns:a16="http://schemas.microsoft.com/office/drawing/2014/main" id="{0620DDF5-E21B-6859-564C-7EBEAC68870F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="" xmlns:a16="http://schemas.microsoft.com/office/drawing/2014/main" id="{ACE61347-492D-8895-84A8-114B5CCFD79A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="" xmlns:a16="http://schemas.microsoft.com/office/drawing/2014/main" id="{A936D8F4-EE94-4A90-7570-15089C75E156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="" xmlns:a16="http://schemas.microsoft.com/office/drawing/2014/main" id="{00E90F09-853D-291D-5DDE-D3517660ACA9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="" xmlns:a16="http://schemas.microsoft.com/office/drawing/2014/main" id="{8B5CF841-1E91-A1E3-9BF4-223F93327259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="" xmlns:a16="http://schemas.microsoft.com/office/drawing/2014/main" id="{DC205FC7-4B06-1A4B-55A8-33408ED057C0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="" xmlns:a16="http://schemas.microsoft.com/office/drawing/2014/main" id="{C36099D0-DAC1-3ABD-BD5E-639B257569C8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="" xmlns:a16="http://schemas.microsoft.com/office/drawing/2014/main" id="{7630595A-C82E-8CBD-EDC3-161EB0027474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="" xmlns:a16="http://schemas.microsoft.com/office/drawing/2014/main" id="{34E10168-66AB-269E-770A-EF4077554EA2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="" xmlns:a16="http://schemas.microsoft.com/office/drawing/2014/main" id="{174365BC-758D-721D-7BFA-1FBFF07C84A9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="" xmlns:a16="http://schemas.microsoft.com/office/drawing/2014/main" id="{97B548EE-59F6-EE95-E58E-4D68AB4C970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="" xmlns:a16="http://schemas.microsoft.com/office/drawing/2014/main" id="{1CA9F867-5729-3EE6-B2FF-99B7DC7FDE9E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="" xmlns:a16="http://schemas.microsoft.com/office/drawing/2014/main" id="{429BCE71-C9CE-6591-554C-C35B6A5FD3EB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="" xmlns:a16="http://schemas.microsoft.com/office/drawing/2014/main" id="{F783C919-283C-46FB-D2A3-DF84DCCB6CEF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="" xmlns:a16="http://schemas.microsoft.com/office/drawing/2014/main" id="{88739C3F-384C-8FE1-DC95-D42348995FD6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="" xmlns:a16="http://schemas.microsoft.com/office/drawing/2014/main" id="{90A5449F-469C-EE3F-28F5-B42EE014C06E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="" xmlns:a16="http://schemas.microsoft.com/office/drawing/2014/main" id="{EB6F4F25-9760-3AFC-B440-424FD311E5D0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="" xmlns:a16="http://schemas.microsoft.com/office/drawing/2014/main" id="{DC0A9A88-A3A7-A326-3E08-44E3356896B3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="" xmlns:a16="http://schemas.microsoft.com/office/drawing/2014/main" id="{DF72C4A3-3C00-C6CE-6120-5E8AF728D325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="" xmlns:a16="http://schemas.microsoft.com/office/drawing/2014/main" id="{53890CC2-1961-B263-FAA9-D4B9A26119EB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="" xmlns:a16="http://schemas.microsoft.com/office/drawing/2014/main" id="{55DA1B68-BC88-2C1C-9F09-05985042D7E7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="" xmlns:a16="http://schemas.microsoft.com/office/drawing/2014/main" id="{E7F5D2F1-06FE-A01C-D9F4-665873918274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="" xmlns:a16="http://schemas.microsoft.com/office/drawing/2014/main" id="{A6B0B588-2756-3AE4-84C8-ACE1C890E2C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="" xmlns:a16="http://schemas.microsoft.com/office/drawing/2014/main" id="{46BA255C-C048-923B-1FD3-C4B6E22F4B87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="" xmlns:a16="http://schemas.microsoft.com/office/drawing/2014/main" id="{415DA461-A6B7-97BC-D09F-EB3128F49B0C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="" xmlns:a16="http://schemas.microsoft.com/office/drawing/2014/main" id="{057FD2F5-5A64-6696-E3E8-797C4204C6B6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="" xmlns:a16="http://schemas.microsoft.com/office/drawing/2014/main" id="{B962B458-95B3-3EBD-5758-D4360B887814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="" xmlns:a16="http://schemas.microsoft.com/office/drawing/2014/main" id="{3DD43070-54AE-5273-85EF-5FC21B6494AA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="" xmlns:a16="http://schemas.microsoft.com/office/drawing/2014/main" id="{ED76C3DA-7482-75B8-CF8B-3692F214F7AC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="" xmlns:a16="http://schemas.microsoft.com/office/drawing/2014/main" id="{CA341494-37FD-AEA5-7BB9-D77D6BC40365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="" xmlns:a16="http://schemas.microsoft.com/office/drawing/2014/main" id="{35ADA33A-8896-A4D3-AAA6-A213553B82B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="" xmlns:a16="http://schemas.microsoft.com/office/drawing/2014/main" id="{415871B1-C50C-D5B9-D1C1-F3F29CAC7292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="" xmlns:a16="http://schemas.microsoft.com/office/drawing/2014/main" id="{A9A0C908-3D19-ABA9-F450-56C3372FE4C2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="" xmlns:a16="http://schemas.microsoft.com/office/drawing/2014/main" id="{D249ADC4-54F4-9B32-F33C-20282C341CD2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="" xmlns:a16="http://schemas.microsoft.com/office/drawing/2014/main" id="{B9430D3D-9FC5-66CB-707B-9E9FC09130DA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="" xmlns:a16="http://schemas.microsoft.com/office/drawing/2014/main" id="{B2DDF384-6EBC-65DF-A60C-064225624A24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="" xmlns:a16="http://schemas.microsoft.com/office/drawing/2014/main" id="{6750CE6E-4259-9188-1F5D-C740E52EA82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="" xmlns:a16="http://schemas.microsoft.com/office/drawing/2014/main" id="{124F8677-7057-0ACA-C015-505B043335A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="" xmlns:a16="http://schemas.microsoft.com/office/drawing/2014/main" id="{2CBCF2E9-6ED9-B935-041B-892A694E2C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="" xmlns:a16="http://schemas.microsoft.com/office/drawing/2014/main" id="{F78E69D8-20EE-A870-9B13-4FCEF4C845A5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="" xmlns:a16="http://schemas.microsoft.com/office/drawing/2014/main" id="{19AD9EE7-2624-D61D-C78C-50EC01F76A76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="" xmlns:a16="http://schemas.microsoft.com/office/drawing/2014/main" id="{BA2CDB14-B302-7971-89C0-71397421B6FA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="" xmlns:a16="http://schemas.microsoft.com/office/drawing/2014/main" id="{73C2398E-2BF9-E19B-403D-543137111265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="" xmlns:a16="http://schemas.microsoft.com/office/drawing/2014/main" id="{15F53835-21CD-A834-1DC2-7812748525C0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="" xmlns:a16="http://schemas.microsoft.com/office/drawing/2014/main" id="{6E6A1057-4BE1-B813-EF2B-15C2C339F1F2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="" xmlns:a16="http://schemas.microsoft.com/office/drawing/2014/main" id="{AF3F415E-4B37-C243-4899-A0E57D1EA0A5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="" xmlns:a16="http://schemas.microsoft.com/office/drawing/2014/main" id="{3EE8E241-33C3-FC8F-73B4-F66D1758ADDD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="" xmlns:a16="http://schemas.microsoft.com/office/drawing/2014/main" id="{ED60F4CA-6429-D877-84EB-48A8DAE583E0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="" xmlns:a16="http://schemas.microsoft.com/office/drawing/2014/main" id="{C695AE5A-9D7C-8E24-EE05-78EC77DD193B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="" xmlns:a16="http://schemas.microsoft.com/office/drawing/2014/main" id="{0A95B1DA-210A-FCAC-FD17-7AA91D62BE54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="" xmlns:a16="http://schemas.microsoft.com/office/drawing/2014/main" id="{CD1C76B2-2AD5-13E9-6F41-9E4E2EEB7739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="" xmlns:a16="http://schemas.microsoft.com/office/drawing/2014/main" id="{EB098665-B888-F390-0E7D-C62488ACF302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="" xmlns:a16="http://schemas.microsoft.com/office/drawing/2014/main" id="{8245C389-4FB2-C74A-0F67-4A5970E9A76E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="" xmlns:a16="http://schemas.microsoft.com/office/drawing/2014/main" id="{684305C9-351F-0977-641F-C06134B07C8C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="" xmlns:a16="http://schemas.microsoft.com/office/drawing/2014/main" id="{F927A3E5-038D-F0C6-B931-1059D6F6DC26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="" xmlns:a16="http://schemas.microsoft.com/office/drawing/2014/main" id="{B82A2755-AF7D-44B8-0794-A21ACBE31EDD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="" xmlns:a16="http://schemas.microsoft.com/office/drawing/2014/main" id="{47E329FB-1769-AFD7-C586-5AAE2073E72D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="" xmlns:a16="http://schemas.microsoft.com/office/drawing/2014/main" id="{4F4E2BDA-C06D-2477-AAD8-D5B91E8BEB8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="" xmlns:a16="http://schemas.microsoft.com/office/drawing/2014/main" id="{8B410BFF-783D-F4CA-508C-05965709A1E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=""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="" xmlns:a16="http://schemas.microsoft.com/office/drawing/2014/main" id="{FA799341-585F-D171-7ED3-348761CBE5FD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="" xmlns:a16="http://schemas.microsoft.com/office/drawing/2014/main" id="{D8288102-793D-87C7-4550-0B359C60A1BA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="" xmlns:a16="http://schemas.microsoft.com/office/drawing/2014/main" id="{39F50799-D803-7A93-0D1D-6B9B634292B1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="" xmlns:a16="http://schemas.microsoft.com/office/drawing/2014/main" id="{2A8EF936-EC8E-5F1B-548E-B6930CDEC800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="" xmlns:a16="http://schemas.microsoft.com/office/drawing/2014/main" id="{158DF35F-E509-15BD-DDFE-5C1A46CF4753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="" xmlns:a16="http://schemas.microsoft.com/office/drawing/2014/main" id="{A45F18A6-B3FB-2EE5-B835-E51CE80DE477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="" xmlns:a16="http://schemas.microsoft.com/office/drawing/2014/main" id="{8166C758-239B-9187-EFDA-31DDB4709E64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52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=""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=""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=""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="" xmlns:a16="http://schemas.microsoft.com/office/drawing/2014/main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5090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="" xmlns:a16="http://schemas.microsoft.com/office/drawing/2014/main" id="{D27245A5-9874-8C24-B975-57120717C496}"/>
              </a:ext>
            </a:extLst>
          </p:cNvPr>
          <p:cNvSpPr/>
          <p:nvPr/>
        </p:nvSpPr>
        <p:spPr>
          <a:xfrm>
            <a:off x="5431652" y="2925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=""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5476875" y="2935549"/>
            <a:ext cx="3898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="" xmlns:a16="http://schemas.microsoft.com/office/drawing/2014/main" id="{F977809D-76CF-AEA0-A690-F52012759CAF}"/>
              </a:ext>
            </a:extLst>
          </p:cNvPr>
          <p:cNvSpPr/>
          <p:nvPr/>
        </p:nvSpPr>
        <p:spPr>
          <a:xfrm>
            <a:off x="6267709" y="2925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="" xmlns:a16="http://schemas.microsoft.com/office/drawing/2014/main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9230" y="2952822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="" xmlns:a16="http://schemas.microsoft.com/office/drawing/2014/main" id="{9F8F6898-FE73-37D2-E943-9C129B688C52}"/>
              </a:ext>
            </a:extLst>
          </p:cNvPr>
          <p:cNvSpPr/>
          <p:nvPr/>
        </p:nvSpPr>
        <p:spPr>
          <a:xfrm>
            <a:off x="5430500" y="3780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="" xmlns:a16="http://schemas.microsoft.com/office/drawing/2014/main" id="{D3434C7F-C093-BA7D-9108-A8E2353E5D37}"/>
              </a:ext>
            </a:extLst>
          </p:cNvPr>
          <p:cNvSpPr txBox="1"/>
          <p:nvPr/>
        </p:nvSpPr>
        <p:spPr>
          <a:xfrm>
            <a:off x="5454701" y="3790645"/>
            <a:ext cx="4267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="" xmlns:a16="http://schemas.microsoft.com/office/drawing/2014/main" id="{064CD800-6DC3-ACC5-9489-027516687077}"/>
              </a:ext>
            </a:extLst>
          </p:cNvPr>
          <p:cNvSpPr/>
          <p:nvPr/>
        </p:nvSpPr>
        <p:spPr>
          <a:xfrm>
            <a:off x="6278900" y="3780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="" xmlns:a16="http://schemas.microsoft.com/office/drawing/2014/main" id="{63D5E06C-4588-BE8C-576C-9633A93E2DBE}"/>
              </a:ext>
            </a:extLst>
          </p:cNvPr>
          <p:cNvSpPr txBox="1"/>
          <p:nvPr/>
        </p:nvSpPr>
        <p:spPr>
          <a:xfrm>
            <a:off x="6338550" y="3790644"/>
            <a:ext cx="3722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="" xmlns:a16="http://schemas.microsoft.com/office/drawing/2014/main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="" xmlns:a16="http://schemas.microsoft.com/office/drawing/2014/main" id="{920EF9E1-A069-DDDF-05BE-BB721EEE9931}"/>
              </a:ext>
            </a:extLst>
          </p:cNvPr>
          <p:cNvSpPr txBox="1"/>
          <p:nvPr/>
        </p:nvSpPr>
        <p:spPr>
          <a:xfrm>
            <a:off x="7886310" y="1600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=""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1309360" y="3821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="" xmlns:a16="http://schemas.microsoft.com/office/drawing/2014/main" id="{8C8C12D1-5727-67EA-B55C-C2B5453626CC}"/>
              </a:ext>
            </a:extLst>
          </p:cNvPr>
          <p:cNvSpPr txBox="1"/>
          <p:nvPr/>
        </p:nvSpPr>
        <p:spPr>
          <a:xfrm>
            <a:off x="8343510" y="3819204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=""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=""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단순하게 설명할 수 없다면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3200" b="1" dirty="0">
                <a:solidFill>
                  <a:schemeClr val="bg1"/>
                </a:solidFill>
              </a:rPr>
              <a:t>제대로 이해하지 못한 것이다</a:t>
            </a:r>
            <a:r>
              <a:rPr lang="en-US" altLang="ko-KR" sz="3200" b="1" dirty="0">
                <a:solidFill>
                  <a:schemeClr val="bg1"/>
                </a:solidFill>
              </a:rPr>
              <a:t>.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="" xmlns:a16="http://schemas.microsoft.com/office/drawing/2014/main" id="{99BAEDBE-12FD-5EE1-9883-1EEE1DBAB417}"/>
              </a:ext>
            </a:extLst>
          </p:cNvPr>
          <p:cNvSpPr txBox="1"/>
          <p:nvPr/>
        </p:nvSpPr>
        <p:spPr>
          <a:xfrm flipH="1">
            <a:off x="566417" y="3792914"/>
            <a:ext cx="4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아인슈타인</a:t>
            </a: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개발 환경 설정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778483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4177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70E707E-BE05-865D-DA63-75A73413D84A}"/>
              </a:ext>
            </a:extLst>
          </p:cNvPr>
          <p:cNvSpPr/>
          <p:nvPr/>
        </p:nvSpPr>
        <p:spPr>
          <a:xfrm>
            <a:off x="803757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872552" y="5325478"/>
            <a:ext cx="1604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ANACONDA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8707001" y="5325478"/>
            <a:ext cx="122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VSCODE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49735" y="2721403"/>
            <a:ext cx="9412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/>
              <a:t>+</a:t>
            </a:r>
            <a:endParaRPr lang="ko-KR" altLang="en-US" sz="9600" b="1" dirty="0"/>
          </a:p>
        </p:txBody>
      </p:sp>
      <p:pic>
        <p:nvPicPr>
          <p:cNvPr id="1028" name="Picture 4" descr="▷ Anaconda Python y Conda - El Pythonis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17" y="1553578"/>
            <a:ext cx="25146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77" y="1553578"/>
            <a:ext cx="2514600" cy="35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1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개발 환경 설정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2985218" y="2672718"/>
            <a:ext cx="6221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 smtClean="0">
                <a:solidFill>
                  <a:schemeClr val="accent1"/>
                </a:solidFill>
              </a:rPr>
              <a:t>아나콘다 사용 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3387573" y="4096357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/>
              <a:t>프로젝트별로</a:t>
            </a:r>
            <a:r>
              <a:rPr lang="ko-KR" altLang="en-US" sz="2400" dirty="0" smtClean="0"/>
              <a:t> 패키지를 관리가 용이함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가상환경을 이용함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1" name="양쪽 대괄호 10">
            <a:extLst>
              <a:ext uri="{FF2B5EF4-FFF2-40B4-BE49-F238E27FC236}">
                <a16:creationId xmlns=""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9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개발 환경 설정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4009541" y="2672718"/>
            <a:ext cx="4172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chemeClr val="accent1"/>
                </a:solidFill>
              </a:rPr>
              <a:t>VS CODE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3995120" y="4096357"/>
            <a:ext cx="4201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무료 </a:t>
            </a:r>
            <a:r>
              <a:rPr lang="en-US" altLang="ko-KR" sz="2400" dirty="0" smtClean="0"/>
              <a:t>Editor </a:t>
            </a:r>
            <a:r>
              <a:rPr lang="ko-KR" altLang="en-US" sz="2400" dirty="0" smtClean="0"/>
              <a:t>및 다양한 </a:t>
            </a:r>
            <a:r>
              <a:rPr lang="ko-KR" altLang="en-US" sz="2400" dirty="0" err="1" smtClean="0"/>
              <a:t>확장성</a:t>
            </a:r>
            <a:endParaRPr lang="ko-KR" altLang="en-US" sz="2400" dirty="0"/>
          </a:p>
        </p:txBody>
      </p:sp>
      <p:sp>
        <p:nvSpPr>
          <p:cNvPr id="11" name="양쪽 대괄호 10">
            <a:extLst>
              <a:ext uri="{FF2B5EF4-FFF2-40B4-BE49-F238E27FC236}">
                <a16:creationId xmlns=""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0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48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개발 환경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설정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아나콘다 설정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4637218"/>
            <a:ext cx="1682895" cy="575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Anaconda Prompt </a:t>
            </a: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실행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3873752" y="3483162"/>
            <a:ext cx="1682895" cy="575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최신 환경으로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업데이트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6633110" y="3612428"/>
            <a:ext cx="1682895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가상환경 생성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9383439" y="3466074"/>
            <a:ext cx="168289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생성된 가상환경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D4022F9B-35D2-028B-CCFE-5214B38AF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0" y="3023724"/>
            <a:ext cx="3538799" cy="8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6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851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Google Crawling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104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1029</Words>
  <Application>Microsoft Office PowerPoint</Application>
  <PresentationFormat>사용자 지정</PresentationFormat>
  <Paragraphs>264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61</cp:revision>
  <dcterms:created xsi:type="dcterms:W3CDTF">2022-08-03T01:14:38Z</dcterms:created>
  <dcterms:modified xsi:type="dcterms:W3CDTF">2022-11-22T06:53:46Z</dcterms:modified>
</cp:coreProperties>
</file>