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96" r:id="rId6"/>
    <p:sldId id="303" r:id="rId7"/>
    <p:sldId id="304" r:id="rId8"/>
    <p:sldId id="348" r:id="rId9"/>
    <p:sldId id="306" r:id="rId10"/>
    <p:sldId id="34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35" y="5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k-kang.github.io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937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홈페이지</a:t>
            </a:r>
            <a:endParaRPr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20229350 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강부식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0B685C8-6A20-E395-358B-37BCAD85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912" y="6499912"/>
            <a:ext cx="2019315" cy="276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C83F46-7E99-2D8B-C11E-A8E4209062DE}"/>
              </a:ext>
            </a:extLst>
          </p:cNvPr>
          <p:cNvSpPr txBox="1"/>
          <p:nvPr/>
        </p:nvSpPr>
        <p:spPr>
          <a:xfrm>
            <a:off x="8047841" y="5579430"/>
            <a:ext cx="4067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데이터마이닝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과제물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발표일 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2022. 12. 5</a:t>
            </a: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299049" y="1387631"/>
            <a:ext cx="1159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Q &amp;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감사합니다</a:t>
            </a:r>
            <a:r>
              <a:rPr kumimoji="0" lang="en-US" altLang="ko-KR" sz="7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!</a:t>
            </a:r>
            <a:endParaRPr kumimoji="0" lang="ko-KR" altLang="en-US" sz="7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A5CD31-3946-B534-23EA-EFFA4A74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126" y="6510335"/>
            <a:ext cx="2176874" cy="3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주제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구조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112520" y="3173125"/>
            <a:ext cx="199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4610100" y="3173635"/>
            <a:ext cx="296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8749965" y="3158514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3F436-9AD4-5006-48CF-F6C19925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657" y="6541383"/>
            <a:ext cx="2038042" cy="2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 주제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88E88F3-9870-3FBE-2256-7CDE12FA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10" y="6459656"/>
            <a:ext cx="2019315" cy="2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주제 정하기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649403" y="2069738"/>
            <a:ext cx="1859054" cy="32094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230116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287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6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6681017" y="2069738"/>
            <a:ext cx="1859054" cy="32094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7170280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24322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9693846" y="2069738"/>
            <a:ext cx="1859054" cy="32094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0274560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3578233" y="2069738"/>
            <a:ext cx="1859054" cy="320948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4158947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C233A6-2C0A-3E5A-DEC5-7822BAFB8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1661" y="6507077"/>
            <a:ext cx="1988666" cy="1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 구조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BA340B9-A32B-C04E-A351-FCDAD5CC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10" y="6459656"/>
            <a:ext cx="2019315" cy="2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4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구조 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706751" y="110003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04589" y="137600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05602" y="1100029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3440" y="13760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2673" y="2090055"/>
            <a:ext cx="0" cy="838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09909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06402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92712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17571" y="340418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4780" y="340418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69124" y="340418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7052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41571" y="512985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893861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333377" y="51298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24183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787983" y="512985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외부 링크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9326283" y="4186987"/>
            <a:ext cx="0" cy="522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54034" y="4186987"/>
            <a:ext cx="0" cy="522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C8EF4AE-1010-DAE0-7423-14EA697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661" y="6507077"/>
            <a:ext cx="1988666" cy="1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4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9159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Pretendard"/>
                </a:rPr>
                <a:t>업로드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E87738C-0B92-46EA-7CCB-34391F83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4" y="6308905"/>
            <a:ext cx="2034404" cy="4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업로드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58" y="1407112"/>
            <a:ext cx="7596505" cy="3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hlinkClick r:id="rId3"/>
          </p:cNvPr>
          <p:cNvSpPr txBox="1"/>
          <p:nvPr/>
        </p:nvSpPr>
        <p:spPr>
          <a:xfrm>
            <a:off x="4837279" y="4900149"/>
            <a:ext cx="283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&gt;&gt; </a:t>
            </a:r>
            <a:r>
              <a:rPr lang="ko-KR" altLang="en-US" dirty="0">
                <a:hlinkClick r:id="rId3"/>
              </a:rPr>
              <a:t>홈페이지로 바로 이동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694FDC-0BA6-42DE-82AA-C68BA3F39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661" y="6507077"/>
            <a:ext cx="1988666" cy="199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31634-49CB-8720-9E94-7160E8C8E5DE}"/>
              </a:ext>
            </a:extLst>
          </p:cNvPr>
          <p:cNvSpPr txBox="1"/>
          <p:nvPr/>
        </p:nvSpPr>
        <p:spPr>
          <a:xfrm>
            <a:off x="4428227" y="5346181"/>
            <a:ext cx="389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https://busik-kang.github.io/index.html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5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95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Yang Seyoung</cp:lastModifiedBy>
  <cp:revision>74</cp:revision>
  <dcterms:created xsi:type="dcterms:W3CDTF">2022-08-03T01:14:38Z</dcterms:created>
  <dcterms:modified xsi:type="dcterms:W3CDTF">2022-12-05T03:08:11Z</dcterms:modified>
</cp:coreProperties>
</file>