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77403-DE39-4E2C-B1BA-102506845587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54355-A05F-4EBD-9045-602EC72D0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7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5175" cy="34305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작업일 </a:t>
            </a:r>
            <a:r>
              <a:rPr lang="en-US" altLang="ko-KR" dirty="0" smtClean="0"/>
              <a:t>: 230102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88CA-6553-4149-96B8-BF778744F69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84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9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0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8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-1" y="0"/>
            <a:ext cx="9144001" cy="1028824"/>
            <a:chOff x="-1" y="0"/>
            <a:chExt cx="8964489" cy="1028824"/>
          </a:xfrm>
        </p:grpSpPr>
        <p:pic>
          <p:nvPicPr>
            <p:cNvPr id="8" name="그림 7" descr="02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964488" cy="620688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 userDrawn="1"/>
          </p:nvSpPr>
          <p:spPr>
            <a:xfrm>
              <a:off x="0" y="620688"/>
              <a:ext cx="8964488" cy="51435"/>
            </a:xfrm>
            <a:prstGeom prst="rect">
              <a:avLst/>
            </a:prstGeom>
            <a:gradFill>
              <a:gsLst>
                <a:gs pos="0">
                  <a:srgbClr val="6CA4D2"/>
                </a:gs>
                <a:gs pos="50000">
                  <a:srgbClr val="84AAE8"/>
                </a:gs>
                <a:gs pos="100000">
                  <a:srgbClr val="86B4EC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-1" y="668784"/>
              <a:ext cx="8964489" cy="36004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  <a:alpha val="50000"/>
                  </a:schemeClr>
                </a:gs>
                <a:gs pos="50000">
                  <a:schemeClr val="bg1">
                    <a:lumMod val="85000"/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3" y="116634"/>
            <a:ext cx="696850" cy="4314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Text Box 10"/>
          <p:cNvSpPr txBox="1">
            <a:spLocks noChangeArrowheads="1"/>
          </p:cNvSpPr>
          <p:nvPr userDrawn="1"/>
        </p:nvSpPr>
        <p:spPr bwMode="auto">
          <a:xfrm>
            <a:off x="251521" y="6495149"/>
            <a:ext cx="87129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28600" indent="-228600" algn="l">
              <a:spcBef>
                <a:spcPct val="5000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한라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IMS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㈜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                                                                                                 HANLA IMS Co., Ltd.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59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27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4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8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7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26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95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179388" y="150813"/>
            <a:ext cx="684053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MCU PCB : </a:t>
            </a:r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</a:t>
            </a:r>
            <a:r>
              <a:rPr lang="ko-KR" altLang="en-US" sz="1500" b="1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클럭</a:t>
            </a:r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상태 확인</a:t>
            </a:r>
            <a:endParaRPr kumimoji="0" lang="en-US" altLang="ko-KR" sz="15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7" y="836712"/>
            <a:ext cx="461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MCO </a:t>
            </a:r>
            <a:r>
              <a:rPr lang="ko-KR" altLang="en-US" dirty="0" smtClean="0"/>
              <a:t>핀을 이용하여 입력되는 </a:t>
            </a:r>
            <a:r>
              <a:rPr lang="ko-KR" altLang="en-US" dirty="0" err="1" smtClean="0"/>
              <a:t>클럭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42" y="1580290"/>
            <a:ext cx="3778290" cy="30329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59" y="1580290"/>
            <a:ext cx="3775500" cy="3030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4532" y="4715852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&lt;PLL </a:t>
            </a:r>
            <a:r>
              <a:rPr lang="ko-KR" altLang="en-US" dirty="0" err="1" smtClean="0"/>
              <a:t>클럭</a:t>
            </a:r>
            <a:r>
              <a:rPr lang="ko-KR" altLang="en-US" dirty="0" smtClean="0"/>
              <a:t> </a:t>
            </a:r>
            <a:r>
              <a:rPr lang="en-US" altLang="ko-KR" dirty="0" smtClean="0"/>
              <a:t>37MHz&gt;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35037" y="4715852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&lt;HSE </a:t>
            </a:r>
            <a:r>
              <a:rPr lang="ko-KR" altLang="en-US" dirty="0" err="1" smtClean="0"/>
              <a:t>클럭</a:t>
            </a:r>
            <a:r>
              <a:rPr lang="ko-KR" altLang="en-US" dirty="0" smtClean="0"/>
              <a:t> </a:t>
            </a:r>
            <a:r>
              <a:rPr lang="en-US" altLang="ko-KR" dirty="0" smtClean="0"/>
              <a:t>25MHz&gt;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0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</Words>
  <Application>Microsoft Office PowerPoint</Application>
  <PresentationFormat>화면 슬라이드 쇼(4:3)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2023-01-02T01:27:43Z</dcterms:created>
  <dcterms:modified xsi:type="dcterms:W3CDTF">2023-01-04T02:11:59Z</dcterms:modified>
</cp:coreProperties>
</file>