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7403-DE39-4E2C-B1BA-10250684558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4355-A05F-4EBD-9045-602EC72D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0"/>
            <a:ext cx="9144001" cy="1028824"/>
            <a:chOff x="-1" y="0"/>
            <a:chExt cx="8964489" cy="1028824"/>
          </a:xfrm>
        </p:grpSpPr>
        <p:pic>
          <p:nvPicPr>
            <p:cNvPr id="8" name="그림 7" descr="0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4488" cy="62068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0" y="620688"/>
              <a:ext cx="8964488" cy="51435"/>
            </a:xfrm>
            <a:prstGeom prst="rect">
              <a:avLst/>
            </a:prstGeom>
            <a:gradFill>
              <a:gsLst>
                <a:gs pos="0">
                  <a:srgbClr val="6CA4D2"/>
                </a:gs>
                <a:gs pos="50000">
                  <a:srgbClr val="84AAE8"/>
                </a:gs>
                <a:gs pos="100000">
                  <a:srgbClr val="86B4E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1" y="668784"/>
              <a:ext cx="8964489" cy="36004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50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3" y="116634"/>
            <a:ext cx="696850" cy="431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251521" y="6495149"/>
            <a:ext cx="87129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 algn="l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한라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IMS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                                         HANLA IMS Co., Ltd.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500" b="1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MCU PCB :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7" y="836712"/>
            <a:ext cx="685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LED </a:t>
            </a:r>
            <a:r>
              <a:rPr lang="ko-KR" altLang="en-US" dirty="0" smtClean="0"/>
              <a:t>동작 상태를 이용하여 </a:t>
            </a:r>
            <a:r>
              <a:rPr lang="en-US" altLang="ko-KR" dirty="0" smtClean="0"/>
              <a:t>MCU </a:t>
            </a:r>
            <a:r>
              <a:rPr lang="ko-KR" altLang="en-US" dirty="0" smtClean="0"/>
              <a:t>프로그램 다운로드 상태 확인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4494" y="471585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&lt;LED OFF&gt;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25460" y="4715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&lt;LED ON&gt;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0" t="19627" r="43300"/>
          <a:stretch/>
        </p:blipFill>
        <p:spPr>
          <a:xfrm>
            <a:off x="1763688" y="1556792"/>
            <a:ext cx="1024258" cy="2826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0" t="16963" r="43700" b="2931"/>
          <a:stretch/>
        </p:blipFill>
        <p:spPr>
          <a:xfrm>
            <a:off x="5986460" y="1556792"/>
            <a:ext cx="961804" cy="28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화면 슬라이드 쇼(4:3)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2023-01-02T01:27:43Z</dcterms:created>
  <dcterms:modified xsi:type="dcterms:W3CDTF">2023-01-04T02:11:50Z</dcterms:modified>
</cp:coreProperties>
</file>