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71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079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85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952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36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465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43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357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203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88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2935-DE16-485E-8539-38BFA2E0EBE9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68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A2935-DE16-485E-8539-38BFA2E0EBE9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68E94-7FF0-4B58-904D-DECC2913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34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9712" y="96144"/>
            <a:ext cx="48941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RTOS</a:t>
            </a:r>
            <a:r>
              <a:rPr lang="ko-KR" altLang="en-US" sz="2000" b="1" dirty="0" smtClean="0"/>
              <a:t>에서 </a:t>
            </a:r>
            <a:r>
              <a:rPr lang="ko-KR" altLang="en-US" sz="2000" b="1" dirty="0" smtClean="0"/>
              <a:t>정상적인 </a:t>
            </a:r>
            <a:r>
              <a:rPr lang="en-US" altLang="ko-KR" sz="2000" b="1" dirty="0" err="1" smtClean="0"/>
              <a:t>osDelay</a:t>
            </a:r>
            <a:r>
              <a:rPr lang="en-US" altLang="ko-KR" sz="2000" b="1" dirty="0" smtClean="0"/>
              <a:t>() </a:t>
            </a:r>
            <a:r>
              <a:rPr lang="ko-KR" altLang="en-US" sz="2000" b="1" dirty="0" smtClean="0"/>
              <a:t>이용 상태</a:t>
            </a:r>
            <a:endParaRPr lang="en-US" altLang="ko-KR" sz="20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67544" y="1054477"/>
            <a:ext cx="73805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쓰레드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osDelay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이용하게 되면 다른 </a:t>
            </a:r>
            <a:r>
              <a:rPr lang="ko-KR" altLang="en-US" dirty="0" err="1" smtClean="0"/>
              <a:t>쓰레드로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제어권을</a:t>
            </a:r>
            <a:r>
              <a:rPr lang="ko-KR" altLang="en-US" dirty="0" smtClean="0"/>
              <a:t> 넘김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osDelay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시간이 지난 후 다시 </a:t>
            </a:r>
            <a:r>
              <a:rPr lang="ko-KR" altLang="en-US" dirty="0" err="1" smtClean="0"/>
              <a:t>제어권을</a:t>
            </a:r>
            <a:r>
              <a:rPr lang="ko-KR" altLang="en-US" dirty="0" smtClean="0"/>
              <a:t> 가져옴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1115616" y="2564904"/>
            <a:ext cx="1368152" cy="3024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317663" y="2636912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쓰레드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707904" y="2564904"/>
            <a:ext cx="1368152" cy="3024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857423" y="2636912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쓰레드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407949" y="3580637"/>
            <a:ext cx="772286" cy="3377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376216" y="3631971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osDelay</a:t>
            </a:r>
            <a:r>
              <a:rPr lang="en-US" altLang="ko-KR" sz="1000" dirty="0" smtClean="0"/>
              <a:t>(10)</a:t>
            </a:r>
            <a:endParaRPr lang="ko-KR" altLang="en-US" sz="1000" dirty="0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2601496" y="3761608"/>
            <a:ext cx="954392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621129" y="3470811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>
                <a:solidFill>
                  <a:srgbClr val="FF0000"/>
                </a:solidFill>
              </a:rPr>
              <a:t>제어권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넘김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764867" y="4117987"/>
            <a:ext cx="1243776" cy="5439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10ms</a:t>
            </a:r>
            <a:r>
              <a:rPr lang="ko-KR" altLang="en-US" sz="1000" dirty="0" smtClean="0">
                <a:solidFill>
                  <a:schemeClr val="tx1"/>
                </a:solidFill>
              </a:rPr>
              <a:t>후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제어권을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 다시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쓰레드</a:t>
            </a:r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r>
              <a:rPr lang="ko-KR" altLang="en-US" sz="1000" dirty="0" smtClean="0">
                <a:solidFill>
                  <a:schemeClr val="tx1"/>
                </a:solidFill>
              </a:rPr>
              <a:t>로 넘김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300192" y="2564904"/>
            <a:ext cx="1368152" cy="3024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482367" y="2636912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쓰레드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5273792" y="4389965"/>
            <a:ext cx="954392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220072" y="4064019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>
                <a:solidFill>
                  <a:srgbClr val="FF0000"/>
                </a:solidFill>
              </a:rPr>
              <a:t>제어권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 넘김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738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80282" y="96144"/>
            <a:ext cx="4119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RTOS</a:t>
            </a:r>
            <a:r>
              <a:rPr lang="ko-KR" altLang="en-US" sz="2000" b="1" dirty="0" smtClean="0"/>
              <a:t>에서 </a:t>
            </a:r>
            <a:r>
              <a:rPr lang="en-US" altLang="ko-KR" sz="2000" b="1" dirty="0" err="1" smtClean="0"/>
              <a:t>HAL_</a:t>
            </a:r>
            <a:r>
              <a:rPr lang="en-US" altLang="ko-KR" sz="2000" b="1" dirty="0" err="1" smtClean="0"/>
              <a:t>Delay</a:t>
            </a:r>
            <a:r>
              <a:rPr lang="en-US" altLang="ko-KR" sz="2000" b="1" dirty="0" smtClean="0"/>
              <a:t>() </a:t>
            </a:r>
            <a:r>
              <a:rPr lang="ko-KR" altLang="en-US" sz="2000" b="1" dirty="0" smtClean="0"/>
              <a:t>이용 상태</a:t>
            </a:r>
            <a:endParaRPr lang="en-US" altLang="ko-KR" sz="20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67544" y="836712"/>
            <a:ext cx="76819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쓰레드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HAL_Delay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이용하게 되면 </a:t>
            </a:r>
            <a:r>
              <a:rPr lang="en-US" altLang="ko-KR" dirty="0" err="1"/>
              <a:t>HAL_Delay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만난 시점부터</a:t>
            </a:r>
            <a:endParaRPr lang="en-US" altLang="ko-KR" dirty="0" smtClean="0"/>
          </a:p>
          <a:p>
            <a:r>
              <a:rPr lang="en-US" altLang="ko-KR" dirty="0" smtClean="0"/>
              <a:t>CPU</a:t>
            </a:r>
            <a:r>
              <a:rPr lang="ko-KR" altLang="en-US" dirty="0" smtClean="0"/>
              <a:t>가 아무런 일을 하지 않음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즉 </a:t>
            </a:r>
            <a:r>
              <a:rPr lang="ko-KR" altLang="en-US" dirty="0" err="1" smtClean="0"/>
              <a:t>쓰레드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에서 </a:t>
            </a:r>
            <a:r>
              <a:rPr lang="en-US" altLang="ko-KR" dirty="0" err="1"/>
              <a:t>HAL_Delay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만난 경우 다른 </a:t>
            </a:r>
            <a:r>
              <a:rPr lang="ko-KR" altLang="en-US" dirty="0" err="1" smtClean="0"/>
              <a:t>쓰레드로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제어권이</a:t>
            </a:r>
            <a:r>
              <a:rPr lang="ko-KR" altLang="en-US" dirty="0" smtClean="0"/>
              <a:t> 넘어</a:t>
            </a:r>
            <a:endParaRPr lang="en-US" altLang="ko-KR" dirty="0" smtClean="0"/>
          </a:p>
          <a:p>
            <a:r>
              <a:rPr lang="ko-KR" altLang="en-US" dirty="0" smtClean="0"/>
              <a:t>가지 않음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2483768" y="2636912"/>
            <a:ext cx="1368152" cy="3024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685815" y="270892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쓰레드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076056" y="2636912"/>
            <a:ext cx="1368152" cy="3024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225575" y="270892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쓰레드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3969648" y="3833616"/>
            <a:ext cx="954392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851920" y="3542819"/>
            <a:ext cx="11128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10ms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동안 멈춤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330150" y="4293096"/>
            <a:ext cx="849515" cy="3377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다시 동작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545956" y="4189995"/>
            <a:ext cx="1243776" cy="5439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HAL_Delay</a:t>
            </a:r>
            <a:r>
              <a:rPr lang="en-US" altLang="ko-KR" sz="1000" dirty="0" smtClean="0">
                <a:solidFill>
                  <a:schemeClr val="tx1"/>
                </a:solidFill>
              </a:rPr>
              <a:t>(10)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864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39952" y="9614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mtClean="0"/>
              <a:t>코드</a:t>
            </a:r>
            <a:endParaRPr lang="en-US" altLang="ko-KR" sz="20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67544" y="836712"/>
            <a:ext cx="6548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RTOS </a:t>
            </a:r>
            <a:r>
              <a:rPr lang="ko-KR" altLang="en-US" dirty="0" smtClean="0"/>
              <a:t>적용 상태와 미 적용 상태를 하나의 코드에서 모드 사용</a:t>
            </a:r>
            <a:endParaRPr lang="en-US" altLang="ko-KR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971600" y="1556792"/>
            <a:ext cx="4572000" cy="240065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b="1" dirty="0"/>
              <a:t>void delay(uint32_t </a:t>
            </a:r>
            <a:r>
              <a:rPr lang="en-US" altLang="ko-KR" sz="1000" b="1" dirty="0" err="1"/>
              <a:t>ms</a:t>
            </a:r>
            <a:r>
              <a:rPr lang="en-US" altLang="ko-KR" sz="1000" b="1" dirty="0"/>
              <a:t>)</a:t>
            </a:r>
          </a:p>
          <a:p>
            <a:r>
              <a:rPr lang="en-US" altLang="ko-KR" sz="1000" b="1" dirty="0"/>
              <a:t>{</a:t>
            </a:r>
          </a:p>
          <a:p>
            <a:r>
              <a:rPr lang="en-US" altLang="ko-KR" sz="1000" b="1" dirty="0"/>
              <a:t>#</a:t>
            </a:r>
            <a:r>
              <a:rPr lang="en-US" altLang="ko-KR" sz="1000" b="1" dirty="0" err="1"/>
              <a:t>ifdef</a:t>
            </a:r>
            <a:r>
              <a:rPr lang="en-US" altLang="ko-KR" sz="1000" b="1" dirty="0"/>
              <a:t> _USE_HW_RTOS</a:t>
            </a:r>
          </a:p>
          <a:p>
            <a:pPr defTabSz="180000"/>
            <a:r>
              <a:rPr lang="en-US" altLang="ko-KR" sz="1000" b="1" dirty="0"/>
              <a:t>  </a:t>
            </a:r>
            <a:r>
              <a:rPr lang="en-US" altLang="ko-KR" sz="1000" b="1" dirty="0" smtClean="0"/>
              <a:t>if </a:t>
            </a:r>
            <a:r>
              <a:rPr lang="en-US" altLang="ko-KR" sz="1000" b="1" dirty="0"/>
              <a:t>(</a:t>
            </a:r>
            <a:r>
              <a:rPr lang="en-US" altLang="ko-KR" sz="1000" b="1" dirty="0" err="1"/>
              <a:t>xTaskGetSchedulerState</a:t>
            </a:r>
            <a:r>
              <a:rPr lang="en-US" altLang="ko-KR" sz="1000" b="1" dirty="0"/>
              <a:t>() != </a:t>
            </a:r>
            <a:r>
              <a:rPr lang="en-US" altLang="ko-KR" sz="1000" b="1" dirty="0" err="1"/>
              <a:t>taskSCHEDULER_NOT_STARTED</a:t>
            </a:r>
            <a:r>
              <a:rPr lang="en-US" altLang="ko-KR" sz="1000" b="1" dirty="0"/>
              <a:t>)</a:t>
            </a:r>
          </a:p>
          <a:p>
            <a:r>
              <a:rPr lang="en-US" altLang="ko-KR" sz="1000" b="1" dirty="0"/>
              <a:t>  </a:t>
            </a:r>
            <a:r>
              <a:rPr lang="en-US" altLang="ko-KR" sz="1000" b="1" dirty="0" smtClean="0"/>
              <a:t>{</a:t>
            </a:r>
            <a:endParaRPr lang="en-US" altLang="ko-KR" sz="1000" b="1" dirty="0"/>
          </a:p>
          <a:p>
            <a:r>
              <a:rPr lang="en-US" altLang="ko-KR" sz="1000" b="1" dirty="0"/>
              <a:t>    </a:t>
            </a:r>
            <a:r>
              <a:rPr lang="en-US" altLang="ko-KR" sz="1000" b="1" dirty="0" err="1"/>
              <a:t>osDelay</a:t>
            </a:r>
            <a:r>
              <a:rPr lang="en-US" altLang="ko-KR" sz="1000" b="1" dirty="0"/>
              <a:t>(</a:t>
            </a:r>
            <a:r>
              <a:rPr lang="en-US" altLang="ko-KR" sz="1000" b="1" dirty="0" err="1"/>
              <a:t>ms</a:t>
            </a:r>
            <a:r>
              <a:rPr lang="en-US" altLang="ko-KR" sz="1000" b="1" dirty="0"/>
              <a:t>);</a:t>
            </a:r>
          </a:p>
          <a:p>
            <a:r>
              <a:rPr lang="en-US" altLang="ko-KR" sz="1000" b="1" dirty="0"/>
              <a:t>  }</a:t>
            </a:r>
          </a:p>
          <a:p>
            <a:r>
              <a:rPr lang="en-US" altLang="ko-KR" sz="1000" b="1" dirty="0"/>
              <a:t>  else</a:t>
            </a:r>
          </a:p>
          <a:p>
            <a:r>
              <a:rPr lang="en-US" altLang="ko-KR" sz="1000" b="1" dirty="0"/>
              <a:t>  {</a:t>
            </a:r>
          </a:p>
          <a:p>
            <a:r>
              <a:rPr lang="en-US" altLang="ko-KR" sz="1000" b="1" dirty="0"/>
              <a:t>    </a:t>
            </a:r>
            <a:r>
              <a:rPr lang="en-US" altLang="ko-KR" sz="1000" b="1" dirty="0" err="1"/>
              <a:t>HAL_Delay</a:t>
            </a:r>
            <a:r>
              <a:rPr lang="en-US" altLang="ko-KR" sz="1000" b="1" dirty="0"/>
              <a:t>(</a:t>
            </a:r>
            <a:r>
              <a:rPr lang="en-US" altLang="ko-KR" sz="1000" b="1" dirty="0" err="1"/>
              <a:t>ms</a:t>
            </a:r>
            <a:r>
              <a:rPr lang="en-US" altLang="ko-KR" sz="1000" b="1" dirty="0"/>
              <a:t>);</a:t>
            </a:r>
          </a:p>
          <a:p>
            <a:r>
              <a:rPr lang="en-US" altLang="ko-KR" sz="1000" b="1" dirty="0"/>
              <a:t>  }</a:t>
            </a:r>
          </a:p>
          <a:p>
            <a:r>
              <a:rPr lang="en-US" altLang="ko-KR" sz="1000" b="1" dirty="0"/>
              <a:t>#else</a:t>
            </a:r>
          </a:p>
          <a:p>
            <a:r>
              <a:rPr lang="en-US" altLang="ko-KR" sz="1000" b="1" dirty="0"/>
              <a:t>  </a:t>
            </a:r>
            <a:r>
              <a:rPr lang="en-US" altLang="ko-KR" sz="1000" b="1" dirty="0" err="1"/>
              <a:t>HAL_Delay</a:t>
            </a:r>
            <a:r>
              <a:rPr lang="en-US" altLang="ko-KR" sz="1000" b="1" dirty="0"/>
              <a:t>(</a:t>
            </a:r>
            <a:r>
              <a:rPr lang="en-US" altLang="ko-KR" sz="1000" b="1" dirty="0" err="1"/>
              <a:t>ms</a:t>
            </a:r>
            <a:r>
              <a:rPr lang="en-US" altLang="ko-KR" sz="1000" b="1" dirty="0"/>
              <a:t>);</a:t>
            </a:r>
          </a:p>
          <a:p>
            <a:r>
              <a:rPr lang="en-US" altLang="ko-KR" sz="1000" b="1" dirty="0"/>
              <a:t>#</a:t>
            </a:r>
            <a:r>
              <a:rPr lang="en-US" altLang="ko-KR" sz="1000" b="1" dirty="0" err="1"/>
              <a:t>endif</a:t>
            </a:r>
            <a:endParaRPr lang="en-US" altLang="ko-KR" sz="1000" b="1" dirty="0"/>
          </a:p>
          <a:p>
            <a:r>
              <a:rPr lang="en-US" altLang="ko-KR" sz="1000" b="1" dirty="0" smtClean="0"/>
              <a:t>}</a:t>
            </a:r>
            <a:endParaRPr lang="en-US" altLang="ko-KR" sz="10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255987"/>
            <a:ext cx="4657725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4505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151</Words>
  <Application>Microsoft Office PowerPoint</Application>
  <PresentationFormat>화면 슬라이드 쇼(4:3)</PresentationFormat>
  <Paragraphs>40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24</cp:revision>
  <dcterms:created xsi:type="dcterms:W3CDTF">2022-11-06T23:43:39Z</dcterms:created>
  <dcterms:modified xsi:type="dcterms:W3CDTF">2023-01-05T07:36:57Z</dcterms:modified>
</cp:coreProperties>
</file>