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96144"/>
            <a:ext cx="5331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타이머 변경 후 </a:t>
            </a:r>
            <a:r>
              <a:rPr lang="en-US" altLang="ko-KR" sz="2000" b="1" dirty="0" smtClean="0"/>
              <a:t>1ms </a:t>
            </a:r>
            <a:r>
              <a:rPr lang="ko-KR" altLang="en-US" sz="2000" b="1" dirty="0" smtClean="0"/>
              <a:t>단위로 동작하는지 체크</a:t>
            </a:r>
            <a:endParaRPr lang="en-US" altLang="ko-KR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764704"/>
            <a:ext cx="566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TIM </a:t>
            </a:r>
            <a:r>
              <a:rPr lang="en-US" altLang="ko-KR" dirty="0" err="1" smtClean="0"/>
              <a:t>CallBack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파형을 이용하여 측정</a:t>
            </a:r>
            <a:endParaRPr lang="en-US" altLang="ko-KR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9624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6016" y="1628800"/>
            <a:ext cx="333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Callback </a:t>
            </a:r>
            <a:r>
              <a:rPr lang="ko-KR" altLang="en-US" dirty="0" smtClean="0"/>
              <a:t>함수에서 </a:t>
            </a:r>
            <a:r>
              <a:rPr lang="en-US" altLang="ko-KR" dirty="0" smtClean="0"/>
              <a:t>1ms </a:t>
            </a:r>
            <a:r>
              <a:rPr lang="ko-KR" altLang="en-US" dirty="0" smtClean="0"/>
              <a:t>단위로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GPIO Toggle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8" y="3717032"/>
            <a:ext cx="3303795" cy="2652068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2189640" y="3573016"/>
            <a:ext cx="0" cy="3024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826664" y="3573016"/>
            <a:ext cx="0" cy="30243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55576" y="6023895"/>
            <a:ext cx="914400" cy="199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49880" y="4221088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주기 </a:t>
            </a:r>
            <a:r>
              <a:rPr lang="en-US" altLang="ko-KR" dirty="0" smtClean="0"/>
              <a:t>2mS </a:t>
            </a:r>
            <a:r>
              <a:rPr lang="ko-KR" altLang="en-US" dirty="0" smtClean="0"/>
              <a:t>측정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88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276" y="96144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테스트 사진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67" y="836712"/>
            <a:ext cx="3877949" cy="21832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21979"/>
            <a:ext cx="3877949" cy="218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28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2022-11-06T23:43:39Z</dcterms:created>
  <dcterms:modified xsi:type="dcterms:W3CDTF">2023-01-05T05:59:46Z</dcterms:modified>
</cp:coreProperties>
</file>