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6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5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0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8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8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96144"/>
            <a:ext cx="4187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CubeMX</a:t>
            </a:r>
            <a:r>
              <a:rPr lang="ko-KR" altLang="en-US" sz="2000" b="1" dirty="0" smtClean="0"/>
              <a:t>에서 </a:t>
            </a:r>
            <a:r>
              <a:rPr lang="en-US" altLang="ko-KR" sz="2000" b="1" dirty="0" smtClean="0"/>
              <a:t>RTOS </a:t>
            </a:r>
            <a:r>
              <a:rPr lang="ko-KR" altLang="en-US" sz="2000" b="1" dirty="0" smtClean="0"/>
              <a:t>생성시 </a:t>
            </a:r>
            <a:r>
              <a:rPr lang="ko-KR" altLang="en-US" sz="2000" b="1" dirty="0" err="1" smtClean="0"/>
              <a:t>경고창</a:t>
            </a:r>
            <a:endParaRPr lang="ko-KR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9" y="1196752"/>
            <a:ext cx="7778750" cy="27394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03648" y="4149080"/>
            <a:ext cx="6322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sysTick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타임머</a:t>
            </a:r>
            <a:r>
              <a:rPr lang="ko-KR" altLang="en-US" dirty="0" smtClean="0"/>
              <a:t> 말고 다른 타이머 사용을 권장한다는 </a:t>
            </a:r>
            <a:r>
              <a:rPr lang="ko-KR" altLang="en-US" dirty="0" err="1" smtClean="0"/>
              <a:t>경고창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983824" y="4869160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타임 베이스를 </a:t>
            </a:r>
            <a:r>
              <a:rPr lang="ko-KR" altLang="en-US" dirty="0" err="1" smtClean="0"/>
              <a:t>변경하는게</a:t>
            </a:r>
            <a:r>
              <a:rPr lang="ko-KR" altLang="en-US" dirty="0" smtClean="0"/>
              <a:t> 좋겠다 라는 말임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988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9614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경고창</a:t>
            </a:r>
            <a:r>
              <a:rPr lang="ko-KR" altLang="en-US" sz="2000" b="1" dirty="0" smtClean="0"/>
              <a:t> 이유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052736"/>
            <a:ext cx="750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FreeRTOS</a:t>
            </a:r>
            <a:r>
              <a:rPr lang="ko-KR" altLang="en-US" dirty="0" smtClean="0"/>
              <a:t>를 설정하게 되면 </a:t>
            </a:r>
            <a:r>
              <a:rPr lang="en-US" altLang="ko-KR" dirty="0" err="1" smtClean="0"/>
              <a:t>sysTick</a:t>
            </a:r>
            <a:r>
              <a:rPr lang="ko-KR" altLang="en-US" dirty="0" smtClean="0"/>
              <a:t>의 우선 순위가 제일 낮게 강제 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66124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freeRTOS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상태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04" y="1690555"/>
            <a:ext cx="3207232" cy="3754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9" y="1752787"/>
            <a:ext cx="3226783" cy="376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06277" y="5661248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freeRTOS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 설정 상태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929976" y="4247484"/>
            <a:ext cx="432048" cy="1197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72958" y="5230502"/>
            <a:ext cx="522778" cy="286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95736" y="512699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변경 불가능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73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9614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경고창</a:t>
            </a:r>
            <a:r>
              <a:rPr lang="ko-KR" altLang="en-US" sz="2000" b="1" dirty="0" smtClean="0"/>
              <a:t> 이유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052736"/>
            <a:ext cx="6037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en-US" altLang="ko-KR" sz="1200" dirty="0" err="1" smtClean="0"/>
              <a:t>HAL_Delay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에서 사용하는 함수가 </a:t>
            </a:r>
            <a:r>
              <a:rPr lang="en-US" altLang="ko-KR" sz="1200" dirty="0" err="1" smtClean="0"/>
              <a:t>sysTicK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함수임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en-US" altLang="ko-KR" sz="1200" dirty="0" err="1" smtClean="0"/>
              <a:t>sysTicK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이용하여 </a:t>
            </a:r>
            <a:r>
              <a:rPr lang="ko-KR" altLang="en-US" sz="1200" dirty="0" err="1" smtClean="0"/>
              <a:t>딜레이</a:t>
            </a:r>
            <a:r>
              <a:rPr lang="ko-KR" altLang="en-US" sz="1200" dirty="0" smtClean="0"/>
              <a:t> 시간을 구현</a:t>
            </a:r>
            <a:endParaRPr lang="en-US" altLang="ko-KR" sz="1200" dirty="0" smtClean="0"/>
          </a:p>
          <a:p>
            <a:r>
              <a:rPr lang="en-US" altLang="ko-KR" sz="1200" dirty="0" smtClean="0"/>
              <a:t>3. </a:t>
            </a:r>
            <a:r>
              <a:rPr lang="en-US" altLang="ko-KR" sz="1200" dirty="0" err="1" smtClean="0"/>
              <a:t>FreeRTOS</a:t>
            </a:r>
            <a:r>
              <a:rPr lang="ko-KR" altLang="en-US" sz="1200" dirty="0" smtClean="0"/>
              <a:t>는 기본적으로 </a:t>
            </a:r>
            <a:r>
              <a:rPr lang="en-US" altLang="ko-KR" sz="1200" dirty="0" err="1" smtClean="0"/>
              <a:t>sysTick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을 타임베이스로 설정</a:t>
            </a:r>
            <a:endParaRPr lang="en-US" altLang="ko-KR" sz="1200" dirty="0" smtClean="0"/>
          </a:p>
          <a:p>
            <a:r>
              <a:rPr lang="en-US" altLang="ko-KR" sz="1200" dirty="0" smtClean="0"/>
              <a:t>4. </a:t>
            </a:r>
            <a:r>
              <a:rPr lang="en-US" altLang="ko-KR" sz="1200" dirty="0" err="1" smtClean="0"/>
              <a:t>FreeRTOS</a:t>
            </a:r>
            <a:r>
              <a:rPr lang="ko-KR" altLang="en-US" sz="1200" dirty="0" smtClean="0"/>
              <a:t>를 이용하게 되면 </a:t>
            </a:r>
            <a:r>
              <a:rPr lang="en-US" altLang="ko-KR" sz="1200" dirty="0" err="1" smtClean="0"/>
              <a:t>HAL_Delay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RTOS</a:t>
            </a:r>
            <a:r>
              <a:rPr lang="ko-KR" altLang="en-US" sz="1200" dirty="0" smtClean="0"/>
              <a:t>에서 사용하는 타임베이스가 겹침</a:t>
            </a:r>
            <a:endParaRPr lang="en-US" altLang="ko-KR" sz="1200" dirty="0" smtClean="0"/>
          </a:p>
          <a:p>
            <a:r>
              <a:rPr lang="en-US" altLang="ko-KR" sz="1200" dirty="0" smtClean="0"/>
              <a:t>5. </a:t>
            </a:r>
            <a:r>
              <a:rPr lang="ko-KR" altLang="en-US" sz="1200" dirty="0" smtClean="0"/>
              <a:t>상기 이유로 타이머 동작에 오류를 초래 할 수 </a:t>
            </a:r>
            <a:r>
              <a:rPr lang="ko-KR" altLang="en-US" sz="1200" dirty="0"/>
              <a:t>있</a:t>
            </a:r>
            <a:r>
              <a:rPr lang="ko-KR" altLang="en-US" sz="1200" dirty="0" smtClean="0"/>
              <a:t>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804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6939" y="126054"/>
            <a:ext cx="3241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None RTOS </a:t>
            </a:r>
            <a:r>
              <a:rPr lang="en-US" altLang="ko-KR" sz="2000" b="1" dirty="0" err="1" smtClean="0"/>
              <a:t>HAL_Delay</a:t>
            </a:r>
            <a:r>
              <a:rPr lang="en-US" altLang="ko-KR" sz="2000" b="1" dirty="0" smtClean="0"/>
              <a:t>()</a:t>
            </a:r>
            <a:endParaRPr lang="ko-KR" altLang="en-US" sz="20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29622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79016" y="1056547"/>
            <a:ext cx="939624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4160" y="2358024"/>
            <a:ext cx="939624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46" y="1340768"/>
            <a:ext cx="22288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46" y="3284984"/>
            <a:ext cx="19240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511463" y="1657202"/>
            <a:ext cx="530394" cy="270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20072" y="3590544"/>
            <a:ext cx="530394" cy="270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851920" y="1772816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4791" y="1228690"/>
            <a:ext cx="1345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err="1" smtClean="0"/>
              <a:t>HAL_Delay</a:t>
            </a:r>
            <a:r>
              <a:rPr lang="en-US" altLang="ko-KR" sz="1000" b="1" dirty="0" smtClean="0"/>
              <a:t>()</a:t>
            </a:r>
            <a:r>
              <a:rPr lang="ko-KR" altLang="en-US" sz="1000" b="1" dirty="0" smtClean="0"/>
              <a:t>에서 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err="1" smtClean="0"/>
              <a:t>HAL_GetTick</a:t>
            </a:r>
            <a:r>
              <a:rPr lang="en-US" altLang="ko-KR" sz="1000" b="1" dirty="0" smtClean="0"/>
              <a:t>() </a:t>
            </a:r>
            <a:r>
              <a:rPr lang="ko-KR" altLang="en-US" sz="1000" b="1" dirty="0" smtClean="0"/>
              <a:t>호출</a:t>
            </a:r>
            <a:endParaRPr lang="ko-KR" altLang="en-US" sz="1000" b="1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041857" y="2477282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30234" y="2510195"/>
            <a:ext cx="1826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err="1" smtClean="0"/>
              <a:t>uwTick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변수의 값을 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err="1" smtClean="0"/>
              <a:t>HAL_IncTick</a:t>
            </a:r>
            <a:r>
              <a:rPr lang="en-US" altLang="ko-KR" sz="1000" b="1" dirty="0" smtClean="0"/>
              <a:t>()</a:t>
            </a:r>
            <a:r>
              <a:rPr lang="ko-KR" altLang="en-US" sz="1000" b="1" dirty="0" smtClean="0"/>
              <a:t>에서 업데이트</a:t>
            </a:r>
            <a:endParaRPr lang="ko-KR" altLang="en-US" sz="1000" b="1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927" y="4656162"/>
            <a:ext cx="24860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직선 화살표 연결선 24"/>
          <p:cNvCxnSpPr/>
          <p:nvPr/>
        </p:nvCxnSpPr>
        <p:spPr>
          <a:xfrm flipH="1">
            <a:off x="4287366" y="4146950"/>
            <a:ext cx="72008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47013" y="4459086"/>
            <a:ext cx="1806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err="1" smtClean="0"/>
              <a:t>HAL_IncTick</a:t>
            </a:r>
            <a:r>
              <a:rPr lang="en-US" altLang="ko-KR" sz="1000" b="1" dirty="0" smtClean="0"/>
              <a:t>()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함수는 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err="1" smtClean="0"/>
              <a:t>SysTick_Handler</a:t>
            </a:r>
            <a:r>
              <a:rPr lang="ko-KR" altLang="en-US" sz="1000" b="1" dirty="0" err="1" smtClean="0"/>
              <a:t>에서호출됨</a:t>
            </a:r>
            <a:endParaRPr lang="ko-KR" altLang="en-US" sz="1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538" y="2152650"/>
            <a:ext cx="9364663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8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229" y="2276872"/>
            <a:ext cx="2219075" cy="206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16845" y="126054"/>
            <a:ext cx="2491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RTOS </a:t>
            </a:r>
            <a:r>
              <a:rPr lang="en-US" altLang="ko-KR" sz="2000" b="1" dirty="0" err="1" smtClean="0"/>
              <a:t>HAL_Delay</a:t>
            </a:r>
            <a:r>
              <a:rPr lang="en-US" altLang="ko-KR" sz="2000" b="1" dirty="0" smtClean="0"/>
              <a:t>()</a:t>
            </a:r>
            <a:endParaRPr lang="ko-KR" altLang="en-US" sz="2000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29622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79016" y="1056547"/>
            <a:ext cx="939624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4160" y="2358024"/>
            <a:ext cx="939624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470" y="713259"/>
            <a:ext cx="22288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714984" y="1026448"/>
            <a:ext cx="530394" cy="270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20072" y="3590544"/>
            <a:ext cx="530394" cy="270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851920" y="1380838"/>
            <a:ext cx="57606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4791" y="836712"/>
            <a:ext cx="1345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err="1" smtClean="0"/>
              <a:t>HAL_Delay</a:t>
            </a:r>
            <a:r>
              <a:rPr lang="en-US" altLang="ko-KR" sz="1000" b="1" dirty="0" smtClean="0"/>
              <a:t>()</a:t>
            </a:r>
            <a:r>
              <a:rPr lang="ko-KR" altLang="en-US" sz="1000" b="1" dirty="0" smtClean="0"/>
              <a:t>에서 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err="1" smtClean="0"/>
              <a:t>HAL_GetTick</a:t>
            </a:r>
            <a:r>
              <a:rPr lang="en-US" altLang="ko-KR" sz="1000" b="1" dirty="0" smtClean="0"/>
              <a:t>() </a:t>
            </a:r>
            <a:r>
              <a:rPr lang="ko-KR" altLang="en-US" sz="1000" b="1" dirty="0" smtClean="0"/>
              <a:t>호출</a:t>
            </a:r>
            <a:endParaRPr lang="ko-KR" altLang="en-US" sz="1000" b="1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372200" y="1556792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67252" y="1727651"/>
            <a:ext cx="204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err="1" smtClean="0"/>
              <a:t>uwTick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변수의 값을 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err="1" smtClean="0"/>
              <a:t>HAL_IncTick</a:t>
            </a:r>
            <a:r>
              <a:rPr lang="en-US" altLang="ko-KR" sz="1000" b="1" dirty="0" smtClean="0"/>
              <a:t>()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새로운 함수 생성</a:t>
            </a:r>
            <a:endParaRPr lang="ko-KR" altLang="en-US" sz="1000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287366" y="4146950"/>
            <a:ext cx="72008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57246" y="4459086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err="1" smtClean="0"/>
              <a:t>HAL_IncTick</a:t>
            </a:r>
            <a:r>
              <a:rPr lang="en-US" altLang="ko-KR" sz="1000" b="1" dirty="0" smtClean="0"/>
              <a:t>()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함수는 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설정된 타이머 번호에서 할당됨</a:t>
            </a:r>
            <a:endParaRPr lang="ko-KR" altLang="en-US" sz="1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74" y="4690761"/>
            <a:ext cx="38481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825" y="5105919"/>
            <a:ext cx="3821607" cy="14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40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150</Words>
  <Application>Microsoft Office PowerPoint</Application>
  <PresentationFormat>화면 슬라이드 쇼(4:3)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2022-11-06T23:43:39Z</dcterms:created>
  <dcterms:modified xsi:type="dcterms:W3CDTF">2023-01-05T04:40:34Z</dcterms:modified>
</cp:coreProperties>
</file>