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688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구조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로 생성된 파일들은 </a:t>
            </a:r>
            <a:r>
              <a:rPr lang="en-US" altLang="ko-KR" sz="2000" b="1" dirty="0" smtClean="0"/>
              <a:t>lib </a:t>
            </a:r>
            <a:r>
              <a:rPr lang="ko-KR" altLang="en-US" sz="2000" b="1" dirty="0" smtClean="0"/>
              <a:t>폴더에서 밑에 생성</a:t>
            </a:r>
            <a:endParaRPr lang="en-US" altLang="ko-KR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55" y="1340768"/>
            <a:ext cx="5484091" cy="318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53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7898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구조 </a:t>
            </a:r>
            <a:r>
              <a:rPr lang="en-US" altLang="ko-KR" sz="2000" b="1" dirty="0" smtClean="0"/>
              <a:t>: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1. </a:t>
            </a:r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로 생성된 </a:t>
            </a:r>
            <a:r>
              <a:rPr lang="ko-KR" altLang="en-US" sz="2000" b="1" dirty="0" err="1" smtClean="0"/>
              <a:t>파일중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Core </a:t>
            </a:r>
            <a:r>
              <a:rPr lang="ko-KR" altLang="en-US" sz="2000" b="1" dirty="0" smtClean="0"/>
              <a:t>밑에 있는 부분은 수정하여 사용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2. Driver </a:t>
            </a:r>
            <a:r>
              <a:rPr lang="ko-KR" altLang="en-US" sz="2000" b="1" dirty="0" smtClean="0"/>
              <a:t>밑에 있는 파일들은 그대로 사용</a:t>
            </a:r>
            <a:endParaRPr lang="en-US" altLang="ko-KR" sz="2000" b="1" dirty="0" smtClean="0"/>
          </a:p>
          <a:p>
            <a:endParaRPr lang="en-US" altLang="ko-KR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46" y="2852936"/>
            <a:ext cx="5484091" cy="318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8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1739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구조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main.c</a:t>
            </a:r>
          </a:p>
          <a:p>
            <a:endParaRPr lang="en-US" altLang="ko-KR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16965" y="400506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main.cpp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73049" y="3429000"/>
            <a:ext cx="0" cy="4320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16965" y="249289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main.h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573049" y="1916832"/>
            <a:ext cx="0" cy="4320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16965" y="98072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ap.h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555776" y="1376772"/>
            <a:ext cx="50405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03848" y="98072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hw.h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9079" y="321297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def.h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481732" y="321297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bsp.h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60032" y="1376772"/>
            <a:ext cx="50405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652120" y="980728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hw_def.h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72400" y="1916832"/>
            <a:ext cx="0" cy="10801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16316" y="47971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def.h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09318" y="4069668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52324" y="1916832"/>
            <a:ext cx="0" cy="10801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3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6144"/>
            <a:ext cx="1576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구조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bsp</a:t>
            </a:r>
            <a:r>
              <a:rPr lang="en-US" altLang="ko-KR" sz="2000" b="1" dirty="0" err="1" smtClean="0"/>
              <a:t>.c</a:t>
            </a:r>
            <a:endParaRPr lang="en-US" altLang="ko-KR" sz="2000" b="1" dirty="0" smtClean="0"/>
          </a:p>
          <a:p>
            <a:endParaRPr lang="en-US" altLang="ko-KR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16965" y="400506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bsp</a:t>
            </a:r>
            <a:r>
              <a:rPr lang="en-US" altLang="ko-KR" dirty="0" smtClean="0"/>
              <a:t>.cpp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73049" y="3429000"/>
            <a:ext cx="0" cy="4320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16965" y="249289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bsp</a:t>
            </a:r>
            <a:r>
              <a:rPr lang="en-US" altLang="ko-KR" dirty="0" err="1" smtClean="0"/>
              <a:t>.h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573049" y="1916832"/>
            <a:ext cx="0" cy="43204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16965" y="98072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ap.h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555776" y="1376772"/>
            <a:ext cx="50405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03848" y="98072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hw.h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99079" y="321297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def.h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481732" y="3212976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bsp.h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60032" y="1376772"/>
            <a:ext cx="50405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652120" y="980728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hw_def.h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72400" y="1916832"/>
            <a:ext cx="0" cy="10801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416316" y="479715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def.h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09318" y="4069668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52324" y="1916832"/>
            <a:ext cx="0" cy="10801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34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60</cp:revision>
  <dcterms:created xsi:type="dcterms:W3CDTF">2022-11-06T23:43:39Z</dcterms:created>
  <dcterms:modified xsi:type="dcterms:W3CDTF">2023-01-09T04:19:34Z</dcterms:modified>
</cp:coreProperties>
</file>