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소스 폴더 구조를 변경</a:t>
            </a:r>
            <a:endParaRPr lang="en-US" altLang="ko-KR" sz="20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" y="908720"/>
            <a:ext cx="45910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1287053"/>
            <a:ext cx="2156108" cy="17819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5816" y="16288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폴더 구조를 변경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3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565150"/>
            <a:ext cx="8612187" cy="572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main.c</a:t>
            </a:r>
            <a:r>
              <a:rPr lang="en-US" altLang="ko-KR" sz="2000" b="1" dirty="0" smtClean="0"/>
              <a:t>pp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92899" y="1316002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33336" y="2406482"/>
            <a:ext cx="2156108" cy="2744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6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76" y="1325642"/>
            <a:ext cx="5635848" cy="420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main.c</a:t>
            </a:r>
            <a:r>
              <a:rPr lang="en-US" altLang="ko-KR" sz="2000" b="1" dirty="0" smtClean="0"/>
              <a:t>pp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47284" y="2780095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1800" y="3068960"/>
            <a:ext cx="2156108" cy="2744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기본 폴더 및 파일 생성</a:t>
            </a:r>
            <a:endParaRPr lang="en-US" altLang="ko-KR" sz="2000" b="1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803107"/>
            <a:ext cx="5532120" cy="557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230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inlcude</a:t>
            </a:r>
            <a:r>
              <a:rPr lang="en-US" altLang="ko-KR" sz="2000" b="1" dirty="0" smtClean="0"/>
              <a:t> path </a:t>
            </a:r>
            <a:r>
              <a:rPr lang="ko-KR" altLang="en-US" sz="2000" b="1" dirty="0" smtClean="0"/>
              <a:t>지정</a:t>
            </a:r>
            <a:endParaRPr lang="en-US" altLang="ko-KR" sz="20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966788"/>
            <a:ext cx="7021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21291" y="3726363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83" y="706991"/>
            <a:ext cx="6735246" cy="59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230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inlcude</a:t>
            </a:r>
            <a:r>
              <a:rPr lang="en-US" altLang="ko-KR" sz="2000" b="1" dirty="0" smtClean="0"/>
              <a:t> path </a:t>
            </a:r>
            <a:r>
              <a:rPr lang="ko-KR" altLang="en-US" sz="2000" b="1" dirty="0" smtClean="0"/>
              <a:t>지정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40971" y="1829642"/>
            <a:ext cx="624548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94798" y="1662644"/>
            <a:ext cx="755703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35842" y="3608131"/>
            <a:ext cx="687003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37115" y="4669589"/>
            <a:ext cx="687003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9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49" y="555819"/>
            <a:ext cx="6756715" cy="596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230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inlcude</a:t>
            </a:r>
            <a:r>
              <a:rPr lang="en-US" altLang="ko-KR" sz="2000" b="1" dirty="0" smtClean="0"/>
              <a:t> path </a:t>
            </a:r>
            <a:r>
              <a:rPr lang="ko-KR" altLang="en-US" sz="2000" b="1" dirty="0" smtClean="0"/>
              <a:t>지정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31428" y="1916832"/>
            <a:ext cx="624548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95062" y="3471230"/>
            <a:ext cx="755703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5776" y="4516666"/>
            <a:ext cx="755703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05819" y="2143889"/>
            <a:ext cx="2409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기존에 설정되어 있는 </a:t>
            </a:r>
            <a:r>
              <a:rPr lang="en-US" altLang="ko-KR" sz="1200" dirty="0" smtClean="0">
                <a:solidFill>
                  <a:srgbClr val="FFFF00"/>
                </a:solidFill>
              </a:rPr>
              <a:t>path </a:t>
            </a:r>
            <a:r>
              <a:rPr lang="ko-KR" altLang="en-US" sz="1200" dirty="0" smtClean="0">
                <a:solidFill>
                  <a:srgbClr val="FFFF00"/>
                </a:solidFill>
              </a:rPr>
              <a:t>삭제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7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80" y="592046"/>
            <a:ext cx="6799652" cy="600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230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inlcude</a:t>
            </a:r>
            <a:r>
              <a:rPr lang="en-US" altLang="ko-KR" sz="2000" b="1" dirty="0" smtClean="0"/>
              <a:t> path </a:t>
            </a:r>
            <a:r>
              <a:rPr lang="ko-KR" altLang="en-US" sz="2000" b="1" dirty="0" smtClean="0"/>
              <a:t>지정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91659" y="1796384"/>
            <a:ext cx="240790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953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230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inlcude</a:t>
            </a:r>
            <a:r>
              <a:rPr lang="en-US" altLang="ko-KR" sz="2000" b="1" dirty="0" smtClean="0"/>
              <a:t> path </a:t>
            </a:r>
            <a:r>
              <a:rPr lang="ko-KR" altLang="en-US" sz="2000" b="1" dirty="0" smtClean="0"/>
              <a:t>지정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929371" y="2478012"/>
            <a:ext cx="1106425" cy="387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86" y="2943216"/>
            <a:ext cx="3177886" cy="365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4" y="4679837"/>
            <a:ext cx="4571354" cy="19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5469"/>
            <a:ext cx="1562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52078"/>
            <a:ext cx="15525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57607" y="198884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C/C++ </a:t>
            </a:r>
            <a:r>
              <a:rPr lang="ko-KR" altLang="en-US" sz="1200" dirty="0" err="1" smtClean="0"/>
              <a:t>두군대</a:t>
            </a:r>
            <a:r>
              <a:rPr lang="ko-KR" altLang="en-US" sz="1200" dirty="0" smtClean="0"/>
              <a:t> 다 진행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86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지정</a:t>
            </a:r>
            <a:endParaRPr lang="en-US" altLang="ko-KR" sz="2000" b="1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524000"/>
            <a:ext cx="58499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88024" y="4193333"/>
            <a:ext cx="1106425" cy="387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3" y="519592"/>
            <a:ext cx="8052001" cy="593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지정</a:t>
            </a:r>
            <a:endParaRPr lang="en-US" altLang="ko-KR" sz="20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835314" y="1682146"/>
            <a:ext cx="260889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7917" y="1129919"/>
            <a:ext cx="687004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5669" y="1619900"/>
            <a:ext cx="687004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89042" y="5136321"/>
            <a:ext cx="687004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4616" y="2060848"/>
            <a:ext cx="337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상대경로로 지정하기 위해 </a:t>
            </a:r>
            <a:r>
              <a:rPr lang="en-US" altLang="ko-KR" sz="1200" dirty="0" smtClean="0">
                <a:solidFill>
                  <a:srgbClr val="FFFF00"/>
                </a:solidFill>
              </a:rPr>
              <a:t>BROWSE </a:t>
            </a:r>
            <a:r>
              <a:rPr lang="ko-KR" altLang="en-US" sz="1200" dirty="0" smtClean="0">
                <a:solidFill>
                  <a:srgbClr val="FFFF00"/>
                </a:solidFill>
              </a:rPr>
              <a:t>사용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안함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32066"/>
            <a:ext cx="4610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소스 폴더 구조를 변경</a:t>
            </a:r>
            <a:endParaRPr lang="en-US" altLang="ko-KR" sz="20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3794256" cy="32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6489" y="1805506"/>
            <a:ext cx="1005840" cy="516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8419" y="183192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폴더 내에 있는 소스파일을</a:t>
            </a:r>
            <a:endParaRPr lang="en-US" altLang="ko-KR" sz="1200" dirty="0" smtClean="0">
              <a:solidFill>
                <a:srgbClr val="FFFF00"/>
              </a:solidFill>
            </a:endParaRPr>
          </a:p>
          <a:p>
            <a:r>
              <a:rPr lang="ko-KR" altLang="en-US" sz="1200" dirty="0" smtClean="0">
                <a:solidFill>
                  <a:srgbClr val="FFFF00"/>
                </a:solidFill>
              </a:rPr>
              <a:t>폴더 밖으로 모두 이동 후</a:t>
            </a:r>
            <a:endParaRPr lang="en-US" altLang="ko-KR" sz="1200" dirty="0" smtClean="0">
              <a:solidFill>
                <a:srgbClr val="FFFF00"/>
              </a:solidFill>
            </a:endParaRPr>
          </a:p>
          <a:p>
            <a:r>
              <a:rPr lang="ko-KR" altLang="en-US" sz="1200" dirty="0" smtClean="0">
                <a:solidFill>
                  <a:srgbClr val="FFFF00"/>
                </a:solidFill>
              </a:rPr>
              <a:t>폴더를 삭제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2151804"/>
            <a:ext cx="1960098" cy="10058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4509120"/>
            <a:ext cx="3204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main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2. system callback </a:t>
            </a:r>
            <a:r>
              <a:rPr lang="ko-KR" altLang="en-US" dirty="0" smtClean="0"/>
              <a:t>함수 파일</a:t>
            </a:r>
            <a:endParaRPr lang="en-US" altLang="ko-KR" dirty="0" smtClean="0"/>
          </a:p>
          <a:p>
            <a:r>
              <a:rPr lang="en-US" altLang="ko-KR" dirty="0" smtClean="0"/>
              <a:t>3. system memory </a:t>
            </a:r>
            <a:r>
              <a:rPr lang="ko-KR" altLang="en-US" dirty="0" smtClean="0"/>
              <a:t>함수 파일</a:t>
            </a:r>
            <a:endParaRPr lang="en-US" altLang="ko-KR" dirty="0" smtClean="0"/>
          </a:p>
          <a:p>
            <a:r>
              <a:rPr lang="en-US" altLang="ko-KR" dirty="0" smtClean="0"/>
              <a:t>4. startup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링크스크립트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78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3" y="2164690"/>
            <a:ext cx="5895166" cy="457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지정</a:t>
            </a:r>
            <a:endParaRPr lang="en-US" altLang="ko-KR" sz="20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3084" y="3573016"/>
            <a:ext cx="260889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3412" y="400506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여기 파일 위치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5745567" cy="47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7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1" y="1196752"/>
            <a:ext cx="690721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지정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2636912"/>
            <a:ext cx="5083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램과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플래쉬의</a:t>
            </a:r>
            <a:r>
              <a:rPr lang="ko-KR" altLang="en-US" sz="1200" dirty="0" smtClean="0">
                <a:solidFill>
                  <a:srgbClr val="FFFF00"/>
                </a:solidFill>
              </a:rPr>
              <a:t> 사용량이 나오면 정상적으로 링크스크립트 설정이 된 것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5662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파일을 </a:t>
            </a:r>
            <a:r>
              <a:rPr lang="en-US" altLang="ko-KR" sz="2000" b="1" dirty="0" smtClean="0"/>
              <a:t>lib </a:t>
            </a:r>
            <a:r>
              <a:rPr lang="ko-KR" altLang="en-US" sz="2000" b="1" dirty="0" smtClean="0"/>
              <a:t>폴더에 넣고 코드 생성 진행</a:t>
            </a:r>
            <a:endParaRPr lang="en-US" altLang="ko-KR" sz="2000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7" y="692696"/>
            <a:ext cx="8073972" cy="201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22775"/>
            <a:ext cx="4320886" cy="318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5576" y="4747595"/>
            <a:ext cx="1960101" cy="10058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077" y="2817984"/>
            <a:ext cx="1997251" cy="385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92219" y="4625143"/>
            <a:ext cx="1960101" cy="2648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2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5508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사용하지 않는 파일 </a:t>
            </a:r>
            <a:r>
              <a:rPr lang="ko-KR" altLang="en-US" sz="2000" b="1" dirty="0" err="1" smtClean="0"/>
              <a:t>빌드에서</a:t>
            </a:r>
            <a:r>
              <a:rPr lang="ko-KR" altLang="en-US" sz="2000" b="1" dirty="0" smtClean="0"/>
              <a:t> 제외 </a:t>
            </a:r>
            <a:r>
              <a:rPr lang="en-US" altLang="ko-KR" sz="2000" b="1" dirty="0" smtClean="0"/>
              <a:t>: core </a:t>
            </a:r>
            <a:r>
              <a:rPr lang="ko-KR" altLang="en-US" sz="2000" b="1" dirty="0" smtClean="0"/>
              <a:t>제외</a:t>
            </a:r>
            <a:endParaRPr lang="en-US" altLang="ko-KR" sz="2000" b="1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9478"/>
            <a:ext cx="5409308" cy="562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46415" y="4947969"/>
            <a:ext cx="4201649" cy="3525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44208" y="2060848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lib-core </a:t>
            </a:r>
            <a:r>
              <a:rPr lang="ko-KR" altLang="en-US" dirty="0" smtClean="0"/>
              <a:t>제외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5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3718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사용하지 않는 파일 </a:t>
            </a:r>
            <a:r>
              <a:rPr lang="ko-KR" altLang="en-US" sz="2000" b="1" dirty="0" err="1" smtClean="0"/>
              <a:t>빌드에서</a:t>
            </a:r>
            <a:r>
              <a:rPr lang="ko-KR" altLang="en-US" sz="2000" b="1" dirty="0" smtClean="0"/>
              <a:t> 제외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39553" y="1902501"/>
            <a:ext cx="1338775" cy="4692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5" y="1412776"/>
            <a:ext cx="3425447" cy="163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2849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빌드에서</a:t>
            </a:r>
            <a:r>
              <a:rPr lang="ko-KR" altLang="en-US" dirty="0" smtClean="0"/>
              <a:t> 빠진 모양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35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023360" cy="238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627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파일 </a:t>
            </a:r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지정 </a:t>
            </a:r>
            <a:r>
              <a:rPr lang="en-US" altLang="ko-KR" sz="2000" b="1" dirty="0" smtClean="0"/>
              <a:t>: 3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403648" y="2129532"/>
            <a:ext cx="1338775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90" y="980728"/>
            <a:ext cx="3804347" cy="236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723539" y="2200309"/>
            <a:ext cx="1338775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74238"/>
            <a:ext cx="3999168" cy="288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03648" y="5229200"/>
            <a:ext cx="1338775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4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627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파일 </a:t>
            </a:r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지정 </a:t>
            </a:r>
            <a:r>
              <a:rPr lang="en-US" altLang="ko-KR" sz="2000" b="1" dirty="0" smtClean="0"/>
              <a:t>: 3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03648" y="5229200"/>
            <a:ext cx="1338775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966788"/>
            <a:ext cx="7021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21291" y="3726363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65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627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파일 </a:t>
            </a:r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지정 </a:t>
            </a:r>
            <a:r>
              <a:rPr lang="en-US" altLang="ko-KR" sz="2000" b="1" dirty="0" smtClean="0"/>
              <a:t>: 3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83" y="706991"/>
            <a:ext cx="6735246" cy="59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40971" y="1829642"/>
            <a:ext cx="624548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94798" y="1662644"/>
            <a:ext cx="755703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5842" y="3608131"/>
            <a:ext cx="687003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37115" y="4669589"/>
            <a:ext cx="687003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0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627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파일 </a:t>
            </a:r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지정 </a:t>
            </a:r>
            <a:r>
              <a:rPr lang="en-US" altLang="ko-KR" sz="2000" b="1" dirty="0" smtClean="0"/>
              <a:t>: 3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80" y="592046"/>
            <a:ext cx="6799652" cy="600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91659" y="1796384"/>
            <a:ext cx="240790" cy="164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9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41537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현재 내가 사용하고 있는 </a:t>
            </a:r>
            <a:r>
              <a:rPr lang="en-US" altLang="ko-KR" sz="1500" b="1" dirty="0" smtClean="0"/>
              <a:t>MCU</a:t>
            </a:r>
            <a:r>
              <a:rPr lang="ko-KR" altLang="en-US" sz="1500" b="1" dirty="0" smtClean="0"/>
              <a:t>를 확인 방법</a:t>
            </a:r>
            <a:endParaRPr lang="en-US" altLang="ko-KR" sz="1500" b="1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2" y="1124744"/>
            <a:ext cx="4839107" cy="269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953301" y="3068960"/>
            <a:ext cx="1619918" cy="4692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6" y="4149080"/>
            <a:ext cx="7888957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4421" y="6154335"/>
            <a:ext cx="1217068" cy="199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1720" y="62538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복사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8" y="752751"/>
            <a:ext cx="7300592" cy="535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소스 폴더 생성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883157" y="1412776"/>
            <a:ext cx="1472650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1810727"/>
            <a:ext cx="1472650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48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271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en-US" altLang="ko-KR" sz="1500" b="1" dirty="0" smtClean="0"/>
              <a:t>. IDE</a:t>
            </a:r>
            <a:r>
              <a:rPr lang="ko-KR" altLang="en-US" sz="1500" b="1" dirty="0" smtClean="0"/>
              <a:t>에 사용하는 </a:t>
            </a:r>
            <a:r>
              <a:rPr lang="en-US" altLang="ko-KR" sz="1500" b="1" dirty="0" smtClean="0"/>
              <a:t>MCU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62" y="1320206"/>
            <a:ext cx="3329814" cy="509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68430" y="5917095"/>
            <a:ext cx="2371722" cy="3525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0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99" y="1024714"/>
            <a:ext cx="7306989" cy="514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271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en-US" altLang="ko-KR" sz="1500" b="1" dirty="0" smtClean="0"/>
              <a:t>. IDE</a:t>
            </a:r>
            <a:r>
              <a:rPr lang="ko-KR" altLang="en-US" sz="1500" b="1" dirty="0" smtClean="0"/>
              <a:t>에 사용하는 </a:t>
            </a:r>
            <a:r>
              <a:rPr lang="en-US" altLang="ko-KR" sz="1500" b="1" dirty="0" smtClean="0"/>
              <a:t>MCU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65304" y="1575788"/>
            <a:ext cx="567772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2939" y="2005293"/>
            <a:ext cx="567772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42388" y="1898170"/>
            <a:ext cx="687004" cy="218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6804" y="3520004"/>
            <a:ext cx="687004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56804" y="4472227"/>
            <a:ext cx="687004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31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5" y="1052736"/>
            <a:ext cx="7157359" cy="53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271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en-US" altLang="ko-KR" sz="1500" b="1" dirty="0" smtClean="0"/>
              <a:t>. IDE</a:t>
            </a:r>
            <a:r>
              <a:rPr lang="ko-KR" altLang="en-US" sz="1500" b="1" dirty="0" smtClean="0"/>
              <a:t>에 사용하는 </a:t>
            </a:r>
            <a:r>
              <a:rPr lang="en-US" altLang="ko-KR" sz="1500" b="1" dirty="0" smtClean="0"/>
              <a:t>MCU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59832" y="2228387"/>
            <a:ext cx="1106425" cy="6245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5581" y="263691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기존에 있던 내용 삭제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24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63" y="1059023"/>
            <a:ext cx="6819062" cy="53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271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en-US" altLang="ko-KR" sz="1500" b="1" dirty="0" smtClean="0"/>
              <a:t>. IDE</a:t>
            </a:r>
            <a:r>
              <a:rPr lang="ko-KR" altLang="en-US" sz="1500" b="1" dirty="0" smtClean="0"/>
              <a:t>에 사용하는 </a:t>
            </a:r>
            <a:r>
              <a:rPr lang="en-US" altLang="ko-KR" sz="1500" b="1" dirty="0" smtClean="0"/>
              <a:t>MCU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174208" y="2119990"/>
            <a:ext cx="264869" cy="1809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65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9" y="1130586"/>
            <a:ext cx="7580229" cy="53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830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HAL Driver</a:t>
            </a:r>
            <a:r>
              <a:rPr lang="ko-KR" altLang="en-US" sz="2000" b="1" dirty="0" smtClean="0"/>
              <a:t>를 이용하기 위해선 어떤 </a:t>
            </a:r>
            <a:r>
              <a:rPr lang="en-US" altLang="ko-KR" sz="2000" b="1" dirty="0" smtClean="0"/>
              <a:t>MCU</a:t>
            </a:r>
            <a:r>
              <a:rPr lang="ko-KR" altLang="en-US" sz="2000" b="1" dirty="0" smtClean="0"/>
              <a:t>를 이용하는지를 </a:t>
            </a:r>
            <a:r>
              <a:rPr lang="ko-KR" altLang="en-US" sz="2000" b="1" dirty="0" err="1" smtClean="0"/>
              <a:t>설정해야함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44" y="620688"/>
            <a:ext cx="271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en-US" altLang="ko-KR" sz="1500" b="1" dirty="0" smtClean="0"/>
              <a:t>. IDE</a:t>
            </a:r>
            <a:r>
              <a:rPr lang="ko-KR" altLang="en-US" sz="1500" b="1" dirty="0" smtClean="0"/>
              <a:t>에 사용하는 </a:t>
            </a:r>
            <a:r>
              <a:rPr lang="en-US" altLang="ko-KR" sz="1500" b="1" dirty="0" smtClean="0"/>
              <a:t>MCU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169164" y="3321884"/>
            <a:ext cx="516156" cy="3204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85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4" y="96144"/>
            <a:ext cx="547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</a:t>
            </a:r>
            <a:r>
              <a:rPr lang="ko-KR" altLang="en-US" sz="2000" b="1" dirty="0" err="1" smtClean="0"/>
              <a:t>파일중</a:t>
            </a:r>
            <a:r>
              <a:rPr lang="ko-KR" altLang="en-US" sz="2000" b="1" dirty="0" smtClean="0"/>
              <a:t> 필요한 파일 복사</a:t>
            </a:r>
            <a:endParaRPr lang="en-US" altLang="ko-KR" sz="2000" b="1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5678"/>
            <a:ext cx="4257278" cy="464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58413" y="3784946"/>
            <a:ext cx="1960101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51859" y="4252448"/>
            <a:ext cx="1960101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7744" y="4984499"/>
            <a:ext cx="1960101" cy="291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2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02" y="1167868"/>
            <a:ext cx="3914796" cy="452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547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</a:t>
            </a:r>
            <a:r>
              <a:rPr lang="ko-KR" altLang="en-US" sz="2000" b="1" dirty="0" err="1" smtClean="0"/>
              <a:t>파일중</a:t>
            </a:r>
            <a:r>
              <a:rPr lang="ko-KR" altLang="en-US" sz="2000" b="1" dirty="0" smtClean="0"/>
              <a:t> 필요한 파일 복사</a:t>
            </a:r>
            <a:endParaRPr lang="en-US" altLang="ko-KR" sz="2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862133" y="4581128"/>
            <a:ext cx="2371722" cy="7557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6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492896"/>
            <a:ext cx="8568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</a:rPr>
              <a:t>cubeMX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 주위 장치가 변경되면 위 파일 새로 업데이트를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해줘야하는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단점은 있음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46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6" y="1365059"/>
            <a:ext cx="4392849" cy="412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44" y="96144"/>
            <a:ext cx="547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생성된 </a:t>
            </a:r>
            <a:r>
              <a:rPr lang="ko-KR" altLang="en-US" sz="2000" b="1" dirty="0" err="1" smtClean="0"/>
              <a:t>파일중</a:t>
            </a:r>
            <a:r>
              <a:rPr lang="ko-KR" altLang="en-US" sz="2000" b="1" dirty="0" smtClean="0"/>
              <a:t> 필요한 파일 복사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16343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4" y="96144"/>
            <a:ext cx="4733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bsp.h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파일에 </a:t>
            </a:r>
            <a:r>
              <a:rPr lang="en-US" altLang="ko-KR" sz="2000" b="1" dirty="0" smtClean="0"/>
              <a:t>stm32f1xx_hal.h include</a:t>
            </a:r>
            <a:endParaRPr lang="en-US" altLang="ko-KR" sz="2000" b="1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89" y="1772816"/>
            <a:ext cx="3068022" cy="12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30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033463"/>
            <a:ext cx="45148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소스 폴더 생성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95307" y="5458719"/>
            <a:ext cx="914400" cy="3204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4412346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01" y="1292795"/>
            <a:ext cx="5020399" cy="42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소스 폴더 생성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3439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77" y="1077721"/>
            <a:ext cx="6749647" cy="47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629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Startup </a:t>
            </a:r>
            <a:r>
              <a:rPr lang="en-US" altLang="ko-KR" sz="2000" b="1" dirty="0"/>
              <a:t>/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linkscript</a:t>
            </a:r>
            <a:r>
              <a:rPr lang="en-US" altLang="ko-KR" sz="2000" b="1" dirty="0" smtClean="0"/>
              <a:t> / system </a:t>
            </a:r>
            <a:r>
              <a:rPr lang="ko-KR" altLang="en-US" sz="2000" b="1" dirty="0" smtClean="0"/>
              <a:t>파일을 각 폴더로 이동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main </a:t>
            </a:r>
            <a:r>
              <a:rPr lang="ko-KR" altLang="en-US" sz="2000" b="1" dirty="0" smtClean="0"/>
              <a:t>파일은 새로 만들기 위해 지움</a:t>
            </a:r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03274" y="2708920"/>
            <a:ext cx="3156758" cy="18463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834826"/>
            <a:ext cx="5532120" cy="547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</a:t>
            </a:r>
            <a:r>
              <a:rPr lang="ko-KR" altLang="en-US" sz="2000" b="1" dirty="0" smtClean="0"/>
              <a:t>파일을 새로 만들기 때문에 지움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631916" y="2492896"/>
            <a:ext cx="2156108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2924943"/>
            <a:ext cx="2156108" cy="6471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5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1" y="981697"/>
            <a:ext cx="8123670" cy="50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main.h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89312" y="1676042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91216" y="2519704"/>
            <a:ext cx="1106424" cy="249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3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00" y="1484784"/>
            <a:ext cx="5407329" cy="395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main.h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69239" y="2823551"/>
            <a:ext cx="1106424" cy="24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9908" y="3097777"/>
            <a:ext cx="2156108" cy="2744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3105" y="3501008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FF00"/>
                </a:solidFill>
              </a:rPr>
              <a:t>c++</a:t>
            </a:r>
            <a:r>
              <a:rPr lang="en-US" altLang="ko-KR" sz="1200" dirty="0" smtClean="0">
                <a:solidFill>
                  <a:srgbClr val="FFFF00"/>
                </a:solidFill>
              </a:rPr>
              <a:t> </a:t>
            </a:r>
            <a:r>
              <a:rPr lang="ko-KR" altLang="en-US" sz="1200" dirty="0" smtClean="0">
                <a:solidFill>
                  <a:srgbClr val="FFFF00"/>
                </a:solidFill>
              </a:rPr>
              <a:t>프로젝트로 생성해서 </a:t>
            </a:r>
            <a:r>
              <a:rPr lang="en-US" altLang="ko-KR" sz="1200" dirty="0" err="1" smtClean="0">
                <a:solidFill>
                  <a:srgbClr val="FFFF00"/>
                </a:solidFill>
              </a:rPr>
              <a:t>c++</a:t>
            </a:r>
            <a:r>
              <a:rPr lang="en-US" altLang="ko-KR" sz="1200" dirty="0" smtClean="0">
                <a:solidFill>
                  <a:srgbClr val="FFFF00"/>
                </a:solidFill>
              </a:rPr>
              <a:t> header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6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368</Words>
  <Application>Microsoft Office PowerPoint</Application>
  <PresentationFormat>화면 슬라이드 쇼(4:3)</PresentationFormat>
  <Paragraphs>66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2022-11-06T23:43:39Z</dcterms:created>
  <dcterms:modified xsi:type="dcterms:W3CDTF">2023-01-06T06:59:33Z</dcterms:modified>
</cp:coreProperties>
</file>