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새로운 프로젝트 생성</a:t>
            </a:r>
            <a:endParaRPr lang="en-US" altLang="ko-KR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99" y="1340768"/>
            <a:ext cx="7172614" cy="40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952500"/>
            <a:ext cx="86788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73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MCU </a:t>
            </a:r>
            <a:r>
              <a:rPr lang="ko-KR" altLang="en-US" sz="2000" b="1" dirty="0" smtClean="0"/>
              <a:t>선택</a:t>
            </a:r>
            <a:endParaRPr lang="en-US" altLang="ko-KR" sz="20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34" y="746893"/>
            <a:ext cx="5743121" cy="549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98098" y="5959378"/>
            <a:ext cx="624548" cy="291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0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990600"/>
            <a:ext cx="464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523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타켓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언어 설정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프로젝트 설정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경로 설</a:t>
            </a:r>
            <a:r>
              <a:rPr lang="ko-KR" altLang="en-US" sz="2000" b="1" dirty="0"/>
              <a:t>정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780093" y="3332226"/>
            <a:ext cx="567771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8833" y="4303014"/>
            <a:ext cx="567771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95936" y="4293096"/>
            <a:ext cx="3881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cubeMX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생성된 폴더 형태를 사용하지 않을 경우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6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48" y="1379093"/>
            <a:ext cx="5673148" cy="370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cpp</a:t>
            </a:r>
            <a:r>
              <a:rPr lang="ko-KR" altLang="en-US" sz="2000" b="1" dirty="0" smtClean="0"/>
              <a:t>프로젝트는 설정이 </a:t>
            </a:r>
            <a:r>
              <a:rPr lang="en-US" altLang="ko-KR" sz="2000" b="1" dirty="0" smtClean="0"/>
              <a:t>c</a:t>
            </a:r>
            <a:r>
              <a:rPr lang="ko-KR" altLang="en-US" sz="2000" b="1" dirty="0" smtClean="0"/>
              <a:t>와 다름</a:t>
            </a:r>
            <a:endParaRPr lang="en-US" altLang="ko-KR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216505" y="3803568"/>
            <a:ext cx="2371719" cy="38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1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39457"/>
            <a:ext cx="5400817" cy="605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cpp</a:t>
            </a:r>
            <a:r>
              <a:rPr lang="ko-KR" altLang="en-US" sz="2000" b="1" dirty="0" smtClean="0"/>
              <a:t>프로젝트는 설정이 </a:t>
            </a:r>
            <a:r>
              <a:rPr lang="en-US" altLang="ko-KR" sz="2000" b="1" dirty="0" smtClean="0"/>
              <a:t>c</a:t>
            </a:r>
            <a:r>
              <a:rPr lang="ko-KR" altLang="en-US" sz="2000" b="1" dirty="0" smtClean="0"/>
              <a:t>와 다름</a:t>
            </a:r>
            <a:endParaRPr lang="en-US" altLang="ko-KR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987824" y="3597654"/>
            <a:ext cx="1217066" cy="1619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7233" y="4221088"/>
            <a:ext cx="2036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G++ / G++ Linker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생성됨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1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645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폴더 및 프로젝트를 </a:t>
            </a:r>
            <a:r>
              <a:rPr lang="ko-KR" altLang="en-US" sz="2000" b="1" dirty="0" err="1" smtClean="0"/>
              <a:t>새로구성</a:t>
            </a:r>
            <a:r>
              <a:rPr lang="ko-KR" altLang="en-US" sz="2000" b="1" dirty="0" smtClean="0"/>
              <a:t> 하기 위해 설정을 초기화</a:t>
            </a:r>
            <a:endParaRPr lang="en-US" altLang="ko-KR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67" y="578937"/>
            <a:ext cx="5413829" cy="609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45027" y="1131533"/>
            <a:ext cx="567771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61050" y="1573245"/>
            <a:ext cx="567771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52145" y="2709205"/>
            <a:ext cx="1106424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0277" y="3057372"/>
            <a:ext cx="687003" cy="21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51546" y="1700808"/>
            <a:ext cx="3156758" cy="831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7482" y="20608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삭제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50" y="552469"/>
            <a:ext cx="5394313" cy="604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96144"/>
            <a:ext cx="645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폴더 및 프로젝트를 </a:t>
            </a:r>
            <a:r>
              <a:rPr lang="ko-KR" altLang="en-US" sz="2000" b="1" dirty="0" err="1" smtClean="0"/>
              <a:t>새로구성</a:t>
            </a:r>
            <a:r>
              <a:rPr lang="ko-KR" altLang="en-US" sz="2000" b="1" dirty="0" smtClean="0"/>
              <a:t> 하기 위해 설정을 초기화</a:t>
            </a:r>
            <a:endParaRPr lang="en-US" altLang="ko-KR" sz="20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919675" y="1094209"/>
            <a:ext cx="567771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61050" y="1535921"/>
            <a:ext cx="567771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9469" y="3634055"/>
            <a:ext cx="1106424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0277" y="3986402"/>
            <a:ext cx="687003" cy="21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51546" y="1700808"/>
            <a:ext cx="3156758" cy="831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7482" y="20608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삭제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59</Words>
  <Application>Microsoft Office PowerPoint</Application>
  <PresentationFormat>화면 슬라이드 쇼(4:3)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</cp:revision>
  <dcterms:created xsi:type="dcterms:W3CDTF">2022-11-06T23:43:39Z</dcterms:created>
  <dcterms:modified xsi:type="dcterms:W3CDTF">2023-01-06T00:40:32Z</dcterms:modified>
</cp:coreProperties>
</file>