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93" r:id="rId13"/>
    <p:sldId id="294" r:id="rId14"/>
    <p:sldId id="295" r:id="rId15"/>
    <p:sldId id="292" r:id="rId16"/>
    <p:sldId id="264" r:id="rId17"/>
    <p:sldId id="270" r:id="rId18"/>
    <p:sldId id="281" r:id="rId19"/>
    <p:sldId id="276" r:id="rId20"/>
    <p:sldId id="277" r:id="rId21"/>
    <p:sldId id="279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68" r:id="rId31"/>
    <p:sldId id="289" r:id="rId32"/>
    <p:sldId id="288" r:id="rId33"/>
    <p:sldId id="290" r:id="rId34"/>
    <p:sldId id="291" r:id="rId35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4" y="-3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613278208"/>
        <c:axId val="612001472"/>
      </c:barChart>
      <c:catAx>
        <c:axId val="613278208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01472"/>
        <c:crosses val="autoZero"/>
        <c:auto val="1"/>
        <c:lblAlgn val="ctr"/>
        <c:lblOffset val="100"/>
        <c:noMultiLvlLbl val="0"/>
      </c:catAx>
      <c:valAx>
        <c:axId val="61200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327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9643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 smtClean="0">
                <a:solidFill>
                  <a:schemeClr val="bg1"/>
                </a:solidFill>
              </a:rPr>
              <a:t>Crawling</a:t>
            </a:r>
            <a:r>
              <a:rPr lang="ko-KR" altLang="en-US" sz="6000" spc="-150" dirty="0" smtClean="0">
                <a:solidFill>
                  <a:schemeClr val="bg1"/>
                </a:solidFill>
              </a:rPr>
              <a:t>과 </a:t>
            </a:r>
            <a:r>
              <a:rPr lang="en-US" altLang="ko-KR" sz="6000" spc="-150" dirty="0" smtClean="0">
                <a:solidFill>
                  <a:schemeClr val="bg1"/>
                </a:solidFill>
              </a:rPr>
              <a:t>Yolo</a:t>
            </a:r>
            <a:r>
              <a:rPr lang="ko-KR" altLang="en-US" sz="6000" spc="-150" dirty="0" smtClean="0">
                <a:solidFill>
                  <a:schemeClr val="bg1"/>
                </a:solidFill>
              </a:rPr>
              <a:t>를</a:t>
            </a:r>
            <a:endParaRPr lang="en-US" altLang="ko-KR" sz="6000" spc="-150" dirty="0" smtClean="0">
              <a:solidFill>
                <a:schemeClr val="bg1"/>
              </a:solidFill>
            </a:endParaRPr>
          </a:p>
          <a:p>
            <a:r>
              <a:rPr lang="ko-KR" altLang="en-US" sz="6000" spc="-150" dirty="0" smtClean="0">
                <a:solidFill>
                  <a:schemeClr val="bg1"/>
                </a:solidFill>
              </a:rPr>
              <a:t>이용한 이미지 </a:t>
            </a:r>
            <a:r>
              <a:rPr lang="en-US" altLang="ko-KR" sz="6000" spc="-150" dirty="0" smtClean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20229350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강부식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4879265" y="2033196"/>
            <a:ext cx="5701175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아나콘다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4909161" y="2036556"/>
            <a:ext cx="56735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7408909" y="215152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림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910282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910281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15546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1097251" y="3212367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 환경으로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업데이트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99" y="3143251"/>
            <a:ext cx="3400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2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4881489" y="2036558"/>
            <a:ext cx="5701175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아나콘다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4909161" y="2036556"/>
            <a:ext cx="56735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7408909" y="215152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림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896507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89650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1541645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1084276" y="3612428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생성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75" y="3265948"/>
            <a:ext cx="35814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41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1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1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71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30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1C58013-C204-8858-CBB3-62D6B3713CD7}"/>
              </a:ext>
            </a:extLst>
          </p:cNvPr>
          <p:cNvSpPr/>
          <p:nvPr/>
        </p:nvSpPr>
        <p:spPr>
          <a:xfrm>
            <a:off x="6990149" y="1327336"/>
            <a:ext cx="4064606" cy="4064607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32E8DD7A-DB97-1F03-490D-DE51D55F750F}"/>
              </a:ext>
            </a:extLst>
          </p:cNvPr>
          <p:cNvSpPr/>
          <p:nvPr/>
        </p:nvSpPr>
        <p:spPr>
          <a:xfrm>
            <a:off x="1137245" y="2829892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832C7BAD-4AF9-46C3-D844-FF99556D15D3}"/>
              </a:ext>
            </a:extLst>
          </p:cNvPr>
          <p:cNvGrpSpPr/>
          <p:nvPr/>
        </p:nvGrpSpPr>
        <p:grpSpPr>
          <a:xfrm>
            <a:off x="3355761" y="1937348"/>
            <a:ext cx="2661578" cy="2661579"/>
            <a:chOff x="4443663" y="1612231"/>
            <a:chExt cx="3324727" cy="332472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186E88D5-30DD-948E-2A8C-F0AED7BE5F5F}"/>
                </a:ext>
              </a:extLst>
            </p:cNvPr>
            <p:cNvSpPr/>
            <p:nvPr/>
          </p:nvSpPr>
          <p:spPr>
            <a:xfrm>
              <a:off x="4443663" y="1612231"/>
              <a:ext cx="3324727" cy="3324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CACF071E-9A86-8FDC-F834-772E427AE2D4}"/>
                </a:ext>
              </a:extLst>
            </p:cNvPr>
            <p:cNvSpPr/>
            <p:nvPr/>
          </p:nvSpPr>
          <p:spPr>
            <a:xfrm>
              <a:off x="5317958" y="1612231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4DDB7E23-1346-F28D-BA98-AE91924FDF52}"/>
                </a:ext>
              </a:extLst>
            </p:cNvPr>
            <p:cNvSpPr/>
            <p:nvPr/>
          </p:nvSpPr>
          <p:spPr>
            <a:xfrm>
              <a:off x="5317958" y="3380874"/>
              <a:ext cx="1556084" cy="155608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1BD328A-58B9-A86B-3F4A-ED78E54A910D}"/>
              </a:ext>
            </a:extLst>
          </p:cNvPr>
          <p:cNvSpPr/>
          <p:nvPr/>
        </p:nvSpPr>
        <p:spPr>
          <a:xfrm>
            <a:off x="8391571" y="131449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695744C-C1FF-C312-1728-8830373D8B74}"/>
              </a:ext>
            </a:extLst>
          </p:cNvPr>
          <p:cNvSpPr/>
          <p:nvPr/>
        </p:nvSpPr>
        <p:spPr>
          <a:xfrm>
            <a:off x="8391571" y="2730364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7A289478-8163-B5E1-051F-BA6536014DC3}"/>
              </a:ext>
            </a:extLst>
          </p:cNvPr>
          <p:cNvSpPr/>
          <p:nvPr/>
        </p:nvSpPr>
        <p:spPr>
          <a:xfrm>
            <a:off x="8391571" y="4146235"/>
            <a:ext cx="1245708" cy="12457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6EB160-51C4-F595-5A3E-32CDB1308402}"/>
              </a:ext>
            </a:extLst>
          </p:cNvPr>
          <p:cNvSpPr txBox="1"/>
          <p:nvPr/>
        </p:nvSpPr>
        <p:spPr>
          <a:xfrm flipH="1">
            <a:off x="438296" y="486035"/>
            <a:ext cx="4873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분야의 확장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0375A7-AF44-3AE8-8BA4-7115F32C8508}"/>
              </a:ext>
            </a:extLst>
          </p:cNvPr>
          <p:cNvSpPr txBox="1"/>
          <p:nvPr/>
        </p:nvSpPr>
        <p:spPr>
          <a:xfrm flipH="1">
            <a:off x="915713" y="439975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3FB17DD-21D6-FF7F-9ED2-99EA66FE1482}"/>
              </a:ext>
            </a:extLst>
          </p:cNvPr>
          <p:cNvSpPr txBox="1"/>
          <p:nvPr/>
        </p:nvSpPr>
        <p:spPr>
          <a:xfrm flipH="1">
            <a:off x="3842164" y="5022611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70A4026-A498-6AD7-C7CB-AEEEEE73068C}"/>
              </a:ext>
            </a:extLst>
          </p:cNvPr>
          <p:cNvSpPr txBox="1"/>
          <p:nvPr/>
        </p:nvSpPr>
        <p:spPr>
          <a:xfrm flipH="1">
            <a:off x="817806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F8A01D7-A03E-59AC-B91E-BBB182D178A4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개발 환경 설정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1"/>
                </a:solidFill>
              </a:rPr>
              <a:t>구글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이미지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Crawling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54DFCD-6BFA-802A-68C5-CE8AE1818DA3}"/>
              </a:ext>
            </a:extLst>
          </p:cNvPr>
          <p:cNvSpPr txBox="1"/>
          <p:nvPr/>
        </p:nvSpPr>
        <p:spPr>
          <a:xfrm>
            <a:off x="2985218" y="2672718"/>
            <a:ext cx="6221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아나콘다 사용 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01EAC-39D2-CA09-720C-EDF7F167A7D4}"/>
              </a:ext>
            </a:extLst>
          </p:cNvPr>
          <p:cNvSpPr txBox="1"/>
          <p:nvPr/>
        </p:nvSpPr>
        <p:spPr>
          <a:xfrm>
            <a:off x="3283369" y="4096357"/>
            <a:ext cx="56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디자인을 간소화하고 낭비를 배제한 단순한 형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xmlns="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DBF584D-4223-2877-D31E-6B66405A4D31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1200E7F-A953-0C5F-A2F9-9C52656ED3C5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5949CD-49B2-671A-F83A-043DBEED7E4B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7729DA9-1C06-F2F3-25BE-0D12CADB2BB1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306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제목을 입력하세요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44080C-AE31-0B6A-5362-529043FB2DAB}"/>
              </a:ext>
            </a:extLst>
          </p:cNvPr>
          <p:cNvSpPr txBox="1"/>
          <p:nvPr/>
        </p:nvSpPr>
        <p:spPr>
          <a:xfrm>
            <a:off x="1112520" y="3173125"/>
            <a:ext cx="199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Crawling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3DC3D5-AD91-D8AB-C428-25FDAE44CB12}"/>
              </a:ext>
            </a:extLst>
          </p:cNvPr>
          <p:cNvSpPr txBox="1"/>
          <p:nvPr/>
        </p:nvSpPr>
        <p:spPr>
          <a:xfrm>
            <a:off x="5311140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Yolo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E54AF5-E257-82CE-23EB-3A7247442C43}"/>
              </a:ext>
            </a:extLst>
          </p:cNvPr>
          <p:cNvSpPr txBox="1"/>
          <p:nvPr/>
        </p:nvSpPr>
        <p:spPr>
          <a:xfrm>
            <a:off x="8749965" y="2890389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C7AAE5F6-97C6-5768-5372-CE3519C249BD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xmlns="" id="{448F03C4-475D-A535-2EE4-5C3163DD67DD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0C1994ED-8EC7-49A9-B482-09C30A10AF39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B2677D9-71C1-69FA-ADC8-B37A695E10F8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xmlns="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xmlns="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xmlns="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xmlns="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xmlns="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xmlns="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xmlns="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xmlns="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xmlns="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xmlns="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xmlns="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xmlns="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xmlns="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xmlns="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xmlns="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xmlns="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xmlns="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xmlns="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xmlns="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xmlns="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xmlns="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xmlns="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xmlns="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xmlns="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xmlns="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xmlns="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xmlns="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xmlns="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xmlns="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xmlns="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xmlns="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xmlns="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xmlns="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xmlns="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xmlns="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xmlns="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xmlns="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xmlns="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xmlns="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xmlns="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xmlns="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xmlns="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xmlns="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xmlns="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xmlns="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xmlns="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xmlns="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xmlns="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xmlns="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xmlns="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xmlns="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xmlns="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xmlns="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xmlns="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xmlns="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xmlns="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xmlns="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xmlns="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xmlns="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xmlns="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xmlns="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xmlns="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xmlns="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xmlns="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xmlns="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xmlns="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xmlns="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xmlns="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xmlns="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xmlns="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xmlns="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xmlns="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xmlns="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xmlns="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xmlns="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xmlns="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xmlns="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xmlns="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xmlns="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xmlns="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xmlns="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xmlns="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xmlns="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xmlns="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xmlns="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xmlns="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xmlns="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xmlns="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xmlns="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xmlns="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xmlns="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xmlns="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xmlns="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xmlns="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xmlns="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xmlns="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xmlns="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xmlns="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xmlns="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xmlns="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xmlns="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xmlns="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xmlns="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xmlns="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xmlns="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xmlns="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xmlns="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xmlns="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xmlns="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xmlns="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xmlns="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xmlns="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xmlns="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xmlns="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xmlns="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xmlns="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xmlns="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xmlns="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xmlns="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xmlns="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xmlns="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xmlns="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xmlns="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xmlns="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xmlns="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xmlns="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xmlns="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xmlns="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xmlns="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xmlns="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xmlns="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xmlns="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xmlns="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xmlns="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xmlns="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xmlns="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xmlns="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xmlns="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개발 환경 설정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개발 환경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CC9E76E-8EE8-7CCC-512E-560C10F30FD6}"/>
              </a:ext>
            </a:extLst>
          </p:cNvPr>
          <p:cNvSpPr/>
          <p:nvPr/>
        </p:nvSpPr>
        <p:spPr>
          <a:xfrm>
            <a:off x="778483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70E707E-BE05-865D-DA63-75A73413D84A}"/>
              </a:ext>
            </a:extLst>
          </p:cNvPr>
          <p:cNvSpPr/>
          <p:nvPr/>
        </p:nvSpPr>
        <p:spPr>
          <a:xfrm>
            <a:off x="803757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53C824-937A-E110-963F-5F8649640E2E}"/>
              </a:ext>
            </a:extLst>
          </p:cNvPr>
          <p:cNvSpPr txBox="1"/>
          <p:nvPr/>
        </p:nvSpPr>
        <p:spPr>
          <a:xfrm>
            <a:off x="1872552" y="5325478"/>
            <a:ext cx="1604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ANACONDA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488B951-445B-EE1A-916B-A8BF6CFE58AC}"/>
              </a:ext>
            </a:extLst>
          </p:cNvPr>
          <p:cNvSpPr txBox="1"/>
          <p:nvPr/>
        </p:nvSpPr>
        <p:spPr>
          <a:xfrm>
            <a:off x="8707001" y="5325478"/>
            <a:ext cx="122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VSCODE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449735" y="2721403"/>
            <a:ext cx="941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/>
              <a:t>+</a:t>
            </a:r>
            <a:endParaRPr lang="ko-KR" altLang="en-US" sz="9600" b="1" dirty="0"/>
          </a:p>
        </p:txBody>
      </p:sp>
      <p:pic>
        <p:nvPicPr>
          <p:cNvPr id="1028" name="Picture 4" descr="▷ Anaconda Python y Conda - El Pythonis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17" y="1553578"/>
            <a:ext cx="25146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77" y="1553578"/>
            <a:ext cx="2514600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54DFCD-6BFA-802A-68C5-CE8AE1818DA3}"/>
              </a:ext>
            </a:extLst>
          </p:cNvPr>
          <p:cNvSpPr txBox="1"/>
          <p:nvPr/>
        </p:nvSpPr>
        <p:spPr>
          <a:xfrm>
            <a:off x="2985218" y="2672718"/>
            <a:ext cx="6221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 smtClean="0">
                <a:solidFill>
                  <a:schemeClr val="accent1"/>
                </a:solidFill>
              </a:rPr>
              <a:t>아나콘다 사용 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01EAC-39D2-CA09-720C-EDF7F167A7D4}"/>
              </a:ext>
            </a:extLst>
          </p:cNvPr>
          <p:cNvSpPr txBox="1"/>
          <p:nvPr/>
        </p:nvSpPr>
        <p:spPr>
          <a:xfrm>
            <a:off x="3387573" y="4096357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프로젝트별로</a:t>
            </a:r>
            <a:r>
              <a:rPr lang="ko-KR" altLang="en-US" sz="2400" dirty="0" smtClean="0"/>
              <a:t> 패키지를 관리가 용이함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가상환경을 이용함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xmlns="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54DFCD-6BFA-802A-68C5-CE8AE1818DA3}"/>
              </a:ext>
            </a:extLst>
          </p:cNvPr>
          <p:cNvSpPr txBox="1"/>
          <p:nvPr/>
        </p:nvSpPr>
        <p:spPr>
          <a:xfrm>
            <a:off x="4009541" y="2672718"/>
            <a:ext cx="417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accent1"/>
                </a:solidFill>
              </a:rPr>
              <a:t>VS CODE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501EAC-39D2-CA09-720C-EDF7F167A7D4}"/>
              </a:ext>
            </a:extLst>
          </p:cNvPr>
          <p:cNvSpPr txBox="1"/>
          <p:nvPr/>
        </p:nvSpPr>
        <p:spPr>
          <a:xfrm>
            <a:off x="3995120" y="4096357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무료 </a:t>
            </a:r>
            <a:r>
              <a:rPr lang="en-US" altLang="ko-KR" sz="2400" dirty="0" smtClean="0"/>
              <a:t>Editor </a:t>
            </a:r>
            <a:r>
              <a:rPr lang="ko-KR" altLang="en-US" sz="2400" dirty="0" smtClean="0"/>
              <a:t>및 다양한 </a:t>
            </a:r>
            <a:r>
              <a:rPr lang="ko-KR" altLang="en-US" sz="2400" dirty="0" err="1" smtClean="0"/>
              <a:t>확장성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xmlns="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0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아나콘다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1097950" y="4637218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Anaconda Prompt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3873752" y="3483162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 환경으로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업데이트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6633110" y="3612428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가상환경 생성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9383439" y="3466074"/>
            <a:ext cx="168289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가상환경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4022F9B-35D2-028B-CCFE-5214B38AF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0" y="3023724"/>
            <a:ext cx="3538799" cy="8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6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4881489" y="2036558"/>
            <a:ext cx="5701175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개발 환경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설정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아나콘다 설정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453" y="2835501"/>
            <a:ext cx="3384917" cy="247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93584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93584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155694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1105570" y="3273238"/>
            <a:ext cx="1682895" cy="57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Anaconda Prompt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4909161" y="2036556"/>
            <a:ext cx="5673503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7408909" y="215152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그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림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46656" y="3131820"/>
            <a:ext cx="3042666" cy="57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1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857</Words>
  <Application>Microsoft Office PowerPoint</Application>
  <PresentationFormat>사용자 지정</PresentationFormat>
  <Paragraphs>229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48</cp:revision>
  <dcterms:created xsi:type="dcterms:W3CDTF">2022-08-03T01:14:38Z</dcterms:created>
  <dcterms:modified xsi:type="dcterms:W3CDTF">2022-11-17T06:57:55Z</dcterms:modified>
</cp:coreProperties>
</file>