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3" r:id="rId5"/>
    <p:sldId id="259" r:id="rId6"/>
    <p:sldId id="260" r:id="rId7"/>
    <p:sldId id="261" r:id="rId8"/>
    <p:sldId id="262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00" y="1628800"/>
            <a:ext cx="6663684" cy="291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96144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dark mode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4350364" y="2805248"/>
            <a:ext cx="1217066" cy="32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738313"/>
            <a:ext cx="693578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coding style </a:t>
            </a:r>
            <a:r>
              <a:rPr lang="ko-KR" altLang="en-US" sz="2000" b="1" dirty="0" smtClean="0"/>
              <a:t>변경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5129402" y="3329697"/>
            <a:ext cx="1619915" cy="35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3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2" y="948171"/>
            <a:ext cx="8140988" cy="49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coding style </a:t>
            </a:r>
            <a:r>
              <a:rPr lang="ko-KR" altLang="en-US" sz="2000" b="1" dirty="0" smtClean="0"/>
              <a:t>변경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98898" y="1579888"/>
            <a:ext cx="624548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6407" y="2221888"/>
            <a:ext cx="831273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8807" y="2539551"/>
            <a:ext cx="831273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91236" y="2026455"/>
            <a:ext cx="831273" cy="35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4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1" y="987137"/>
            <a:ext cx="8123670" cy="488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coding style </a:t>
            </a:r>
            <a:r>
              <a:rPr lang="ko-KR" altLang="en-US" sz="2000" b="1" dirty="0" smtClean="0"/>
              <a:t>변경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528582"/>
            <a:ext cx="624548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99418" y="2932443"/>
            <a:ext cx="3156758" cy="35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23928" y="24208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이름 적기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5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69" y="734183"/>
            <a:ext cx="6806050" cy="57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coding style </a:t>
            </a:r>
            <a:r>
              <a:rPr lang="ko-KR" altLang="en-US" sz="2000" b="1" dirty="0" smtClean="0"/>
              <a:t>변경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145237" y="1255558"/>
            <a:ext cx="687003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59515" y="1613435"/>
            <a:ext cx="831273" cy="291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54999" y="2194372"/>
            <a:ext cx="264869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1556792"/>
            <a:ext cx="14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Spaces only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2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51" y="708160"/>
            <a:ext cx="6786533" cy="581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coding style </a:t>
            </a:r>
            <a:r>
              <a:rPr lang="ko-KR" altLang="en-US" sz="2000" b="1" dirty="0" smtClean="0"/>
              <a:t>변경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670964" y="1226978"/>
            <a:ext cx="469232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05235" y="1625325"/>
            <a:ext cx="1338773" cy="144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63688" y="234888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Next line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60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738188"/>
            <a:ext cx="632618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6144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폰트 변경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859684" y="1645824"/>
            <a:ext cx="1106424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785813"/>
            <a:ext cx="50577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96144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dark mode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042103" y="1289136"/>
            <a:ext cx="1217066" cy="567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7405" y="1517860"/>
            <a:ext cx="2608891" cy="687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57400"/>
            <a:ext cx="55911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96144"/>
            <a:ext cx="383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text encoding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4488076" y="3647201"/>
            <a:ext cx="1781907" cy="38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5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72" y="1060290"/>
            <a:ext cx="5448300" cy="46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03649" y="1636299"/>
            <a:ext cx="1005840" cy="352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96144"/>
            <a:ext cx="383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text encoding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449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89" y="692696"/>
            <a:ext cx="6478587" cy="596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18147" y="4001731"/>
            <a:ext cx="831273" cy="291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0357" y="5514935"/>
            <a:ext cx="1781907" cy="38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7876" y="547580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UTF-8 </a:t>
            </a:r>
            <a:r>
              <a:rPr lang="ko-KR" altLang="en-US" dirty="0" smtClean="0">
                <a:solidFill>
                  <a:srgbClr val="FF0000"/>
                </a:solidFill>
              </a:rPr>
              <a:t>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96144"/>
            <a:ext cx="383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text encoding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53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67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96144"/>
            <a:ext cx="352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 설정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디버그 설정 변경</a:t>
            </a:r>
            <a:endParaRPr lang="ko-KR" alt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766763"/>
            <a:ext cx="722153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43608" y="2186132"/>
            <a:ext cx="831273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96008" y="2540138"/>
            <a:ext cx="831273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79686" y="4365104"/>
            <a:ext cx="3472434" cy="264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5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5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77</Words>
  <Application>Microsoft Office PowerPoint</Application>
  <PresentationFormat>화면 슬라이드 쇼(4:3)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2022-11-06T23:43:39Z</dcterms:created>
  <dcterms:modified xsi:type="dcterms:W3CDTF">2023-01-03T02:39:37Z</dcterms:modified>
</cp:coreProperties>
</file>