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019175"/>
            <a:ext cx="8707437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4787" y="9614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프로젝트 생성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132857" y="1182591"/>
            <a:ext cx="567771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100" y="1363931"/>
            <a:ext cx="3156758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1723971"/>
            <a:ext cx="1472650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77" y="714649"/>
            <a:ext cx="6276032" cy="543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4787" y="9614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생성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153107" y="1844824"/>
            <a:ext cx="1338773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2558" y="4136980"/>
            <a:ext cx="4621810" cy="516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2123564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타겟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mcu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3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4787" y="9614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생성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017203" y="2156019"/>
            <a:ext cx="1338773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86589" y="155679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프로젝트 이름 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5392" y="5473396"/>
            <a:ext cx="1005840" cy="35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0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2022-11-06T23:43:39Z</dcterms:created>
  <dcterms:modified xsi:type="dcterms:W3CDTF">2023-01-03T02:02:35Z</dcterms:modified>
</cp:coreProperties>
</file>