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643063"/>
            <a:ext cx="7135813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4787" y="96144"/>
            <a:ext cx="231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Include path </a:t>
            </a:r>
            <a:r>
              <a:rPr lang="ko-KR" altLang="en-US" sz="2000" b="1" dirty="0" smtClean="0"/>
              <a:t>설정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4015405" y="4303641"/>
            <a:ext cx="2608891" cy="38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38" y="924556"/>
            <a:ext cx="8016112" cy="50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4787" y="96144"/>
            <a:ext cx="231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Include path </a:t>
            </a:r>
            <a:r>
              <a:rPr lang="ko-KR" altLang="en-US" sz="2000" b="1" dirty="0" smtClean="0"/>
              <a:t>설정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602229" y="1438129"/>
            <a:ext cx="624548" cy="18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1879939"/>
            <a:ext cx="624548" cy="18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46528" y="1753820"/>
            <a:ext cx="831273" cy="21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6551" y="3498132"/>
            <a:ext cx="831273" cy="218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3768" y="6381328"/>
            <a:ext cx="403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build – settings –Tool settings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90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14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2022-11-06T23:43:39Z</dcterms:created>
  <dcterms:modified xsi:type="dcterms:W3CDTF">2023-01-03T02:44:10Z</dcterms:modified>
</cp:coreProperties>
</file>