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643063"/>
            <a:ext cx="713581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96144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설정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4015405" y="4303641"/>
            <a:ext cx="2608891" cy="387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3" y="830223"/>
            <a:ext cx="8120203" cy="519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39552" y="1410243"/>
            <a:ext cx="624548" cy="149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4419" y="1850838"/>
            <a:ext cx="516155" cy="164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56074" y="2047027"/>
            <a:ext cx="5592390" cy="24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37656" y="4056772"/>
            <a:ext cx="624548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96144"/>
            <a:ext cx="362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링크스크립터 파일 위치 설정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890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2022-11-06T23:43:39Z</dcterms:created>
  <dcterms:modified xsi:type="dcterms:W3CDTF">2023-01-03T05:42:57Z</dcterms:modified>
</cp:coreProperties>
</file>