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82" d="100"/>
          <a:sy n="82" d="100"/>
        </p:scale>
        <p:origin x="-150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728788"/>
            <a:ext cx="6783387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5244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디버거</a:t>
            </a:r>
            <a:r>
              <a:rPr lang="ko-KR" altLang="en-US" sz="2000" b="1" dirty="0" smtClean="0"/>
              <a:t> 설정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966724" y="3265346"/>
            <a:ext cx="2371719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41" y="934079"/>
            <a:ext cx="7326506" cy="530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66294" y="2455180"/>
            <a:ext cx="1338773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31640" y="2708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더블클릭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5244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디버거</a:t>
            </a:r>
            <a:r>
              <a:rPr lang="ko-KR" altLang="en-US" sz="2000" b="1" dirty="0" smtClean="0"/>
              <a:t> 설정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890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5" y="698944"/>
            <a:ext cx="8016219" cy="58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986" y="2502227"/>
            <a:ext cx="831273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27089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생성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5244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디버거</a:t>
            </a:r>
            <a:r>
              <a:rPr lang="ko-KR" altLang="en-US" sz="2000" b="1" dirty="0" smtClean="0"/>
              <a:t> 설정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916832"/>
            <a:ext cx="831273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82251" y="190754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프로젝트명</a:t>
            </a:r>
            <a:r>
              <a:rPr lang="ko-KR" altLang="en-US" b="1" dirty="0" smtClean="0">
                <a:solidFill>
                  <a:srgbClr val="FF0000"/>
                </a:solidFill>
              </a:rPr>
              <a:t>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73175" y="1900922"/>
            <a:ext cx="831273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52" y="233958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프로젝트명이</a:t>
            </a:r>
            <a:r>
              <a:rPr lang="ko-KR" altLang="en-US" b="1" dirty="0" smtClean="0">
                <a:solidFill>
                  <a:srgbClr val="FF0000"/>
                </a:solidFill>
              </a:rPr>
              <a:t> 다르면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브라우저 클릭 후 선택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74117" y="1556792"/>
            <a:ext cx="469232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2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8" y="547772"/>
            <a:ext cx="8030532" cy="583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742407" y="1370511"/>
            <a:ext cx="755703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35244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디버거</a:t>
            </a:r>
            <a:r>
              <a:rPr lang="ko-KR" altLang="en-US" sz="2000" b="1" dirty="0" smtClean="0"/>
              <a:t> 설정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25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2022-11-06T23:43:39Z</dcterms:created>
  <dcterms:modified xsi:type="dcterms:W3CDTF">2023-01-03T05:54:45Z</dcterms:modified>
</cp:coreProperties>
</file>