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82" d="100"/>
          <a:sy n="82" d="100"/>
        </p:scale>
        <p:origin x="-150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5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0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652588"/>
            <a:ext cx="7373937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5244" y="9614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글자 색상 변경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4878351" y="3237534"/>
            <a:ext cx="1619915" cy="320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0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25" y="1098918"/>
            <a:ext cx="8258936" cy="466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5244" y="9614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글자 색상 변경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738962" y="2676763"/>
            <a:ext cx="914400" cy="24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1316002"/>
            <a:ext cx="914400" cy="24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3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</cp:revision>
  <dcterms:created xsi:type="dcterms:W3CDTF">2022-11-06T23:43:39Z</dcterms:created>
  <dcterms:modified xsi:type="dcterms:W3CDTF">2023-01-03T06:16:50Z</dcterms:modified>
</cp:coreProperties>
</file>