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7" r:id="rId5"/>
    <p:sldId id="259" r:id="rId6"/>
    <p:sldId id="260" r:id="rId7"/>
    <p:sldId id="261" r:id="rId8"/>
    <p:sldId id="262" r:id="rId9"/>
    <p:sldId id="263" r:id="rId10"/>
    <p:sldId id="265" r:id="rId11"/>
    <p:sldId id="266"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2/16/2021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2/16/2021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7851648" cy="2514600"/>
          </a:xfrm>
        </p:spPr>
        <p:txBody>
          <a:bodyPr>
            <a:normAutofit fontScale="90000"/>
          </a:bodyPr>
          <a:lstStyle/>
          <a:p>
            <a:pPr algn="ctr"/>
            <a:r>
              <a:rPr lang="en-US" dirty="0" smtClean="0">
                <a:latin typeface="Arial Black" pitchFamily="34" charset="0"/>
              </a:rPr>
              <a:t/>
            </a:r>
            <a:br>
              <a:rPr lang="en-US" dirty="0" smtClean="0">
                <a:latin typeface="Arial Black" pitchFamily="34" charset="0"/>
              </a:rPr>
            </a:br>
            <a:r>
              <a:rPr lang="en-US" dirty="0" smtClean="0">
                <a:latin typeface="Arial Black" pitchFamily="34" charset="0"/>
              </a:rPr>
              <a:t/>
            </a:r>
            <a:br>
              <a:rPr lang="en-US" dirty="0" smtClean="0">
                <a:latin typeface="Arial Black" pitchFamily="34" charset="0"/>
              </a:rPr>
            </a:br>
            <a:r>
              <a:rPr lang="en-US" dirty="0" smtClean="0">
                <a:latin typeface="Arial Black" pitchFamily="34" charset="0"/>
              </a:rPr>
              <a:t/>
            </a:r>
            <a:br>
              <a:rPr lang="en-US" dirty="0" smtClean="0">
                <a:latin typeface="Arial Black" pitchFamily="34" charset="0"/>
              </a:rPr>
            </a:br>
            <a:r>
              <a:rPr lang="en-US" dirty="0" smtClean="0">
                <a:latin typeface="Arial Black" pitchFamily="34" charset="0"/>
              </a:rPr>
              <a:t/>
            </a:r>
            <a:br>
              <a:rPr lang="en-US" dirty="0" smtClean="0">
                <a:latin typeface="Arial Black" pitchFamily="34" charset="0"/>
              </a:rPr>
            </a:br>
            <a:r>
              <a:rPr lang="en-US" dirty="0" smtClean="0">
                <a:latin typeface="Arial Black" pitchFamily="34" charset="0"/>
              </a:rPr>
              <a:t/>
            </a:r>
            <a:br>
              <a:rPr lang="en-US" dirty="0" smtClean="0">
                <a:latin typeface="Arial Black" pitchFamily="34" charset="0"/>
              </a:rPr>
            </a:br>
            <a:r>
              <a:rPr lang="en-US" dirty="0" smtClean="0">
                <a:latin typeface="Arial Black" pitchFamily="34" charset="0"/>
              </a:rPr>
              <a:t>Data analytics and supply chain for fisheries</a:t>
            </a:r>
            <a:endParaRPr lang="en-US" dirty="0">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 Requirements</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pPr>
              <a:buNone/>
            </a:pPr>
            <a:r>
              <a:rPr lang="en-US" sz="3500" dirty="0" smtClean="0">
                <a:latin typeface="+mj-lt"/>
              </a:rPr>
              <a:t>Hardware Requirements</a:t>
            </a:r>
          </a:p>
          <a:p>
            <a:endParaRPr lang="en-US" dirty="0" smtClean="0"/>
          </a:p>
          <a:p>
            <a:r>
              <a:rPr lang="en-US" dirty="0" smtClean="0"/>
              <a:t>Processor  : Any Processor above 500 </a:t>
            </a:r>
            <a:r>
              <a:rPr lang="en-US" dirty="0" err="1" smtClean="0"/>
              <a:t>MHz.</a:t>
            </a:r>
            <a:endParaRPr lang="en-US" dirty="0" smtClean="0"/>
          </a:p>
          <a:p>
            <a:endParaRPr lang="en-US" dirty="0" smtClean="0"/>
          </a:p>
          <a:p>
            <a:r>
              <a:rPr lang="en-US" dirty="0" smtClean="0"/>
              <a:t>Ram  : 4 GB</a:t>
            </a:r>
          </a:p>
          <a:p>
            <a:endParaRPr lang="en-US" dirty="0" smtClean="0"/>
          </a:p>
          <a:p>
            <a:r>
              <a:rPr lang="en-US" dirty="0" smtClean="0"/>
              <a:t>Hard Disk  : 4 GB</a:t>
            </a:r>
          </a:p>
          <a:p>
            <a:endParaRPr lang="en-US" dirty="0" smtClean="0"/>
          </a:p>
          <a:p>
            <a:r>
              <a:rPr lang="en-US" dirty="0" smtClean="0"/>
              <a:t>Input device  : Standard Keyboard and Mouse.</a:t>
            </a:r>
          </a:p>
          <a:p>
            <a:endParaRPr lang="en-US" dirty="0" smtClean="0"/>
          </a:p>
          <a:p>
            <a:r>
              <a:rPr lang="en-US" dirty="0" smtClean="0"/>
              <a:t>Output device  : HDMI and High Resolution Monitor.</a:t>
            </a:r>
          </a:p>
          <a:p>
            <a:pPr>
              <a:buNone/>
            </a:pPr>
            <a:endParaRPr lang="en-US" dirty="0" smtClean="0"/>
          </a:p>
          <a:p>
            <a:pPr>
              <a:buNone/>
            </a:pPr>
            <a:r>
              <a:rPr lang="en-US" sz="3600" dirty="0" smtClean="0"/>
              <a:t>Software Requirements</a:t>
            </a:r>
          </a:p>
          <a:p>
            <a:endParaRPr lang="en-US" dirty="0" smtClean="0"/>
          </a:p>
          <a:p>
            <a:r>
              <a:rPr lang="en-US" dirty="0" smtClean="0"/>
              <a:t>Operating System : Windows 7 or higher</a:t>
            </a:r>
          </a:p>
          <a:p>
            <a:endParaRPr lang="en-US" dirty="0" smtClean="0"/>
          </a:p>
          <a:p>
            <a:r>
              <a:rPr lang="en-US" dirty="0" smtClean="0"/>
              <a:t>Programming: Python 3.6, R, </a:t>
            </a:r>
            <a:r>
              <a:rPr lang="en-US" dirty="0" err="1" smtClean="0"/>
              <a:t>Sql</a:t>
            </a:r>
            <a:r>
              <a:rPr lang="en-US" dirty="0" smtClean="0"/>
              <a:t> and related libraries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t>
            </a:r>
            <a:endParaRPr lang="en-US" dirty="0"/>
          </a:p>
        </p:txBody>
      </p:sp>
      <p:sp>
        <p:nvSpPr>
          <p:cNvPr id="3" name="Content Placeholder 2"/>
          <p:cNvSpPr>
            <a:spLocks noGrp="1"/>
          </p:cNvSpPr>
          <p:nvPr>
            <p:ph idx="1"/>
          </p:nvPr>
        </p:nvSpPr>
        <p:spPr/>
        <p:txBody>
          <a:bodyPr/>
          <a:lstStyle/>
          <a:p>
            <a:endParaRPr lang="en-US" b="1" dirty="0" smtClean="0"/>
          </a:p>
          <a:p>
            <a:endParaRPr lang="en-US" b="1" dirty="0" smtClean="0"/>
          </a:p>
          <a:p>
            <a:r>
              <a:rPr lang="en-US" b="1" dirty="0" smtClean="0"/>
              <a:t>Risk Management</a:t>
            </a:r>
          </a:p>
          <a:p>
            <a:r>
              <a:rPr lang="en-US" b="1" dirty="0" smtClean="0"/>
              <a:t>Interaction with customers</a:t>
            </a:r>
          </a:p>
          <a:p>
            <a:r>
              <a:rPr lang="en-US" b="1" dirty="0" smtClean="0"/>
              <a:t>Risk detection</a:t>
            </a:r>
          </a:p>
          <a:p>
            <a:r>
              <a:rPr lang="en-US" b="1" dirty="0" smtClean="0"/>
              <a:t>Computerized Shipping and Tracking</a:t>
            </a:r>
          </a:p>
          <a:p>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a:xfrm>
            <a:off x="457200" y="2209800"/>
            <a:ext cx="8229600" cy="4114800"/>
          </a:xfrm>
        </p:spPr>
        <p:txBody>
          <a:bodyPr/>
          <a:lstStyle/>
          <a:p>
            <a:pPr>
              <a:buNone/>
            </a:pPr>
            <a:r>
              <a:rPr lang="en-US" dirty="0" smtClean="0"/>
              <a:t>1.  Supply Chain Management in Fishing Industry</a:t>
            </a:r>
          </a:p>
          <a:p>
            <a:pPr lvl="3"/>
            <a:r>
              <a:rPr lang="en-US" dirty="0" err="1" smtClean="0"/>
              <a:t>Sanjida</a:t>
            </a:r>
            <a:r>
              <a:rPr lang="en-US" dirty="0" smtClean="0"/>
              <a:t> </a:t>
            </a:r>
            <a:r>
              <a:rPr lang="en-US" dirty="0" err="1" smtClean="0"/>
              <a:t>Binte</a:t>
            </a:r>
            <a:r>
              <a:rPr lang="en-US" dirty="0" smtClean="0"/>
              <a:t> Islam* , Dr. Md. </a:t>
            </a:r>
            <a:r>
              <a:rPr lang="en-US" dirty="0" err="1" smtClean="0"/>
              <a:t>Mamun</a:t>
            </a:r>
            <a:r>
              <a:rPr lang="en-US" dirty="0" smtClean="0"/>
              <a:t> </a:t>
            </a:r>
            <a:r>
              <a:rPr lang="en-US" dirty="0" err="1" smtClean="0"/>
              <a:t>Habib</a:t>
            </a:r>
            <a:endParaRPr lang="en-US" dirty="0" smtClean="0"/>
          </a:p>
          <a:p>
            <a:pPr lvl="3"/>
            <a:endParaRPr lang="en-US" dirty="0" smtClean="0"/>
          </a:p>
          <a:p>
            <a:pPr lvl="3"/>
            <a:endParaRPr lang="en-US" dirty="0" smtClean="0"/>
          </a:p>
          <a:p>
            <a:pPr>
              <a:buNone/>
            </a:pPr>
            <a:r>
              <a:rPr lang="en-US" dirty="0" smtClean="0"/>
              <a:t>2. Examining Supply Chain for Seafood Industries Using Structural Path Analysis</a:t>
            </a:r>
          </a:p>
          <a:p>
            <a:pPr lvl="2"/>
            <a:r>
              <a:rPr lang="en-US" dirty="0" smtClean="0"/>
              <a:t>Chang K. </a:t>
            </a:r>
            <a:r>
              <a:rPr lang="en-US" dirty="0" err="1" smtClean="0"/>
              <a:t>Seung</a:t>
            </a:r>
            <a:r>
              <a:rPr lang="en-US" dirty="0" smtClean="0"/>
              <a:t> 1 and Do-</a:t>
            </a:r>
            <a:r>
              <a:rPr lang="en-US" dirty="0" err="1" smtClean="0"/>
              <a:t>Hoon</a:t>
            </a:r>
            <a:r>
              <a:rPr lang="en-US" dirty="0" smtClean="0"/>
              <a:t> Kim 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a:t>
            </a:r>
            <a:endParaRPr lang="en-US" dirty="0"/>
          </a:p>
        </p:txBody>
      </p:sp>
      <p:sp>
        <p:nvSpPr>
          <p:cNvPr id="3" name="Content Placeholder 2"/>
          <p:cNvSpPr>
            <a:spLocks noGrp="1"/>
          </p:cNvSpPr>
          <p:nvPr>
            <p:ph idx="1"/>
          </p:nvPr>
        </p:nvSpPr>
        <p:spPr/>
        <p:txBody>
          <a:bodyPr>
            <a:normAutofit/>
          </a:bodyPr>
          <a:lstStyle/>
          <a:p>
            <a:r>
              <a:rPr lang="en-US" dirty="0" smtClean="0"/>
              <a:t>Without proper statistics or adequate </a:t>
            </a:r>
            <a:r>
              <a:rPr lang="en-US" dirty="0" err="1" smtClean="0"/>
              <a:t>analyzation</a:t>
            </a:r>
            <a:r>
              <a:rPr lang="en-US" dirty="0" smtClean="0"/>
              <a:t> of our progress there is no scope for improvement or success in any field. Hence, I propose a project to analyze the pre-existing data of fishermen and provide statistical overview of finance and work. My simple plan is to store data of fishermen (Expenses, types of fish, present market rate, future prediction) into a database and provide statistical output which does help the fishermen improve their profits.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a:bodyPr>
          <a:lstStyle/>
          <a:p>
            <a:r>
              <a:rPr lang="en-US" dirty="0" smtClean="0"/>
              <a:t>A supply chain is a network of entities or activities through which goods and services are produced and distributed from suppliers to users (industries or final users). Studies often use input-output (IO) models to analyze the supply chain of industries within a sub-national region or a country or across the world. IO models are suitable for an analysis of the supply chain because of their capability to scrutinize the transactions among the industries within an economy.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Industries are dependent on each other by purchasing and selling intermediate goods from and to the other industries. For instance, in order to process raw fish in the seafood processing industry, the industry purchases fuel from the petroleum refining industry and services from the finance and insurance industry. Once the raw fish is processed, the processed seafood is supplied to other industries, such as the food service industry or to households for final consumption.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for fisheries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C:\Users\atlur\OneDrive\Pictures\Screenshots\Screenshot (8).png"/>
          <p:cNvPicPr>
            <a:picLocks noChangeAspect="1" noChangeArrowheads="1"/>
          </p:cNvPicPr>
          <p:nvPr/>
        </p:nvPicPr>
        <p:blipFill>
          <a:blip r:embed="rId2" cstate="print"/>
          <a:srcRect/>
          <a:stretch>
            <a:fillRect/>
          </a:stretch>
        </p:blipFill>
        <p:spPr bwMode="auto">
          <a:xfrm>
            <a:off x="685800" y="3429000"/>
            <a:ext cx="7785100" cy="1549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3200400" cy="2115312"/>
          </a:xfrm>
        </p:spPr>
        <p:txBody>
          <a:bodyPr>
            <a:normAutofit fontScale="90000"/>
          </a:bodyPr>
          <a:lstStyle/>
          <a:p>
            <a:r>
              <a:rPr lang="en-US" dirty="0" smtClean="0"/>
              <a:t>Fish categories and Types </a:t>
            </a:r>
            <a:endParaRPr lang="en-US" dirty="0"/>
          </a:p>
        </p:txBody>
      </p:sp>
      <p:pic>
        <p:nvPicPr>
          <p:cNvPr id="2050" name="Picture 2" descr="C:\Users\atlur\OneDrive\Pictures\Screenshots\Screenshot (9).png"/>
          <p:cNvPicPr>
            <a:picLocks noChangeAspect="1" noChangeArrowheads="1"/>
          </p:cNvPicPr>
          <p:nvPr/>
        </p:nvPicPr>
        <p:blipFill>
          <a:blip r:embed="rId2" cstate="print"/>
          <a:srcRect/>
          <a:stretch>
            <a:fillRect/>
          </a:stretch>
        </p:blipFill>
        <p:spPr bwMode="auto">
          <a:xfrm>
            <a:off x="3886200" y="381000"/>
            <a:ext cx="4962029" cy="60071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15000"/>
            <a:ext cx="8610600" cy="533400"/>
          </a:xfrm>
        </p:spPr>
        <p:txBody>
          <a:bodyPr>
            <a:normAutofit/>
          </a:bodyPr>
          <a:lstStyle/>
          <a:p>
            <a:r>
              <a:rPr lang="en-US" sz="1600" dirty="0" smtClean="0">
                <a:latin typeface="+mn-lt"/>
              </a:rPr>
              <a:t>Catching the fish is not the only work for fishermen, he needs to deal and </a:t>
            </a:r>
            <a:r>
              <a:rPr lang="en-US" sz="1600" dirty="0" smtClean="0"/>
              <a:t>organize</a:t>
            </a:r>
            <a:r>
              <a:rPr lang="en-US" sz="1600" dirty="0" smtClean="0">
                <a:latin typeface="+mn-lt"/>
              </a:rPr>
              <a:t> with many other things to complete the whole supply chain.</a:t>
            </a:r>
            <a:endParaRPr lang="en-US" sz="1600" dirty="0">
              <a:latin typeface="+mn-lt"/>
            </a:endParaRPr>
          </a:p>
        </p:txBody>
      </p:sp>
      <p:pic>
        <p:nvPicPr>
          <p:cNvPr id="3074" name="Picture 2" descr="C:\Users\atlur\OneDrive\Pictures\Screenshots\Screenshot (10).png"/>
          <p:cNvPicPr>
            <a:picLocks noChangeAspect="1" noChangeArrowheads="1"/>
          </p:cNvPicPr>
          <p:nvPr/>
        </p:nvPicPr>
        <p:blipFill>
          <a:blip r:embed="rId2" cstate="print"/>
          <a:srcRect/>
          <a:stretch>
            <a:fillRect/>
          </a:stretch>
        </p:blipFill>
        <p:spPr bwMode="auto">
          <a:xfrm>
            <a:off x="2286000" y="990600"/>
            <a:ext cx="4602162" cy="439759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C:\Users\atlur\OneDrive\Pictures\Screenshots\Screenshot (11).png"/>
          <p:cNvPicPr>
            <a:picLocks noChangeAspect="1" noChangeArrowheads="1"/>
          </p:cNvPicPr>
          <p:nvPr/>
        </p:nvPicPr>
        <p:blipFill>
          <a:blip r:embed="rId2" cstate="print"/>
          <a:srcRect/>
          <a:stretch>
            <a:fillRect/>
          </a:stretch>
        </p:blipFill>
        <p:spPr bwMode="auto">
          <a:xfrm>
            <a:off x="304800" y="914400"/>
            <a:ext cx="8839200" cy="554088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2819400" cy="2801112"/>
          </a:xfrm>
        </p:spPr>
        <p:txBody>
          <a:bodyPr>
            <a:normAutofit fontScale="90000"/>
          </a:bodyPr>
          <a:lstStyle/>
          <a:p>
            <a:r>
              <a:rPr lang="en-US" dirty="0" smtClean="0"/>
              <a:t>The complete flow chat of fishery </a:t>
            </a:r>
            <a:endParaRPr lang="en-US" dirty="0"/>
          </a:p>
        </p:txBody>
      </p:sp>
      <p:pic>
        <p:nvPicPr>
          <p:cNvPr id="5122" name="Picture 2" descr="C:\Users\atlur\OneDrive\Pictures\Screenshots\Screenshot (12).png"/>
          <p:cNvPicPr>
            <a:picLocks noChangeAspect="1" noChangeArrowheads="1"/>
          </p:cNvPicPr>
          <p:nvPr/>
        </p:nvPicPr>
        <p:blipFill>
          <a:blip r:embed="rId2" cstate="print"/>
          <a:srcRect/>
          <a:stretch>
            <a:fillRect/>
          </a:stretch>
        </p:blipFill>
        <p:spPr bwMode="auto">
          <a:xfrm>
            <a:off x="3505200" y="807329"/>
            <a:ext cx="5400675" cy="6050671"/>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120</TotalTime>
  <Words>406</Words>
  <Application>Microsoft Office PowerPoint</Application>
  <PresentationFormat>On-screen Show (4:3)</PresentationFormat>
  <Paragraphs>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     Data analytics and supply chain for fisheries</vt:lpstr>
      <vt:lpstr>ABSTRACT :-</vt:lpstr>
      <vt:lpstr>Introduction :-</vt:lpstr>
      <vt:lpstr>Introduction :-</vt:lpstr>
      <vt:lpstr>Supply Chain for fisheries</vt:lpstr>
      <vt:lpstr>Fish categories and Types </vt:lpstr>
      <vt:lpstr>Catching the fish is not the only work for fishermen, he needs to deal and organize with many other things to complete the whole supply chain.</vt:lpstr>
      <vt:lpstr>Slide 8</vt:lpstr>
      <vt:lpstr>The complete flow chat of fishery </vt:lpstr>
      <vt:lpstr>System Requirements </vt:lpstr>
      <vt:lpstr>Applications :-</vt:lpstr>
      <vt:lpstr>References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NIKHIL ATLURI</dc:creator>
  <cp:lastModifiedBy>NIKHIL ATLURI</cp:lastModifiedBy>
  <cp:revision>12</cp:revision>
  <dcterms:created xsi:type="dcterms:W3CDTF">2006-08-16T00:00:00Z</dcterms:created>
  <dcterms:modified xsi:type="dcterms:W3CDTF">2021-02-16T10:08:20Z</dcterms:modified>
</cp:coreProperties>
</file>