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notesSlides/notesSlide7.xml" ContentType="application/vnd.openxmlformats-officedocument.presentationml.notesSlide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  <p:sldMasterId id="2147483661" r:id="rId2"/>
  </p:sldMasterIdLst>
  <p:notesMasterIdLst>
    <p:notesMasterId r:id="rId19"/>
  </p:notesMasterIdLst>
  <p:handoutMasterIdLst>
    <p:handoutMasterId r:id="rId20"/>
  </p:handoutMasterIdLst>
  <p:sldIdLst>
    <p:sldId id="402" r:id="rId3"/>
    <p:sldId id="933" r:id="rId4"/>
    <p:sldId id="939" r:id="rId5"/>
    <p:sldId id="1072" r:id="rId6"/>
    <p:sldId id="1071" r:id="rId7"/>
    <p:sldId id="936" r:id="rId8"/>
    <p:sldId id="940" r:id="rId9"/>
    <p:sldId id="938" r:id="rId10"/>
    <p:sldId id="941" r:id="rId11"/>
    <p:sldId id="1073" r:id="rId12"/>
    <p:sldId id="942" r:id="rId13"/>
    <p:sldId id="943" r:id="rId14"/>
    <p:sldId id="944" r:id="rId15"/>
    <p:sldId id="945" r:id="rId16"/>
    <p:sldId id="946" r:id="rId17"/>
    <p:sldId id="947" r:id="rId18"/>
  </p:sldIdLst>
  <p:sldSz cx="9144000" cy="6858000" type="screen4x3"/>
  <p:notesSz cx="6858000" cy="9661525"/>
  <p:custShowLst>
    <p:custShow name="Mustermann1" id="0">
      <p:sldLst/>
    </p:custShow>
  </p:custShowLst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500" kern="1200">
        <a:solidFill>
          <a:srgbClr val="0028AD"/>
        </a:solidFill>
        <a:latin typeface="Arial" charset="0"/>
        <a:ea typeface="ＭＳ Ｐゴシック" charset="0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500" kern="1200">
        <a:solidFill>
          <a:srgbClr val="0028AD"/>
        </a:solidFill>
        <a:latin typeface="Arial" charset="0"/>
        <a:ea typeface="ＭＳ Ｐゴシック" charset="0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500" kern="1200">
        <a:solidFill>
          <a:srgbClr val="0028AD"/>
        </a:solidFill>
        <a:latin typeface="Arial" charset="0"/>
        <a:ea typeface="ＭＳ Ｐゴシック" charset="0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500" kern="1200">
        <a:solidFill>
          <a:srgbClr val="0028AD"/>
        </a:solidFill>
        <a:latin typeface="Arial" charset="0"/>
        <a:ea typeface="ＭＳ Ｐゴシック" charset="0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500" kern="1200">
        <a:solidFill>
          <a:srgbClr val="0028AD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2500" kern="1200">
        <a:solidFill>
          <a:srgbClr val="0028AD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sz="2500" kern="1200">
        <a:solidFill>
          <a:srgbClr val="0028AD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sz="2500" kern="1200">
        <a:solidFill>
          <a:srgbClr val="0028AD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sz="2500" kern="1200">
        <a:solidFill>
          <a:srgbClr val="0028AD"/>
        </a:solidFill>
        <a:latin typeface="Arial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orient="horz" pos="3867">
          <p15:clr>
            <a:srgbClr val="A4A3A4"/>
          </p15:clr>
        </p15:guide>
        <p15:guide id="3" orient="horz" pos="801">
          <p15:clr>
            <a:srgbClr val="A4A3A4"/>
          </p15:clr>
        </p15:guide>
        <p15:guide id="4" orient="horz" pos="534">
          <p15:clr>
            <a:srgbClr val="A4A3A4"/>
          </p15:clr>
        </p15:guide>
        <p15:guide id="5" orient="horz" pos="703">
          <p15:clr>
            <a:srgbClr val="A4A3A4"/>
          </p15:clr>
        </p15:guide>
        <p15:guide id="6" orient="horz" pos="4121">
          <p15:clr>
            <a:srgbClr val="A4A3A4"/>
          </p15:clr>
        </p15:guide>
        <p15:guide id="7" orient="horz" pos="702">
          <p15:clr>
            <a:srgbClr val="A4A3A4"/>
          </p15:clr>
        </p15:guide>
        <p15:guide id="8" orient="horz" pos="1092">
          <p15:clr>
            <a:srgbClr val="A4A3A4"/>
          </p15:clr>
        </p15:guide>
        <p15:guide id="9" pos="5447">
          <p15:clr>
            <a:srgbClr val="A4A3A4"/>
          </p15:clr>
        </p15:guide>
        <p15:guide id="10" pos="2955">
          <p15:clr>
            <a:srgbClr val="A4A3A4"/>
          </p15:clr>
        </p15:guide>
        <p15:guide id="11" pos="367">
          <p15:clr>
            <a:srgbClr val="A4A3A4"/>
          </p15:clr>
        </p15:guide>
        <p15:guide id="12" pos="1394">
          <p15:clr>
            <a:srgbClr val="A4A3A4"/>
          </p15:clr>
        </p15:guide>
        <p15:guide id="13" pos="130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43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77D"/>
    <a:srgbClr val="FF3300"/>
    <a:srgbClr val="800000"/>
    <a:srgbClr val="990000"/>
    <a:srgbClr val="CC0000"/>
    <a:srgbClr val="FFCC00"/>
    <a:srgbClr val="005EAD"/>
    <a:srgbClr val="002F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DE2EC5-D376-43A5-B900-7F060FA30BBF}" v="10" dt="2021-11-01T12:41:23.2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9851" autoAdjust="0"/>
    <p:restoredTop sz="95388" autoAdjust="0"/>
  </p:normalViewPr>
  <p:slideViewPr>
    <p:cSldViewPr snapToGrid="0" showGuides="1">
      <p:cViewPr varScale="1">
        <p:scale>
          <a:sx n="114" d="100"/>
          <a:sy n="114" d="100"/>
        </p:scale>
        <p:origin x="1122" y="102"/>
      </p:cViewPr>
      <p:guideLst>
        <p:guide orient="horz" pos="119"/>
        <p:guide orient="horz" pos="3867"/>
        <p:guide orient="horz" pos="801"/>
        <p:guide orient="horz" pos="534"/>
        <p:guide orient="horz" pos="703"/>
        <p:guide orient="horz" pos="4121"/>
        <p:guide orient="horz" pos="702"/>
        <p:guide orient="horz" pos="1092"/>
        <p:guide pos="5447"/>
        <p:guide pos="2955"/>
        <p:guide pos="367"/>
        <p:guide pos="1394"/>
        <p:guide pos="130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121" d="100"/>
          <a:sy n="121" d="100"/>
        </p:scale>
        <p:origin x="-312" y="-112"/>
      </p:cViewPr>
      <p:guideLst>
        <p:guide orient="horz" pos="3043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microsoft.com/office/2015/10/relationships/revisionInfo" Target="revisionInfo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scha Plate" userId="ed8ff092-8995-4993-845b-21c8a164b889" providerId="ADAL" clId="{D5DE2EC5-D376-43A5-B900-7F060FA30BBF}"/>
    <pc:docChg chg="undo custSel modSld">
      <pc:chgData name="Sascha Plate" userId="ed8ff092-8995-4993-845b-21c8a164b889" providerId="ADAL" clId="{D5DE2EC5-D376-43A5-B900-7F060FA30BBF}" dt="2021-11-01T12:41:27.174" v="736" actId="1076"/>
      <pc:docMkLst>
        <pc:docMk/>
      </pc:docMkLst>
      <pc:sldChg chg="modSp mod">
        <pc:chgData name="Sascha Plate" userId="ed8ff092-8995-4993-845b-21c8a164b889" providerId="ADAL" clId="{D5DE2EC5-D376-43A5-B900-7F060FA30BBF}" dt="2021-11-01T12:38:10.151" v="696" actId="732"/>
        <pc:sldMkLst>
          <pc:docMk/>
          <pc:sldMk cId="386723065" sldId="943"/>
        </pc:sldMkLst>
        <pc:picChg chg="mod modCrop">
          <ac:chgData name="Sascha Plate" userId="ed8ff092-8995-4993-845b-21c8a164b889" providerId="ADAL" clId="{D5DE2EC5-D376-43A5-B900-7F060FA30BBF}" dt="2021-11-01T12:38:10.151" v="696" actId="732"/>
          <ac:picMkLst>
            <pc:docMk/>
            <pc:sldMk cId="386723065" sldId="943"/>
            <ac:picMk id="3" creationId="{94FD6BA2-6B97-4D41-B991-C54DF0E03AA6}"/>
          </ac:picMkLst>
        </pc:picChg>
      </pc:sldChg>
      <pc:sldChg chg="modSp mod">
        <pc:chgData name="Sascha Plate" userId="ed8ff092-8995-4993-845b-21c8a164b889" providerId="ADAL" clId="{D5DE2EC5-D376-43A5-B900-7F060FA30BBF}" dt="2021-11-01T12:37:22.588" v="686" actId="403"/>
        <pc:sldMkLst>
          <pc:docMk/>
          <pc:sldMk cId="253587772" sldId="944"/>
        </pc:sldMkLst>
        <pc:graphicFrameChg chg="modGraphic">
          <ac:chgData name="Sascha Plate" userId="ed8ff092-8995-4993-845b-21c8a164b889" providerId="ADAL" clId="{D5DE2EC5-D376-43A5-B900-7F060FA30BBF}" dt="2021-11-01T12:37:02.041" v="665" actId="20577"/>
          <ac:graphicFrameMkLst>
            <pc:docMk/>
            <pc:sldMk cId="253587772" sldId="944"/>
            <ac:graphicFrameMk id="28" creationId="{00000000-0000-0000-0000-000000000000}"/>
          </ac:graphicFrameMkLst>
        </pc:graphicFrameChg>
        <pc:graphicFrameChg chg="modGraphic">
          <ac:chgData name="Sascha Plate" userId="ed8ff092-8995-4993-845b-21c8a164b889" providerId="ADAL" clId="{D5DE2EC5-D376-43A5-B900-7F060FA30BBF}" dt="2021-11-01T12:37:04.248" v="668" actId="20577"/>
          <ac:graphicFrameMkLst>
            <pc:docMk/>
            <pc:sldMk cId="253587772" sldId="944"/>
            <ac:graphicFrameMk id="29" creationId="{00000000-0000-0000-0000-000000000000}"/>
          </ac:graphicFrameMkLst>
        </pc:graphicFrameChg>
        <pc:graphicFrameChg chg="modGraphic">
          <ac:chgData name="Sascha Plate" userId="ed8ff092-8995-4993-845b-21c8a164b889" providerId="ADAL" clId="{D5DE2EC5-D376-43A5-B900-7F060FA30BBF}" dt="2021-11-01T12:37:09.639" v="672" actId="403"/>
          <ac:graphicFrameMkLst>
            <pc:docMk/>
            <pc:sldMk cId="253587772" sldId="944"/>
            <ac:graphicFrameMk id="30" creationId="{00000000-0000-0000-0000-000000000000}"/>
          </ac:graphicFrameMkLst>
        </pc:graphicFrameChg>
        <pc:graphicFrameChg chg="modGraphic">
          <ac:chgData name="Sascha Plate" userId="ed8ff092-8995-4993-845b-21c8a164b889" providerId="ADAL" clId="{D5DE2EC5-D376-43A5-B900-7F060FA30BBF}" dt="2021-11-01T12:36:55.425" v="660" actId="403"/>
          <ac:graphicFrameMkLst>
            <pc:docMk/>
            <pc:sldMk cId="253587772" sldId="944"/>
            <ac:graphicFrameMk id="31" creationId="{00000000-0000-0000-0000-000000000000}"/>
          </ac:graphicFrameMkLst>
        </pc:graphicFrameChg>
        <pc:graphicFrameChg chg="modGraphic">
          <ac:chgData name="Sascha Plate" userId="ed8ff092-8995-4993-845b-21c8a164b889" providerId="ADAL" clId="{D5DE2EC5-D376-43A5-B900-7F060FA30BBF}" dt="2021-11-01T12:37:03.591" v="667" actId="20577"/>
          <ac:graphicFrameMkLst>
            <pc:docMk/>
            <pc:sldMk cId="253587772" sldId="944"/>
            <ac:graphicFrameMk id="32" creationId="{00000000-0000-0000-0000-000000000000}"/>
          </ac:graphicFrameMkLst>
        </pc:graphicFrameChg>
        <pc:graphicFrameChg chg="modGraphic">
          <ac:chgData name="Sascha Plate" userId="ed8ff092-8995-4993-845b-21c8a164b889" providerId="ADAL" clId="{D5DE2EC5-D376-43A5-B900-7F060FA30BBF}" dt="2021-11-01T12:37:14.584" v="678" actId="404"/>
          <ac:graphicFrameMkLst>
            <pc:docMk/>
            <pc:sldMk cId="253587772" sldId="944"/>
            <ac:graphicFrameMk id="33" creationId="{00000000-0000-0000-0000-000000000000}"/>
          </ac:graphicFrameMkLst>
        </pc:graphicFrameChg>
        <pc:graphicFrameChg chg="modGraphic">
          <ac:chgData name="Sascha Plate" userId="ed8ff092-8995-4993-845b-21c8a164b889" providerId="ADAL" clId="{D5DE2EC5-D376-43A5-B900-7F060FA30BBF}" dt="2021-11-01T12:37:02.632" v="666" actId="20577"/>
          <ac:graphicFrameMkLst>
            <pc:docMk/>
            <pc:sldMk cId="253587772" sldId="944"/>
            <ac:graphicFrameMk id="34" creationId="{00000000-0000-0000-0000-000000000000}"/>
          </ac:graphicFrameMkLst>
        </pc:graphicFrameChg>
        <pc:graphicFrameChg chg="modGraphic">
          <ac:chgData name="Sascha Plate" userId="ed8ff092-8995-4993-845b-21c8a164b889" providerId="ADAL" clId="{D5DE2EC5-D376-43A5-B900-7F060FA30BBF}" dt="2021-11-01T12:37:22.588" v="686" actId="403"/>
          <ac:graphicFrameMkLst>
            <pc:docMk/>
            <pc:sldMk cId="253587772" sldId="944"/>
            <ac:graphicFrameMk id="35" creationId="{00000000-0000-0000-0000-000000000000}"/>
          </ac:graphicFrameMkLst>
        </pc:graphicFrameChg>
        <pc:graphicFrameChg chg="modGraphic">
          <ac:chgData name="Sascha Plate" userId="ed8ff092-8995-4993-845b-21c8a164b889" providerId="ADAL" clId="{D5DE2EC5-D376-43A5-B900-7F060FA30BBF}" dt="2021-11-01T12:37:18.704" v="682" actId="403"/>
          <ac:graphicFrameMkLst>
            <pc:docMk/>
            <pc:sldMk cId="253587772" sldId="944"/>
            <ac:graphicFrameMk id="36" creationId="{00000000-0000-0000-0000-000000000000}"/>
          </ac:graphicFrameMkLst>
        </pc:graphicFrameChg>
      </pc:sldChg>
      <pc:sldChg chg="modSp mod">
        <pc:chgData name="Sascha Plate" userId="ed8ff092-8995-4993-845b-21c8a164b889" providerId="ADAL" clId="{D5DE2EC5-D376-43A5-B900-7F060FA30BBF}" dt="2021-11-01T12:28:38.240" v="655" actId="20577"/>
        <pc:sldMkLst>
          <pc:docMk/>
          <pc:sldMk cId="2967974404" sldId="945"/>
        </pc:sldMkLst>
        <pc:spChg chg="mod">
          <ac:chgData name="Sascha Plate" userId="ed8ff092-8995-4993-845b-21c8a164b889" providerId="ADAL" clId="{D5DE2EC5-D376-43A5-B900-7F060FA30BBF}" dt="2021-11-01T12:28:25.301" v="654" actId="403"/>
          <ac:spMkLst>
            <pc:docMk/>
            <pc:sldMk cId="2967974404" sldId="945"/>
            <ac:spMk id="11" creationId="{0A9D4812-C3AB-4CA8-9030-61C9F0D731C4}"/>
          </ac:spMkLst>
        </pc:spChg>
        <pc:spChg chg="mod">
          <ac:chgData name="Sascha Plate" userId="ed8ff092-8995-4993-845b-21c8a164b889" providerId="ADAL" clId="{D5DE2EC5-D376-43A5-B900-7F060FA30BBF}" dt="2021-11-01T12:28:38.240" v="655" actId="20577"/>
          <ac:spMkLst>
            <pc:docMk/>
            <pc:sldMk cId="2967974404" sldId="945"/>
            <ac:spMk id="13" creationId="{0A9D4812-C3AB-4CA8-9030-61C9F0D731C4}"/>
          </ac:spMkLst>
        </pc:spChg>
      </pc:sldChg>
      <pc:sldChg chg="addSp modSp mod">
        <pc:chgData name="Sascha Plate" userId="ed8ff092-8995-4993-845b-21c8a164b889" providerId="ADAL" clId="{D5DE2EC5-D376-43A5-B900-7F060FA30BBF}" dt="2021-11-01T12:41:27.174" v="736" actId="1076"/>
        <pc:sldMkLst>
          <pc:docMk/>
          <pc:sldMk cId="1866687839" sldId="1073"/>
        </pc:sldMkLst>
        <pc:spChg chg="mod">
          <ac:chgData name="Sascha Plate" userId="ed8ff092-8995-4993-845b-21c8a164b889" providerId="ADAL" clId="{D5DE2EC5-D376-43A5-B900-7F060FA30BBF}" dt="2021-11-01T12:40:08.195" v="717"/>
          <ac:spMkLst>
            <pc:docMk/>
            <pc:sldMk cId="1866687839" sldId="1073"/>
            <ac:spMk id="24" creationId="{8FF77E66-03C7-430A-8465-DF976E29C2ED}"/>
          </ac:spMkLst>
        </pc:spChg>
        <pc:spChg chg="mod">
          <ac:chgData name="Sascha Plate" userId="ed8ff092-8995-4993-845b-21c8a164b889" providerId="ADAL" clId="{D5DE2EC5-D376-43A5-B900-7F060FA30BBF}" dt="2021-11-01T12:40:08.195" v="717"/>
          <ac:spMkLst>
            <pc:docMk/>
            <pc:sldMk cId="1866687839" sldId="1073"/>
            <ac:spMk id="25" creationId="{EB80C244-AEB8-40A2-B69C-B4FC0C3C087A}"/>
          </ac:spMkLst>
        </pc:spChg>
        <pc:spChg chg="mod">
          <ac:chgData name="Sascha Plate" userId="ed8ff092-8995-4993-845b-21c8a164b889" providerId="ADAL" clId="{D5DE2EC5-D376-43A5-B900-7F060FA30BBF}" dt="2021-11-01T12:40:08.195" v="717"/>
          <ac:spMkLst>
            <pc:docMk/>
            <pc:sldMk cId="1866687839" sldId="1073"/>
            <ac:spMk id="26" creationId="{3C1D810B-ED80-485A-9647-4E82E3DF2EA2}"/>
          </ac:spMkLst>
        </pc:spChg>
        <pc:spChg chg="mod">
          <ac:chgData name="Sascha Plate" userId="ed8ff092-8995-4993-845b-21c8a164b889" providerId="ADAL" clId="{D5DE2EC5-D376-43A5-B900-7F060FA30BBF}" dt="2021-11-01T12:40:08.195" v="717"/>
          <ac:spMkLst>
            <pc:docMk/>
            <pc:sldMk cId="1866687839" sldId="1073"/>
            <ac:spMk id="27" creationId="{03A0163F-1986-4D4F-B266-ACAE212F4AE6}"/>
          </ac:spMkLst>
        </pc:spChg>
        <pc:spChg chg="mod">
          <ac:chgData name="Sascha Plate" userId="ed8ff092-8995-4993-845b-21c8a164b889" providerId="ADAL" clId="{D5DE2EC5-D376-43A5-B900-7F060FA30BBF}" dt="2021-11-01T12:40:23.019" v="719"/>
          <ac:spMkLst>
            <pc:docMk/>
            <pc:sldMk cId="1866687839" sldId="1073"/>
            <ac:spMk id="29" creationId="{280BE7EE-F7AF-4DD4-8C19-DB6EC5AD0414}"/>
          </ac:spMkLst>
        </pc:spChg>
        <pc:spChg chg="mod">
          <ac:chgData name="Sascha Plate" userId="ed8ff092-8995-4993-845b-21c8a164b889" providerId="ADAL" clId="{D5DE2EC5-D376-43A5-B900-7F060FA30BBF}" dt="2021-11-01T12:40:23.019" v="719"/>
          <ac:spMkLst>
            <pc:docMk/>
            <pc:sldMk cId="1866687839" sldId="1073"/>
            <ac:spMk id="30" creationId="{4F006D8E-BA09-4CAF-A361-608F15CED7E3}"/>
          </ac:spMkLst>
        </pc:spChg>
        <pc:spChg chg="mod">
          <ac:chgData name="Sascha Plate" userId="ed8ff092-8995-4993-845b-21c8a164b889" providerId="ADAL" clId="{D5DE2EC5-D376-43A5-B900-7F060FA30BBF}" dt="2021-11-01T12:40:23.019" v="719"/>
          <ac:spMkLst>
            <pc:docMk/>
            <pc:sldMk cId="1866687839" sldId="1073"/>
            <ac:spMk id="31" creationId="{F1C20F40-4262-4744-8B9F-03E237D437D8}"/>
          </ac:spMkLst>
        </pc:spChg>
        <pc:spChg chg="mod">
          <ac:chgData name="Sascha Plate" userId="ed8ff092-8995-4993-845b-21c8a164b889" providerId="ADAL" clId="{D5DE2EC5-D376-43A5-B900-7F060FA30BBF}" dt="2021-11-01T12:40:23.019" v="719"/>
          <ac:spMkLst>
            <pc:docMk/>
            <pc:sldMk cId="1866687839" sldId="1073"/>
            <ac:spMk id="32" creationId="{0C9E78B7-F58F-42EA-B1E4-2B1EFB4D271B}"/>
          </ac:spMkLst>
        </pc:spChg>
        <pc:spChg chg="mod">
          <ac:chgData name="Sascha Plate" userId="ed8ff092-8995-4993-845b-21c8a164b889" providerId="ADAL" clId="{D5DE2EC5-D376-43A5-B900-7F060FA30BBF}" dt="2021-11-01T12:40:52.546" v="722"/>
          <ac:spMkLst>
            <pc:docMk/>
            <pc:sldMk cId="1866687839" sldId="1073"/>
            <ac:spMk id="34" creationId="{BA4C5C3D-0CC2-4E4A-BC5F-3F6829B63439}"/>
          </ac:spMkLst>
        </pc:spChg>
        <pc:spChg chg="mod">
          <ac:chgData name="Sascha Plate" userId="ed8ff092-8995-4993-845b-21c8a164b889" providerId="ADAL" clId="{D5DE2EC5-D376-43A5-B900-7F060FA30BBF}" dt="2021-11-01T12:40:52.546" v="722"/>
          <ac:spMkLst>
            <pc:docMk/>
            <pc:sldMk cId="1866687839" sldId="1073"/>
            <ac:spMk id="35" creationId="{2761A3D7-0CBD-4AB4-A5A5-8C0F7A6A2369}"/>
          </ac:spMkLst>
        </pc:spChg>
        <pc:spChg chg="mod">
          <ac:chgData name="Sascha Plate" userId="ed8ff092-8995-4993-845b-21c8a164b889" providerId="ADAL" clId="{D5DE2EC5-D376-43A5-B900-7F060FA30BBF}" dt="2021-11-01T12:40:52.546" v="722"/>
          <ac:spMkLst>
            <pc:docMk/>
            <pc:sldMk cId="1866687839" sldId="1073"/>
            <ac:spMk id="36" creationId="{E6FFF198-746E-493A-84DA-BDBCBDD0DC75}"/>
          </ac:spMkLst>
        </pc:spChg>
        <pc:spChg chg="mod">
          <ac:chgData name="Sascha Plate" userId="ed8ff092-8995-4993-845b-21c8a164b889" providerId="ADAL" clId="{D5DE2EC5-D376-43A5-B900-7F060FA30BBF}" dt="2021-11-01T12:40:52.546" v="722"/>
          <ac:spMkLst>
            <pc:docMk/>
            <pc:sldMk cId="1866687839" sldId="1073"/>
            <ac:spMk id="37" creationId="{B0E1518B-33B5-49C6-846A-629F206060CF}"/>
          </ac:spMkLst>
        </pc:spChg>
        <pc:spChg chg="mod">
          <ac:chgData name="Sascha Plate" userId="ed8ff092-8995-4993-845b-21c8a164b889" providerId="ADAL" clId="{D5DE2EC5-D376-43A5-B900-7F060FA30BBF}" dt="2021-11-01T12:40:59.008" v="724"/>
          <ac:spMkLst>
            <pc:docMk/>
            <pc:sldMk cId="1866687839" sldId="1073"/>
            <ac:spMk id="39" creationId="{F8D11363-F84A-4C07-AFFC-3AB48882FCFC}"/>
          </ac:spMkLst>
        </pc:spChg>
        <pc:spChg chg="mod">
          <ac:chgData name="Sascha Plate" userId="ed8ff092-8995-4993-845b-21c8a164b889" providerId="ADAL" clId="{D5DE2EC5-D376-43A5-B900-7F060FA30BBF}" dt="2021-11-01T12:40:59.008" v="724"/>
          <ac:spMkLst>
            <pc:docMk/>
            <pc:sldMk cId="1866687839" sldId="1073"/>
            <ac:spMk id="40" creationId="{93AD439C-C1AC-4E9E-8A40-FC5A50908019}"/>
          </ac:spMkLst>
        </pc:spChg>
        <pc:spChg chg="mod">
          <ac:chgData name="Sascha Plate" userId="ed8ff092-8995-4993-845b-21c8a164b889" providerId="ADAL" clId="{D5DE2EC5-D376-43A5-B900-7F060FA30BBF}" dt="2021-11-01T12:40:59.008" v="724"/>
          <ac:spMkLst>
            <pc:docMk/>
            <pc:sldMk cId="1866687839" sldId="1073"/>
            <ac:spMk id="41" creationId="{E330B0CA-BF75-4582-96BD-C1B0768DCD65}"/>
          </ac:spMkLst>
        </pc:spChg>
        <pc:spChg chg="mod">
          <ac:chgData name="Sascha Plate" userId="ed8ff092-8995-4993-845b-21c8a164b889" providerId="ADAL" clId="{D5DE2EC5-D376-43A5-B900-7F060FA30BBF}" dt="2021-11-01T12:40:59.008" v="724"/>
          <ac:spMkLst>
            <pc:docMk/>
            <pc:sldMk cId="1866687839" sldId="1073"/>
            <ac:spMk id="42" creationId="{2602D407-8C54-48D2-BAA4-9000E9A1A324}"/>
          </ac:spMkLst>
        </pc:spChg>
        <pc:spChg chg="mod">
          <ac:chgData name="Sascha Plate" userId="ed8ff092-8995-4993-845b-21c8a164b889" providerId="ADAL" clId="{D5DE2EC5-D376-43A5-B900-7F060FA30BBF}" dt="2021-11-01T12:41:23.242" v="735"/>
          <ac:spMkLst>
            <pc:docMk/>
            <pc:sldMk cId="1866687839" sldId="1073"/>
            <ac:spMk id="44" creationId="{C0E83A6E-6260-42F2-A630-A07D6E68DAC5}"/>
          </ac:spMkLst>
        </pc:spChg>
        <pc:spChg chg="mod">
          <ac:chgData name="Sascha Plate" userId="ed8ff092-8995-4993-845b-21c8a164b889" providerId="ADAL" clId="{D5DE2EC5-D376-43A5-B900-7F060FA30BBF}" dt="2021-11-01T12:41:23.242" v="735"/>
          <ac:spMkLst>
            <pc:docMk/>
            <pc:sldMk cId="1866687839" sldId="1073"/>
            <ac:spMk id="45" creationId="{512B2053-D7A7-4FDB-AA81-C651932FD87C}"/>
          </ac:spMkLst>
        </pc:spChg>
        <pc:spChg chg="mod">
          <ac:chgData name="Sascha Plate" userId="ed8ff092-8995-4993-845b-21c8a164b889" providerId="ADAL" clId="{D5DE2EC5-D376-43A5-B900-7F060FA30BBF}" dt="2021-11-01T12:41:23.242" v="735"/>
          <ac:spMkLst>
            <pc:docMk/>
            <pc:sldMk cId="1866687839" sldId="1073"/>
            <ac:spMk id="46" creationId="{7D1EF024-AB7B-4636-85A7-C7A77C505F1E}"/>
          </ac:spMkLst>
        </pc:spChg>
        <pc:spChg chg="mod">
          <ac:chgData name="Sascha Plate" userId="ed8ff092-8995-4993-845b-21c8a164b889" providerId="ADAL" clId="{D5DE2EC5-D376-43A5-B900-7F060FA30BBF}" dt="2021-11-01T12:41:23.242" v="735"/>
          <ac:spMkLst>
            <pc:docMk/>
            <pc:sldMk cId="1866687839" sldId="1073"/>
            <ac:spMk id="47" creationId="{220785D7-5D24-4040-AC44-CE34CB1E8DCF}"/>
          </ac:spMkLst>
        </pc:spChg>
        <pc:grpChg chg="add mod">
          <ac:chgData name="Sascha Plate" userId="ed8ff092-8995-4993-845b-21c8a164b889" providerId="ADAL" clId="{D5DE2EC5-D376-43A5-B900-7F060FA30BBF}" dt="2021-11-01T12:40:48.159" v="721" actId="1076"/>
          <ac:grpSpMkLst>
            <pc:docMk/>
            <pc:sldMk cId="1866687839" sldId="1073"/>
            <ac:grpSpMk id="23" creationId="{C87BFDB8-4588-428F-812D-A3D03C4DFA61}"/>
          </ac:grpSpMkLst>
        </pc:grpChg>
        <pc:grpChg chg="add mod">
          <ac:chgData name="Sascha Plate" userId="ed8ff092-8995-4993-845b-21c8a164b889" providerId="ADAL" clId="{D5DE2EC5-D376-43A5-B900-7F060FA30BBF}" dt="2021-11-01T12:40:43.491" v="720" actId="1076"/>
          <ac:grpSpMkLst>
            <pc:docMk/>
            <pc:sldMk cId="1866687839" sldId="1073"/>
            <ac:grpSpMk id="28" creationId="{C6BD9AE1-3972-4F54-A2AB-C9698DA199AC}"/>
          </ac:grpSpMkLst>
        </pc:grpChg>
        <pc:grpChg chg="add mod">
          <ac:chgData name="Sascha Plate" userId="ed8ff092-8995-4993-845b-21c8a164b889" providerId="ADAL" clId="{D5DE2EC5-D376-43A5-B900-7F060FA30BBF}" dt="2021-11-01T12:40:57.843" v="723" actId="1076"/>
          <ac:grpSpMkLst>
            <pc:docMk/>
            <pc:sldMk cId="1866687839" sldId="1073"/>
            <ac:grpSpMk id="33" creationId="{88A4DC42-C1F7-40E8-8F2B-331146B9640C}"/>
          </ac:grpSpMkLst>
        </pc:grpChg>
        <pc:grpChg chg="add mod">
          <ac:chgData name="Sascha Plate" userId="ed8ff092-8995-4993-845b-21c8a164b889" providerId="ADAL" clId="{D5DE2EC5-D376-43A5-B900-7F060FA30BBF}" dt="2021-11-01T12:41:06.425" v="725" actId="1076"/>
          <ac:grpSpMkLst>
            <pc:docMk/>
            <pc:sldMk cId="1866687839" sldId="1073"/>
            <ac:grpSpMk id="38" creationId="{0309C939-0CE0-4C6A-8758-805704B051FE}"/>
          </ac:grpSpMkLst>
        </pc:grpChg>
        <pc:grpChg chg="add mod">
          <ac:chgData name="Sascha Plate" userId="ed8ff092-8995-4993-845b-21c8a164b889" providerId="ADAL" clId="{D5DE2EC5-D376-43A5-B900-7F060FA30BBF}" dt="2021-11-01T12:41:27.174" v="736" actId="1076"/>
          <ac:grpSpMkLst>
            <pc:docMk/>
            <pc:sldMk cId="1866687839" sldId="1073"/>
            <ac:grpSpMk id="43" creationId="{99EC53F5-F54E-4AFA-8BEC-FE814161CAEC}"/>
          </ac:grpSpMkLst>
        </pc:grpChg>
        <pc:graphicFrameChg chg="mod modGraphic">
          <ac:chgData name="Sascha Plate" userId="ed8ff092-8995-4993-845b-21c8a164b889" providerId="ADAL" clId="{D5DE2EC5-D376-43A5-B900-7F060FA30BBF}" dt="2021-11-01T12:41:18.132" v="734" actId="20577"/>
          <ac:graphicFrameMkLst>
            <pc:docMk/>
            <pc:sldMk cId="1866687839" sldId="1073"/>
            <ac:graphicFrameMk id="5" creationId="{0EAD61C2-0E9C-41EC-9BA6-E02A66A28720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1800" cy="4841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Times" charset="0"/>
              </a:defRPr>
            </a:lvl1pPr>
          </a:lstStyle>
          <a:p>
            <a:endParaRPr lang="de-DE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1"/>
            <a:ext cx="2971800" cy="4841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" charset="0"/>
              </a:defRPr>
            </a:lvl1pPr>
          </a:lstStyle>
          <a:p>
            <a:endParaRPr lang="de-DE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77339"/>
            <a:ext cx="2971800" cy="484186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Times" charset="0"/>
              </a:defRPr>
            </a:lvl1pPr>
          </a:lstStyle>
          <a:p>
            <a:endParaRPr lang="de-DE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9177339"/>
            <a:ext cx="2971800" cy="484186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" charset="0"/>
              </a:defRPr>
            </a:lvl1pPr>
          </a:lstStyle>
          <a:p>
            <a:fld id="{D54606BC-1185-6343-8CD4-1A7CC7DA3AB6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39445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-2079625" y="536575"/>
            <a:ext cx="11018838" cy="82661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8197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85750" y="8910638"/>
            <a:ext cx="6286500" cy="43021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um die Textformatierung des Masters zu bearbeiten.</a:t>
            </a:r>
          </a:p>
        </p:txBody>
      </p:sp>
    </p:spTree>
    <p:extLst>
      <p:ext uri="{BB962C8B-B14F-4D97-AF65-F5344CB8AC3E}">
        <p14:creationId xmlns:p14="http://schemas.microsoft.com/office/powerpoint/2010/main" val="16122181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ctr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Syntax" charset="0"/>
        <a:ea typeface="ＭＳ Ｐゴシック" charset="0"/>
        <a:cs typeface="+mn-cs"/>
      </a:defRPr>
    </a:lvl1pPr>
    <a:lvl2pPr marL="457200" algn="ctr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Syntax" charset="0"/>
        <a:ea typeface="ＭＳ Ｐゴシック" charset="0"/>
        <a:cs typeface="+mn-cs"/>
      </a:defRPr>
    </a:lvl2pPr>
    <a:lvl3pPr marL="914400" algn="ctr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Syntax" charset="0"/>
        <a:ea typeface="ＭＳ Ｐゴシック" charset="0"/>
        <a:cs typeface="+mn-cs"/>
      </a:defRPr>
    </a:lvl3pPr>
    <a:lvl4pPr marL="1371600" algn="ctr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Syntax" charset="0"/>
        <a:ea typeface="ＭＳ Ｐゴシック" charset="0"/>
        <a:cs typeface="+mn-cs"/>
      </a:defRPr>
    </a:lvl4pPr>
    <a:lvl5pPr marL="1828800" algn="ctr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Syntax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0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060126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928292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460029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09604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441964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507053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84978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254906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559934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58704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484023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06182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60" name="Picture 64" descr="Fotolia_2596290_XL duplex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7" b="11909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58" name="Picture 62" descr="Kästchen-blau-breit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11" t="65588"/>
          <a:stretch>
            <a:fillRect/>
          </a:stretch>
        </p:blipFill>
        <p:spPr bwMode="auto">
          <a:xfrm>
            <a:off x="0" y="0"/>
            <a:ext cx="8647113" cy="11144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17" name="Rectangle 21"/>
          <p:cNvSpPr>
            <a:spLocks noGrp="1" noChangeArrowheads="1"/>
          </p:cNvSpPr>
          <p:nvPr>
            <p:ph type="ctrTitle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noProof="0"/>
              <a:t>Mastertitelformat bearbeiten</a:t>
            </a:r>
          </a:p>
        </p:txBody>
      </p:sp>
      <p:sp>
        <p:nvSpPr>
          <p:cNvPr id="8" name="Abgerundetes Rechteck 2"/>
          <p:cNvSpPr/>
          <p:nvPr userDrawn="1"/>
        </p:nvSpPr>
        <p:spPr bwMode="auto">
          <a:xfrm>
            <a:off x="7024687" y="5947200"/>
            <a:ext cx="2119313" cy="910800"/>
          </a:xfrm>
          <a:custGeom>
            <a:avLst/>
            <a:gdLst>
              <a:gd name="connsiteX0" fmla="*/ 0 w 2632783"/>
              <a:gd name="connsiteY0" fmla="*/ 392918 h 1260000"/>
              <a:gd name="connsiteX1" fmla="*/ 392918 w 2632783"/>
              <a:gd name="connsiteY1" fmla="*/ 0 h 1260000"/>
              <a:gd name="connsiteX2" fmla="*/ 2239865 w 2632783"/>
              <a:gd name="connsiteY2" fmla="*/ 0 h 1260000"/>
              <a:gd name="connsiteX3" fmla="*/ 2632783 w 2632783"/>
              <a:gd name="connsiteY3" fmla="*/ 392918 h 1260000"/>
              <a:gd name="connsiteX4" fmla="*/ 2632783 w 2632783"/>
              <a:gd name="connsiteY4" fmla="*/ 867082 h 1260000"/>
              <a:gd name="connsiteX5" fmla="*/ 2239865 w 2632783"/>
              <a:gd name="connsiteY5" fmla="*/ 1260000 h 1260000"/>
              <a:gd name="connsiteX6" fmla="*/ 392918 w 2632783"/>
              <a:gd name="connsiteY6" fmla="*/ 1260000 h 1260000"/>
              <a:gd name="connsiteX7" fmla="*/ 0 w 2632783"/>
              <a:gd name="connsiteY7" fmla="*/ 867082 h 1260000"/>
              <a:gd name="connsiteX8" fmla="*/ 0 w 2632783"/>
              <a:gd name="connsiteY8" fmla="*/ 392918 h 1260000"/>
              <a:gd name="connsiteX0" fmla="*/ 0 w 2632783"/>
              <a:gd name="connsiteY0" fmla="*/ 392918 h 1260000"/>
              <a:gd name="connsiteX1" fmla="*/ 392918 w 2632783"/>
              <a:gd name="connsiteY1" fmla="*/ 0 h 1260000"/>
              <a:gd name="connsiteX2" fmla="*/ 2239865 w 2632783"/>
              <a:gd name="connsiteY2" fmla="*/ 0 h 1260000"/>
              <a:gd name="connsiteX3" fmla="*/ 2407700 w 2632783"/>
              <a:gd name="connsiteY3" fmla="*/ 392918 h 1260000"/>
              <a:gd name="connsiteX4" fmla="*/ 2632783 w 2632783"/>
              <a:gd name="connsiteY4" fmla="*/ 867082 h 1260000"/>
              <a:gd name="connsiteX5" fmla="*/ 2239865 w 2632783"/>
              <a:gd name="connsiteY5" fmla="*/ 1260000 h 1260000"/>
              <a:gd name="connsiteX6" fmla="*/ 392918 w 2632783"/>
              <a:gd name="connsiteY6" fmla="*/ 1260000 h 1260000"/>
              <a:gd name="connsiteX7" fmla="*/ 0 w 2632783"/>
              <a:gd name="connsiteY7" fmla="*/ 867082 h 1260000"/>
              <a:gd name="connsiteX8" fmla="*/ 0 w 2632783"/>
              <a:gd name="connsiteY8" fmla="*/ 392918 h 1260000"/>
              <a:gd name="connsiteX0" fmla="*/ 0 w 2632783"/>
              <a:gd name="connsiteY0" fmla="*/ 392918 h 1260000"/>
              <a:gd name="connsiteX1" fmla="*/ 392918 w 2632783"/>
              <a:gd name="connsiteY1" fmla="*/ 0 h 1260000"/>
              <a:gd name="connsiteX2" fmla="*/ 2239865 w 2632783"/>
              <a:gd name="connsiteY2" fmla="*/ 0 h 1260000"/>
              <a:gd name="connsiteX3" fmla="*/ 2407700 w 2632783"/>
              <a:gd name="connsiteY3" fmla="*/ 392918 h 1260000"/>
              <a:gd name="connsiteX4" fmla="*/ 2632783 w 2632783"/>
              <a:gd name="connsiteY4" fmla="*/ 867082 h 1260000"/>
              <a:gd name="connsiteX5" fmla="*/ 2239865 w 2632783"/>
              <a:gd name="connsiteY5" fmla="*/ 1260000 h 1260000"/>
              <a:gd name="connsiteX6" fmla="*/ 392918 w 2632783"/>
              <a:gd name="connsiteY6" fmla="*/ 1260000 h 1260000"/>
              <a:gd name="connsiteX7" fmla="*/ 0 w 2632783"/>
              <a:gd name="connsiteY7" fmla="*/ 867082 h 1260000"/>
              <a:gd name="connsiteX8" fmla="*/ 0 w 2632783"/>
              <a:gd name="connsiteY8" fmla="*/ 392918 h 1260000"/>
              <a:gd name="connsiteX0" fmla="*/ 0 w 2632783"/>
              <a:gd name="connsiteY0" fmla="*/ 392918 h 1260000"/>
              <a:gd name="connsiteX1" fmla="*/ 392918 w 2632783"/>
              <a:gd name="connsiteY1" fmla="*/ 0 h 1260000"/>
              <a:gd name="connsiteX2" fmla="*/ 2239865 w 2632783"/>
              <a:gd name="connsiteY2" fmla="*/ 0 h 1260000"/>
              <a:gd name="connsiteX3" fmla="*/ 2407700 w 2632783"/>
              <a:gd name="connsiteY3" fmla="*/ 392918 h 1260000"/>
              <a:gd name="connsiteX4" fmla="*/ 2632783 w 2632783"/>
              <a:gd name="connsiteY4" fmla="*/ 867082 h 1260000"/>
              <a:gd name="connsiteX5" fmla="*/ 2239865 w 2632783"/>
              <a:gd name="connsiteY5" fmla="*/ 1260000 h 1260000"/>
              <a:gd name="connsiteX6" fmla="*/ 392918 w 2632783"/>
              <a:gd name="connsiteY6" fmla="*/ 1260000 h 1260000"/>
              <a:gd name="connsiteX7" fmla="*/ 0 w 2632783"/>
              <a:gd name="connsiteY7" fmla="*/ 867082 h 1260000"/>
              <a:gd name="connsiteX8" fmla="*/ 0 w 2632783"/>
              <a:gd name="connsiteY8" fmla="*/ 392918 h 1260000"/>
              <a:gd name="connsiteX0" fmla="*/ 2632783 w 2632783"/>
              <a:gd name="connsiteY0" fmla="*/ 867082 h 1260000"/>
              <a:gd name="connsiteX1" fmla="*/ 2239865 w 2632783"/>
              <a:gd name="connsiteY1" fmla="*/ 1260000 h 1260000"/>
              <a:gd name="connsiteX2" fmla="*/ 392918 w 2632783"/>
              <a:gd name="connsiteY2" fmla="*/ 1260000 h 1260000"/>
              <a:gd name="connsiteX3" fmla="*/ 0 w 2632783"/>
              <a:gd name="connsiteY3" fmla="*/ 867082 h 1260000"/>
              <a:gd name="connsiteX4" fmla="*/ 0 w 2632783"/>
              <a:gd name="connsiteY4" fmla="*/ 392918 h 1260000"/>
              <a:gd name="connsiteX5" fmla="*/ 392918 w 2632783"/>
              <a:gd name="connsiteY5" fmla="*/ 0 h 1260000"/>
              <a:gd name="connsiteX6" fmla="*/ 2239865 w 2632783"/>
              <a:gd name="connsiteY6" fmla="*/ 0 h 1260000"/>
              <a:gd name="connsiteX7" fmla="*/ 2499140 w 2632783"/>
              <a:gd name="connsiteY7" fmla="*/ 484358 h 1260000"/>
              <a:gd name="connsiteX0" fmla="*/ 2239865 w 2499140"/>
              <a:gd name="connsiteY0" fmla="*/ 1260000 h 1260000"/>
              <a:gd name="connsiteX1" fmla="*/ 392918 w 2499140"/>
              <a:gd name="connsiteY1" fmla="*/ 1260000 h 1260000"/>
              <a:gd name="connsiteX2" fmla="*/ 0 w 2499140"/>
              <a:gd name="connsiteY2" fmla="*/ 867082 h 1260000"/>
              <a:gd name="connsiteX3" fmla="*/ 0 w 2499140"/>
              <a:gd name="connsiteY3" fmla="*/ 392918 h 1260000"/>
              <a:gd name="connsiteX4" fmla="*/ 392918 w 2499140"/>
              <a:gd name="connsiteY4" fmla="*/ 0 h 1260000"/>
              <a:gd name="connsiteX5" fmla="*/ 2239865 w 2499140"/>
              <a:gd name="connsiteY5" fmla="*/ 0 h 1260000"/>
              <a:gd name="connsiteX6" fmla="*/ 2499140 w 2499140"/>
              <a:gd name="connsiteY6" fmla="*/ 484358 h 1260000"/>
              <a:gd name="connsiteX0" fmla="*/ 2239865 w 2239865"/>
              <a:gd name="connsiteY0" fmla="*/ 1260000 h 1260000"/>
              <a:gd name="connsiteX1" fmla="*/ 392918 w 2239865"/>
              <a:gd name="connsiteY1" fmla="*/ 1260000 h 1260000"/>
              <a:gd name="connsiteX2" fmla="*/ 0 w 2239865"/>
              <a:gd name="connsiteY2" fmla="*/ 867082 h 1260000"/>
              <a:gd name="connsiteX3" fmla="*/ 0 w 2239865"/>
              <a:gd name="connsiteY3" fmla="*/ 392918 h 1260000"/>
              <a:gd name="connsiteX4" fmla="*/ 392918 w 2239865"/>
              <a:gd name="connsiteY4" fmla="*/ 0 h 1260000"/>
              <a:gd name="connsiteX5" fmla="*/ 2239865 w 2239865"/>
              <a:gd name="connsiteY5" fmla="*/ 0 h 1260000"/>
              <a:gd name="connsiteX0" fmla="*/ 2239865 w 2239865"/>
              <a:gd name="connsiteY0" fmla="*/ 1260000 h 1260000"/>
              <a:gd name="connsiteX1" fmla="*/ 0 w 2239865"/>
              <a:gd name="connsiteY1" fmla="*/ 867082 h 1260000"/>
              <a:gd name="connsiteX2" fmla="*/ 0 w 2239865"/>
              <a:gd name="connsiteY2" fmla="*/ 392918 h 1260000"/>
              <a:gd name="connsiteX3" fmla="*/ 392918 w 2239865"/>
              <a:gd name="connsiteY3" fmla="*/ 0 h 1260000"/>
              <a:gd name="connsiteX4" fmla="*/ 2239865 w 2239865"/>
              <a:gd name="connsiteY4" fmla="*/ 0 h 1260000"/>
              <a:gd name="connsiteX0" fmla="*/ 2239865 w 2239865"/>
              <a:gd name="connsiteY0" fmla="*/ 894240 h 894240"/>
              <a:gd name="connsiteX1" fmla="*/ 0 w 2239865"/>
              <a:gd name="connsiteY1" fmla="*/ 867082 h 894240"/>
              <a:gd name="connsiteX2" fmla="*/ 0 w 2239865"/>
              <a:gd name="connsiteY2" fmla="*/ 392918 h 894240"/>
              <a:gd name="connsiteX3" fmla="*/ 392918 w 2239865"/>
              <a:gd name="connsiteY3" fmla="*/ 0 h 894240"/>
              <a:gd name="connsiteX4" fmla="*/ 2239865 w 2239865"/>
              <a:gd name="connsiteY4" fmla="*/ 0 h 894240"/>
              <a:gd name="connsiteX0" fmla="*/ 2253933 w 2253933"/>
              <a:gd name="connsiteY0" fmla="*/ 873139 h 873139"/>
              <a:gd name="connsiteX1" fmla="*/ 0 w 2253933"/>
              <a:gd name="connsiteY1" fmla="*/ 867082 h 873139"/>
              <a:gd name="connsiteX2" fmla="*/ 0 w 2253933"/>
              <a:gd name="connsiteY2" fmla="*/ 392918 h 873139"/>
              <a:gd name="connsiteX3" fmla="*/ 392918 w 2253933"/>
              <a:gd name="connsiteY3" fmla="*/ 0 h 873139"/>
              <a:gd name="connsiteX4" fmla="*/ 2239865 w 2253933"/>
              <a:gd name="connsiteY4" fmla="*/ 0 h 873139"/>
              <a:gd name="connsiteX0" fmla="*/ 2253933 w 2253933"/>
              <a:gd name="connsiteY0" fmla="*/ 873139 h 909285"/>
              <a:gd name="connsiteX1" fmla="*/ 0 w 2253933"/>
              <a:gd name="connsiteY1" fmla="*/ 909285 h 909285"/>
              <a:gd name="connsiteX2" fmla="*/ 0 w 2253933"/>
              <a:gd name="connsiteY2" fmla="*/ 392918 h 909285"/>
              <a:gd name="connsiteX3" fmla="*/ 392918 w 2253933"/>
              <a:gd name="connsiteY3" fmla="*/ 0 h 909285"/>
              <a:gd name="connsiteX4" fmla="*/ 2239865 w 2253933"/>
              <a:gd name="connsiteY4" fmla="*/ 0 h 909285"/>
              <a:gd name="connsiteX0" fmla="*/ 2113256 w 2239865"/>
              <a:gd name="connsiteY0" fmla="*/ 922376 h 922376"/>
              <a:gd name="connsiteX1" fmla="*/ 0 w 2239865"/>
              <a:gd name="connsiteY1" fmla="*/ 909285 h 922376"/>
              <a:gd name="connsiteX2" fmla="*/ 0 w 2239865"/>
              <a:gd name="connsiteY2" fmla="*/ 392918 h 922376"/>
              <a:gd name="connsiteX3" fmla="*/ 392918 w 2239865"/>
              <a:gd name="connsiteY3" fmla="*/ 0 h 922376"/>
              <a:gd name="connsiteX4" fmla="*/ 2239865 w 2239865"/>
              <a:gd name="connsiteY4" fmla="*/ 0 h 922376"/>
              <a:gd name="connsiteX0" fmla="*/ 2113256 w 2113256"/>
              <a:gd name="connsiteY0" fmla="*/ 922376 h 922376"/>
              <a:gd name="connsiteX1" fmla="*/ 0 w 2113256"/>
              <a:gd name="connsiteY1" fmla="*/ 909285 h 922376"/>
              <a:gd name="connsiteX2" fmla="*/ 0 w 2113256"/>
              <a:gd name="connsiteY2" fmla="*/ 392918 h 922376"/>
              <a:gd name="connsiteX3" fmla="*/ 392918 w 2113256"/>
              <a:gd name="connsiteY3" fmla="*/ 0 h 922376"/>
              <a:gd name="connsiteX4" fmla="*/ 2099188 w 2113256"/>
              <a:gd name="connsiteY4" fmla="*/ 0 h 922376"/>
              <a:gd name="connsiteX0" fmla="*/ 2113256 w 2148425"/>
              <a:gd name="connsiteY0" fmla="*/ 922376 h 922376"/>
              <a:gd name="connsiteX1" fmla="*/ 0 w 2148425"/>
              <a:gd name="connsiteY1" fmla="*/ 909285 h 922376"/>
              <a:gd name="connsiteX2" fmla="*/ 0 w 2148425"/>
              <a:gd name="connsiteY2" fmla="*/ 392918 h 922376"/>
              <a:gd name="connsiteX3" fmla="*/ 392918 w 2148425"/>
              <a:gd name="connsiteY3" fmla="*/ 0 h 922376"/>
              <a:gd name="connsiteX4" fmla="*/ 2148425 w 2148425"/>
              <a:gd name="connsiteY4" fmla="*/ 0 h 922376"/>
              <a:gd name="connsiteX0" fmla="*/ 2113256 w 2113256"/>
              <a:gd name="connsiteY0" fmla="*/ 936444 h 936444"/>
              <a:gd name="connsiteX1" fmla="*/ 0 w 2113256"/>
              <a:gd name="connsiteY1" fmla="*/ 923353 h 936444"/>
              <a:gd name="connsiteX2" fmla="*/ 0 w 2113256"/>
              <a:gd name="connsiteY2" fmla="*/ 406986 h 936444"/>
              <a:gd name="connsiteX3" fmla="*/ 392918 w 2113256"/>
              <a:gd name="connsiteY3" fmla="*/ 14068 h 936444"/>
              <a:gd name="connsiteX4" fmla="*/ 2085120 w 2113256"/>
              <a:gd name="connsiteY4" fmla="*/ 0 h 936444"/>
              <a:gd name="connsiteX0" fmla="*/ 2113256 w 2127323"/>
              <a:gd name="connsiteY0" fmla="*/ 936444 h 936444"/>
              <a:gd name="connsiteX1" fmla="*/ 0 w 2127323"/>
              <a:gd name="connsiteY1" fmla="*/ 923353 h 936444"/>
              <a:gd name="connsiteX2" fmla="*/ 0 w 2127323"/>
              <a:gd name="connsiteY2" fmla="*/ 406986 h 936444"/>
              <a:gd name="connsiteX3" fmla="*/ 392918 w 2127323"/>
              <a:gd name="connsiteY3" fmla="*/ 14068 h 936444"/>
              <a:gd name="connsiteX4" fmla="*/ 2127323 w 2127323"/>
              <a:gd name="connsiteY4" fmla="*/ 0 h 936444"/>
              <a:gd name="connsiteX0" fmla="*/ 2134357 w 2134357"/>
              <a:gd name="connsiteY0" fmla="*/ 915343 h 923353"/>
              <a:gd name="connsiteX1" fmla="*/ 0 w 2134357"/>
              <a:gd name="connsiteY1" fmla="*/ 923353 h 923353"/>
              <a:gd name="connsiteX2" fmla="*/ 0 w 2134357"/>
              <a:gd name="connsiteY2" fmla="*/ 406986 h 923353"/>
              <a:gd name="connsiteX3" fmla="*/ 392918 w 2134357"/>
              <a:gd name="connsiteY3" fmla="*/ 14068 h 923353"/>
              <a:gd name="connsiteX4" fmla="*/ 2127323 w 2134357"/>
              <a:gd name="connsiteY4" fmla="*/ 0 h 923353"/>
              <a:gd name="connsiteX0" fmla="*/ 2134357 w 2134357"/>
              <a:gd name="connsiteY0" fmla="*/ 901275 h 909285"/>
              <a:gd name="connsiteX1" fmla="*/ 0 w 2134357"/>
              <a:gd name="connsiteY1" fmla="*/ 909285 h 909285"/>
              <a:gd name="connsiteX2" fmla="*/ 0 w 2134357"/>
              <a:gd name="connsiteY2" fmla="*/ 392918 h 909285"/>
              <a:gd name="connsiteX3" fmla="*/ 392918 w 2134357"/>
              <a:gd name="connsiteY3" fmla="*/ 0 h 909285"/>
              <a:gd name="connsiteX4" fmla="*/ 2132119 w 2134357"/>
              <a:gd name="connsiteY4" fmla="*/ 219 h 909285"/>
              <a:gd name="connsiteX0" fmla="*/ 2134357 w 2134357"/>
              <a:gd name="connsiteY0" fmla="*/ 910800 h 910800"/>
              <a:gd name="connsiteX1" fmla="*/ 0 w 2134357"/>
              <a:gd name="connsiteY1" fmla="*/ 909285 h 910800"/>
              <a:gd name="connsiteX2" fmla="*/ 0 w 2134357"/>
              <a:gd name="connsiteY2" fmla="*/ 392918 h 910800"/>
              <a:gd name="connsiteX3" fmla="*/ 392918 w 2134357"/>
              <a:gd name="connsiteY3" fmla="*/ 0 h 910800"/>
              <a:gd name="connsiteX4" fmla="*/ 2132119 w 2134357"/>
              <a:gd name="connsiteY4" fmla="*/ 219 h 91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34357" h="910800">
                <a:moveTo>
                  <a:pt x="2134357" y="910800"/>
                </a:moveTo>
                <a:lnTo>
                  <a:pt x="0" y="909285"/>
                </a:lnTo>
                <a:lnTo>
                  <a:pt x="0" y="392918"/>
                </a:lnTo>
                <a:cubicBezTo>
                  <a:pt x="0" y="175915"/>
                  <a:pt x="175915" y="0"/>
                  <a:pt x="392918" y="0"/>
                </a:cubicBezTo>
                <a:lnTo>
                  <a:pt x="2132119" y="219"/>
                </a:lnTo>
              </a:path>
            </a:pathLst>
          </a:custGeom>
          <a:solidFill>
            <a:schemeClr val="bg1"/>
          </a:solidFill>
          <a:ln w="1270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500" b="0" i="0" u="none" strike="noStrike" cap="none" normalizeH="0" baseline="0">
              <a:ln>
                <a:noFill/>
              </a:ln>
              <a:solidFill>
                <a:srgbClr val="0028AD"/>
              </a:solidFill>
              <a:effectLst/>
              <a:latin typeface="Arial" charset="0"/>
            </a:endParaRPr>
          </a:p>
        </p:txBody>
      </p:sp>
      <p:pic>
        <p:nvPicPr>
          <p:cNvPr id="4154" name="Picture 58" descr="Logo-RGB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138" y="6134100"/>
            <a:ext cx="1323975" cy="4079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312842609"/>
      </p:ext>
    </p:extLst>
  </p:cSld>
  <p:clrMapOvr>
    <a:masterClrMapping/>
  </p:clrMapOvr>
  <p:transition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188913"/>
            <a:ext cx="2017713" cy="5949950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73088" y="188913"/>
            <a:ext cx="5903912" cy="59499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729846560"/>
      </p:ext>
    </p:extLst>
  </p:cSld>
  <p:clrMapOvr>
    <a:masterClrMapping/>
  </p:clrMapOvr>
  <p:transition>
    <p:dissolv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3088" y="-1"/>
            <a:ext cx="8074025" cy="1100065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4EB6BC4B-94D9-4A33-9FA5-3FCD7B6A4E1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3087" y="1100064"/>
            <a:ext cx="8074025" cy="633486"/>
          </a:xfrm>
        </p:spPr>
        <p:txBody>
          <a:bodyPr anchor="ctr"/>
          <a:lstStyle>
            <a:lvl1pPr marL="0" indent="0">
              <a:buNone/>
              <a:defRPr sz="1800" b="1">
                <a:solidFill>
                  <a:schemeClr val="accent6">
                    <a:lumMod val="75000"/>
                  </a:schemeClr>
                </a:solidFill>
              </a:defRPr>
            </a:lvl1pPr>
            <a:lvl2pPr marL="379413" indent="0">
              <a:buNone/>
              <a:defRPr/>
            </a:lvl2pPr>
            <a:lvl3pPr marL="855663" indent="0">
              <a:buNone/>
              <a:defRPr/>
            </a:lvl3pPr>
            <a:lvl4pPr marL="1274763" indent="0">
              <a:buNone/>
              <a:defRPr/>
            </a:lvl4pPr>
            <a:lvl5pPr marL="1693863" indent="0">
              <a:buNone/>
              <a:defRPr/>
            </a:lvl5pPr>
          </a:lstStyle>
          <a:p>
            <a:pPr lvl="0"/>
            <a:r>
              <a:rPr lang="de-DE" dirty="0"/>
              <a:t>Untertitel</a:t>
            </a:r>
          </a:p>
        </p:txBody>
      </p:sp>
    </p:spTree>
    <p:extLst>
      <p:ext uri="{BB962C8B-B14F-4D97-AF65-F5344CB8AC3E}">
        <p14:creationId xmlns:p14="http://schemas.microsoft.com/office/powerpoint/2010/main" val="1809090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60" name="Picture 64" descr="Fotolia_2596290_XL duplex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7" b="11909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58" name="Picture 62" descr="Kästchen-blau-breit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11" t="65588"/>
          <a:stretch>
            <a:fillRect/>
          </a:stretch>
        </p:blipFill>
        <p:spPr bwMode="auto">
          <a:xfrm>
            <a:off x="0" y="0"/>
            <a:ext cx="8647113" cy="11144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17" name="Rectangle 21"/>
          <p:cNvSpPr>
            <a:spLocks noGrp="1" noChangeArrowheads="1"/>
          </p:cNvSpPr>
          <p:nvPr>
            <p:ph type="ctrTitle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noProof="0"/>
              <a:t>Mastertitelformat bearbeiten</a:t>
            </a:r>
          </a:p>
        </p:txBody>
      </p:sp>
      <p:sp>
        <p:nvSpPr>
          <p:cNvPr id="8" name="Abgerundetes Rechteck 2"/>
          <p:cNvSpPr/>
          <p:nvPr userDrawn="1"/>
        </p:nvSpPr>
        <p:spPr bwMode="auto">
          <a:xfrm>
            <a:off x="7024687" y="5947200"/>
            <a:ext cx="2119313" cy="910800"/>
          </a:xfrm>
          <a:custGeom>
            <a:avLst/>
            <a:gdLst>
              <a:gd name="connsiteX0" fmla="*/ 0 w 2632783"/>
              <a:gd name="connsiteY0" fmla="*/ 392918 h 1260000"/>
              <a:gd name="connsiteX1" fmla="*/ 392918 w 2632783"/>
              <a:gd name="connsiteY1" fmla="*/ 0 h 1260000"/>
              <a:gd name="connsiteX2" fmla="*/ 2239865 w 2632783"/>
              <a:gd name="connsiteY2" fmla="*/ 0 h 1260000"/>
              <a:gd name="connsiteX3" fmla="*/ 2632783 w 2632783"/>
              <a:gd name="connsiteY3" fmla="*/ 392918 h 1260000"/>
              <a:gd name="connsiteX4" fmla="*/ 2632783 w 2632783"/>
              <a:gd name="connsiteY4" fmla="*/ 867082 h 1260000"/>
              <a:gd name="connsiteX5" fmla="*/ 2239865 w 2632783"/>
              <a:gd name="connsiteY5" fmla="*/ 1260000 h 1260000"/>
              <a:gd name="connsiteX6" fmla="*/ 392918 w 2632783"/>
              <a:gd name="connsiteY6" fmla="*/ 1260000 h 1260000"/>
              <a:gd name="connsiteX7" fmla="*/ 0 w 2632783"/>
              <a:gd name="connsiteY7" fmla="*/ 867082 h 1260000"/>
              <a:gd name="connsiteX8" fmla="*/ 0 w 2632783"/>
              <a:gd name="connsiteY8" fmla="*/ 392918 h 1260000"/>
              <a:gd name="connsiteX0" fmla="*/ 0 w 2632783"/>
              <a:gd name="connsiteY0" fmla="*/ 392918 h 1260000"/>
              <a:gd name="connsiteX1" fmla="*/ 392918 w 2632783"/>
              <a:gd name="connsiteY1" fmla="*/ 0 h 1260000"/>
              <a:gd name="connsiteX2" fmla="*/ 2239865 w 2632783"/>
              <a:gd name="connsiteY2" fmla="*/ 0 h 1260000"/>
              <a:gd name="connsiteX3" fmla="*/ 2407700 w 2632783"/>
              <a:gd name="connsiteY3" fmla="*/ 392918 h 1260000"/>
              <a:gd name="connsiteX4" fmla="*/ 2632783 w 2632783"/>
              <a:gd name="connsiteY4" fmla="*/ 867082 h 1260000"/>
              <a:gd name="connsiteX5" fmla="*/ 2239865 w 2632783"/>
              <a:gd name="connsiteY5" fmla="*/ 1260000 h 1260000"/>
              <a:gd name="connsiteX6" fmla="*/ 392918 w 2632783"/>
              <a:gd name="connsiteY6" fmla="*/ 1260000 h 1260000"/>
              <a:gd name="connsiteX7" fmla="*/ 0 w 2632783"/>
              <a:gd name="connsiteY7" fmla="*/ 867082 h 1260000"/>
              <a:gd name="connsiteX8" fmla="*/ 0 w 2632783"/>
              <a:gd name="connsiteY8" fmla="*/ 392918 h 1260000"/>
              <a:gd name="connsiteX0" fmla="*/ 0 w 2632783"/>
              <a:gd name="connsiteY0" fmla="*/ 392918 h 1260000"/>
              <a:gd name="connsiteX1" fmla="*/ 392918 w 2632783"/>
              <a:gd name="connsiteY1" fmla="*/ 0 h 1260000"/>
              <a:gd name="connsiteX2" fmla="*/ 2239865 w 2632783"/>
              <a:gd name="connsiteY2" fmla="*/ 0 h 1260000"/>
              <a:gd name="connsiteX3" fmla="*/ 2407700 w 2632783"/>
              <a:gd name="connsiteY3" fmla="*/ 392918 h 1260000"/>
              <a:gd name="connsiteX4" fmla="*/ 2632783 w 2632783"/>
              <a:gd name="connsiteY4" fmla="*/ 867082 h 1260000"/>
              <a:gd name="connsiteX5" fmla="*/ 2239865 w 2632783"/>
              <a:gd name="connsiteY5" fmla="*/ 1260000 h 1260000"/>
              <a:gd name="connsiteX6" fmla="*/ 392918 w 2632783"/>
              <a:gd name="connsiteY6" fmla="*/ 1260000 h 1260000"/>
              <a:gd name="connsiteX7" fmla="*/ 0 w 2632783"/>
              <a:gd name="connsiteY7" fmla="*/ 867082 h 1260000"/>
              <a:gd name="connsiteX8" fmla="*/ 0 w 2632783"/>
              <a:gd name="connsiteY8" fmla="*/ 392918 h 1260000"/>
              <a:gd name="connsiteX0" fmla="*/ 0 w 2632783"/>
              <a:gd name="connsiteY0" fmla="*/ 392918 h 1260000"/>
              <a:gd name="connsiteX1" fmla="*/ 392918 w 2632783"/>
              <a:gd name="connsiteY1" fmla="*/ 0 h 1260000"/>
              <a:gd name="connsiteX2" fmla="*/ 2239865 w 2632783"/>
              <a:gd name="connsiteY2" fmla="*/ 0 h 1260000"/>
              <a:gd name="connsiteX3" fmla="*/ 2407700 w 2632783"/>
              <a:gd name="connsiteY3" fmla="*/ 392918 h 1260000"/>
              <a:gd name="connsiteX4" fmla="*/ 2632783 w 2632783"/>
              <a:gd name="connsiteY4" fmla="*/ 867082 h 1260000"/>
              <a:gd name="connsiteX5" fmla="*/ 2239865 w 2632783"/>
              <a:gd name="connsiteY5" fmla="*/ 1260000 h 1260000"/>
              <a:gd name="connsiteX6" fmla="*/ 392918 w 2632783"/>
              <a:gd name="connsiteY6" fmla="*/ 1260000 h 1260000"/>
              <a:gd name="connsiteX7" fmla="*/ 0 w 2632783"/>
              <a:gd name="connsiteY7" fmla="*/ 867082 h 1260000"/>
              <a:gd name="connsiteX8" fmla="*/ 0 w 2632783"/>
              <a:gd name="connsiteY8" fmla="*/ 392918 h 1260000"/>
              <a:gd name="connsiteX0" fmla="*/ 2632783 w 2632783"/>
              <a:gd name="connsiteY0" fmla="*/ 867082 h 1260000"/>
              <a:gd name="connsiteX1" fmla="*/ 2239865 w 2632783"/>
              <a:gd name="connsiteY1" fmla="*/ 1260000 h 1260000"/>
              <a:gd name="connsiteX2" fmla="*/ 392918 w 2632783"/>
              <a:gd name="connsiteY2" fmla="*/ 1260000 h 1260000"/>
              <a:gd name="connsiteX3" fmla="*/ 0 w 2632783"/>
              <a:gd name="connsiteY3" fmla="*/ 867082 h 1260000"/>
              <a:gd name="connsiteX4" fmla="*/ 0 w 2632783"/>
              <a:gd name="connsiteY4" fmla="*/ 392918 h 1260000"/>
              <a:gd name="connsiteX5" fmla="*/ 392918 w 2632783"/>
              <a:gd name="connsiteY5" fmla="*/ 0 h 1260000"/>
              <a:gd name="connsiteX6" fmla="*/ 2239865 w 2632783"/>
              <a:gd name="connsiteY6" fmla="*/ 0 h 1260000"/>
              <a:gd name="connsiteX7" fmla="*/ 2499140 w 2632783"/>
              <a:gd name="connsiteY7" fmla="*/ 484358 h 1260000"/>
              <a:gd name="connsiteX0" fmla="*/ 2239865 w 2499140"/>
              <a:gd name="connsiteY0" fmla="*/ 1260000 h 1260000"/>
              <a:gd name="connsiteX1" fmla="*/ 392918 w 2499140"/>
              <a:gd name="connsiteY1" fmla="*/ 1260000 h 1260000"/>
              <a:gd name="connsiteX2" fmla="*/ 0 w 2499140"/>
              <a:gd name="connsiteY2" fmla="*/ 867082 h 1260000"/>
              <a:gd name="connsiteX3" fmla="*/ 0 w 2499140"/>
              <a:gd name="connsiteY3" fmla="*/ 392918 h 1260000"/>
              <a:gd name="connsiteX4" fmla="*/ 392918 w 2499140"/>
              <a:gd name="connsiteY4" fmla="*/ 0 h 1260000"/>
              <a:gd name="connsiteX5" fmla="*/ 2239865 w 2499140"/>
              <a:gd name="connsiteY5" fmla="*/ 0 h 1260000"/>
              <a:gd name="connsiteX6" fmla="*/ 2499140 w 2499140"/>
              <a:gd name="connsiteY6" fmla="*/ 484358 h 1260000"/>
              <a:gd name="connsiteX0" fmla="*/ 2239865 w 2239865"/>
              <a:gd name="connsiteY0" fmla="*/ 1260000 h 1260000"/>
              <a:gd name="connsiteX1" fmla="*/ 392918 w 2239865"/>
              <a:gd name="connsiteY1" fmla="*/ 1260000 h 1260000"/>
              <a:gd name="connsiteX2" fmla="*/ 0 w 2239865"/>
              <a:gd name="connsiteY2" fmla="*/ 867082 h 1260000"/>
              <a:gd name="connsiteX3" fmla="*/ 0 w 2239865"/>
              <a:gd name="connsiteY3" fmla="*/ 392918 h 1260000"/>
              <a:gd name="connsiteX4" fmla="*/ 392918 w 2239865"/>
              <a:gd name="connsiteY4" fmla="*/ 0 h 1260000"/>
              <a:gd name="connsiteX5" fmla="*/ 2239865 w 2239865"/>
              <a:gd name="connsiteY5" fmla="*/ 0 h 1260000"/>
              <a:gd name="connsiteX0" fmla="*/ 2239865 w 2239865"/>
              <a:gd name="connsiteY0" fmla="*/ 1260000 h 1260000"/>
              <a:gd name="connsiteX1" fmla="*/ 0 w 2239865"/>
              <a:gd name="connsiteY1" fmla="*/ 867082 h 1260000"/>
              <a:gd name="connsiteX2" fmla="*/ 0 w 2239865"/>
              <a:gd name="connsiteY2" fmla="*/ 392918 h 1260000"/>
              <a:gd name="connsiteX3" fmla="*/ 392918 w 2239865"/>
              <a:gd name="connsiteY3" fmla="*/ 0 h 1260000"/>
              <a:gd name="connsiteX4" fmla="*/ 2239865 w 2239865"/>
              <a:gd name="connsiteY4" fmla="*/ 0 h 1260000"/>
              <a:gd name="connsiteX0" fmla="*/ 2239865 w 2239865"/>
              <a:gd name="connsiteY0" fmla="*/ 894240 h 894240"/>
              <a:gd name="connsiteX1" fmla="*/ 0 w 2239865"/>
              <a:gd name="connsiteY1" fmla="*/ 867082 h 894240"/>
              <a:gd name="connsiteX2" fmla="*/ 0 w 2239865"/>
              <a:gd name="connsiteY2" fmla="*/ 392918 h 894240"/>
              <a:gd name="connsiteX3" fmla="*/ 392918 w 2239865"/>
              <a:gd name="connsiteY3" fmla="*/ 0 h 894240"/>
              <a:gd name="connsiteX4" fmla="*/ 2239865 w 2239865"/>
              <a:gd name="connsiteY4" fmla="*/ 0 h 894240"/>
              <a:gd name="connsiteX0" fmla="*/ 2253933 w 2253933"/>
              <a:gd name="connsiteY0" fmla="*/ 873139 h 873139"/>
              <a:gd name="connsiteX1" fmla="*/ 0 w 2253933"/>
              <a:gd name="connsiteY1" fmla="*/ 867082 h 873139"/>
              <a:gd name="connsiteX2" fmla="*/ 0 w 2253933"/>
              <a:gd name="connsiteY2" fmla="*/ 392918 h 873139"/>
              <a:gd name="connsiteX3" fmla="*/ 392918 w 2253933"/>
              <a:gd name="connsiteY3" fmla="*/ 0 h 873139"/>
              <a:gd name="connsiteX4" fmla="*/ 2239865 w 2253933"/>
              <a:gd name="connsiteY4" fmla="*/ 0 h 873139"/>
              <a:gd name="connsiteX0" fmla="*/ 2253933 w 2253933"/>
              <a:gd name="connsiteY0" fmla="*/ 873139 h 909285"/>
              <a:gd name="connsiteX1" fmla="*/ 0 w 2253933"/>
              <a:gd name="connsiteY1" fmla="*/ 909285 h 909285"/>
              <a:gd name="connsiteX2" fmla="*/ 0 w 2253933"/>
              <a:gd name="connsiteY2" fmla="*/ 392918 h 909285"/>
              <a:gd name="connsiteX3" fmla="*/ 392918 w 2253933"/>
              <a:gd name="connsiteY3" fmla="*/ 0 h 909285"/>
              <a:gd name="connsiteX4" fmla="*/ 2239865 w 2253933"/>
              <a:gd name="connsiteY4" fmla="*/ 0 h 909285"/>
              <a:gd name="connsiteX0" fmla="*/ 2113256 w 2239865"/>
              <a:gd name="connsiteY0" fmla="*/ 922376 h 922376"/>
              <a:gd name="connsiteX1" fmla="*/ 0 w 2239865"/>
              <a:gd name="connsiteY1" fmla="*/ 909285 h 922376"/>
              <a:gd name="connsiteX2" fmla="*/ 0 w 2239865"/>
              <a:gd name="connsiteY2" fmla="*/ 392918 h 922376"/>
              <a:gd name="connsiteX3" fmla="*/ 392918 w 2239865"/>
              <a:gd name="connsiteY3" fmla="*/ 0 h 922376"/>
              <a:gd name="connsiteX4" fmla="*/ 2239865 w 2239865"/>
              <a:gd name="connsiteY4" fmla="*/ 0 h 922376"/>
              <a:gd name="connsiteX0" fmla="*/ 2113256 w 2113256"/>
              <a:gd name="connsiteY0" fmla="*/ 922376 h 922376"/>
              <a:gd name="connsiteX1" fmla="*/ 0 w 2113256"/>
              <a:gd name="connsiteY1" fmla="*/ 909285 h 922376"/>
              <a:gd name="connsiteX2" fmla="*/ 0 w 2113256"/>
              <a:gd name="connsiteY2" fmla="*/ 392918 h 922376"/>
              <a:gd name="connsiteX3" fmla="*/ 392918 w 2113256"/>
              <a:gd name="connsiteY3" fmla="*/ 0 h 922376"/>
              <a:gd name="connsiteX4" fmla="*/ 2099188 w 2113256"/>
              <a:gd name="connsiteY4" fmla="*/ 0 h 922376"/>
              <a:gd name="connsiteX0" fmla="*/ 2113256 w 2148425"/>
              <a:gd name="connsiteY0" fmla="*/ 922376 h 922376"/>
              <a:gd name="connsiteX1" fmla="*/ 0 w 2148425"/>
              <a:gd name="connsiteY1" fmla="*/ 909285 h 922376"/>
              <a:gd name="connsiteX2" fmla="*/ 0 w 2148425"/>
              <a:gd name="connsiteY2" fmla="*/ 392918 h 922376"/>
              <a:gd name="connsiteX3" fmla="*/ 392918 w 2148425"/>
              <a:gd name="connsiteY3" fmla="*/ 0 h 922376"/>
              <a:gd name="connsiteX4" fmla="*/ 2148425 w 2148425"/>
              <a:gd name="connsiteY4" fmla="*/ 0 h 922376"/>
              <a:gd name="connsiteX0" fmla="*/ 2113256 w 2113256"/>
              <a:gd name="connsiteY0" fmla="*/ 936444 h 936444"/>
              <a:gd name="connsiteX1" fmla="*/ 0 w 2113256"/>
              <a:gd name="connsiteY1" fmla="*/ 923353 h 936444"/>
              <a:gd name="connsiteX2" fmla="*/ 0 w 2113256"/>
              <a:gd name="connsiteY2" fmla="*/ 406986 h 936444"/>
              <a:gd name="connsiteX3" fmla="*/ 392918 w 2113256"/>
              <a:gd name="connsiteY3" fmla="*/ 14068 h 936444"/>
              <a:gd name="connsiteX4" fmla="*/ 2085120 w 2113256"/>
              <a:gd name="connsiteY4" fmla="*/ 0 h 936444"/>
              <a:gd name="connsiteX0" fmla="*/ 2113256 w 2127323"/>
              <a:gd name="connsiteY0" fmla="*/ 936444 h 936444"/>
              <a:gd name="connsiteX1" fmla="*/ 0 w 2127323"/>
              <a:gd name="connsiteY1" fmla="*/ 923353 h 936444"/>
              <a:gd name="connsiteX2" fmla="*/ 0 w 2127323"/>
              <a:gd name="connsiteY2" fmla="*/ 406986 h 936444"/>
              <a:gd name="connsiteX3" fmla="*/ 392918 w 2127323"/>
              <a:gd name="connsiteY3" fmla="*/ 14068 h 936444"/>
              <a:gd name="connsiteX4" fmla="*/ 2127323 w 2127323"/>
              <a:gd name="connsiteY4" fmla="*/ 0 h 936444"/>
              <a:gd name="connsiteX0" fmla="*/ 2134357 w 2134357"/>
              <a:gd name="connsiteY0" fmla="*/ 915343 h 923353"/>
              <a:gd name="connsiteX1" fmla="*/ 0 w 2134357"/>
              <a:gd name="connsiteY1" fmla="*/ 923353 h 923353"/>
              <a:gd name="connsiteX2" fmla="*/ 0 w 2134357"/>
              <a:gd name="connsiteY2" fmla="*/ 406986 h 923353"/>
              <a:gd name="connsiteX3" fmla="*/ 392918 w 2134357"/>
              <a:gd name="connsiteY3" fmla="*/ 14068 h 923353"/>
              <a:gd name="connsiteX4" fmla="*/ 2127323 w 2134357"/>
              <a:gd name="connsiteY4" fmla="*/ 0 h 923353"/>
              <a:gd name="connsiteX0" fmla="*/ 2134357 w 2134357"/>
              <a:gd name="connsiteY0" fmla="*/ 901275 h 909285"/>
              <a:gd name="connsiteX1" fmla="*/ 0 w 2134357"/>
              <a:gd name="connsiteY1" fmla="*/ 909285 h 909285"/>
              <a:gd name="connsiteX2" fmla="*/ 0 w 2134357"/>
              <a:gd name="connsiteY2" fmla="*/ 392918 h 909285"/>
              <a:gd name="connsiteX3" fmla="*/ 392918 w 2134357"/>
              <a:gd name="connsiteY3" fmla="*/ 0 h 909285"/>
              <a:gd name="connsiteX4" fmla="*/ 2132119 w 2134357"/>
              <a:gd name="connsiteY4" fmla="*/ 219 h 909285"/>
              <a:gd name="connsiteX0" fmla="*/ 2134357 w 2134357"/>
              <a:gd name="connsiteY0" fmla="*/ 910800 h 910800"/>
              <a:gd name="connsiteX1" fmla="*/ 0 w 2134357"/>
              <a:gd name="connsiteY1" fmla="*/ 909285 h 910800"/>
              <a:gd name="connsiteX2" fmla="*/ 0 w 2134357"/>
              <a:gd name="connsiteY2" fmla="*/ 392918 h 910800"/>
              <a:gd name="connsiteX3" fmla="*/ 392918 w 2134357"/>
              <a:gd name="connsiteY3" fmla="*/ 0 h 910800"/>
              <a:gd name="connsiteX4" fmla="*/ 2132119 w 2134357"/>
              <a:gd name="connsiteY4" fmla="*/ 219 h 91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34357" h="910800">
                <a:moveTo>
                  <a:pt x="2134357" y="910800"/>
                </a:moveTo>
                <a:lnTo>
                  <a:pt x="0" y="909285"/>
                </a:lnTo>
                <a:lnTo>
                  <a:pt x="0" y="392918"/>
                </a:lnTo>
                <a:cubicBezTo>
                  <a:pt x="0" y="175915"/>
                  <a:pt x="175915" y="0"/>
                  <a:pt x="392918" y="0"/>
                </a:cubicBezTo>
                <a:lnTo>
                  <a:pt x="2132119" y="219"/>
                </a:lnTo>
              </a:path>
            </a:pathLst>
          </a:custGeom>
          <a:solidFill>
            <a:schemeClr val="bg1"/>
          </a:solidFill>
          <a:ln w="1270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500" b="0" i="0" u="none" strike="noStrike" cap="none" normalizeH="0" baseline="0">
              <a:ln>
                <a:noFill/>
              </a:ln>
              <a:solidFill>
                <a:srgbClr val="0028AD"/>
              </a:solidFill>
              <a:effectLst/>
              <a:latin typeface="Arial" charset="0"/>
            </a:endParaRPr>
          </a:p>
        </p:txBody>
      </p:sp>
      <p:pic>
        <p:nvPicPr>
          <p:cNvPr id="4154" name="Picture 58" descr="Logo-RGB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138" y="6134100"/>
            <a:ext cx="1323975" cy="4079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578493"/>
      </p:ext>
    </p:extLst>
  </p:cSld>
  <p:clrMapOvr>
    <a:masterClrMapping/>
  </p:clrMapOvr>
  <p:transition>
    <p:dissolv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823883256"/>
      </p:ext>
    </p:extLst>
  </p:cSld>
  <p:clrMapOvr>
    <a:masterClrMapping/>
  </p:clrMapOvr>
  <p:transition>
    <p:dissolv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043352288"/>
      </p:ext>
    </p:extLst>
  </p:cSld>
  <p:clrMapOvr>
    <a:masterClrMapping/>
  </p:clrMapOvr>
  <p:transition>
    <p:dissolv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82613" y="1733550"/>
            <a:ext cx="3956050" cy="4405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91063" y="1733550"/>
            <a:ext cx="3956050" cy="4405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906530802"/>
      </p:ext>
    </p:extLst>
  </p:cSld>
  <p:clrMapOvr>
    <a:masterClrMapping/>
  </p:clrMapOvr>
  <p:transition>
    <p:dissolv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579645348"/>
      </p:ext>
    </p:extLst>
  </p:cSld>
  <p:clrMapOvr>
    <a:masterClrMapping/>
  </p:clrMapOvr>
  <p:transition>
    <p:dissolv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998222561"/>
      </p:ext>
    </p:extLst>
  </p:cSld>
  <p:clrMapOvr>
    <a:masterClrMapping/>
  </p:clrMapOvr>
  <p:transition>
    <p:dissolv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4189134"/>
      </p:ext>
    </p:extLst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51353095"/>
      </p:ext>
    </p:extLst>
  </p:cSld>
  <p:clrMapOvr>
    <a:masterClrMapping/>
  </p:clrMapOvr>
  <p:transition>
    <p:dissolv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86645887"/>
      </p:ext>
    </p:extLst>
  </p:cSld>
  <p:clrMapOvr>
    <a:masterClrMapping/>
  </p:clrMapOvr>
  <p:transition>
    <p:dissolv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478024177"/>
      </p:ext>
    </p:extLst>
  </p:cSld>
  <p:clrMapOvr>
    <a:masterClrMapping/>
  </p:clrMapOvr>
  <p:transition>
    <p:dissolv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879742768"/>
      </p:ext>
    </p:extLst>
  </p:cSld>
  <p:clrMapOvr>
    <a:masterClrMapping/>
  </p:clrMapOvr>
  <p:transition>
    <p:dissolv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188913"/>
            <a:ext cx="2017713" cy="5949950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73088" y="188913"/>
            <a:ext cx="5903912" cy="59499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498065169"/>
      </p:ext>
    </p:extLst>
  </p:cSld>
  <p:clrMapOvr>
    <a:masterClrMapping/>
  </p:clrMapOvr>
  <p:transition>
    <p:dissolv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3088" y="-1"/>
            <a:ext cx="8074025" cy="1100065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4EB6BC4B-94D9-4A33-9FA5-3FCD7B6A4E1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3087" y="1100064"/>
            <a:ext cx="8074025" cy="633486"/>
          </a:xfrm>
        </p:spPr>
        <p:txBody>
          <a:bodyPr anchor="ctr"/>
          <a:lstStyle>
            <a:lvl1pPr marL="0" indent="0">
              <a:buNone/>
              <a:defRPr sz="1800" b="1">
                <a:solidFill>
                  <a:schemeClr val="accent6">
                    <a:lumMod val="75000"/>
                  </a:schemeClr>
                </a:solidFill>
              </a:defRPr>
            </a:lvl1pPr>
            <a:lvl2pPr marL="379413" indent="0">
              <a:buNone/>
              <a:defRPr/>
            </a:lvl2pPr>
            <a:lvl3pPr marL="855663" indent="0">
              <a:buNone/>
              <a:defRPr/>
            </a:lvl3pPr>
            <a:lvl4pPr marL="1274763" indent="0">
              <a:buNone/>
              <a:defRPr/>
            </a:lvl4pPr>
            <a:lvl5pPr marL="1693863" indent="0">
              <a:buNone/>
              <a:defRPr/>
            </a:lvl5pPr>
          </a:lstStyle>
          <a:p>
            <a:pPr lvl="0"/>
            <a:r>
              <a:rPr lang="de-DE" dirty="0"/>
              <a:t>Untertitel</a:t>
            </a:r>
          </a:p>
        </p:txBody>
      </p:sp>
    </p:spTree>
    <p:extLst>
      <p:ext uri="{BB962C8B-B14F-4D97-AF65-F5344CB8AC3E}">
        <p14:creationId xmlns:p14="http://schemas.microsoft.com/office/powerpoint/2010/main" val="1035962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862383123"/>
      </p:ext>
    </p:extLst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82613" y="1733550"/>
            <a:ext cx="3956050" cy="4405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91063" y="1733550"/>
            <a:ext cx="3956050" cy="4405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407955830"/>
      </p:ext>
    </p:extLst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422727315"/>
      </p:ext>
    </p:extLst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204615124"/>
      </p:ext>
    </p:extLst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1585892"/>
      </p:ext>
    </p:extLst>
  </p:cSld>
  <p:clrMapOvr>
    <a:masterClrMapping/>
  </p:clrMapOvr>
  <p:transition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200676727"/>
      </p:ext>
    </p:extLst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581849936"/>
      </p:ext>
    </p:extLst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8" name="Picture 154" descr="Kästchen-blau-breit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11" t="65588"/>
          <a:stretch>
            <a:fillRect/>
          </a:stretch>
        </p:blipFill>
        <p:spPr bwMode="auto">
          <a:xfrm>
            <a:off x="0" y="0"/>
            <a:ext cx="8647113" cy="11144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2" name="Rectangle 88"/>
          <p:cNvSpPr>
            <a:spLocks noGrp="1" noChangeArrowheads="1"/>
          </p:cNvSpPr>
          <p:nvPr>
            <p:ph type="title"/>
          </p:nvPr>
        </p:nvSpPr>
        <p:spPr bwMode="auto">
          <a:xfrm>
            <a:off x="573088" y="188913"/>
            <a:ext cx="8074025" cy="3651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1173" name="Text Box 149"/>
          <p:cNvSpPr txBox="1">
            <a:spLocks noChangeArrowheads="1"/>
          </p:cNvSpPr>
          <p:nvPr/>
        </p:nvSpPr>
        <p:spPr bwMode="auto">
          <a:xfrm>
            <a:off x="582613" y="6297613"/>
            <a:ext cx="41084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de-DE" sz="800" dirty="0">
                <a:solidFill>
                  <a:schemeClr val="tx1"/>
                </a:solidFill>
              </a:rPr>
              <a:t>Titel des Vortrags</a:t>
            </a:r>
            <a:br>
              <a:rPr lang="de-DE" sz="800" dirty="0">
                <a:solidFill>
                  <a:schemeClr val="tx1"/>
                </a:solidFill>
              </a:rPr>
            </a:br>
            <a:r>
              <a:rPr lang="de-DE" sz="800" b="0" dirty="0">
                <a:solidFill>
                  <a:schemeClr val="tx1"/>
                </a:solidFill>
              </a:rPr>
              <a:t>Name</a:t>
            </a:r>
            <a:r>
              <a:rPr lang="de-DE" sz="800" b="1" dirty="0">
                <a:solidFill>
                  <a:schemeClr val="tx1"/>
                </a:solidFill>
              </a:rPr>
              <a:t>, </a:t>
            </a:r>
            <a:r>
              <a:rPr lang="de-DE" sz="800" b="0" dirty="0">
                <a:solidFill>
                  <a:schemeClr val="tx1"/>
                </a:solidFill>
              </a:rPr>
              <a:t>Datum, Folie </a:t>
            </a:r>
            <a:fld id="{44BA279E-E9BC-D743-974C-EFE8A41952FB}" type="slidenum">
              <a:rPr lang="de-DE" sz="800" smtClean="0">
                <a:solidFill>
                  <a:schemeClr val="tx1"/>
                </a:solidFill>
              </a:rPr>
              <a:pPr algn="l">
                <a:spcBef>
                  <a:spcPct val="50000"/>
                </a:spcBef>
              </a:pPr>
              <a:t>‹Nr.›</a:t>
            </a:fld>
            <a:endParaRPr lang="de-DE" sz="800" dirty="0">
              <a:solidFill>
                <a:schemeClr val="tx1"/>
              </a:solidFill>
            </a:endParaRPr>
          </a:p>
        </p:txBody>
      </p:sp>
      <p:grpSp>
        <p:nvGrpSpPr>
          <p:cNvPr id="1175" name="Group 151"/>
          <p:cNvGrpSpPr>
            <a:grpSpLocks/>
          </p:cNvGrpSpPr>
          <p:nvPr/>
        </p:nvGrpSpPr>
        <p:grpSpPr bwMode="auto">
          <a:xfrm>
            <a:off x="7024688" y="5949950"/>
            <a:ext cx="2119312" cy="908050"/>
            <a:chOff x="4425" y="3748"/>
            <a:chExt cx="1335" cy="572"/>
          </a:xfrm>
        </p:grpSpPr>
        <p:pic>
          <p:nvPicPr>
            <p:cNvPr id="1176" name="Picture 152" descr="Kästchen-weiss"/>
            <p:cNvPicPr>
              <a:picLocks noChangeAspect="1" noChangeArrowheads="1"/>
            </p:cNvPicPr>
            <p:nvPr userDrawn="1"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6407" b="68468"/>
            <a:stretch>
              <a:fillRect/>
            </a:stretch>
          </p:blipFill>
          <p:spPr bwMode="auto">
            <a:xfrm>
              <a:off x="4425" y="3748"/>
              <a:ext cx="1335" cy="572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77" name="Picture 153" descr="Logo-RGB"/>
            <p:cNvPicPr>
              <a:picLocks noChangeAspect="1" noChangeArrowheads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13" y="3864"/>
              <a:ext cx="834" cy="257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79" name="Rectangle 15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82613" y="1733550"/>
            <a:ext cx="8064500" cy="440531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Hier klicken, um Master-Textformat zu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4" r:id="rId12"/>
  </p:sldLayoutIdLst>
  <p:transition>
    <p:dissolv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9pPr>
    </p:titleStyle>
    <p:bodyStyle>
      <a:lvl1pPr marL="188913" indent="-188913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665163" indent="-28575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2pPr>
      <a:lvl3pPr marL="1084263" indent="-22860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3pPr>
      <a:lvl4pPr marL="1503363" indent="-22860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4pPr>
      <a:lvl5pPr marL="1922463" indent="-22860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5pPr>
      <a:lvl6pPr marL="2379663" indent="-22860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6pPr>
      <a:lvl7pPr marL="2836863" indent="-22860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7pPr>
      <a:lvl8pPr marL="3294063" indent="-22860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8pPr>
      <a:lvl9pPr marL="3751263" indent="-22860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8" name="Picture 154" descr="Kästchen-blau-breit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11" t="65588"/>
          <a:stretch>
            <a:fillRect/>
          </a:stretch>
        </p:blipFill>
        <p:spPr bwMode="auto">
          <a:xfrm>
            <a:off x="0" y="0"/>
            <a:ext cx="8647113" cy="11144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2" name="Rectangle 88"/>
          <p:cNvSpPr>
            <a:spLocks noGrp="1" noChangeArrowheads="1"/>
          </p:cNvSpPr>
          <p:nvPr>
            <p:ph type="title"/>
          </p:nvPr>
        </p:nvSpPr>
        <p:spPr bwMode="auto">
          <a:xfrm>
            <a:off x="573088" y="188913"/>
            <a:ext cx="8074025" cy="3651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1173" name="Text Box 149"/>
          <p:cNvSpPr txBox="1">
            <a:spLocks noChangeArrowheads="1"/>
          </p:cNvSpPr>
          <p:nvPr/>
        </p:nvSpPr>
        <p:spPr bwMode="auto">
          <a:xfrm>
            <a:off x="582613" y="6297613"/>
            <a:ext cx="41084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de-DE" sz="800" dirty="0">
                <a:solidFill>
                  <a:schemeClr val="tx1"/>
                </a:solidFill>
              </a:rPr>
              <a:t>Titel des Vortrags</a:t>
            </a:r>
            <a:br>
              <a:rPr lang="de-DE" sz="800" dirty="0">
                <a:solidFill>
                  <a:schemeClr val="tx1"/>
                </a:solidFill>
              </a:rPr>
            </a:br>
            <a:r>
              <a:rPr lang="de-DE" sz="800" b="0" dirty="0">
                <a:solidFill>
                  <a:schemeClr val="tx1"/>
                </a:solidFill>
              </a:rPr>
              <a:t>Name</a:t>
            </a:r>
            <a:r>
              <a:rPr lang="de-DE" sz="800" b="1" dirty="0">
                <a:solidFill>
                  <a:schemeClr val="tx1"/>
                </a:solidFill>
              </a:rPr>
              <a:t>, </a:t>
            </a:r>
            <a:r>
              <a:rPr lang="de-DE" sz="800" b="0" dirty="0">
                <a:solidFill>
                  <a:schemeClr val="tx1"/>
                </a:solidFill>
              </a:rPr>
              <a:t>Datum, Folie </a:t>
            </a:r>
            <a:fld id="{44BA279E-E9BC-D743-974C-EFE8A41952FB}" type="slidenum">
              <a:rPr lang="de-DE" sz="800" smtClean="0">
                <a:solidFill>
                  <a:schemeClr val="tx1"/>
                </a:solidFill>
              </a:rPr>
              <a:pPr algn="l">
                <a:spcBef>
                  <a:spcPct val="50000"/>
                </a:spcBef>
              </a:pPr>
              <a:t>‹Nr.›</a:t>
            </a:fld>
            <a:endParaRPr lang="de-DE" sz="800" dirty="0">
              <a:solidFill>
                <a:schemeClr val="tx1"/>
              </a:solidFill>
            </a:endParaRPr>
          </a:p>
        </p:txBody>
      </p:sp>
      <p:grpSp>
        <p:nvGrpSpPr>
          <p:cNvPr id="1175" name="Group 151"/>
          <p:cNvGrpSpPr>
            <a:grpSpLocks/>
          </p:cNvGrpSpPr>
          <p:nvPr/>
        </p:nvGrpSpPr>
        <p:grpSpPr bwMode="auto">
          <a:xfrm>
            <a:off x="7024688" y="5949950"/>
            <a:ext cx="2119312" cy="908050"/>
            <a:chOff x="4425" y="3748"/>
            <a:chExt cx="1335" cy="572"/>
          </a:xfrm>
        </p:grpSpPr>
        <p:pic>
          <p:nvPicPr>
            <p:cNvPr id="1176" name="Picture 152" descr="Kästchen-weiss"/>
            <p:cNvPicPr>
              <a:picLocks noChangeAspect="1" noChangeArrowheads="1"/>
            </p:cNvPicPr>
            <p:nvPr userDrawn="1"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6407" b="68468"/>
            <a:stretch>
              <a:fillRect/>
            </a:stretch>
          </p:blipFill>
          <p:spPr bwMode="auto">
            <a:xfrm>
              <a:off x="4425" y="3748"/>
              <a:ext cx="1335" cy="572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77" name="Picture 153" descr="Logo-RGB"/>
            <p:cNvPicPr>
              <a:picLocks noChangeAspect="1" noChangeArrowheads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13" y="3864"/>
              <a:ext cx="834" cy="257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79" name="Rectangle 15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82613" y="1733550"/>
            <a:ext cx="8064500" cy="440531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Hier klicken, um Master-Textformat zu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834522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ransition>
    <p:dissolv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9pPr>
    </p:titleStyle>
    <p:bodyStyle>
      <a:lvl1pPr marL="188913" indent="-188913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665163" indent="-28575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2pPr>
      <a:lvl3pPr marL="1084263" indent="-22860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3pPr>
      <a:lvl4pPr marL="1503363" indent="-22860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4pPr>
      <a:lvl5pPr marL="1922463" indent="-22860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5pPr>
      <a:lvl6pPr marL="2379663" indent="-22860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6pPr>
      <a:lvl7pPr marL="2836863" indent="-22860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7pPr>
      <a:lvl8pPr marL="3294063" indent="-22860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8pPr>
      <a:lvl9pPr marL="3751263" indent="-22860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tags" Target="../tags/tag81.xml"/><Relationship Id="rId18" Type="http://schemas.openxmlformats.org/officeDocument/2006/relationships/tags" Target="../tags/tag86.xml"/><Relationship Id="rId26" Type="http://schemas.openxmlformats.org/officeDocument/2006/relationships/tags" Target="../tags/tag94.xml"/><Relationship Id="rId3" Type="http://schemas.openxmlformats.org/officeDocument/2006/relationships/tags" Target="../tags/tag71.xml"/><Relationship Id="rId21" Type="http://schemas.openxmlformats.org/officeDocument/2006/relationships/tags" Target="../tags/tag89.xml"/><Relationship Id="rId7" Type="http://schemas.openxmlformats.org/officeDocument/2006/relationships/tags" Target="../tags/tag75.xml"/><Relationship Id="rId12" Type="http://schemas.openxmlformats.org/officeDocument/2006/relationships/tags" Target="../tags/tag80.xml"/><Relationship Id="rId17" Type="http://schemas.openxmlformats.org/officeDocument/2006/relationships/tags" Target="../tags/tag85.xml"/><Relationship Id="rId25" Type="http://schemas.openxmlformats.org/officeDocument/2006/relationships/tags" Target="../tags/tag93.xml"/><Relationship Id="rId33" Type="http://schemas.openxmlformats.org/officeDocument/2006/relationships/slideLayout" Target="../slideLayouts/slideLayout12.xml"/><Relationship Id="rId2" Type="http://schemas.openxmlformats.org/officeDocument/2006/relationships/tags" Target="../tags/tag70.xml"/><Relationship Id="rId16" Type="http://schemas.openxmlformats.org/officeDocument/2006/relationships/tags" Target="../tags/tag84.xml"/><Relationship Id="rId20" Type="http://schemas.openxmlformats.org/officeDocument/2006/relationships/tags" Target="../tags/tag88.xml"/><Relationship Id="rId29" Type="http://schemas.openxmlformats.org/officeDocument/2006/relationships/tags" Target="../tags/tag97.xml"/><Relationship Id="rId1" Type="http://schemas.openxmlformats.org/officeDocument/2006/relationships/tags" Target="../tags/tag69.xml"/><Relationship Id="rId6" Type="http://schemas.openxmlformats.org/officeDocument/2006/relationships/tags" Target="../tags/tag74.xml"/><Relationship Id="rId11" Type="http://schemas.openxmlformats.org/officeDocument/2006/relationships/tags" Target="../tags/tag79.xml"/><Relationship Id="rId24" Type="http://schemas.openxmlformats.org/officeDocument/2006/relationships/tags" Target="../tags/tag92.xml"/><Relationship Id="rId32" Type="http://schemas.openxmlformats.org/officeDocument/2006/relationships/tags" Target="../tags/tag100.xml"/><Relationship Id="rId5" Type="http://schemas.openxmlformats.org/officeDocument/2006/relationships/tags" Target="../tags/tag73.xml"/><Relationship Id="rId15" Type="http://schemas.openxmlformats.org/officeDocument/2006/relationships/tags" Target="../tags/tag83.xml"/><Relationship Id="rId23" Type="http://schemas.openxmlformats.org/officeDocument/2006/relationships/tags" Target="../tags/tag91.xml"/><Relationship Id="rId28" Type="http://schemas.openxmlformats.org/officeDocument/2006/relationships/tags" Target="../tags/tag96.xml"/><Relationship Id="rId10" Type="http://schemas.openxmlformats.org/officeDocument/2006/relationships/tags" Target="../tags/tag78.xml"/><Relationship Id="rId19" Type="http://schemas.openxmlformats.org/officeDocument/2006/relationships/tags" Target="../tags/tag87.xml"/><Relationship Id="rId31" Type="http://schemas.openxmlformats.org/officeDocument/2006/relationships/tags" Target="../tags/tag99.xml"/><Relationship Id="rId4" Type="http://schemas.openxmlformats.org/officeDocument/2006/relationships/tags" Target="../tags/tag72.xml"/><Relationship Id="rId9" Type="http://schemas.openxmlformats.org/officeDocument/2006/relationships/tags" Target="../tags/tag77.xml"/><Relationship Id="rId14" Type="http://schemas.openxmlformats.org/officeDocument/2006/relationships/tags" Target="../tags/tag82.xml"/><Relationship Id="rId22" Type="http://schemas.openxmlformats.org/officeDocument/2006/relationships/tags" Target="../tags/tag90.xml"/><Relationship Id="rId27" Type="http://schemas.openxmlformats.org/officeDocument/2006/relationships/tags" Target="../tags/tag95.xml"/><Relationship Id="rId30" Type="http://schemas.openxmlformats.org/officeDocument/2006/relationships/tags" Target="../tags/tag98.xml"/><Relationship Id="rId8" Type="http://schemas.openxmlformats.org/officeDocument/2006/relationships/tags" Target="../tags/tag7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tags" Target="../tags/tag26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9" Type="http://schemas.openxmlformats.org/officeDocument/2006/relationships/tags" Target="../tags/tag29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66" Type="http://schemas.openxmlformats.org/officeDocument/2006/relationships/tags" Target="../tags/tag66.xml"/><Relationship Id="rId5" Type="http://schemas.openxmlformats.org/officeDocument/2006/relationships/tags" Target="../tags/tag5.xml"/><Relationship Id="rId61" Type="http://schemas.openxmlformats.org/officeDocument/2006/relationships/tags" Target="../tags/tag61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64" Type="http://schemas.openxmlformats.org/officeDocument/2006/relationships/tags" Target="../tags/tag64.xml"/><Relationship Id="rId69" Type="http://schemas.openxmlformats.org/officeDocument/2006/relationships/slideLayout" Target="../slideLayouts/slideLayout12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notesSlide" Target="../notesSlides/notesSlide7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34" Type="http://schemas.openxmlformats.org/officeDocument/2006/relationships/tags" Target="../tags/tag34.xml"/><Relationship Id="rId50" Type="http://schemas.openxmlformats.org/officeDocument/2006/relationships/tags" Target="../tags/tag50.xml"/><Relationship Id="rId55" Type="http://schemas.openxmlformats.org/officeDocument/2006/relationships/tags" Target="../tags/tag5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470" name="Text Box 6"/>
          <p:cNvSpPr txBox="1">
            <a:spLocks noChangeArrowheads="1"/>
          </p:cNvSpPr>
          <p:nvPr/>
        </p:nvSpPr>
        <p:spPr bwMode="auto">
          <a:xfrm>
            <a:off x="573088" y="573088"/>
            <a:ext cx="80740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/>
            <a:r>
              <a:rPr lang="de-DE" sz="1800" dirty="0">
                <a:solidFill>
                  <a:schemeClr val="bg1"/>
                </a:solidFill>
              </a:rPr>
              <a:t>Studiengang Wirtschaftsinformatik</a:t>
            </a:r>
          </a:p>
        </p:txBody>
      </p:sp>
      <p:sp>
        <p:nvSpPr>
          <p:cNvPr id="702482" name="Rectangle 18"/>
          <p:cNvSpPr>
            <a:spLocks noGrp="1" noChangeArrowheads="1"/>
          </p:cNvSpPr>
          <p:nvPr>
            <p:ph type="ctrTitle"/>
          </p:nvPr>
        </p:nvSpPr>
        <p:spPr>
          <a:xfrm>
            <a:off x="573088" y="188913"/>
            <a:ext cx="8074025" cy="369332"/>
          </a:xfrm>
        </p:spPr>
        <p:txBody>
          <a:bodyPr/>
          <a:lstStyle/>
          <a:p>
            <a:r>
              <a:rPr lang="de-DE" dirty="0"/>
              <a:t>Business </a:t>
            </a:r>
            <a:r>
              <a:rPr lang="de-DE" dirty="0" err="1"/>
              <a:t>Intelligence</a:t>
            </a:r>
            <a:r>
              <a:rPr lang="de-DE" dirty="0"/>
              <a:t> 1 (Informationsmanagement)</a:t>
            </a:r>
          </a:p>
        </p:txBody>
      </p:sp>
      <p:sp>
        <p:nvSpPr>
          <p:cNvPr id="2" name="Rechteck 1"/>
          <p:cNvSpPr/>
          <p:nvPr/>
        </p:nvSpPr>
        <p:spPr bwMode="auto">
          <a:xfrm>
            <a:off x="982366" y="1941205"/>
            <a:ext cx="7237998" cy="3286577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1203710" y="2245665"/>
            <a:ext cx="638347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2400" dirty="0">
                <a:solidFill>
                  <a:schemeClr val="tx1"/>
                </a:solidFill>
              </a:rPr>
              <a:t>Clusterverfahren am Beispiel Elektrofahrzeug</a:t>
            </a:r>
          </a:p>
          <a:p>
            <a:pPr algn="l"/>
            <a:r>
              <a:rPr lang="de-DE" sz="2000" dirty="0">
                <a:solidFill>
                  <a:schemeClr val="tx1"/>
                </a:solidFill>
              </a:rPr>
              <a:t>Zwischenbericht</a:t>
            </a:r>
            <a:endParaRPr lang="de-DE" sz="2400" dirty="0">
              <a:solidFill>
                <a:schemeClr val="tx1"/>
              </a:solidFill>
            </a:endParaRPr>
          </a:p>
          <a:p>
            <a:pPr algn="l"/>
            <a:endParaRPr lang="de-DE" sz="2000" dirty="0">
              <a:solidFill>
                <a:schemeClr val="tx1"/>
              </a:solidFill>
            </a:endParaRPr>
          </a:p>
          <a:p>
            <a:pPr algn="l"/>
            <a:r>
              <a:rPr lang="de-DE" sz="1800" dirty="0">
                <a:solidFill>
                  <a:schemeClr val="tx1"/>
                </a:solidFill>
              </a:rPr>
              <a:t>Timo Frank, Williams </a:t>
            </a:r>
            <a:r>
              <a:rPr lang="de-DE" sz="1800" dirty="0" err="1">
                <a:solidFill>
                  <a:schemeClr val="tx1"/>
                </a:solidFill>
              </a:rPr>
              <a:t>Woutakno</a:t>
            </a:r>
            <a:r>
              <a:rPr lang="de-DE" sz="1800" dirty="0">
                <a:solidFill>
                  <a:schemeClr val="tx1"/>
                </a:solidFill>
              </a:rPr>
              <a:t>, Sascha Plate, 01.11.2021</a:t>
            </a:r>
          </a:p>
          <a:p>
            <a:pPr algn="l"/>
            <a:endParaRPr lang="de-DE" sz="2000" dirty="0">
              <a:solidFill>
                <a:schemeClr val="tx1"/>
              </a:solidFill>
            </a:endParaRPr>
          </a:p>
          <a:p>
            <a:pPr algn="l"/>
            <a:endParaRPr lang="de-DE" sz="2000" dirty="0">
              <a:solidFill>
                <a:schemeClr val="tx1"/>
              </a:solidFill>
            </a:endParaRPr>
          </a:p>
          <a:p>
            <a:pPr algn="l"/>
            <a:endParaRPr lang="de-DE" sz="2000" dirty="0">
              <a:solidFill>
                <a:schemeClr val="tx1"/>
              </a:solidFill>
            </a:endParaRPr>
          </a:p>
          <a:p>
            <a:pPr algn="l"/>
            <a:r>
              <a:rPr lang="de-DE" sz="1800" dirty="0">
                <a:solidFill>
                  <a:schemeClr val="tx1"/>
                </a:solidFill>
              </a:rPr>
              <a:t>Stand: 01.11.2021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0EAD61C2-0E9C-41EC-9BA6-E02A66A287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291911"/>
              </p:ext>
            </p:extLst>
          </p:nvPr>
        </p:nvGraphicFramePr>
        <p:xfrm>
          <a:off x="500331" y="1586783"/>
          <a:ext cx="8138157" cy="1894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3752">
                  <a:extLst>
                    <a:ext uri="{9D8B030D-6E8A-4147-A177-3AD203B41FA5}">
                      <a16:colId xmlns:a16="http://schemas.microsoft.com/office/drawing/2014/main" val="1244117558"/>
                    </a:ext>
                  </a:extLst>
                </a:gridCol>
                <a:gridCol w="1639019">
                  <a:extLst>
                    <a:ext uri="{9D8B030D-6E8A-4147-A177-3AD203B41FA5}">
                      <a16:colId xmlns:a16="http://schemas.microsoft.com/office/drawing/2014/main" val="1111106065"/>
                    </a:ext>
                  </a:extLst>
                </a:gridCol>
                <a:gridCol w="1725283">
                  <a:extLst>
                    <a:ext uri="{9D8B030D-6E8A-4147-A177-3AD203B41FA5}">
                      <a16:colId xmlns:a16="http://schemas.microsoft.com/office/drawing/2014/main" val="1427106432"/>
                    </a:ext>
                  </a:extLst>
                </a:gridCol>
                <a:gridCol w="924750">
                  <a:extLst>
                    <a:ext uri="{9D8B030D-6E8A-4147-A177-3AD203B41FA5}">
                      <a16:colId xmlns:a16="http://schemas.microsoft.com/office/drawing/2014/main" val="3183141821"/>
                    </a:ext>
                  </a:extLst>
                </a:gridCol>
                <a:gridCol w="795353">
                  <a:extLst>
                    <a:ext uri="{9D8B030D-6E8A-4147-A177-3AD203B41FA5}">
                      <a16:colId xmlns:a16="http://schemas.microsoft.com/office/drawing/2014/main" val="30134249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Aufgaben / Teilaufgaben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Verantwortlich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Fälligkeit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Status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054823"/>
                  </a:ext>
                </a:extLst>
              </a:tr>
              <a:tr h="25707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i="0" u="none" strike="noStrike" dirty="0">
                          <a:latin typeface="TKTypeMedium"/>
                        </a:rPr>
                        <a:t>Finale Test der Applikation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i="0" u="none" strike="noStrike" dirty="0">
                          <a:latin typeface="TKTypeMedium"/>
                        </a:rPr>
                        <a:t>Projektteam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i="0" u="none" strike="noStrike" dirty="0">
                          <a:latin typeface="TKTypeMedium"/>
                        </a:rPr>
                        <a:t>KW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err="1">
                          <a:solidFill>
                            <a:schemeClr val="tx1"/>
                          </a:solidFill>
                        </a:rPr>
                        <a:t>To</a:t>
                      </a:r>
                      <a:r>
                        <a:rPr lang="de-DE" sz="1100" dirty="0">
                          <a:solidFill>
                            <a:schemeClr val="tx1"/>
                          </a:solidFill>
                        </a:rPr>
                        <a:t> 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4985513"/>
                  </a:ext>
                </a:extLst>
              </a:tr>
              <a:tr h="18151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i="0" u="none" strike="noStrike" dirty="0">
                          <a:latin typeface="TKTypeMedium"/>
                        </a:rPr>
                        <a:t>Abschließen der Projektdokumentation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i="0" u="none" strike="noStrike" dirty="0">
                          <a:latin typeface="TKTypeMedium"/>
                        </a:rPr>
                        <a:t>Projektteam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i="0" u="none" strike="noStrike" dirty="0">
                          <a:latin typeface="TKTypeMedium"/>
                        </a:rPr>
                        <a:t>KW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err="1">
                          <a:solidFill>
                            <a:schemeClr val="tx1"/>
                          </a:solidFill>
                        </a:rPr>
                        <a:t>To</a:t>
                      </a:r>
                      <a:r>
                        <a:rPr lang="de-DE" sz="1100" dirty="0">
                          <a:solidFill>
                            <a:schemeClr val="tx1"/>
                          </a:solidFill>
                        </a:rPr>
                        <a:t> 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36653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i="0" u="none" strike="noStrike" dirty="0">
                          <a:latin typeface="TKTypeMedium"/>
                        </a:rPr>
                        <a:t>Erstellen der Abschlusspräsentation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i="0" u="none" strike="noStrike" dirty="0">
                          <a:latin typeface="TKTypeMedium"/>
                        </a:rPr>
                        <a:t>Projektteam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i="0" u="none" strike="noStrike" dirty="0">
                          <a:latin typeface="TKTypeMedium"/>
                        </a:rPr>
                        <a:t>KW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err="1">
                          <a:solidFill>
                            <a:schemeClr val="tx1"/>
                          </a:solidFill>
                        </a:rPr>
                        <a:t>To</a:t>
                      </a:r>
                      <a:r>
                        <a:rPr lang="de-DE" sz="1100" dirty="0">
                          <a:solidFill>
                            <a:schemeClr val="tx1"/>
                          </a:solidFill>
                        </a:rPr>
                        <a:t> 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3021161"/>
                  </a:ext>
                </a:extLst>
              </a:tr>
              <a:tr h="11739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i="0" u="none" strike="noStrike" dirty="0">
                          <a:latin typeface="TKTypeMedium"/>
                        </a:rPr>
                        <a:t>Abschlusspräsentation halten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i="0" u="none" strike="noStrike" dirty="0">
                          <a:latin typeface="TKTypeMedium"/>
                        </a:rPr>
                        <a:t>Projektteam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i="0" u="none" strike="noStrike" dirty="0">
                          <a:latin typeface="TKTypeMedium"/>
                        </a:rPr>
                        <a:t>KW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err="1">
                          <a:solidFill>
                            <a:schemeClr val="tx1"/>
                          </a:solidFill>
                        </a:rPr>
                        <a:t>To</a:t>
                      </a:r>
                      <a:r>
                        <a:rPr lang="de-DE" sz="1100" dirty="0">
                          <a:solidFill>
                            <a:schemeClr val="tx1"/>
                          </a:solidFill>
                        </a:rPr>
                        <a:t> 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3283234"/>
                  </a:ext>
                </a:extLst>
              </a:tr>
              <a:tr h="15192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i="0" u="none" strike="noStrike" dirty="0">
                          <a:latin typeface="TKTypeMedium"/>
                        </a:rPr>
                        <a:t>Projektdokumentation pflegen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i="0" u="none" strike="noStrike" dirty="0">
                          <a:latin typeface="TKTypeMedium"/>
                        </a:rPr>
                        <a:t>Projektteam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i="0" u="none" strike="noStrike" dirty="0">
                          <a:latin typeface="TKTypeMedium"/>
                        </a:rPr>
                        <a:t>KW 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</a:rPr>
                        <a:t>In Arbeit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2415935"/>
                  </a:ext>
                </a:extLst>
              </a:tr>
            </a:tbl>
          </a:graphicData>
        </a:graphic>
      </p:graphicFrame>
      <p:sp>
        <p:nvSpPr>
          <p:cNvPr id="6" name="Text Box 4">
            <a:extLst>
              <a:ext uri="{FF2B5EF4-FFF2-40B4-BE49-F238E27FC236}">
                <a16:creationId xmlns:a16="http://schemas.microsoft.com/office/drawing/2014/main" id="{FE54311D-E828-4C3E-9BD8-08581894B1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088" y="573088"/>
            <a:ext cx="807402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/>
            <a:r>
              <a:rPr lang="de-DE" sz="1800" dirty="0">
                <a:solidFill>
                  <a:schemeClr val="bg1"/>
                </a:solidFill>
              </a:rPr>
              <a:t>Projektaktivitäten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24A19E4D-1141-48EA-875E-07D9F876A2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3088" y="181219"/>
            <a:ext cx="8074025" cy="384721"/>
          </a:xfrm>
        </p:spPr>
        <p:txBody>
          <a:bodyPr/>
          <a:lstStyle/>
          <a:p>
            <a:r>
              <a:rPr lang="de-DE" sz="2500" kern="1200" dirty="0"/>
              <a:t>&lt;Projekttitel&gt;</a:t>
            </a:r>
            <a:endParaRPr lang="de-DE" dirty="0"/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89A83F8E-C420-4BCB-8694-E31A7BAEA941}"/>
              </a:ext>
            </a:extLst>
          </p:cNvPr>
          <p:cNvGrpSpPr/>
          <p:nvPr/>
        </p:nvGrpSpPr>
        <p:grpSpPr>
          <a:xfrm>
            <a:off x="4321968" y="5954577"/>
            <a:ext cx="500063" cy="157162"/>
            <a:chOff x="285750" y="5690627"/>
            <a:chExt cx="500063" cy="157162"/>
          </a:xfrm>
        </p:grpSpPr>
        <p:sp>
          <p:nvSpPr>
            <p:cNvPr id="9" name="desk1">
              <a:extLst>
                <a:ext uri="{FF2B5EF4-FFF2-40B4-BE49-F238E27FC236}">
                  <a16:creationId xmlns:a16="http://schemas.microsoft.com/office/drawing/2014/main" id="{1C406C26-F28B-4C46-AFE7-B02A01533FD1}"/>
                </a:ext>
              </a:extLst>
            </p:cNvPr>
            <p:cNvSpPr>
              <a:spLocks noChangeAspect="1" noEditPoints="1"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285750" y="5690627"/>
              <a:ext cx="500063" cy="157162"/>
            </a:xfrm>
            <a:custGeom>
              <a:avLst/>
              <a:gdLst>
                <a:gd name="T0" fmla="*/ 0 w 21600"/>
                <a:gd name="T1" fmla="*/ 0 h 21600"/>
                <a:gd name="T2" fmla="*/ 2147483647 w 21600"/>
                <a:gd name="T3" fmla="*/ 0 h 21600"/>
                <a:gd name="T4" fmla="*/ 2147483647 w 21600"/>
                <a:gd name="T5" fmla="*/ 2147483647 h 21600"/>
                <a:gd name="T6" fmla="*/ 0 w 21600"/>
                <a:gd name="T7" fmla="*/ 2147483647 h 21600"/>
                <a:gd name="T8" fmla="*/ 2147483647 w 21600"/>
                <a:gd name="T9" fmla="*/ 0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0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1000 w 21600"/>
                <a:gd name="T25" fmla="*/ 1000 h 21600"/>
                <a:gd name="T26" fmla="*/ 20600 w 21600"/>
                <a:gd name="T27" fmla="*/ 2060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E1DF"/>
            </a:solidFill>
            <a:ln w="3175">
              <a:solidFill>
                <a:srgbClr val="A2A3A5"/>
              </a:solidFill>
              <a:miter lim="800000"/>
              <a:headEnd/>
              <a:tailEnd/>
            </a:ln>
          </p:spPr>
          <p:txBody>
            <a:bodyPr lIns="91413" tIns="45709" rIns="91413" bIns="45709"/>
            <a:lstStyle/>
            <a:p>
              <a:endParaRPr lang="de-DE"/>
            </a:p>
          </p:txBody>
        </p:sp>
        <p:sp>
          <p:nvSpPr>
            <p:cNvPr id="10" name="Oval 19">
              <a:extLst>
                <a:ext uri="{FF2B5EF4-FFF2-40B4-BE49-F238E27FC236}">
                  <a16:creationId xmlns:a16="http://schemas.microsoft.com/office/drawing/2014/main" id="{01ED5B59-D6E6-4E3E-869F-7F0E3AD9853B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30"/>
              </p:custDataLst>
            </p:nvPr>
          </p:nvSpPr>
          <p:spPr bwMode="auto">
            <a:xfrm rot="5400000">
              <a:off x="325438" y="5716026"/>
              <a:ext cx="109538" cy="106363"/>
            </a:xfrm>
            <a:prstGeom prst="ellipse">
              <a:avLst/>
            </a:prstGeom>
            <a:gradFill rotWithShape="1">
              <a:gsLst>
                <a:gs pos="0">
                  <a:srgbClr val="E6E6E6"/>
                </a:gs>
                <a:gs pos="100000">
                  <a:srgbClr val="979797"/>
                </a:gs>
              </a:gsLst>
              <a:lin ang="2700000" scaled="1"/>
            </a:gradFill>
            <a:ln w="6350" algn="ctr">
              <a:solidFill>
                <a:srgbClr val="808080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rot="10800000" vert="eaVert"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11" name="Oval 49">
              <a:extLst>
                <a:ext uri="{FF2B5EF4-FFF2-40B4-BE49-F238E27FC236}">
                  <a16:creationId xmlns:a16="http://schemas.microsoft.com/office/drawing/2014/main" id="{2655CDFD-4872-4A3A-8784-9CE446EFC8C2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31"/>
              </p:custDataLst>
            </p:nvPr>
          </p:nvSpPr>
          <p:spPr bwMode="auto">
            <a:xfrm rot="5400000">
              <a:off x="605631" y="5715233"/>
              <a:ext cx="109538" cy="107950"/>
            </a:xfrm>
            <a:prstGeom prst="ellipse">
              <a:avLst/>
            </a:prstGeom>
            <a:gradFill rotWithShape="1">
              <a:gsLst>
                <a:gs pos="0">
                  <a:srgbClr val="00FE00"/>
                </a:gs>
                <a:gs pos="100000">
                  <a:srgbClr val="00A600"/>
                </a:gs>
              </a:gsLst>
              <a:lin ang="2700000" scaled="1"/>
            </a:gradFill>
            <a:ln w="6350" algn="ctr">
              <a:solidFill>
                <a:srgbClr val="333333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12" name="Oval 49">
              <a:extLst>
                <a:ext uri="{FF2B5EF4-FFF2-40B4-BE49-F238E27FC236}">
                  <a16:creationId xmlns:a16="http://schemas.microsoft.com/office/drawing/2014/main" id="{433FE952-D89D-4238-9038-56FF7100C245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32"/>
              </p:custDataLst>
            </p:nvPr>
          </p:nvSpPr>
          <p:spPr bwMode="auto">
            <a:xfrm rot="5400000">
              <a:off x="466725" y="5716027"/>
              <a:ext cx="109538" cy="106362"/>
            </a:xfrm>
            <a:prstGeom prst="ellipse">
              <a:avLst/>
            </a:prstGeom>
            <a:gradFill rotWithShape="1">
              <a:gsLst>
                <a:gs pos="0">
                  <a:srgbClr val="E6E6E6"/>
                </a:gs>
                <a:gs pos="100000">
                  <a:srgbClr val="979797"/>
                </a:gs>
              </a:gsLst>
              <a:lin ang="2700000" scaled="1"/>
            </a:gradFill>
            <a:ln w="6350" algn="ctr">
              <a:solidFill>
                <a:srgbClr val="808080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rot="10800000" vert="eaVert"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</p:grpSp>
      <p:grpSp>
        <p:nvGrpSpPr>
          <p:cNvPr id="13" name="Gruppieren 48">
            <a:extLst>
              <a:ext uri="{FF2B5EF4-FFF2-40B4-BE49-F238E27FC236}">
                <a16:creationId xmlns:a16="http://schemas.microsoft.com/office/drawing/2014/main" id="{31FB96A4-BCAF-4E79-BB00-82FCC40EE1D9}"/>
              </a:ext>
            </a:extLst>
          </p:cNvPr>
          <p:cNvGrpSpPr>
            <a:grpSpLocks/>
          </p:cNvGrpSpPr>
          <p:nvPr/>
        </p:nvGrpSpPr>
        <p:grpSpPr bwMode="auto">
          <a:xfrm>
            <a:off x="4323158" y="6231532"/>
            <a:ext cx="500063" cy="157162"/>
            <a:chOff x="2786050" y="5694380"/>
            <a:chExt cx="500066" cy="157145"/>
          </a:xfrm>
        </p:grpSpPr>
        <p:sp>
          <p:nvSpPr>
            <p:cNvPr id="14" name="desk1">
              <a:extLst>
                <a:ext uri="{FF2B5EF4-FFF2-40B4-BE49-F238E27FC236}">
                  <a16:creationId xmlns:a16="http://schemas.microsoft.com/office/drawing/2014/main" id="{5DF0AEC9-63CA-40FF-AAA7-E0730C0757E3}"/>
                </a:ext>
              </a:extLst>
            </p:cNvPr>
            <p:cNvSpPr>
              <a:spLocks noChangeAspect="1" noEditPoints="1"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2786050" y="5694380"/>
              <a:ext cx="500066" cy="157145"/>
            </a:xfrm>
            <a:custGeom>
              <a:avLst/>
              <a:gdLst>
                <a:gd name="T0" fmla="*/ 0 w 21600"/>
                <a:gd name="T1" fmla="*/ 0 h 21600"/>
                <a:gd name="T2" fmla="*/ 2147483647 w 21600"/>
                <a:gd name="T3" fmla="*/ 0 h 21600"/>
                <a:gd name="T4" fmla="*/ 2147483647 w 21600"/>
                <a:gd name="T5" fmla="*/ 2147483647 h 21600"/>
                <a:gd name="T6" fmla="*/ 0 w 21600"/>
                <a:gd name="T7" fmla="*/ 2147483647 h 21600"/>
                <a:gd name="T8" fmla="*/ 2147483647 w 21600"/>
                <a:gd name="T9" fmla="*/ 0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0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1000 w 21600"/>
                <a:gd name="T25" fmla="*/ 1000 h 21600"/>
                <a:gd name="T26" fmla="*/ 20600 w 21600"/>
                <a:gd name="T27" fmla="*/ 2060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E1DF"/>
            </a:solidFill>
            <a:ln w="3175">
              <a:solidFill>
                <a:srgbClr val="A2A3A5"/>
              </a:solidFill>
              <a:miter lim="800000"/>
              <a:headEnd/>
              <a:tailEnd/>
            </a:ln>
          </p:spPr>
          <p:txBody>
            <a:bodyPr lIns="91413" tIns="45709" rIns="91413" bIns="45709"/>
            <a:lstStyle/>
            <a:p>
              <a:endParaRPr lang="de-DE"/>
            </a:p>
          </p:txBody>
        </p:sp>
        <p:sp>
          <p:nvSpPr>
            <p:cNvPr id="15" name="Oval 18">
              <a:extLst>
                <a:ext uri="{FF2B5EF4-FFF2-40B4-BE49-F238E27FC236}">
                  <a16:creationId xmlns:a16="http://schemas.microsoft.com/office/drawing/2014/main" id="{C588BA55-D68B-4557-9D72-A766BCB53EE6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26"/>
              </p:custDataLst>
            </p:nvPr>
          </p:nvSpPr>
          <p:spPr bwMode="auto">
            <a:xfrm rot="5400000">
              <a:off x="2967032" y="5719771"/>
              <a:ext cx="107938" cy="107951"/>
            </a:xfrm>
            <a:prstGeom prst="ellipse">
              <a:avLst/>
            </a:prstGeom>
            <a:gradFill rotWithShape="1">
              <a:gsLst>
                <a:gs pos="0">
                  <a:srgbClr val="FEFE00"/>
                </a:gs>
                <a:gs pos="100000">
                  <a:srgbClr val="A6A600"/>
                </a:gs>
              </a:gsLst>
              <a:lin ang="2700000" scaled="1"/>
            </a:gradFill>
            <a:ln w="6350" algn="ctr">
              <a:solidFill>
                <a:srgbClr val="333333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16" name="Oval 49">
              <a:extLst>
                <a:ext uri="{FF2B5EF4-FFF2-40B4-BE49-F238E27FC236}">
                  <a16:creationId xmlns:a16="http://schemas.microsoft.com/office/drawing/2014/main" id="{62E0BC09-36FE-4909-932F-DC8C8BDBB875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27"/>
              </p:custDataLst>
            </p:nvPr>
          </p:nvSpPr>
          <p:spPr bwMode="auto">
            <a:xfrm rot="5400000">
              <a:off x="2826537" y="5718977"/>
              <a:ext cx="109526" cy="107951"/>
            </a:xfrm>
            <a:prstGeom prst="ellipse">
              <a:avLst/>
            </a:prstGeom>
            <a:gradFill rotWithShape="1">
              <a:gsLst>
                <a:gs pos="0">
                  <a:srgbClr val="E6E6E6"/>
                </a:gs>
                <a:gs pos="100000">
                  <a:srgbClr val="979797"/>
                </a:gs>
              </a:gsLst>
              <a:lin ang="2700000" scaled="1"/>
            </a:gradFill>
            <a:ln w="6350" algn="ctr">
              <a:solidFill>
                <a:srgbClr val="808080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rot="10800000" vert="eaVert"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17" name="Oval 49">
              <a:extLst>
                <a:ext uri="{FF2B5EF4-FFF2-40B4-BE49-F238E27FC236}">
                  <a16:creationId xmlns:a16="http://schemas.microsoft.com/office/drawing/2014/main" id="{5B64443A-CB11-42FE-849B-237595B38783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28"/>
              </p:custDataLst>
            </p:nvPr>
          </p:nvSpPr>
          <p:spPr bwMode="auto">
            <a:xfrm rot="5400000">
              <a:off x="3106733" y="5719771"/>
              <a:ext cx="109526" cy="106363"/>
            </a:xfrm>
            <a:prstGeom prst="ellipse">
              <a:avLst/>
            </a:prstGeom>
            <a:gradFill rotWithShape="1">
              <a:gsLst>
                <a:gs pos="0">
                  <a:srgbClr val="E6E6E6"/>
                </a:gs>
                <a:gs pos="100000">
                  <a:srgbClr val="979797"/>
                </a:gs>
              </a:gsLst>
              <a:lin ang="2700000" scaled="1"/>
            </a:gradFill>
            <a:ln w="6350" algn="ctr">
              <a:solidFill>
                <a:srgbClr val="808080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rot="10800000" vert="eaVert"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A5D8A6E7-EB08-4EC2-9908-402509129149}"/>
              </a:ext>
            </a:extLst>
          </p:cNvPr>
          <p:cNvGrpSpPr/>
          <p:nvPr/>
        </p:nvGrpSpPr>
        <p:grpSpPr>
          <a:xfrm>
            <a:off x="4321968" y="6517284"/>
            <a:ext cx="500063" cy="157162"/>
            <a:chOff x="5857875" y="5690627"/>
            <a:chExt cx="500063" cy="157162"/>
          </a:xfrm>
        </p:grpSpPr>
        <p:sp>
          <p:nvSpPr>
            <p:cNvPr id="19" name="desk1">
              <a:extLst>
                <a:ext uri="{FF2B5EF4-FFF2-40B4-BE49-F238E27FC236}">
                  <a16:creationId xmlns:a16="http://schemas.microsoft.com/office/drawing/2014/main" id="{396FE7A3-F999-4788-B4D0-BAAF31CA8DC7}"/>
                </a:ext>
              </a:extLst>
            </p:cNvPr>
            <p:cNvSpPr>
              <a:spLocks noChangeAspect="1" noEditPoints="1"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5857875" y="5690627"/>
              <a:ext cx="500063" cy="157162"/>
            </a:xfrm>
            <a:custGeom>
              <a:avLst/>
              <a:gdLst>
                <a:gd name="T0" fmla="*/ 0 w 21600"/>
                <a:gd name="T1" fmla="*/ 0 h 21600"/>
                <a:gd name="T2" fmla="*/ 2147483647 w 21600"/>
                <a:gd name="T3" fmla="*/ 0 h 21600"/>
                <a:gd name="T4" fmla="*/ 2147483647 w 21600"/>
                <a:gd name="T5" fmla="*/ 2147483647 h 21600"/>
                <a:gd name="T6" fmla="*/ 0 w 21600"/>
                <a:gd name="T7" fmla="*/ 2147483647 h 21600"/>
                <a:gd name="T8" fmla="*/ 2147483647 w 21600"/>
                <a:gd name="T9" fmla="*/ 0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0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1000 w 21600"/>
                <a:gd name="T25" fmla="*/ 1000 h 21600"/>
                <a:gd name="T26" fmla="*/ 20600 w 21600"/>
                <a:gd name="T27" fmla="*/ 2060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E1DF"/>
            </a:solidFill>
            <a:ln w="3175">
              <a:solidFill>
                <a:srgbClr val="A2A3A5"/>
              </a:solidFill>
              <a:miter lim="800000"/>
              <a:headEnd/>
              <a:tailEnd/>
            </a:ln>
          </p:spPr>
          <p:txBody>
            <a:bodyPr lIns="91413" tIns="45709" rIns="91413" bIns="45709"/>
            <a:lstStyle/>
            <a:p>
              <a:endParaRPr lang="de-DE"/>
            </a:p>
          </p:txBody>
        </p:sp>
        <p:sp>
          <p:nvSpPr>
            <p:cNvPr id="20" name="Oval 49">
              <a:extLst>
                <a:ext uri="{FF2B5EF4-FFF2-40B4-BE49-F238E27FC236}">
                  <a16:creationId xmlns:a16="http://schemas.microsoft.com/office/drawing/2014/main" id="{2562CD92-72C6-40E4-B108-CA363449390B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22"/>
              </p:custDataLst>
            </p:nvPr>
          </p:nvSpPr>
          <p:spPr bwMode="auto">
            <a:xfrm rot="5400000">
              <a:off x="5897563" y="5717614"/>
              <a:ext cx="109537" cy="106363"/>
            </a:xfrm>
            <a:prstGeom prst="ellipse">
              <a:avLst/>
            </a:prstGeom>
            <a:gradFill rotWithShape="1">
              <a:gsLst>
                <a:gs pos="0">
                  <a:srgbClr val="FE0000"/>
                </a:gs>
                <a:gs pos="100000">
                  <a:srgbClr val="A60000"/>
                </a:gs>
              </a:gsLst>
              <a:lin ang="2700000" scaled="1"/>
            </a:gradFill>
            <a:ln w="6350" algn="ctr">
              <a:solidFill>
                <a:srgbClr val="333333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1" name="Oval 49">
              <a:extLst>
                <a:ext uri="{FF2B5EF4-FFF2-40B4-BE49-F238E27FC236}">
                  <a16:creationId xmlns:a16="http://schemas.microsoft.com/office/drawing/2014/main" id="{CE15300C-AD44-4EC9-A064-E2994D202724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23"/>
              </p:custDataLst>
            </p:nvPr>
          </p:nvSpPr>
          <p:spPr bwMode="auto">
            <a:xfrm rot="5400000">
              <a:off x="6039644" y="5716821"/>
              <a:ext cx="107950" cy="106362"/>
            </a:xfrm>
            <a:prstGeom prst="ellipse">
              <a:avLst/>
            </a:prstGeom>
            <a:gradFill rotWithShape="1">
              <a:gsLst>
                <a:gs pos="0">
                  <a:srgbClr val="E6E6E6"/>
                </a:gs>
                <a:gs pos="100000">
                  <a:srgbClr val="979797"/>
                </a:gs>
              </a:gsLst>
              <a:lin ang="2700000" scaled="1"/>
            </a:gradFill>
            <a:ln w="6350" algn="ctr">
              <a:solidFill>
                <a:srgbClr val="808080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rot="10800000" vert="eaVert"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2" name="Oval 20">
              <a:extLst>
                <a:ext uri="{FF2B5EF4-FFF2-40B4-BE49-F238E27FC236}">
                  <a16:creationId xmlns:a16="http://schemas.microsoft.com/office/drawing/2014/main" id="{019602FD-4B59-44B3-96B0-9D281F7203FB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24"/>
              </p:custDataLst>
            </p:nvPr>
          </p:nvSpPr>
          <p:spPr bwMode="auto">
            <a:xfrm rot="5400000">
              <a:off x="6178550" y="5716027"/>
              <a:ext cx="107950" cy="107950"/>
            </a:xfrm>
            <a:prstGeom prst="ellipse">
              <a:avLst/>
            </a:prstGeom>
            <a:gradFill rotWithShape="1">
              <a:gsLst>
                <a:gs pos="0">
                  <a:srgbClr val="E6E6E6"/>
                </a:gs>
                <a:gs pos="100000">
                  <a:srgbClr val="979797"/>
                </a:gs>
              </a:gsLst>
              <a:lin ang="2700000" scaled="1"/>
            </a:gradFill>
            <a:ln w="6350" algn="ctr">
              <a:solidFill>
                <a:srgbClr val="808080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rot="10800000" vert="eaVert"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C87BFDB8-4588-428F-812D-A3D03C4DFA61}"/>
              </a:ext>
            </a:extLst>
          </p:cNvPr>
          <p:cNvGrpSpPr/>
          <p:nvPr/>
        </p:nvGrpSpPr>
        <p:grpSpPr>
          <a:xfrm>
            <a:off x="8006133" y="2030356"/>
            <a:ext cx="500063" cy="157162"/>
            <a:chOff x="5857875" y="5690627"/>
            <a:chExt cx="500063" cy="157162"/>
          </a:xfrm>
        </p:grpSpPr>
        <p:sp>
          <p:nvSpPr>
            <p:cNvPr id="24" name="desk1">
              <a:extLst>
                <a:ext uri="{FF2B5EF4-FFF2-40B4-BE49-F238E27FC236}">
                  <a16:creationId xmlns:a16="http://schemas.microsoft.com/office/drawing/2014/main" id="{8FF77E66-03C7-430A-8465-DF976E29C2ED}"/>
                </a:ext>
              </a:extLst>
            </p:cNvPr>
            <p:cNvSpPr>
              <a:spLocks noChangeAspect="1" noEditPoints="1"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5857875" y="5690627"/>
              <a:ext cx="500063" cy="157162"/>
            </a:xfrm>
            <a:custGeom>
              <a:avLst/>
              <a:gdLst>
                <a:gd name="T0" fmla="*/ 0 w 21600"/>
                <a:gd name="T1" fmla="*/ 0 h 21600"/>
                <a:gd name="T2" fmla="*/ 2147483647 w 21600"/>
                <a:gd name="T3" fmla="*/ 0 h 21600"/>
                <a:gd name="T4" fmla="*/ 2147483647 w 21600"/>
                <a:gd name="T5" fmla="*/ 2147483647 h 21600"/>
                <a:gd name="T6" fmla="*/ 0 w 21600"/>
                <a:gd name="T7" fmla="*/ 2147483647 h 21600"/>
                <a:gd name="T8" fmla="*/ 2147483647 w 21600"/>
                <a:gd name="T9" fmla="*/ 0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0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1000 w 21600"/>
                <a:gd name="T25" fmla="*/ 1000 h 21600"/>
                <a:gd name="T26" fmla="*/ 20600 w 21600"/>
                <a:gd name="T27" fmla="*/ 2060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E1DF"/>
            </a:solidFill>
            <a:ln w="3175">
              <a:solidFill>
                <a:srgbClr val="A2A3A5"/>
              </a:solidFill>
              <a:miter lim="800000"/>
              <a:headEnd/>
              <a:tailEnd/>
            </a:ln>
          </p:spPr>
          <p:txBody>
            <a:bodyPr lIns="91413" tIns="45709" rIns="91413" bIns="45709"/>
            <a:lstStyle/>
            <a:p>
              <a:endParaRPr lang="de-DE"/>
            </a:p>
          </p:txBody>
        </p:sp>
        <p:sp>
          <p:nvSpPr>
            <p:cNvPr id="25" name="Oval 49">
              <a:extLst>
                <a:ext uri="{FF2B5EF4-FFF2-40B4-BE49-F238E27FC236}">
                  <a16:creationId xmlns:a16="http://schemas.microsoft.com/office/drawing/2014/main" id="{EB80C244-AEB8-40A2-B69C-B4FC0C3C087A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8"/>
              </p:custDataLst>
            </p:nvPr>
          </p:nvSpPr>
          <p:spPr bwMode="auto">
            <a:xfrm rot="5400000">
              <a:off x="5897563" y="5717614"/>
              <a:ext cx="109537" cy="106363"/>
            </a:xfrm>
            <a:prstGeom prst="ellipse">
              <a:avLst/>
            </a:prstGeom>
            <a:gradFill rotWithShape="1">
              <a:gsLst>
                <a:gs pos="0">
                  <a:srgbClr val="FE0000"/>
                </a:gs>
                <a:gs pos="100000">
                  <a:srgbClr val="A60000"/>
                </a:gs>
              </a:gsLst>
              <a:lin ang="2700000" scaled="1"/>
            </a:gradFill>
            <a:ln w="6350" algn="ctr">
              <a:solidFill>
                <a:srgbClr val="333333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6" name="Oval 49">
              <a:extLst>
                <a:ext uri="{FF2B5EF4-FFF2-40B4-BE49-F238E27FC236}">
                  <a16:creationId xmlns:a16="http://schemas.microsoft.com/office/drawing/2014/main" id="{3C1D810B-ED80-485A-9647-4E82E3DF2EA2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9"/>
              </p:custDataLst>
            </p:nvPr>
          </p:nvSpPr>
          <p:spPr bwMode="auto">
            <a:xfrm rot="5400000">
              <a:off x="6039644" y="5716821"/>
              <a:ext cx="107950" cy="106362"/>
            </a:xfrm>
            <a:prstGeom prst="ellipse">
              <a:avLst/>
            </a:prstGeom>
            <a:gradFill rotWithShape="1">
              <a:gsLst>
                <a:gs pos="0">
                  <a:srgbClr val="E6E6E6"/>
                </a:gs>
                <a:gs pos="100000">
                  <a:srgbClr val="979797"/>
                </a:gs>
              </a:gsLst>
              <a:lin ang="2700000" scaled="1"/>
            </a:gradFill>
            <a:ln w="6350" algn="ctr">
              <a:solidFill>
                <a:srgbClr val="808080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rot="10800000" vert="eaVert"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7" name="Oval 20">
              <a:extLst>
                <a:ext uri="{FF2B5EF4-FFF2-40B4-BE49-F238E27FC236}">
                  <a16:creationId xmlns:a16="http://schemas.microsoft.com/office/drawing/2014/main" id="{03A0163F-1986-4D4F-B266-ACAE212F4AE6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20"/>
              </p:custDataLst>
            </p:nvPr>
          </p:nvSpPr>
          <p:spPr bwMode="auto">
            <a:xfrm rot="5400000">
              <a:off x="6178550" y="5716027"/>
              <a:ext cx="107950" cy="107950"/>
            </a:xfrm>
            <a:prstGeom prst="ellipse">
              <a:avLst/>
            </a:prstGeom>
            <a:gradFill rotWithShape="1">
              <a:gsLst>
                <a:gs pos="0">
                  <a:srgbClr val="E6E6E6"/>
                </a:gs>
                <a:gs pos="100000">
                  <a:srgbClr val="979797"/>
                </a:gs>
              </a:gsLst>
              <a:lin ang="2700000" scaled="1"/>
            </a:gradFill>
            <a:ln w="6350" algn="ctr">
              <a:solidFill>
                <a:srgbClr val="808080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rot="10800000" vert="eaVert"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</p:grp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C6BD9AE1-3972-4F54-A2AB-C9698DA199AC}"/>
              </a:ext>
            </a:extLst>
          </p:cNvPr>
          <p:cNvGrpSpPr/>
          <p:nvPr/>
        </p:nvGrpSpPr>
        <p:grpSpPr>
          <a:xfrm>
            <a:off x="8006133" y="2324186"/>
            <a:ext cx="500063" cy="157162"/>
            <a:chOff x="5857875" y="5690627"/>
            <a:chExt cx="500063" cy="157162"/>
          </a:xfrm>
        </p:grpSpPr>
        <p:sp>
          <p:nvSpPr>
            <p:cNvPr id="29" name="desk1">
              <a:extLst>
                <a:ext uri="{FF2B5EF4-FFF2-40B4-BE49-F238E27FC236}">
                  <a16:creationId xmlns:a16="http://schemas.microsoft.com/office/drawing/2014/main" id="{280BE7EE-F7AF-4DD4-8C19-DB6EC5AD0414}"/>
                </a:ext>
              </a:extLst>
            </p:cNvPr>
            <p:cNvSpPr>
              <a:spLocks noChangeAspect="1" noEditPoints="1"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5857875" y="5690627"/>
              <a:ext cx="500063" cy="157162"/>
            </a:xfrm>
            <a:custGeom>
              <a:avLst/>
              <a:gdLst>
                <a:gd name="T0" fmla="*/ 0 w 21600"/>
                <a:gd name="T1" fmla="*/ 0 h 21600"/>
                <a:gd name="T2" fmla="*/ 2147483647 w 21600"/>
                <a:gd name="T3" fmla="*/ 0 h 21600"/>
                <a:gd name="T4" fmla="*/ 2147483647 w 21600"/>
                <a:gd name="T5" fmla="*/ 2147483647 h 21600"/>
                <a:gd name="T6" fmla="*/ 0 w 21600"/>
                <a:gd name="T7" fmla="*/ 2147483647 h 21600"/>
                <a:gd name="T8" fmla="*/ 2147483647 w 21600"/>
                <a:gd name="T9" fmla="*/ 0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0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1000 w 21600"/>
                <a:gd name="T25" fmla="*/ 1000 h 21600"/>
                <a:gd name="T26" fmla="*/ 20600 w 21600"/>
                <a:gd name="T27" fmla="*/ 2060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E1DF"/>
            </a:solidFill>
            <a:ln w="3175">
              <a:solidFill>
                <a:srgbClr val="A2A3A5"/>
              </a:solidFill>
              <a:miter lim="800000"/>
              <a:headEnd/>
              <a:tailEnd/>
            </a:ln>
          </p:spPr>
          <p:txBody>
            <a:bodyPr lIns="91413" tIns="45709" rIns="91413" bIns="45709"/>
            <a:lstStyle/>
            <a:p>
              <a:endParaRPr lang="de-DE"/>
            </a:p>
          </p:txBody>
        </p:sp>
        <p:sp>
          <p:nvSpPr>
            <p:cNvPr id="30" name="Oval 49">
              <a:extLst>
                <a:ext uri="{FF2B5EF4-FFF2-40B4-BE49-F238E27FC236}">
                  <a16:creationId xmlns:a16="http://schemas.microsoft.com/office/drawing/2014/main" id="{4F006D8E-BA09-4CAF-A361-608F15CED7E3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4"/>
              </p:custDataLst>
            </p:nvPr>
          </p:nvSpPr>
          <p:spPr bwMode="auto">
            <a:xfrm rot="5400000">
              <a:off x="5897563" y="5717614"/>
              <a:ext cx="109537" cy="106363"/>
            </a:xfrm>
            <a:prstGeom prst="ellipse">
              <a:avLst/>
            </a:prstGeom>
            <a:gradFill rotWithShape="1">
              <a:gsLst>
                <a:gs pos="0">
                  <a:srgbClr val="FE0000"/>
                </a:gs>
                <a:gs pos="100000">
                  <a:srgbClr val="A60000"/>
                </a:gs>
              </a:gsLst>
              <a:lin ang="2700000" scaled="1"/>
            </a:gradFill>
            <a:ln w="6350" algn="ctr">
              <a:solidFill>
                <a:srgbClr val="333333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31" name="Oval 49">
              <a:extLst>
                <a:ext uri="{FF2B5EF4-FFF2-40B4-BE49-F238E27FC236}">
                  <a16:creationId xmlns:a16="http://schemas.microsoft.com/office/drawing/2014/main" id="{F1C20F40-4262-4744-8B9F-03E237D437D8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5"/>
              </p:custDataLst>
            </p:nvPr>
          </p:nvSpPr>
          <p:spPr bwMode="auto">
            <a:xfrm rot="5400000">
              <a:off x="6039644" y="5716821"/>
              <a:ext cx="107950" cy="106362"/>
            </a:xfrm>
            <a:prstGeom prst="ellipse">
              <a:avLst/>
            </a:prstGeom>
            <a:gradFill rotWithShape="1">
              <a:gsLst>
                <a:gs pos="0">
                  <a:srgbClr val="E6E6E6"/>
                </a:gs>
                <a:gs pos="100000">
                  <a:srgbClr val="979797"/>
                </a:gs>
              </a:gsLst>
              <a:lin ang="2700000" scaled="1"/>
            </a:gradFill>
            <a:ln w="6350" algn="ctr">
              <a:solidFill>
                <a:srgbClr val="808080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rot="10800000" vert="eaVert"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32" name="Oval 20">
              <a:extLst>
                <a:ext uri="{FF2B5EF4-FFF2-40B4-BE49-F238E27FC236}">
                  <a16:creationId xmlns:a16="http://schemas.microsoft.com/office/drawing/2014/main" id="{0C9E78B7-F58F-42EA-B1E4-2B1EFB4D271B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6"/>
              </p:custDataLst>
            </p:nvPr>
          </p:nvSpPr>
          <p:spPr bwMode="auto">
            <a:xfrm rot="5400000">
              <a:off x="6178550" y="5716027"/>
              <a:ext cx="107950" cy="107950"/>
            </a:xfrm>
            <a:prstGeom prst="ellipse">
              <a:avLst/>
            </a:prstGeom>
            <a:gradFill rotWithShape="1">
              <a:gsLst>
                <a:gs pos="0">
                  <a:srgbClr val="E6E6E6"/>
                </a:gs>
                <a:gs pos="100000">
                  <a:srgbClr val="979797"/>
                </a:gs>
              </a:gsLst>
              <a:lin ang="2700000" scaled="1"/>
            </a:gradFill>
            <a:ln w="6350" algn="ctr">
              <a:solidFill>
                <a:srgbClr val="808080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rot="10800000" vert="eaVert"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</p:grp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88A4DC42-C1F7-40E8-8F2B-331146B9640C}"/>
              </a:ext>
            </a:extLst>
          </p:cNvPr>
          <p:cNvGrpSpPr/>
          <p:nvPr/>
        </p:nvGrpSpPr>
        <p:grpSpPr>
          <a:xfrm>
            <a:off x="8000168" y="2631091"/>
            <a:ext cx="500063" cy="157162"/>
            <a:chOff x="5857875" y="5690627"/>
            <a:chExt cx="500063" cy="157162"/>
          </a:xfrm>
        </p:grpSpPr>
        <p:sp>
          <p:nvSpPr>
            <p:cNvPr id="34" name="desk1">
              <a:extLst>
                <a:ext uri="{FF2B5EF4-FFF2-40B4-BE49-F238E27FC236}">
                  <a16:creationId xmlns:a16="http://schemas.microsoft.com/office/drawing/2014/main" id="{BA4C5C3D-0CC2-4E4A-BC5F-3F6829B63439}"/>
                </a:ext>
              </a:extLst>
            </p:cNvPr>
            <p:cNvSpPr>
              <a:spLocks noChangeAspect="1" noEditPoints="1"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5857875" y="5690627"/>
              <a:ext cx="500063" cy="157162"/>
            </a:xfrm>
            <a:custGeom>
              <a:avLst/>
              <a:gdLst>
                <a:gd name="T0" fmla="*/ 0 w 21600"/>
                <a:gd name="T1" fmla="*/ 0 h 21600"/>
                <a:gd name="T2" fmla="*/ 2147483647 w 21600"/>
                <a:gd name="T3" fmla="*/ 0 h 21600"/>
                <a:gd name="T4" fmla="*/ 2147483647 w 21600"/>
                <a:gd name="T5" fmla="*/ 2147483647 h 21600"/>
                <a:gd name="T6" fmla="*/ 0 w 21600"/>
                <a:gd name="T7" fmla="*/ 2147483647 h 21600"/>
                <a:gd name="T8" fmla="*/ 2147483647 w 21600"/>
                <a:gd name="T9" fmla="*/ 0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0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1000 w 21600"/>
                <a:gd name="T25" fmla="*/ 1000 h 21600"/>
                <a:gd name="T26" fmla="*/ 20600 w 21600"/>
                <a:gd name="T27" fmla="*/ 2060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E1DF"/>
            </a:solidFill>
            <a:ln w="3175">
              <a:solidFill>
                <a:srgbClr val="A2A3A5"/>
              </a:solidFill>
              <a:miter lim="800000"/>
              <a:headEnd/>
              <a:tailEnd/>
            </a:ln>
          </p:spPr>
          <p:txBody>
            <a:bodyPr lIns="91413" tIns="45709" rIns="91413" bIns="45709"/>
            <a:lstStyle/>
            <a:p>
              <a:endParaRPr lang="de-DE"/>
            </a:p>
          </p:txBody>
        </p:sp>
        <p:sp>
          <p:nvSpPr>
            <p:cNvPr id="35" name="Oval 49">
              <a:extLst>
                <a:ext uri="{FF2B5EF4-FFF2-40B4-BE49-F238E27FC236}">
                  <a16:creationId xmlns:a16="http://schemas.microsoft.com/office/drawing/2014/main" id="{2761A3D7-0CBD-4AB4-A5A5-8C0F7A6A2369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0"/>
              </p:custDataLst>
            </p:nvPr>
          </p:nvSpPr>
          <p:spPr bwMode="auto">
            <a:xfrm rot="5400000">
              <a:off x="5897563" y="5717614"/>
              <a:ext cx="109537" cy="106363"/>
            </a:xfrm>
            <a:prstGeom prst="ellipse">
              <a:avLst/>
            </a:prstGeom>
            <a:gradFill rotWithShape="1">
              <a:gsLst>
                <a:gs pos="0">
                  <a:srgbClr val="FE0000"/>
                </a:gs>
                <a:gs pos="100000">
                  <a:srgbClr val="A60000"/>
                </a:gs>
              </a:gsLst>
              <a:lin ang="2700000" scaled="1"/>
            </a:gradFill>
            <a:ln w="6350" algn="ctr">
              <a:solidFill>
                <a:srgbClr val="333333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36" name="Oval 49">
              <a:extLst>
                <a:ext uri="{FF2B5EF4-FFF2-40B4-BE49-F238E27FC236}">
                  <a16:creationId xmlns:a16="http://schemas.microsoft.com/office/drawing/2014/main" id="{E6FFF198-746E-493A-84DA-BDBCBDD0DC75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1"/>
              </p:custDataLst>
            </p:nvPr>
          </p:nvSpPr>
          <p:spPr bwMode="auto">
            <a:xfrm rot="5400000">
              <a:off x="6039644" y="5716821"/>
              <a:ext cx="107950" cy="106362"/>
            </a:xfrm>
            <a:prstGeom prst="ellipse">
              <a:avLst/>
            </a:prstGeom>
            <a:gradFill rotWithShape="1">
              <a:gsLst>
                <a:gs pos="0">
                  <a:srgbClr val="E6E6E6"/>
                </a:gs>
                <a:gs pos="100000">
                  <a:srgbClr val="979797"/>
                </a:gs>
              </a:gsLst>
              <a:lin ang="2700000" scaled="1"/>
            </a:gradFill>
            <a:ln w="6350" algn="ctr">
              <a:solidFill>
                <a:srgbClr val="808080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rot="10800000" vert="eaVert"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37" name="Oval 20">
              <a:extLst>
                <a:ext uri="{FF2B5EF4-FFF2-40B4-BE49-F238E27FC236}">
                  <a16:creationId xmlns:a16="http://schemas.microsoft.com/office/drawing/2014/main" id="{B0E1518B-33B5-49C6-846A-629F206060CF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2"/>
              </p:custDataLst>
            </p:nvPr>
          </p:nvSpPr>
          <p:spPr bwMode="auto">
            <a:xfrm rot="5400000">
              <a:off x="6178550" y="5716027"/>
              <a:ext cx="107950" cy="107950"/>
            </a:xfrm>
            <a:prstGeom prst="ellipse">
              <a:avLst/>
            </a:prstGeom>
            <a:gradFill rotWithShape="1">
              <a:gsLst>
                <a:gs pos="0">
                  <a:srgbClr val="E6E6E6"/>
                </a:gs>
                <a:gs pos="100000">
                  <a:srgbClr val="979797"/>
                </a:gs>
              </a:gsLst>
              <a:lin ang="2700000" scaled="1"/>
            </a:gradFill>
            <a:ln w="6350" algn="ctr">
              <a:solidFill>
                <a:srgbClr val="808080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rot="10800000" vert="eaVert"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</p:grp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0309C939-0CE0-4C6A-8758-805704B051FE}"/>
              </a:ext>
            </a:extLst>
          </p:cNvPr>
          <p:cNvGrpSpPr/>
          <p:nvPr/>
        </p:nvGrpSpPr>
        <p:grpSpPr>
          <a:xfrm>
            <a:off x="8000168" y="2937996"/>
            <a:ext cx="500063" cy="157162"/>
            <a:chOff x="5857875" y="5690627"/>
            <a:chExt cx="500063" cy="157162"/>
          </a:xfrm>
        </p:grpSpPr>
        <p:sp>
          <p:nvSpPr>
            <p:cNvPr id="39" name="desk1">
              <a:extLst>
                <a:ext uri="{FF2B5EF4-FFF2-40B4-BE49-F238E27FC236}">
                  <a16:creationId xmlns:a16="http://schemas.microsoft.com/office/drawing/2014/main" id="{F8D11363-F84A-4C07-AFFC-3AB48882FCFC}"/>
                </a:ext>
              </a:extLst>
            </p:cNvPr>
            <p:cNvSpPr>
              <a:spLocks noChangeAspect="1" noEditPoints="1"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5857875" y="5690627"/>
              <a:ext cx="500063" cy="157162"/>
            </a:xfrm>
            <a:custGeom>
              <a:avLst/>
              <a:gdLst>
                <a:gd name="T0" fmla="*/ 0 w 21600"/>
                <a:gd name="T1" fmla="*/ 0 h 21600"/>
                <a:gd name="T2" fmla="*/ 2147483647 w 21600"/>
                <a:gd name="T3" fmla="*/ 0 h 21600"/>
                <a:gd name="T4" fmla="*/ 2147483647 w 21600"/>
                <a:gd name="T5" fmla="*/ 2147483647 h 21600"/>
                <a:gd name="T6" fmla="*/ 0 w 21600"/>
                <a:gd name="T7" fmla="*/ 2147483647 h 21600"/>
                <a:gd name="T8" fmla="*/ 2147483647 w 21600"/>
                <a:gd name="T9" fmla="*/ 0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0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1000 w 21600"/>
                <a:gd name="T25" fmla="*/ 1000 h 21600"/>
                <a:gd name="T26" fmla="*/ 20600 w 21600"/>
                <a:gd name="T27" fmla="*/ 2060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E1DF"/>
            </a:solidFill>
            <a:ln w="3175">
              <a:solidFill>
                <a:srgbClr val="A2A3A5"/>
              </a:solidFill>
              <a:miter lim="800000"/>
              <a:headEnd/>
              <a:tailEnd/>
            </a:ln>
          </p:spPr>
          <p:txBody>
            <a:bodyPr lIns="91413" tIns="45709" rIns="91413" bIns="45709"/>
            <a:lstStyle/>
            <a:p>
              <a:endParaRPr lang="de-DE"/>
            </a:p>
          </p:txBody>
        </p:sp>
        <p:sp>
          <p:nvSpPr>
            <p:cNvPr id="40" name="Oval 49">
              <a:extLst>
                <a:ext uri="{FF2B5EF4-FFF2-40B4-BE49-F238E27FC236}">
                  <a16:creationId xmlns:a16="http://schemas.microsoft.com/office/drawing/2014/main" id="{93AD439C-C1AC-4E9E-8A40-FC5A50908019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6"/>
              </p:custDataLst>
            </p:nvPr>
          </p:nvSpPr>
          <p:spPr bwMode="auto">
            <a:xfrm rot="5400000">
              <a:off x="5897563" y="5717614"/>
              <a:ext cx="109537" cy="106363"/>
            </a:xfrm>
            <a:prstGeom prst="ellipse">
              <a:avLst/>
            </a:prstGeom>
            <a:gradFill rotWithShape="1">
              <a:gsLst>
                <a:gs pos="0">
                  <a:srgbClr val="FE0000"/>
                </a:gs>
                <a:gs pos="100000">
                  <a:srgbClr val="A60000"/>
                </a:gs>
              </a:gsLst>
              <a:lin ang="2700000" scaled="1"/>
            </a:gradFill>
            <a:ln w="6350" algn="ctr">
              <a:solidFill>
                <a:srgbClr val="333333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41" name="Oval 49">
              <a:extLst>
                <a:ext uri="{FF2B5EF4-FFF2-40B4-BE49-F238E27FC236}">
                  <a16:creationId xmlns:a16="http://schemas.microsoft.com/office/drawing/2014/main" id="{E330B0CA-BF75-4582-96BD-C1B0768DCD65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7"/>
              </p:custDataLst>
            </p:nvPr>
          </p:nvSpPr>
          <p:spPr bwMode="auto">
            <a:xfrm rot="5400000">
              <a:off x="6039644" y="5716821"/>
              <a:ext cx="107950" cy="106362"/>
            </a:xfrm>
            <a:prstGeom prst="ellipse">
              <a:avLst/>
            </a:prstGeom>
            <a:gradFill rotWithShape="1">
              <a:gsLst>
                <a:gs pos="0">
                  <a:srgbClr val="E6E6E6"/>
                </a:gs>
                <a:gs pos="100000">
                  <a:srgbClr val="979797"/>
                </a:gs>
              </a:gsLst>
              <a:lin ang="2700000" scaled="1"/>
            </a:gradFill>
            <a:ln w="6350" algn="ctr">
              <a:solidFill>
                <a:srgbClr val="808080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rot="10800000" vert="eaVert"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42" name="Oval 20">
              <a:extLst>
                <a:ext uri="{FF2B5EF4-FFF2-40B4-BE49-F238E27FC236}">
                  <a16:creationId xmlns:a16="http://schemas.microsoft.com/office/drawing/2014/main" id="{2602D407-8C54-48D2-BAA4-9000E9A1A324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8"/>
              </p:custDataLst>
            </p:nvPr>
          </p:nvSpPr>
          <p:spPr bwMode="auto">
            <a:xfrm rot="5400000">
              <a:off x="6178550" y="5716027"/>
              <a:ext cx="107950" cy="107950"/>
            </a:xfrm>
            <a:prstGeom prst="ellipse">
              <a:avLst/>
            </a:prstGeom>
            <a:gradFill rotWithShape="1">
              <a:gsLst>
                <a:gs pos="0">
                  <a:srgbClr val="E6E6E6"/>
                </a:gs>
                <a:gs pos="100000">
                  <a:srgbClr val="979797"/>
                </a:gs>
              </a:gsLst>
              <a:lin ang="2700000" scaled="1"/>
            </a:gradFill>
            <a:ln w="6350" algn="ctr">
              <a:solidFill>
                <a:srgbClr val="808080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rot="10800000" vert="eaVert"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</p:grpSp>
      <p:grpSp>
        <p:nvGrpSpPr>
          <p:cNvPr id="43" name="Gruppieren 48">
            <a:extLst>
              <a:ext uri="{FF2B5EF4-FFF2-40B4-BE49-F238E27FC236}">
                <a16:creationId xmlns:a16="http://schemas.microsoft.com/office/drawing/2014/main" id="{99EC53F5-F54E-4AFA-8BEC-FE814161CAEC}"/>
              </a:ext>
            </a:extLst>
          </p:cNvPr>
          <p:cNvGrpSpPr>
            <a:grpSpLocks/>
          </p:cNvGrpSpPr>
          <p:nvPr/>
        </p:nvGrpSpPr>
        <p:grpSpPr bwMode="auto">
          <a:xfrm>
            <a:off x="8010311" y="3242249"/>
            <a:ext cx="500063" cy="157162"/>
            <a:chOff x="2786050" y="5694380"/>
            <a:chExt cx="500066" cy="157145"/>
          </a:xfrm>
        </p:grpSpPr>
        <p:sp>
          <p:nvSpPr>
            <p:cNvPr id="44" name="desk1">
              <a:extLst>
                <a:ext uri="{FF2B5EF4-FFF2-40B4-BE49-F238E27FC236}">
                  <a16:creationId xmlns:a16="http://schemas.microsoft.com/office/drawing/2014/main" id="{C0E83A6E-6260-42F2-A630-A07D6E68DAC5}"/>
                </a:ext>
              </a:extLst>
            </p:cNvPr>
            <p:cNvSpPr>
              <a:spLocks noChangeAspect="1" noEditPoints="1"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2786050" y="5694380"/>
              <a:ext cx="500066" cy="157145"/>
            </a:xfrm>
            <a:custGeom>
              <a:avLst/>
              <a:gdLst>
                <a:gd name="T0" fmla="*/ 0 w 21600"/>
                <a:gd name="T1" fmla="*/ 0 h 21600"/>
                <a:gd name="T2" fmla="*/ 2147483647 w 21600"/>
                <a:gd name="T3" fmla="*/ 0 h 21600"/>
                <a:gd name="T4" fmla="*/ 2147483647 w 21600"/>
                <a:gd name="T5" fmla="*/ 2147483647 h 21600"/>
                <a:gd name="T6" fmla="*/ 0 w 21600"/>
                <a:gd name="T7" fmla="*/ 2147483647 h 21600"/>
                <a:gd name="T8" fmla="*/ 2147483647 w 21600"/>
                <a:gd name="T9" fmla="*/ 0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0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1000 w 21600"/>
                <a:gd name="T25" fmla="*/ 1000 h 21600"/>
                <a:gd name="T26" fmla="*/ 20600 w 21600"/>
                <a:gd name="T27" fmla="*/ 2060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E1DF"/>
            </a:solidFill>
            <a:ln w="3175">
              <a:solidFill>
                <a:srgbClr val="A2A3A5"/>
              </a:solidFill>
              <a:miter lim="800000"/>
              <a:headEnd/>
              <a:tailEnd/>
            </a:ln>
          </p:spPr>
          <p:txBody>
            <a:bodyPr lIns="91413" tIns="45709" rIns="91413" bIns="45709"/>
            <a:lstStyle/>
            <a:p>
              <a:endParaRPr lang="de-DE"/>
            </a:p>
          </p:txBody>
        </p:sp>
        <p:sp>
          <p:nvSpPr>
            <p:cNvPr id="45" name="Oval 18">
              <a:extLst>
                <a:ext uri="{FF2B5EF4-FFF2-40B4-BE49-F238E27FC236}">
                  <a16:creationId xmlns:a16="http://schemas.microsoft.com/office/drawing/2014/main" id="{512B2053-D7A7-4FDB-AA81-C651932FD87C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2"/>
              </p:custDataLst>
            </p:nvPr>
          </p:nvSpPr>
          <p:spPr bwMode="auto">
            <a:xfrm rot="5400000">
              <a:off x="2967032" y="5719771"/>
              <a:ext cx="107938" cy="107951"/>
            </a:xfrm>
            <a:prstGeom prst="ellipse">
              <a:avLst/>
            </a:prstGeom>
            <a:gradFill rotWithShape="1">
              <a:gsLst>
                <a:gs pos="0">
                  <a:srgbClr val="FEFE00"/>
                </a:gs>
                <a:gs pos="100000">
                  <a:srgbClr val="A6A600"/>
                </a:gs>
              </a:gsLst>
              <a:lin ang="2700000" scaled="1"/>
            </a:gradFill>
            <a:ln w="6350" algn="ctr">
              <a:solidFill>
                <a:srgbClr val="333333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46" name="Oval 49">
              <a:extLst>
                <a:ext uri="{FF2B5EF4-FFF2-40B4-BE49-F238E27FC236}">
                  <a16:creationId xmlns:a16="http://schemas.microsoft.com/office/drawing/2014/main" id="{7D1EF024-AB7B-4636-85A7-C7A77C505F1E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3"/>
              </p:custDataLst>
            </p:nvPr>
          </p:nvSpPr>
          <p:spPr bwMode="auto">
            <a:xfrm rot="5400000">
              <a:off x="2826537" y="5718977"/>
              <a:ext cx="109526" cy="107951"/>
            </a:xfrm>
            <a:prstGeom prst="ellipse">
              <a:avLst/>
            </a:prstGeom>
            <a:gradFill rotWithShape="1">
              <a:gsLst>
                <a:gs pos="0">
                  <a:srgbClr val="E6E6E6"/>
                </a:gs>
                <a:gs pos="100000">
                  <a:srgbClr val="979797"/>
                </a:gs>
              </a:gsLst>
              <a:lin ang="2700000" scaled="1"/>
            </a:gradFill>
            <a:ln w="6350" algn="ctr">
              <a:solidFill>
                <a:srgbClr val="808080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rot="10800000" vert="eaVert"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47" name="Oval 49">
              <a:extLst>
                <a:ext uri="{FF2B5EF4-FFF2-40B4-BE49-F238E27FC236}">
                  <a16:creationId xmlns:a16="http://schemas.microsoft.com/office/drawing/2014/main" id="{220785D7-5D24-4040-AC44-CE34CB1E8DCF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4"/>
              </p:custDataLst>
            </p:nvPr>
          </p:nvSpPr>
          <p:spPr bwMode="auto">
            <a:xfrm rot="5400000">
              <a:off x="3106733" y="5719771"/>
              <a:ext cx="109526" cy="106363"/>
            </a:xfrm>
            <a:prstGeom prst="ellipse">
              <a:avLst/>
            </a:prstGeom>
            <a:gradFill rotWithShape="1">
              <a:gsLst>
                <a:gs pos="0">
                  <a:srgbClr val="E6E6E6"/>
                </a:gs>
                <a:gs pos="100000">
                  <a:srgbClr val="979797"/>
                </a:gs>
              </a:gsLst>
              <a:lin ang="2700000" scaled="1"/>
            </a:gradFill>
            <a:ln w="6350" algn="ctr">
              <a:solidFill>
                <a:srgbClr val="808080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rot="10800000" vert="eaVert"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6687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573088" y="181219"/>
            <a:ext cx="8074025" cy="384721"/>
          </a:xfrm>
        </p:spPr>
        <p:txBody>
          <a:bodyPr/>
          <a:lstStyle/>
          <a:p>
            <a:r>
              <a:rPr lang="de-DE" sz="2500" kern="1200" dirty="0"/>
              <a:t>&lt;Projekttitel&gt;</a:t>
            </a:r>
            <a:endParaRPr lang="de-DE" dirty="0"/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573088" y="573088"/>
            <a:ext cx="807402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/>
            <a:r>
              <a:rPr lang="de-DE" sz="1800" dirty="0">
                <a:solidFill>
                  <a:schemeClr val="bg1"/>
                </a:solidFill>
              </a:rPr>
              <a:t>Projektmeilensteine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0203603"/>
              </p:ext>
            </p:extLst>
          </p:nvPr>
        </p:nvGraphicFramePr>
        <p:xfrm>
          <a:off x="573088" y="1309785"/>
          <a:ext cx="8074024" cy="45960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2940">
                  <a:extLst>
                    <a:ext uri="{9D8B030D-6E8A-4147-A177-3AD203B41FA5}">
                      <a16:colId xmlns:a16="http://schemas.microsoft.com/office/drawing/2014/main" val="1244117558"/>
                    </a:ext>
                  </a:extLst>
                </a:gridCol>
                <a:gridCol w="2167499">
                  <a:extLst>
                    <a:ext uri="{9D8B030D-6E8A-4147-A177-3AD203B41FA5}">
                      <a16:colId xmlns:a16="http://schemas.microsoft.com/office/drawing/2014/main" val="267932930"/>
                    </a:ext>
                  </a:extLst>
                </a:gridCol>
                <a:gridCol w="1219218">
                  <a:extLst>
                    <a:ext uri="{9D8B030D-6E8A-4147-A177-3AD203B41FA5}">
                      <a16:colId xmlns:a16="http://schemas.microsoft.com/office/drawing/2014/main" val="1111106065"/>
                    </a:ext>
                  </a:extLst>
                </a:gridCol>
                <a:gridCol w="938604">
                  <a:extLst>
                    <a:ext uri="{9D8B030D-6E8A-4147-A177-3AD203B41FA5}">
                      <a16:colId xmlns:a16="http://schemas.microsoft.com/office/drawing/2014/main" val="3928458255"/>
                    </a:ext>
                  </a:extLst>
                </a:gridCol>
                <a:gridCol w="1112240">
                  <a:extLst>
                    <a:ext uri="{9D8B030D-6E8A-4147-A177-3AD203B41FA5}">
                      <a16:colId xmlns:a16="http://schemas.microsoft.com/office/drawing/2014/main" val="1427106432"/>
                    </a:ext>
                  </a:extLst>
                </a:gridCol>
                <a:gridCol w="1323523">
                  <a:extLst>
                    <a:ext uri="{9D8B030D-6E8A-4147-A177-3AD203B41FA5}">
                      <a16:colId xmlns:a16="http://schemas.microsoft.com/office/drawing/2014/main" val="3183141821"/>
                    </a:ext>
                  </a:extLst>
                </a:gridCol>
              </a:tblGrid>
              <a:tr h="318990">
                <a:tc rowSpan="2">
                  <a:txBody>
                    <a:bodyPr/>
                    <a:lstStyle/>
                    <a:p>
                      <a:pPr algn="l"/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Meilenstein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Aufgaben</a:t>
                      </a:r>
                      <a:r>
                        <a:rPr lang="de-DE" sz="1400" baseline="0" dirty="0">
                          <a:solidFill>
                            <a:schemeClr val="tx1"/>
                          </a:solidFill>
                        </a:rPr>
                        <a:t> (bei Bedarf)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Terminplan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Verantwortlich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Status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7054823"/>
                  </a:ext>
                </a:extLst>
              </a:tr>
              <a:tr h="475349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>
                          <a:solidFill>
                            <a:schemeClr val="tx1"/>
                          </a:solidFill>
                        </a:rPr>
                        <a:t>Ursprung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>
                          <a:solidFill>
                            <a:schemeClr val="tx1"/>
                          </a:solidFill>
                        </a:rPr>
                        <a:t>Aktuell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4312058"/>
                  </a:ext>
                </a:extLst>
              </a:tr>
              <a:tr h="1630905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i="0" u="none" strike="noStrike" dirty="0">
                          <a:latin typeface="TKTypeMedium"/>
                        </a:rPr>
                        <a:t>Grundlagen des Projekts festlegen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900" b="0" i="0" u="none" strike="noStrike" dirty="0">
                          <a:latin typeface="TKTypeMedium"/>
                        </a:rPr>
                        <a:t>Kriterien auswählen</a:t>
                      </a:r>
                    </a:p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900" b="0" i="0" u="none" strike="noStrike" dirty="0">
                          <a:latin typeface="TKTypeMedium"/>
                        </a:rPr>
                        <a:t>Kriterien suchen</a:t>
                      </a:r>
                    </a:p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900" b="0" i="0" u="none" strike="noStrike" dirty="0">
                          <a:latin typeface="TKTypeMedium"/>
                        </a:rPr>
                        <a:t>Datengrundlage schaffen</a:t>
                      </a:r>
                    </a:p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900" b="0" i="0" u="none" strike="noStrike" dirty="0">
                          <a:latin typeface="TKTypeMedium"/>
                        </a:rPr>
                        <a:t>GitHub </a:t>
                      </a:r>
                      <a:r>
                        <a:rPr lang="de-DE" sz="900" b="0" i="0" u="none" strike="noStrike" dirty="0" err="1">
                          <a:latin typeface="TKTypeMedium"/>
                        </a:rPr>
                        <a:t>repository</a:t>
                      </a:r>
                      <a:r>
                        <a:rPr lang="de-DE" sz="900" b="0" i="0" u="none" strike="noStrike" dirty="0">
                          <a:latin typeface="TKTypeMedium"/>
                        </a:rPr>
                        <a:t> anlegen zur Versions Kontrolle</a:t>
                      </a:r>
                    </a:p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900" b="0" i="0" u="none" strike="noStrike" dirty="0">
                          <a:latin typeface="TKTypeMedium"/>
                        </a:rPr>
                        <a:t>Festlegen des Zeitmanagements</a:t>
                      </a:r>
                    </a:p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900" b="0" i="0" u="none" strike="noStrike" dirty="0">
                          <a:latin typeface="TKTypeMedium"/>
                        </a:rPr>
                        <a:t>Aufgaben Zuweisung</a:t>
                      </a:r>
                    </a:p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900" b="0" i="0" u="none" strike="noStrike" dirty="0">
                          <a:latin typeface="TKTypeMedium"/>
                        </a:rPr>
                        <a:t>Kommunikation steuern</a:t>
                      </a:r>
                    </a:p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900" b="0" i="0" u="none" strike="noStrike" dirty="0">
                          <a:latin typeface="TKTypeMedium"/>
                        </a:rPr>
                        <a:t>Festlegen von Dokumentationsvorschriften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i="0" u="none" strike="noStrike" dirty="0">
                          <a:latin typeface="TKTypeMedium"/>
                        </a:rPr>
                        <a:t>KW 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KW 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i="0" u="none" strike="noStrike" dirty="0">
                          <a:latin typeface="TKTypeMedium"/>
                        </a:rPr>
                        <a:t>Timo Frank, Sascha Plate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In Bearbeitung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4985513"/>
                  </a:ext>
                </a:extLst>
              </a:tr>
              <a:tr h="1190229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KTypeMedium"/>
                          <a:ea typeface="ＭＳ Ｐゴシック"/>
                          <a:cs typeface="+mn-cs"/>
                        </a:rPr>
                        <a:t>Applikation fertiggestellt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Wie erstelle ich eine Python GUI? </a:t>
                      </a:r>
                    </a:p>
                    <a:p>
                      <a:pPr marL="171450" marR="0" lvl="0" indent="-17145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Wie erstelle ich eine Python exe? </a:t>
                      </a:r>
                    </a:p>
                    <a:p>
                      <a:pPr marL="171450" marR="0" lvl="0" indent="-17145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Wie designe ich den Python Algorithmus? </a:t>
                      </a:r>
                    </a:p>
                    <a:p>
                      <a:pPr marL="171450" marR="0" lvl="0" indent="-17145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Erstellen der Python GUI</a:t>
                      </a:r>
                    </a:p>
                    <a:p>
                      <a:pPr marL="171450" marR="0" lvl="0" indent="-17145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Erstellen der Python exe</a:t>
                      </a:r>
                    </a:p>
                    <a:p>
                      <a:pPr marL="171450" marR="0" lvl="0" indent="-17145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Erstellen des Python Algorithmus</a:t>
                      </a:r>
                    </a:p>
                    <a:p>
                      <a:pPr marL="171450" marR="0" lvl="0" indent="-17145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Finale Test der Applikation</a:t>
                      </a:r>
                    </a:p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i="0" u="none" strike="noStrike" dirty="0">
                          <a:latin typeface="TKTypeMedium"/>
                        </a:rPr>
                        <a:t>KW 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/>
                        <a:t>KW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i="0" u="none" strike="noStrike" dirty="0">
                          <a:latin typeface="TKTypeMedium"/>
                        </a:rPr>
                        <a:t>Timo Frank, Sascha Plate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In Bearbeitung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3665331"/>
                  </a:ext>
                </a:extLst>
              </a:tr>
              <a:tr h="980593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KTypeMedium"/>
                          <a:ea typeface="ＭＳ Ｐゴシック"/>
                          <a:cs typeface="+mn-cs"/>
                        </a:rPr>
                        <a:t>Projekt fertiggestellt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Abschließen der Projektdokumentation</a:t>
                      </a:r>
                    </a:p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Erstellen der Abschlusspräsentation</a:t>
                      </a:r>
                    </a:p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Abschlusspräsentation halten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i="0" u="none" strike="noStrike" dirty="0">
                          <a:latin typeface="TKTypeMedium"/>
                        </a:rPr>
                        <a:t>KW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/>
                        <a:t> KW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i="0" u="none" strike="noStrike" dirty="0">
                          <a:latin typeface="TKTypeMedium"/>
                        </a:rPr>
                        <a:t>Timo Frank, Sascha Plate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In Bearbeitung</a:t>
                      </a:r>
                    </a:p>
                    <a:p>
                      <a:pPr algn="ctr"/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39011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4258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573088" y="181219"/>
            <a:ext cx="8074025" cy="384721"/>
          </a:xfrm>
        </p:spPr>
        <p:txBody>
          <a:bodyPr/>
          <a:lstStyle/>
          <a:p>
            <a:r>
              <a:rPr lang="de-DE" sz="2500" kern="1200" dirty="0"/>
              <a:t>&lt;Projekttitel&gt;</a:t>
            </a:r>
            <a:endParaRPr lang="de-DE" dirty="0"/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573088" y="573088"/>
            <a:ext cx="807402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/>
            <a:r>
              <a:rPr lang="de-DE" sz="1800" dirty="0">
                <a:solidFill>
                  <a:schemeClr val="bg1"/>
                </a:solidFill>
              </a:rPr>
              <a:t>Projektkosten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4FD6BA2-6B97-4D41-B991-C54DF0E03A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4" b="1"/>
          <a:stretch/>
        </p:blipFill>
        <p:spPr>
          <a:xfrm>
            <a:off x="2305050" y="1317073"/>
            <a:ext cx="4533900" cy="4231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23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338621B7-CE6A-4E38-A4FC-0F8D896BCD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3087" y="1100064"/>
            <a:ext cx="8074025" cy="633486"/>
          </a:xfrm>
        </p:spPr>
        <p:txBody>
          <a:bodyPr/>
          <a:lstStyle/>
          <a:p>
            <a:r>
              <a:rPr lang="de-DE" dirty="0"/>
              <a:t>Was können wir tun, um die Risiken für den Projekterfolg zu minimieren?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573088" y="181219"/>
            <a:ext cx="8074025" cy="384721"/>
          </a:xfrm>
        </p:spPr>
        <p:txBody>
          <a:bodyPr/>
          <a:lstStyle/>
          <a:p>
            <a:r>
              <a:rPr lang="de-DE" sz="2500" kern="1200" dirty="0"/>
              <a:t>&lt;Projekttitel&gt;</a:t>
            </a:r>
            <a:endParaRPr lang="de-DE" dirty="0"/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573088" y="573088"/>
            <a:ext cx="807402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/>
            <a:r>
              <a:rPr lang="de-DE" sz="1800" dirty="0">
                <a:solidFill>
                  <a:schemeClr val="bg1"/>
                </a:solidFill>
              </a:rPr>
              <a:t>Projekt-Risikoanalyse</a:t>
            </a:r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gray">
          <a:xfrm>
            <a:off x="3725542" y="5797364"/>
            <a:ext cx="1780398" cy="395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3077" tIns="43200" rIns="83077" bIns="432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chemeClr val="accent1"/>
              </a:buClr>
            </a:pPr>
            <a:r>
              <a:rPr lang="de-DE" altLang="de-DE" sz="2000" dirty="0"/>
              <a:t>Auswirkungen</a:t>
            </a:r>
            <a:endParaRPr lang="de-DE" altLang="de-DE" dirty="0"/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gray">
          <a:xfrm rot="16200000">
            <a:off x="-1005024" y="3570961"/>
            <a:ext cx="3118905" cy="395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3077" tIns="43200" rIns="83077" bIns="432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chemeClr val="accent1"/>
              </a:buClr>
            </a:pPr>
            <a:r>
              <a:rPr lang="de-DE" altLang="de-DE" sz="2000" dirty="0"/>
              <a:t>Auftrittswahrscheinlichkeit</a:t>
            </a:r>
            <a:endParaRPr lang="de-DE" altLang="de-DE" dirty="0"/>
          </a:p>
        </p:txBody>
      </p:sp>
      <p:sp>
        <p:nvSpPr>
          <p:cNvPr id="16" name="Line 5"/>
          <p:cNvSpPr>
            <a:spLocks noChangeShapeType="1"/>
          </p:cNvSpPr>
          <p:nvPr/>
        </p:nvSpPr>
        <p:spPr bwMode="auto">
          <a:xfrm flipV="1">
            <a:off x="1024083" y="1809251"/>
            <a:ext cx="0" cy="374552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7" name="Freeform 6"/>
          <p:cNvSpPr>
            <a:spLocks/>
          </p:cNvSpPr>
          <p:nvPr/>
        </p:nvSpPr>
        <p:spPr bwMode="auto">
          <a:xfrm>
            <a:off x="1024083" y="5569428"/>
            <a:ext cx="7731369" cy="1466"/>
          </a:xfrm>
          <a:custGeom>
            <a:avLst/>
            <a:gdLst>
              <a:gd name="T0" fmla="*/ 0 w 4170"/>
              <a:gd name="T1" fmla="*/ 0 h 1"/>
              <a:gd name="T2" fmla="*/ 2147483647 w 4170"/>
              <a:gd name="T3" fmla="*/ 0 h 1"/>
              <a:gd name="T4" fmla="*/ 0 60000 65536"/>
              <a:gd name="T5" fmla="*/ 0 60000 65536"/>
              <a:gd name="T6" fmla="*/ 0 w 4170"/>
              <a:gd name="T7" fmla="*/ 0 h 1"/>
              <a:gd name="T8" fmla="*/ 4170 w 4170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170" h="1">
                <a:moveTo>
                  <a:pt x="0" y="0"/>
                </a:moveTo>
                <a:lnTo>
                  <a:pt x="417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de-DE" altLang="de-DE"/>
          </a:p>
        </p:txBody>
      </p:sp>
      <p:sp>
        <p:nvSpPr>
          <p:cNvPr id="18" name="Line 7"/>
          <p:cNvSpPr>
            <a:spLocks noChangeShapeType="1"/>
          </p:cNvSpPr>
          <p:nvPr/>
        </p:nvSpPr>
        <p:spPr bwMode="auto">
          <a:xfrm flipH="1">
            <a:off x="3538683" y="1772617"/>
            <a:ext cx="17585" cy="378069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19" name="Line 8"/>
          <p:cNvSpPr>
            <a:spLocks noChangeShapeType="1"/>
          </p:cNvSpPr>
          <p:nvPr/>
        </p:nvSpPr>
        <p:spPr bwMode="auto">
          <a:xfrm>
            <a:off x="6065006" y="1772617"/>
            <a:ext cx="11723" cy="378655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20" name="Freeform 9"/>
          <p:cNvSpPr>
            <a:spLocks/>
          </p:cNvSpPr>
          <p:nvPr/>
        </p:nvSpPr>
        <p:spPr bwMode="auto">
          <a:xfrm>
            <a:off x="1037272" y="4287218"/>
            <a:ext cx="7540869" cy="1465"/>
          </a:xfrm>
          <a:custGeom>
            <a:avLst/>
            <a:gdLst>
              <a:gd name="T0" fmla="*/ 2147483647 w 4067"/>
              <a:gd name="T1" fmla="*/ 0 h 1"/>
              <a:gd name="T2" fmla="*/ 0 w 4067"/>
              <a:gd name="T3" fmla="*/ 0 h 1"/>
              <a:gd name="T4" fmla="*/ 0 60000 65536"/>
              <a:gd name="T5" fmla="*/ 0 60000 65536"/>
              <a:gd name="T6" fmla="*/ 0 w 4067"/>
              <a:gd name="T7" fmla="*/ 0 h 1"/>
              <a:gd name="T8" fmla="*/ 4067 w 4067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067" h="1">
                <a:moveTo>
                  <a:pt x="4067" y="0"/>
                </a:moveTo>
                <a:lnTo>
                  <a:pt x="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de-DE" altLang="de-DE"/>
          </a:p>
        </p:txBody>
      </p:sp>
      <p:sp>
        <p:nvSpPr>
          <p:cNvPr id="21" name="Freeform 10"/>
          <p:cNvSpPr>
            <a:spLocks/>
          </p:cNvSpPr>
          <p:nvPr/>
        </p:nvSpPr>
        <p:spPr bwMode="auto">
          <a:xfrm>
            <a:off x="1024084" y="3009402"/>
            <a:ext cx="7540869" cy="1465"/>
          </a:xfrm>
          <a:custGeom>
            <a:avLst/>
            <a:gdLst>
              <a:gd name="T0" fmla="*/ 2147483647 w 4067"/>
              <a:gd name="T1" fmla="*/ 0 h 1"/>
              <a:gd name="T2" fmla="*/ 0 w 4067"/>
              <a:gd name="T3" fmla="*/ 0 h 1"/>
              <a:gd name="T4" fmla="*/ 0 60000 65536"/>
              <a:gd name="T5" fmla="*/ 0 60000 65536"/>
              <a:gd name="T6" fmla="*/ 0 w 4067"/>
              <a:gd name="T7" fmla="*/ 0 h 1"/>
              <a:gd name="T8" fmla="*/ 4067 w 4067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067" h="1">
                <a:moveTo>
                  <a:pt x="4067" y="0"/>
                </a:moveTo>
                <a:lnTo>
                  <a:pt x="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de-DE" altLang="de-DE"/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gray">
          <a:xfrm>
            <a:off x="7320538" y="5531962"/>
            <a:ext cx="610206" cy="3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3077" tIns="43200" rIns="83077" bIns="432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chemeClr val="accent1"/>
              </a:buClr>
            </a:pPr>
            <a:r>
              <a:rPr lang="de-DE" altLang="de-DE" sz="1477"/>
              <a:t>Hoch</a:t>
            </a:r>
          </a:p>
        </p:txBody>
      </p:sp>
      <p:sp>
        <p:nvSpPr>
          <p:cNvPr id="23" name="Text Box 12"/>
          <p:cNvSpPr txBox="1">
            <a:spLocks noChangeArrowheads="1"/>
          </p:cNvSpPr>
          <p:nvPr/>
        </p:nvSpPr>
        <p:spPr bwMode="gray">
          <a:xfrm>
            <a:off x="4339533" y="5545150"/>
            <a:ext cx="619824" cy="3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3077" tIns="43200" rIns="83077" bIns="432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chemeClr val="accent1"/>
              </a:buClr>
            </a:pPr>
            <a:r>
              <a:rPr lang="de-DE" altLang="de-DE" sz="1477"/>
              <a:t>Mittel</a:t>
            </a:r>
          </a:p>
        </p:txBody>
      </p:sp>
      <p:sp>
        <p:nvSpPr>
          <p:cNvPr id="24" name="Text Box 13"/>
          <p:cNvSpPr txBox="1">
            <a:spLocks noChangeArrowheads="1"/>
          </p:cNvSpPr>
          <p:nvPr/>
        </p:nvSpPr>
        <p:spPr bwMode="gray">
          <a:xfrm>
            <a:off x="1575923" y="5537824"/>
            <a:ext cx="736843" cy="3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3077" tIns="43200" rIns="83077" bIns="432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chemeClr val="accent1"/>
              </a:buClr>
            </a:pPr>
            <a:r>
              <a:rPr lang="de-DE" altLang="de-DE" sz="1477" dirty="0"/>
              <a:t>Gering</a:t>
            </a:r>
          </a:p>
        </p:txBody>
      </p:sp>
      <p:sp>
        <p:nvSpPr>
          <p:cNvPr id="25" name="Text Box 14"/>
          <p:cNvSpPr txBox="1">
            <a:spLocks noChangeArrowheads="1"/>
          </p:cNvSpPr>
          <p:nvPr/>
        </p:nvSpPr>
        <p:spPr bwMode="gray">
          <a:xfrm rot="16200000">
            <a:off x="584165" y="2255715"/>
            <a:ext cx="610206" cy="3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3077" tIns="43200" rIns="83077" bIns="432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chemeClr val="accent1"/>
              </a:buClr>
            </a:pPr>
            <a:r>
              <a:rPr lang="de-DE" altLang="de-DE" sz="1477"/>
              <a:t>Hoch</a:t>
            </a:r>
          </a:p>
        </p:txBody>
      </p:sp>
      <p:sp>
        <p:nvSpPr>
          <p:cNvPr id="26" name="Text Box 15"/>
          <p:cNvSpPr txBox="1">
            <a:spLocks noChangeArrowheads="1"/>
          </p:cNvSpPr>
          <p:nvPr/>
        </p:nvSpPr>
        <p:spPr bwMode="gray">
          <a:xfrm rot="16200000">
            <a:off x="579356" y="3483708"/>
            <a:ext cx="619824" cy="3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3077" tIns="43200" rIns="83077" bIns="432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chemeClr val="accent1"/>
              </a:buClr>
            </a:pPr>
            <a:r>
              <a:rPr lang="de-DE" altLang="de-DE" sz="1477" dirty="0"/>
              <a:t>Mittel</a:t>
            </a:r>
          </a:p>
        </p:txBody>
      </p:sp>
      <p:sp>
        <p:nvSpPr>
          <p:cNvPr id="27" name="Text Box 16"/>
          <p:cNvSpPr txBox="1">
            <a:spLocks noChangeArrowheads="1"/>
          </p:cNvSpPr>
          <p:nvPr/>
        </p:nvSpPr>
        <p:spPr bwMode="gray">
          <a:xfrm rot="16200000">
            <a:off x="520846" y="4679462"/>
            <a:ext cx="736843" cy="3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3077" tIns="43200" rIns="83077" bIns="432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chemeClr val="accent1"/>
              </a:buClr>
            </a:pPr>
            <a:r>
              <a:rPr lang="de-DE" altLang="de-DE" sz="1477"/>
              <a:t>Gering</a:t>
            </a:r>
          </a:p>
        </p:txBody>
      </p:sp>
      <p:graphicFrame>
        <p:nvGraphicFramePr>
          <p:cNvPr id="28" name="Group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0265980"/>
              </p:ext>
            </p:extLst>
          </p:nvPr>
        </p:nvGraphicFramePr>
        <p:xfrm>
          <a:off x="1088561" y="4326782"/>
          <a:ext cx="2400300" cy="1201615"/>
        </p:xfrm>
        <a:graphic>
          <a:graphicData uri="http://schemas.openxmlformats.org/drawingml/2006/table">
            <a:tbl>
              <a:tblPr/>
              <a:tblGrid>
                <a:gridCol w="2740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62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01615">
                <a:tc>
                  <a:txBody>
                    <a:bodyPr/>
                    <a:lstStyle/>
                    <a:p>
                      <a:pPr marL="0" marR="0" lvl="0" indent="0" algn="l" defTabSz="8016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de-DE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83077" marR="83077" marT="43200" marB="432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7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de-DE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3077" marR="83077" marT="43200" marB="4320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306126"/>
              </p:ext>
            </p:extLst>
          </p:nvPr>
        </p:nvGraphicFramePr>
        <p:xfrm>
          <a:off x="3614884" y="4328248"/>
          <a:ext cx="2400300" cy="1201615"/>
        </p:xfrm>
        <a:graphic>
          <a:graphicData uri="http://schemas.openxmlformats.org/drawingml/2006/table">
            <a:tbl>
              <a:tblPr/>
              <a:tblGrid>
                <a:gridCol w="2740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62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01615">
                <a:tc>
                  <a:txBody>
                    <a:bodyPr/>
                    <a:lstStyle/>
                    <a:p>
                      <a:pPr marL="0" marR="0" lvl="0" indent="0" algn="l" defTabSz="8016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de-DE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83077" marR="83077" marT="43200" marB="432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7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de-DE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3077" marR="83077" marT="43200" marB="4320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" name="Group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1128693"/>
              </p:ext>
            </p:extLst>
          </p:nvPr>
        </p:nvGraphicFramePr>
        <p:xfrm>
          <a:off x="6142672" y="4329713"/>
          <a:ext cx="2400300" cy="1201615"/>
        </p:xfrm>
        <a:graphic>
          <a:graphicData uri="http://schemas.openxmlformats.org/drawingml/2006/table">
            <a:tbl>
              <a:tblPr/>
              <a:tblGrid>
                <a:gridCol w="2740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62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01615">
                <a:tc>
                  <a:txBody>
                    <a:bodyPr/>
                    <a:lstStyle/>
                    <a:p>
                      <a:pPr marL="0" marR="0" lvl="0" indent="0" algn="l" defTabSz="8016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de-DE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83077" marR="83077" marT="43200" marB="432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7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de-DE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Keine Kommunikation der Projektteilnehmer,</a:t>
                      </a:r>
                    </a:p>
                    <a:p>
                      <a:pPr marL="0" marR="0" lvl="0" indent="0" algn="ctr" defTabSz="8016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de-DE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Unzuverlässigkeit der Projektteilnehmer,</a:t>
                      </a:r>
                    </a:p>
                    <a:p>
                      <a:pPr marL="0" marR="0" lvl="0" indent="0" algn="ctr" defTabSz="8016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de-DE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3077" marR="83077" marT="43200" marB="4320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" name="Group 10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4055321"/>
              </p:ext>
            </p:extLst>
          </p:nvPr>
        </p:nvGraphicFramePr>
        <p:xfrm>
          <a:off x="1090026" y="3051898"/>
          <a:ext cx="2400300" cy="1201615"/>
        </p:xfrm>
        <a:graphic>
          <a:graphicData uri="http://schemas.openxmlformats.org/drawingml/2006/table">
            <a:tbl>
              <a:tblPr/>
              <a:tblGrid>
                <a:gridCol w="2740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62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01615">
                <a:tc>
                  <a:txBody>
                    <a:bodyPr/>
                    <a:lstStyle/>
                    <a:p>
                      <a:pPr marL="0" marR="0" lvl="0" indent="0" algn="l" defTabSz="8016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de-DE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83077" marR="83077" marT="43200" marB="432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7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de-DE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Mangelhafte Auswahlkriterien/ Benutzerfreundlichkeit/ Dokumentation</a:t>
                      </a:r>
                    </a:p>
                  </a:txBody>
                  <a:tcPr marL="83077" marR="83077" marT="43200" marB="4320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" name="Group 1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0395249"/>
              </p:ext>
            </p:extLst>
          </p:nvPr>
        </p:nvGraphicFramePr>
        <p:xfrm>
          <a:off x="3616349" y="3053363"/>
          <a:ext cx="2400300" cy="1201615"/>
        </p:xfrm>
        <a:graphic>
          <a:graphicData uri="http://schemas.openxmlformats.org/drawingml/2006/table">
            <a:tbl>
              <a:tblPr/>
              <a:tblGrid>
                <a:gridCol w="2740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62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01615">
                <a:tc>
                  <a:txBody>
                    <a:bodyPr/>
                    <a:lstStyle/>
                    <a:p>
                      <a:pPr marL="0" marR="0" lvl="0" indent="0" algn="l" defTabSz="8016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de-DE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83077" marR="83077" marT="43200" marB="432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7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de-DE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3077" marR="83077" marT="43200" marB="4320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3" name="Group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7738442"/>
              </p:ext>
            </p:extLst>
          </p:nvPr>
        </p:nvGraphicFramePr>
        <p:xfrm>
          <a:off x="6144138" y="3054828"/>
          <a:ext cx="2400300" cy="1201615"/>
        </p:xfrm>
        <a:graphic>
          <a:graphicData uri="http://schemas.openxmlformats.org/drawingml/2006/table">
            <a:tbl>
              <a:tblPr/>
              <a:tblGrid>
                <a:gridCol w="2740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62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01615">
                <a:tc>
                  <a:txBody>
                    <a:bodyPr/>
                    <a:lstStyle/>
                    <a:p>
                      <a:pPr marL="0" marR="0" lvl="0" indent="0" algn="l" defTabSz="8016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de-DE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L="83077" marR="83077" marT="43200" marB="432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7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de-DE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Überschreitung der Abgabefrist</a:t>
                      </a:r>
                      <a:endParaRPr kumimoji="0" lang="de-DE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3077" marR="83077" marT="43200" marB="4320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969026"/>
              </p:ext>
            </p:extLst>
          </p:nvPr>
        </p:nvGraphicFramePr>
        <p:xfrm>
          <a:off x="1079768" y="1766756"/>
          <a:ext cx="2400300" cy="1201615"/>
        </p:xfrm>
        <a:graphic>
          <a:graphicData uri="http://schemas.openxmlformats.org/drawingml/2006/table">
            <a:tbl>
              <a:tblPr/>
              <a:tblGrid>
                <a:gridCol w="2740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62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01615">
                <a:tc>
                  <a:txBody>
                    <a:bodyPr/>
                    <a:lstStyle/>
                    <a:p>
                      <a:pPr marL="0" marR="0" lvl="0" indent="0" algn="l" defTabSz="8016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de-DE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L="83077" marR="83077" marT="43200" marB="432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7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de-DE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3077" marR="83077" marT="43200" marB="4320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Group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036707"/>
              </p:ext>
            </p:extLst>
          </p:nvPr>
        </p:nvGraphicFramePr>
        <p:xfrm>
          <a:off x="3607556" y="1768221"/>
          <a:ext cx="2400300" cy="1201615"/>
        </p:xfrm>
        <a:graphic>
          <a:graphicData uri="http://schemas.openxmlformats.org/drawingml/2006/table">
            <a:tbl>
              <a:tblPr/>
              <a:tblGrid>
                <a:gridCol w="2740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62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01615">
                <a:tc>
                  <a:txBody>
                    <a:bodyPr/>
                    <a:lstStyle/>
                    <a:p>
                      <a:pPr marL="0" marR="0" lvl="0" indent="0" algn="l" defTabSz="8016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de-DE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L="83077" marR="83077" marT="43200" marB="432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7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de-DE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Zeitliche Überlastend der Projektteilnehmer</a:t>
                      </a:r>
                      <a:endParaRPr kumimoji="0" lang="de-DE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3077" marR="83077" marT="43200" marB="4320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" name="Group 1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2628499"/>
              </p:ext>
            </p:extLst>
          </p:nvPr>
        </p:nvGraphicFramePr>
        <p:xfrm>
          <a:off x="6133879" y="1759428"/>
          <a:ext cx="2400300" cy="1201615"/>
        </p:xfrm>
        <a:graphic>
          <a:graphicData uri="http://schemas.openxmlformats.org/drawingml/2006/table">
            <a:tbl>
              <a:tblPr/>
              <a:tblGrid>
                <a:gridCol w="2740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62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01615">
                <a:tc>
                  <a:txBody>
                    <a:bodyPr/>
                    <a:lstStyle/>
                    <a:p>
                      <a:pPr marL="0" marR="0" lvl="0" indent="0" algn="l" defTabSz="8016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de-DE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marL="83077" marR="83077" marT="43200" marB="432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7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de-DE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Mangel an Validen Daten,</a:t>
                      </a:r>
                    </a:p>
                    <a:p>
                      <a:pPr marL="0" marR="0" lvl="0" indent="0" algn="ctr" defTabSz="8016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de-DE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Fehler bei der Umsetzung der Software</a:t>
                      </a:r>
                    </a:p>
                  </a:txBody>
                  <a:tcPr marL="83077" marR="83077" marT="43200" marB="4320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587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338621B7-CE6A-4E38-A4FC-0F8D896BCD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3087" y="1100064"/>
            <a:ext cx="8074025" cy="633486"/>
          </a:xfrm>
        </p:spPr>
        <p:txBody>
          <a:bodyPr/>
          <a:lstStyle/>
          <a:p>
            <a:r>
              <a:rPr lang="de-DE" dirty="0"/>
              <a:t>Maßnahmen zu Risiken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A9D4812-C3AB-4CA8-9030-61C9F0D73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086" y="1664542"/>
            <a:ext cx="7951481" cy="1810800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de-DE" sz="1100" dirty="0"/>
              <a:t>Kommunikation stärken</a:t>
            </a:r>
          </a:p>
          <a:p>
            <a:r>
              <a:rPr lang="de-DE" sz="1100" dirty="0"/>
              <a:t>Zuverlässigkeit steigern</a:t>
            </a:r>
          </a:p>
          <a:p>
            <a:r>
              <a:rPr lang="de-DE" sz="1100" dirty="0"/>
              <a:t>Faire aufgaben Verteilung und Teamwork</a:t>
            </a:r>
          </a:p>
          <a:p>
            <a:r>
              <a:rPr lang="de-DE" sz="1100" dirty="0"/>
              <a:t>Valide daten bereitstellen</a:t>
            </a:r>
          </a:p>
          <a:p>
            <a:r>
              <a:rPr lang="de-DE" sz="1100" dirty="0"/>
              <a:t>Debugging</a:t>
            </a:r>
          </a:p>
          <a:p>
            <a:r>
              <a:rPr lang="de-DE" sz="1100" dirty="0"/>
              <a:t>Zeitmanagement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573088" y="181219"/>
            <a:ext cx="8074025" cy="384721"/>
          </a:xfrm>
        </p:spPr>
        <p:txBody>
          <a:bodyPr/>
          <a:lstStyle/>
          <a:p>
            <a:r>
              <a:rPr lang="de-DE" sz="2500" kern="1200" dirty="0"/>
              <a:t>&lt;Projekttitel&gt;</a:t>
            </a:r>
            <a:endParaRPr lang="de-DE" dirty="0"/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573088" y="573088"/>
            <a:ext cx="807402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/>
            <a:r>
              <a:rPr lang="de-DE" sz="1800" dirty="0">
                <a:solidFill>
                  <a:schemeClr val="bg1"/>
                </a:solidFill>
              </a:rPr>
              <a:t>Projektreview</a:t>
            </a:r>
          </a:p>
        </p:txBody>
      </p:sp>
      <p:sp>
        <p:nvSpPr>
          <p:cNvPr id="7" name="Textplatzhalter 5">
            <a:extLst>
              <a:ext uri="{FF2B5EF4-FFF2-40B4-BE49-F238E27FC236}">
                <a16:creationId xmlns:a16="http://schemas.microsoft.com/office/drawing/2014/main" id="{338621B7-CE6A-4E38-A4FC-0F8D896BCDD6}"/>
              </a:ext>
            </a:extLst>
          </p:cNvPr>
          <p:cNvSpPr txBox="1">
            <a:spLocks/>
          </p:cNvSpPr>
          <p:nvPr/>
        </p:nvSpPr>
        <p:spPr bwMode="auto">
          <a:xfrm>
            <a:off x="573087" y="3631720"/>
            <a:ext cx="8074025" cy="6137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None/>
              <a:defRPr sz="1800" b="1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79413" indent="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None/>
              <a:defRPr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855663" indent="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None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274763" indent="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None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1693863" indent="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None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3796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8368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2940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7512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de-DE" kern="0" dirty="0"/>
              <a:t>Handlungsbedarfe</a:t>
            </a:r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0A9D4812-C3AB-4CA8-9030-61C9F0D731C4}"/>
              </a:ext>
            </a:extLst>
          </p:cNvPr>
          <p:cNvSpPr txBox="1">
            <a:spLocks/>
          </p:cNvSpPr>
          <p:nvPr/>
        </p:nvSpPr>
        <p:spPr bwMode="auto">
          <a:xfrm>
            <a:off x="569706" y="4176488"/>
            <a:ext cx="7951481" cy="181024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88913" indent="-188913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5163" indent="-28575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0842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5033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224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3796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8368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2940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7512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de-DE" sz="1000" kern="0" dirty="0"/>
              <a:t>Regelmäßige Meeting und Kommunikation über Messenger</a:t>
            </a:r>
          </a:p>
          <a:p>
            <a:pPr>
              <a:lnSpc>
                <a:spcPct val="150000"/>
              </a:lnSpc>
            </a:pPr>
            <a:r>
              <a:rPr lang="de-DE" sz="1000" kern="0" dirty="0"/>
              <a:t>Disziplinarmaßnahmen</a:t>
            </a:r>
          </a:p>
          <a:p>
            <a:pPr>
              <a:lnSpc>
                <a:spcPct val="150000"/>
              </a:lnSpc>
            </a:pPr>
            <a:r>
              <a:rPr lang="de-DE" sz="1000" kern="0" dirty="0"/>
              <a:t>Hilfsbereitschaft zeigen</a:t>
            </a:r>
          </a:p>
          <a:p>
            <a:pPr>
              <a:lnSpc>
                <a:spcPct val="150000"/>
              </a:lnSpc>
            </a:pPr>
            <a:r>
              <a:rPr lang="de-DE" sz="1000" dirty="0"/>
              <a:t>Daten Recherche durchführen</a:t>
            </a:r>
          </a:p>
          <a:p>
            <a:pPr>
              <a:lnSpc>
                <a:spcPct val="150000"/>
              </a:lnSpc>
            </a:pPr>
            <a:r>
              <a:rPr lang="de-DE" sz="1000" dirty="0"/>
              <a:t>Modulares testen</a:t>
            </a:r>
          </a:p>
          <a:p>
            <a:pPr>
              <a:lnSpc>
                <a:spcPct val="150000"/>
              </a:lnSpc>
            </a:pPr>
            <a:r>
              <a:rPr lang="de-DE" sz="1000" dirty="0"/>
              <a:t>Gantt Diagramm erstellen</a:t>
            </a:r>
          </a:p>
          <a:p>
            <a:pPr>
              <a:lnSpc>
                <a:spcPct val="150000"/>
              </a:lnSpc>
            </a:pPr>
            <a:endParaRPr lang="de-DE" kern="0" dirty="0"/>
          </a:p>
          <a:p>
            <a:endParaRPr lang="de-DE" sz="1800" kern="0" dirty="0"/>
          </a:p>
        </p:txBody>
      </p:sp>
    </p:spTree>
    <p:extLst>
      <p:ext uri="{BB962C8B-B14F-4D97-AF65-F5344CB8AC3E}">
        <p14:creationId xmlns:p14="http://schemas.microsoft.com/office/powerpoint/2010/main" val="2967974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338621B7-CE6A-4E38-A4FC-0F8D896BCD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3087" y="1100064"/>
            <a:ext cx="8074025" cy="633486"/>
          </a:xfrm>
        </p:spPr>
        <p:txBody>
          <a:bodyPr/>
          <a:lstStyle/>
          <a:p>
            <a:r>
              <a:rPr lang="de-DE" dirty="0"/>
              <a:t>Letzte 2 Wochen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A9D4812-C3AB-4CA8-9030-61C9F0D73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086" y="1664542"/>
            <a:ext cx="7951481" cy="1810800"/>
          </a:xfrm>
          <a:ln>
            <a:solidFill>
              <a:schemeClr val="tx1"/>
            </a:solidFill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…</a:t>
            </a:r>
          </a:p>
          <a:p>
            <a:endParaRPr lang="de-DE" sz="1800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573088" y="181219"/>
            <a:ext cx="8074025" cy="384721"/>
          </a:xfrm>
        </p:spPr>
        <p:txBody>
          <a:bodyPr/>
          <a:lstStyle/>
          <a:p>
            <a:r>
              <a:rPr lang="de-DE" sz="2500" kern="1200" dirty="0"/>
              <a:t>&lt;Projekttitel&gt;</a:t>
            </a:r>
            <a:endParaRPr lang="de-DE" dirty="0"/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573088" y="573088"/>
            <a:ext cx="807402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/>
            <a:r>
              <a:rPr lang="de-DE" sz="1800" dirty="0">
                <a:solidFill>
                  <a:schemeClr val="bg1"/>
                </a:solidFill>
              </a:rPr>
              <a:t>Projektaktivitäten</a:t>
            </a:r>
          </a:p>
        </p:txBody>
      </p:sp>
      <p:sp>
        <p:nvSpPr>
          <p:cNvPr id="7" name="Textplatzhalter 5">
            <a:extLst>
              <a:ext uri="{FF2B5EF4-FFF2-40B4-BE49-F238E27FC236}">
                <a16:creationId xmlns:a16="http://schemas.microsoft.com/office/drawing/2014/main" id="{338621B7-CE6A-4E38-A4FC-0F8D896BCDD6}"/>
              </a:ext>
            </a:extLst>
          </p:cNvPr>
          <p:cNvSpPr txBox="1">
            <a:spLocks/>
          </p:cNvSpPr>
          <p:nvPr/>
        </p:nvSpPr>
        <p:spPr bwMode="auto">
          <a:xfrm>
            <a:off x="573087" y="3631720"/>
            <a:ext cx="8074025" cy="6137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None/>
              <a:defRPr sz="1800" b="1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79413" indent="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None/>
              <a:defRPr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855663" indent="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None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274763" indent="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None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1693863" indent="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None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3796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8368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2940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7512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de-DE" kern="0" dirty="0"/>
              <a:t>Nächste 2 Wochen</a:t>
            </a:r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0A9D4812-C3AB-4CA8-9030-61C9F0D731C4}"/>
              </a:ext>
            </a:extLst>
          </p:cNvPr>
          <p:cNvSpPr txBox="1">
            <a:spLocks/>
          </p:cNvSpPr>
          <p:nvPr/>
        </p:nvSpPr>
        <p:spPr bwMode="auto">
          <a:xfrm>
            <a:off x="569706" y="4176488"/>
            <a:ext cx="7951481" cy="181024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88913" indent="-188913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5163" indent="-28575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0842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5033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224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3796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8368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2940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7512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de-DE" kern="0" dirty="0"/>
              <a:t>…</a:t>
            </a:r>
          </a:p>
          <a:p>
            <a:endParaRPr lang="de-DE" sz="1800" kern="0" dirty="0"/>
          </a:p>
        </p:txBody>
      </p:sp>
    </p:spTree>
    <p:extLst>
      <p:ext uri="{BB962C8B-B14F-4D97-AF65-F5344CB8AC3E}">
        <p14:creationId xmlns:p14="http://schemas.microsoft.com/office/powerpoint/2010/main" val="3050947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338621B7-CE6A-4E38-A4FC-0F8D896BCD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3087" y="1100064"/>
            <a:ext cx="8074025" cy="633486"/>
          </a:xfrm>
        </p:spPr>
        <p:txBody>
          <a:bodyPr/>
          <a:lstStyle/>
          <a:p>
            <a:r>
              <a:rPr lang="de-DE" dirty="0"/>
              <a:t>Entscheidungsbedarf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A9D4812-C3AB-4CA8-9030-61C9F0D73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086" y="1664541"/>
            <a:ext cx="7951481" cy="4149665"/>
          </a:xfrm>
          <a:ln>
            <a:solidFill>
              <a:schemeClr val="tx1"/>
            </a:solidFill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…</a:t>
            </a:r>
          </a:p>
          <a:p>
            <a:endParaRPr lang="de-DE" sz="1800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573088" y="181219"/>
            <a:ext cx="8074025" cy="384721"/>
          </a:xfrm>
        </p:spPr>
        <p:txBody>
          <a:bodyPr/>
          <a:lstStyle/>
          <a:p>
            <a:r>
              <a:rPr lang="de-DE" sz="2500" kern="1200" dirty="0"/>
              <a:t>&lt;Projekttitel&gt;</a:t>
            </a:r>
            <a:endParaRPr lang="de-DE" dirty="0"/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573088" y="573088"/>
            <a:ext cx="807402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/>
            <a:r>
              <a:rPr lang="de-DE" sz="1800" dirty="0">
                <a:solidFill>
                  <a:schemeClr val="bg1"/>
                </a:solidFill>
              </a:rPr>
              <a:t>Projektreview</a:t>
            </a:r>
          </a:p>
        </p:txBody>
      </p:sp>
    </p:spTree>
    <p:extLst>
      <p:ext uri="{BB962C8B-B14F-4D97-AF65-F5344CB8AC3E}">
        <p14:creationId xmlns:p14="http://schemas.microsoft.com/office/powerpoint/2010/main" val="3271825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338621B7-CE6A-4E38-A4FC-0F8D896BCD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3087" y="1100064"/>
            <a:ext cx="8074025" cy="633486"/>
          </a:xfrm>
        </p:spPr>
        <p:txBody>
          <a:bodyPr/>
          <a:lstStyle/>
          <a:p>
            <a:r>
              <a:rPr lang="de-DE" dirty="0"/>
              <a:t>Ausgangssituation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A9D4812-C3AB-4CA8-9030-61C9F0D73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086" y="1664542"/>
            <a:ext cx="7951481" cy="1810800"/>
          </a:xfrm>
          <a:ln>
            <a:solidFill>
              <a:schemeClr val="tx1"/>
            </a:solidFill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Es werden in den kommenden Jahren immer mehr Elektrofahrzeuge hergestellt und verkauft. Um zu erkennen in welchem Bundesland sich Marketingmaßnahmen lohnen würden, möchten wir einen Unterstützenden Algorithmus erstellen.</a:t>
            </a:r>
          </a:p>
          <a:p>
            <a:endParaRPr lang="de-DE" sz="1800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573088" y="181219"/>
            <a:ext cx="8074025" cy="384721"/>
          </a:xfrm>
        </p:spPr>
        <p:txBody>
          <a:bodyPr/>
          <a:lstStyle/>
          <a:p>
            <a:r>
              <a:rPr lang="de-DE" sz="2500" kern="1200" dirty="0"/>
              <a:t>Clusterverfahren am Beispiel Elektrofahrzeug</a:t>
            </a:r>
            <a:endParaRPr lang="de-DE" dirty="0"/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573088" y="573088"/>
            <a:ext cx="807402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/>
            <a:r>
              <a:rPr lang="de-DE" sz="1800" dirty="0">
                <a:solidFill>
                  <a:schemeClr val="bg1"/>
                </a:solidFill>
              </a:rPr>
              <a:t>Projektdefinition</a:t>
            </a:r>
          </a:p>
        </p:txBody>
      </p:sp>
      <p:sp>
        <p:nvSpPr>
          <p:cNvPr id="7" name="Textplatzhalter 5">
            <a:extLst>
              <a:ext uri="{FF2B5EF4-FFF2-40B4-BE49-F238E27FC236}">
                <a16:creationId xmlns:a16="http://schemas.microsoft.com/office/drawing/2014/main" id="{338621B7-CE6A-4E38-A4FC-0F8D896BCDD6}"/>
              </a:ext>
            </a:extLst>
          </p:cNvPr>
          <p:cNvSpPr txBox="1">
            <a:spLocks/>
          </p:cNvSpPr>
          <p:nvPr/>
        </p:nvSpPr>
        <p:spPr bwMode="auto">
          <a:xfrm>
            <a:off x="573087" y="3631720"/>
            <a:ext cx="8074025" cy="6137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None/>
              <a:defRPr sz="1800" b="1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79413" indent="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None/>
              <a:defRPr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855663" indent="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None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274763" indent="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None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1693863" indent="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None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3796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8368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2940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7512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de-DE" kern="0" dirty="0"/>
              <a:t>Problem</a:t>
            </a:r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0A9D4812-C3AB-4CA8-9030-61C9F0D731C4}"/>
              </a:ext>
            </a:extLst>
          </p:cNvPr>
          <p:cNvSpPr txBox="1">
            <a:spLocks/>
          </p:cNvSpPr>
          <p:nvPr/>
        </p:nvSpPr>
        <p:spPr bwMode="auto">
          <a:xfrm>
            <a:off x="569706" y="4176488"/>
            <a:ext cx="7951481" cy="181024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88913" indent="-188913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5163" indent="-28575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0842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5033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224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3796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8368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2940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7512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de-DE" sz="1800" kern="0" dirty="0"/>
              <a:t>Valide Datengrundlage ist schwierig zu ermitteln</a:t>
            </a:r>
          </a:p>
          <a:p>
            <a:r>
              <a:rPr lang="de-DE" sz="1800" kern="0" dirty="0"/>
              <a:t>Auswahlkriterien könnten nicht vollständig ermittelt werden</a:t>
            </a:r>
          </a:p>
          <a:p>
            <a:r>
              <a:rPr lang="de-DE" sz="1800" kern="0" dirty="0"/>
              <a:t>Zeitmangel</a:t>
            </a:r>
          </a:p>
          <a:p>
            <a:r>
              <a:rPr lang="de-DE" sz="1800" kern="0" dirty="0"/>
              <a:t>Der Algorithmus kann zu grob werden</a:t>
            </a:r>
          </a:p>
        </p:txBody>
      </p:sp>
    </p:spTree>
    <p:extLst>
      <p:ext uri="{BB962C8B-B14F-4D97-AF65-F5344CB8AC3E}">
        <p14:creationId xmlns:p14="http://schemas.microsoft.com/office/powerpoint/2010/main" val="889590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338621B7-CE6A-4E38-A4FC-0F8D896BCD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3087" y="1100064"/>
            <a:ext cx="8074025" cy="633486"/>
          </a:xfrm>
        </p:spPr>
        <p:txBody>
          <a:bodyPr/>
          <a:lstStyle/>
          <a:p>
            <a:r>
              <a:rPr lang="de-DE" dirty="0"/>
              <a:t>Zielsetzung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A9D4812-C3AB-4CA8-9030-61C9F0D73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086" y="1664542"/>
            <a:ext cx="7951481" cy="1892390"/>
          </a:xfrm>
          <a:ln>
            <a:solidFill>
              <a:schemeClr val="tx1"/>
            </a:solidFill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sz="1200" dirty="0"/>
              <a:t>Einen Unterstützenden Algorithmus zu entwickeln, der bei der Entscheidung Findung, aufgrund der gewählten Kriterien unterstützt</a:t>
            </a:r>
          </a:p>
          <a:p>
            <a:pPr>
              <a:lnSpc>
                <a:spcPct val="150000"/>
              </a:lnSpc>
            </a:pPr>
            <a:r>
              <a:rPr lang="de-DE" sz="1200" dirty="0"/>
              <a:t>Zeitlichen rahmen einhalten</a:t>
            </a:r>
          </a:p>
          <a:p>
            <a:pPr>
              <a:lnSpc>
                <a:spcPct val="150000"/>
              </a:lnSpc>
            </a:pPr>
            <a:r>
              <a:rPr lang="de-DE" sz="1200" dirty="0"/>
              <a:t>Einfache Applikation in Python programmieren, die den Algorithmus bereitstellt und die Gewichtung der Kriterien erlaubt</a:t>
            </a:r>
          </a:p>
          <a:p>
            <a:pPr>
              <a:lnSpc>
                <a:spcPct val="150000"/>
              </a:lnSpc>
            </a:pPr>
            <a:r>
              <a:rPr lang="de-DE" sz="1200" dirty="0"/>
              <a:t>Eine sehr gute Projektdokumentation und Versions Kontrolle anstreben</a:t>
            </a:r>
          </a:p>
          <a:p>
            <a:endParaRPr lang="de-DE" sz="1800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573088" y="181219"/>
            <a:ext cx="8074025" cy="384721"/>
          </a:xfrm>
        </p:spPr>
        <p:txBody>
          <a:bodyPr/>
          <a:lstStyle/>
          <a:p>
            <a:r>
              <a:rPr lang="de-DE" sz="2500" kern="1200" dirty="0"/>
              <a:t>&lt;Projekttitel&gt;</a:t>
            </a:r>
            <a:endParaRPr lang="de-DE" dirty="0"/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573088" y="573088"/>
            <a:ext cx="807402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/>
            <a:r>
              <a:rPr lang="de-DE" sz="1800" dirty="0">
                <a:solidFill>
                  <a:schemeClr val="bg1"/>
                </a:solidFill>
              </a:rPr>
              <a:t>Projektdefinition</a:t>
            </a:r>
          </a:p>
        </p:txBody>
      </p:sp>
    </p:spTree>
    <p:extLst>
      <p:ext uri="{BB962C8B-B14F-4D97-AF65-F5344CB8AC3E}">
        <p14:creationId xmlns:p14="http://schemas.microsoft.com/office/powerpoint/2010/main" val="3574863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B453606B-A0E8-41C5-B886-D36315033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461F416F-F2D8-418C-AC5D-88C99A13AFF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sz="1200" kern="0" dirty="0"/>
              <a:t>Kriterien auswählen </a:t>
            </a:r>
          </a:p>
          <a:p>
            <a:pPr>
              <a:lnSpc>
                <a:spcPct val="150000"/>
              </a:lnSpc>
            </a:pPr>
            <a:r>
              <a:rPr lang="de-DE" sz="1200" dirty="0"/>
              <a:t>Kriterien suchen</a:t>
            </a:r>
            <a:endParaRPr lang="de-DE" sz="1200" kern="0" dirty="0"/>
          </a:p>
          <a:p>
            <a:pPr>
              <a:lnSpc>
                <a:spcPct val="150000"/>
              </a:lnSpc>
            </a:pPr>
            <a:r>
              <a:rPr lang="de-DE" sz="1200" kern="0" dirty="0"/>
              <a:t>Datengrundlage schaffen</a:t>
            </a:r>
          </a:p>
          <a:p>
            <a:pPr>
              <a:lnSpc>
                <a:spcPct val="150000"/>
              </a:lnSpc>
            </a:pPr>
            <a:r>
              <a:rPr lang="de-DE" sz="1200" kern="0" dirty="0"/>
              <a:t>Projektdokumentation pflegen</a:t>
            </a:r>
          </a:p>
          <a:p>
            <a:pPr>
              <a:lnSpc>
                <a:spcPct val="150000"/>
              </a:lnSpc>
            </a:pPr>
            <a:r>
              <a:rPr lang="de-DE" sz="1200" kern="0" dirty="0"/>
              <a:t>Aufgaben Zuweisung</a:t>
            </a:r>
          </a:p>
          <a:p>
            <a:pPr>
              <a:lnSpc>
                <a:spcPct val="150000"/>
              </a:lnSpc>
            </a:pPr>
            <a:r>
              <a:rPr lang="de-DE" sz="1200" kern="0" dirty="0"/>
              <a:t>GitHub </a:t>
            </a:r>
            <a:r>
              <a:rPr lang="de-DE" sz="1200" kern="0" dirty="0" err="1"/>
              <a:t>repository</a:t>
            </a:r>
            <a:r>
              <a:rPr lang="de-DE" sz="1200" kern="0" dirty="0"/>
              <a:t> anlegen zur Versions Kontrolle</a:t>
            </a:r>
          </a:p>
          <a:p>
            <a:pPr>
              <a:lnSpc>
                <a:spcPct val="150000"/>
              </a:lnSpc>
            </a:pPr>
            <a:r>
              <a:rPr lang="de-DE" sz="1200" kern="0" dirty="0"/>
              <a:t>Kommunikation steuern</a:t>
            </a:r>
          </a:p>
          <a:p>
            <a:pPr>
              <a:lnSpc>
                <a:spcPct val="150000"/>
              </a:lnSpc>
            </a:pPr>
            <a:r>
              <a:rPr lang="de-DE" sz="1200" kern="0" dirty="0"/>
              <a:t>Wie erstelle ich eine Python GUI? (Informationsbeschaffung)</a:t>
            </a:r>
          </a:p>
          <a:p>
            <a:pPr>
              <a:lnSpc>
                <a:spcPct val="150000"/>
              </a:lnSpc>
            </a:pPr>
            <a:r>
              <a:rPr lang="de-DE" sz="1200" kern="0" dirty="0"/>
              <a:t>Wie erstelle ich eine Python exe? (Informationsbeschaffung)</a:t>
            </a:r>
          </a:p>
          <a:p>
            <a:pPr>
              <a:lnSpc>
                <a:spcPct val="150000"/>
              </a:lnSpc>
            </a:pPr>
            <a:r>
              <a:rPr lang="de-DE" sz="1200" kern="0" dirty="0"/>
              <a:t>Wie designe ich den Python Algorithmus? (Informationsbeschaffung)</a:t>
            </a:r>
          </a:p>
          <a:p>
            <a:pPr>
              <a:lnSpc>
                <a:spcPct val="150000"/>
              </a:lnSpc>
            </a:pPr>
            <a:endParaRPr lang="de-DE" sz="1100" dirty="0"/>
          </a:p>
          <a:p>
            <a:pPr>
              <a:lnSpc>
                <a:spcPct val="150000"/>
              </a:lnSpc>
            </a:pPr>
            <a:endParaRPr lang="de-DE" sz="1100" kern="0" dirty="0"/>
          </a:p>
          <a:p>
            <a:pPr>
              <a:lnSpc>
                <a:spcPct val="150000"/>
              </a:lnSpc>
            </a:pPr>
            <a:endParaRPr lang="de-DE" sz="1200" kern="0" dirty="0"/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A659B6EE-43AD-4F05-BC79-8BA056B532A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sz="1200" dirty="0"/>
              <a:t>Festlegen von Dokumentationsvorschriften</a:t>
            </a:r>
          </a:p>
          <a:p>
            <a:pPr>
              <a:lnSpc>
                <a:spcPct val="150000"/>
              </a:lnSpc>
            </a:pPr>
            <a:r>
              <a:rPr lang="de-DE" sz="1200" kern="0" dirty="0"/>
              <a:t>Festlegen des Zeitmanagem</a:t>
            </a:r>
            <a:r>
              <a:rPr lang="de-DE" sz="1200" dirty="0"/>
              <a:t>ents</a:t>
            </a:r>
          </a:p>
          <a:p>
            <a:pPr>
              <a:lnSpc>
                <a:spcPct val="150000"/>
              </a:lnSpc>
            </a:pPr>
            <a:r>
              <a:rPr lang="de-DE" sz="1200" dirty="0"/>
              <a:t>Erstellen der Python GUI</a:t>
            </a:r>
          </a:p>
          <a:p>
            <a:pPr>
              <a:lnSpc>
                <a:spcPct val="150000"/>
              </a:lnSpc>
            </a:pPr>
            <a:r>
              <a:rPr lang="de-DE" sz="1200" dirty="0"/>
              <a:t>Erstellen der Python exe</a:t>
            </a:r>
          </a:p>
          <a:p>
            <a:pPr>
              <a:lnSpc>
                <a:spcPct val="150000"/>
              </a:lnSpc>
            </a:pPr>
            <a:r>
              <a:rPr lang="de-DE" sz="1200" dirty="0"/>
              <a:t>Erstellen des Python Algorithmus</a:t>
            </a:r>
          </a:p>
          <a:p>
            <a:r>
              <a:rPr lang="de-DE" sz="1200" dirty="0"/>
              <a:t>Abschließen der Projektdokumentation</a:t>
            </a:r>
          </a:p>
          <a:p>
            <a:r>
              <a:rPr lang="de-DE" sz="1200" dirty="0"/>
              <a:t>Finale Test der Applikation</a:t>
            </a:r>
          </a:p>
          <a:p>
            <a:r>
              <a:rPr lang="de-DE" sz="1200" dirty="0"/>
              <a:t>Erstellen der Abschlusspräsentation</a:t>
            </a:r>
          </a:p>
          <a:p>
            <a:endParaRPr lang="de-DE" sz="1400" dirty="0"/>
          </a:p>
        </p:txBody>
      </p:sp>
      <p:sp>
        <p:nvSpPr>
          <p:cNvPr id="5" name="Textplatzhalter 5">
            <a:extLst>
              <a:ext uri="{FF2B5EF4-FFF2-40B4-BE49-F238E27FC236}">
                <a16:creationId xmlns:a16="http://schemas.microsoft.com/office/drawing/2014/main" id="{112B9036-1E70-4451-9BD4-E84CF948BB56}"/>
              </a:ext>
            </a:extLst>
          </p:cNvPr>
          <p:cNvSpPr txBox="1">
            <a:spLocks/>
          </p:cNvSpPr>
          <p:nvPr/>
        </p:nvSpPr>
        <p:spPr bwMode="auto">
          <a:xfrm>
            <a:off x="573088" y="1100064"/>
            <a:ext cx="8074025" cy="6137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None/>
              <a:defRPr sz="1800" b="1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79413" indent="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None/>
              <a:defRPr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855663" indent="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None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274763" indent="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None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1693863" indent="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None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3796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8368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2940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7512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de-DE" kern="0" dirty="0"/>
              <a:t>Aufgaben</a:t>
            </a:r>
          </a:p>
        </p:txBody>
      </p:sp>
      <p:sp>
        <p:nvSpPr>
          <p:cNvPr id="11" name="Text Box 4">
            <a:extLst>
              <a:ext uri="{FF2B5EF4-FFF2-40B4-BE49-F238E27FC236}">
                <a16:creationId xmlns:a16="http://schemas.microsoft.com/office/drawing/2014/main" id="{5FD5584E-345D-4AB7-9944-91C07C950F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088" y="573088"/>
            <a:ext cx="807402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/>
            <a:r>
              <a:rPr lang="de-DE" sz="1800" dirty="0">
                <a:solidFill>
                  <a:schemeClr val="bg1"/>
                </a:solidFill>
              </a:rPr>
              <a:t>Projektdefinition</a:t>
            </a:r>
          </a:p>
        </p:txBody>
      </p:sp>
    </p:spTree>
    <p:extLst>
      <p:ext uri="{BB962C8B-B14F-4D97-AF65-F5344CB8AC3E}">
        <p14:creationId xmlns:p14="http://schemas.microsoft.com/office/powerpoint/2010/main" val="1259679593"/>
      </p:ext>
    </p:extLst>
  </p:cSld>
  <p:clrMapOvr>
    <a:masterClrMapping/>
  </p:clrMapOvr>
  <p:transition>
    <p:dissolv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338621B7-CE6A-4E38-A4FC-0F8D896BCD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3087" y="1100064"/>
            <a:ext cx="8074025" cy="633486"/>
          </a:xfrm>
        </p:spPr>
        <p:txBody>
          <a:bodyPr/>
          <a:lstStyle/>
          <a:p>
            <a:r>
              <a:rPr lang="de-DE" dirty="0"/>
              <a:t>Projektzuschnitt: In </a:t>
            </a:r>
            <a:r>
              <a:rPr lang="de-DE" dirty="0" err="1"/>
              <a:t>Scope</a:t>
            </a:r>
            <a:r>
              <a:rPr lang="de-DE" dirty="0"/>
              <a:t> / Out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Scope</a:t>
            </a:r>
            <a:endParaRPr lang="de-DE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573088" y="181219"/>
            <a:ext cx="8074025" cy="384721"/>
          </a:xfrm>
        </p:spPr>
        <p:txBody>
          <a:bodyPr/>
          <a:lstStyle/>
          <a:p>
            <a:r>
              <a:rPr lang="de-DE" sz="2500" kern="1200" dirty="0"/>
              <a:t>&lt;Projekttitel&gt;</a:t>
            </a:r>
            <a:endParaRPr lang="de-DE" dirty="0"/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573088" y="573088"/>
            <a:ext cx="807402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/>
            <a:r>
              <a:rPr lang="de-DE" sz="1800" dirty="0">
                <a:solidFill>
                  <a:schemeClr val="bg1"/>
                </a:solidFill>
              </a:rPr>
              <a:t>Projektdefinition</a:t>
            </a:r>
          </a:p>
        </p:txBody>
      </p:sp>
      <p:grpSp>
        <p:nvGrpSpPr>
          <p:cNvPr id="14" name="Group 3">
            <a:extLst>
              <a:ext uri="{FF2B5EF4-FFF2-40B4-BE49-F238E27FC236}">
                <a16:creationId xmlns:a16="http://schemas.microsoft.com/office/drawing/2014/main" id="{FF1D8071-E60E-B041-B1F8-C4509F6D34B6}"/>
              </a:ext>
            </a:extLst>
          </p:cNvPr>
          <p:cNvGrpSpPr>
            <a:grpSpLocks/>
          </p:cNvGrpSpPr>
          <p:nvPr/>
        </p:nvGrpSpPr>
        <p:grpSpPr bwMode="auto">
          <a:xfrm>
            <a:off x="1740877" y="2041282"/>
            <a:ext cx="5750169" cy="3631223"/>
            <a:chOff x="2112" y="2368"/>
            <a:chExt cx="1728" cy="1088"/>
          </a:xfrm>
        </p:grpSpPr>
        <p:sp>
          <p:nvSpPr>
            <p:cNvPr id="15" name="AutoShape 4">
              <a:extLst>
                <a:ext uri="{FF2B5EF4-FFF2-40B4-BE49-F238E27FC236}">
                  <a16:creationId xmlns:a16="http://schemas.microsoft.com/office/drawing/2014/main" id="{55A5B0D4-FAD6-6548-A0D9-3339FC3552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2368"/>
              <a:ext cx="1728" cy="12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600 w 21600"/>
                <a:gd name="T13" fmla="*/ 2531 h 21600"/>
                <a:gd name="T14" fmla="*/ 19000 w 21600"/>
                <a:gd name="T15" fmla="*/ 1906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600" y="21600"/>
                  </a:lnTo>
                  <a:lnTo>
                    <a:pt x="200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234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de-DE" altLang="de-DE" sz="2308"/>
            </a:p>
          </p:txBody>
        </p:sp>
        <p:sp>
          <p:nvSpPr>
            <p:cNvPr id="16" name="AutoShape 5">
              <a:extLst>
                <a:ext uri="{FF2B5EF4-FFF2-40B4-BE49-F238E27FC236}">
                  <a16:creationId xmlns:a16="http://schemas.microsoft.com/office/drawing/2014/main" id="{66B58E88-780F-9844-A6B6-446ED9D70EA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2112" y="3328"/>
              <a:ext cx="1728" cy="12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600 w 21600"/>
                <a:gd name="T13" fmla="*/ 2531 h 21600"/>
                <a:gd name="T14" fmla="*/ 19000 w 21600"/>
                <a:gd name="T15" fmla="*/ 1906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600" y="21600"/>
                  </a:lnTo>
                  <a:lnTo>
                    <a:pt x="200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234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de-DE" altLang="de-DE" sz="2308"/>
            </a:p>
          </p:txBody>
        </p:sp>
        <p:sp>
          <p:nvSpPr>
            <p:cNvPr id="17" name="AutoShape 6">
              <a:extLst>
                <a:ext uri="{FF2B5EF4-FFF2-40B4-BE49-F238E27FC236}">
                  <a16:creationId xmlns:a16="http://schemas.microsoft.com/office/drawing/2014/main" id="{E9180EC1-A045-9147-84FA-2432A5AC9A3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V="1">
              <a:off x="3232" y="2848"/>
              <a:ext cx="1088" cy="12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057 w 21600"/>
                <a:gd name="T13" fmla="*/ 3038 h 21600"/>
                <a:gd name="T14" fmla="*/ 18543 w 21600"/>
                <a:gd name="T15" fmla="*/ 1856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2521" y="21600"/>
                  </a:lnTo>
                  <a:lnTo>
                    <a:pt x="19079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234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de-DE" altLang="de-DE" sz="2308"/>
            </a:p>
          </p:txBody>
        </p:sp>
        <p:sp>
          <p:nvSpPr>
            <p:cNvPr id="18" name="AutoShape 7">
              <a:extLst>
                <a:ext uri="{FF2B5EF4-FFF2-40B4-BE49-F238E27FC236}">
                  <a16:creationId xmlns:a16="http://schemas.microsoft.com/office/drawing/2014/main" id="{FE717663-3493-6D46-9462-16E97029591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 flipV="1">
              <a:off x="1632" y="2848"/>
              <a:ext cx="1088" cy="12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057 w 21600"/>
                <a:gd name="T13" fmla="*/ 3038 h 21600"/>
                <a:gd name="T14" fmla="*/ 18543 w 21600"/>
                <a:gd name="T15" fmla="*/ 1856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2521" y="21600"/>
                  </a:lnTo>
                  <a:lnTo>
                    <a:pt x="19079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234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de-DE" altLang="de-DE" sz="2308"/>
            </a:p>
          </p:txBody>
        </p:sp>
      </p:grpSp>
      <p:sp>
        <p:nvSpPr>
          <p:cNvPr id="19" name="Rectangle 8">
            <a:extLst>
              <a:ext uri="{FF2B5EF4-FFF2-40B4-BE49-F238E27FC236}">
                <a16:creationId xmlns:a16="http://schemas.microsoft.com/office/drawing/2014/main" id="{96F8627F-6518-484C-A599-43FD663286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5470" y="2713892"/>
            <a:ext cx="1323243" cy="663820"/>
          </a:xfrm>
          <a:prstGeom prst="rect">
            <a:avLst/>
          </a:prstGeom>
          <a:solidFill>
            <a:srgbClr val="1234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de-DE" altLang="de-DE" sz="1108" dirty="0">
                <a:solidFill>
                  <a:schemeClr val="bg1"/>
                </a:solidFill>
              </a:rPr>
              <a:t>&gt;&gt;Text&lt;&lt;</a:t>
            </a:r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62019EEE-9A6D-7F4B-8E95-DEDFCEAF9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4654" y="1900605"/>
            <a:ext cx="1324708" cy="663819"/>
          </a:xfrm>
          <a:prstGeom prst="rect">
            <a:avLst/>
          </a:prstGeom>
          <a:noFill/>
          <a:ln w="19050">
            <a:solidFill>
              <a:srgbClr val="4D4D4D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de-DE" altLang="de-DE" sz="1108"/>
              <a:t>&gt;&gt;Text&lt;&lt;</a:t>
            </a: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FE4EEB46-7FCC-1841-9842-374FD0E830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4654" y="2713892"/>
            <a:ext cx="1324708" cy="663820"/>
          </a:xfrm>
          <a:prstGeom prst="rect">
            <a:avLst/>
          </a:prstGeom>
          <a:noFill/>
          <a:ln w="19050">
            <a:solidFill>
              <a:srgbClr val="4D4D4D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de-DE" altLang="de-DE" sz="1108"/>
              <a:t>&gt;&gt;Text&lt;&lt;</a:t>
            </a:r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EC38DEF8-304E-8F45-9E20-C7DA65387E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4654" y="3527182"/>
            <a:ext cx="1324708" cy="663819"/>
          </a:xfrm>
          <a:prstGeom prst="rect">
            <a:avLst/>
          </a:prstGeom>
          <a:noFill/>
          <a:ln w="19050">
            <a:solidFill>
              <a:srgbClr val="4D4D4D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de-DE" altLang="de-DE" sz="1108"/>
              <a:t>&gt;&gt;Text&lt;&lt;</a:t>
            </a:r>
          </a:p>
        </p:txBody>
      </p:sp>
      <p:sp>
        <p:nvSpPr>
          <p:cNvPr id="23" name="Rectangle 12">
            <a:extLst>
              <a:ext uri="{FF2B5EF4-FFF2-40B4-BE49-F238E27FC236}">
                <a16:creationId xmlns:a16="http://schemas.microsoft.com/office/drawing/2014/main" id="{094A6EE1-FF3B-B245-BE33-546CDA2B9E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4654" y="4340469"/>
            <a:ext cx="1324708" cy="663820"/>
          </a:xfrm>
          <a:prstGeom prst="rect">
            <a:avLst/>
          </a:prstGeom>
          <a:noFill/>
          <a:ln w="19050">
            <a:solidFill>
              <a:srgbClr val="4D4D4D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de-DE" altLang="de-DE" sz="1108"/>
              <a:t>&gt;&gt;Text&lt;&lt;</a:t>
            </a:r>
          </a:p>
        </p:txBody>
      </p:sp>
      <p:sp>
        <p:nvSpPr>
          <p:cNvPr id="24" name="Rectangle 13">
            <a:extLst>
              <a:ext uri="{FF2B5EF4-FFF2-40B4-BE49-F238E27FC236}">
                <a16:creationId xmlns:a16="http://schemas.microsoft.com/office/drawing/2014/main" id="{981FAE73-B973-E042-827B-DB7A6960FE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4654" y="5175738"/>
            <a:ext cx="1324708" cy="663820"/>
          </a:xfrm>
          <a:prstGeom prst="rect">
            <a:avLst/>
          </a:prstGeom>
          <a:noFill/>
          <a:ln w="19050">
            <a:solidFill>
              <a:srgbClr val="4D4D4D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de-DE" altLang="de-DE" sz="1108"/>
              <a:t>&gt;&gt;Text&lt;&lt;</a:t>
            </a:r>
          </a:p>
        </p:txBody>
      </p:sp>
      <p:sp>
        <p:nvSpPr>
          <p:cNvPr id="25" name="Rectangle 14">
            <a:extLst>
              <a:ext uri="{FF2B5EF4-FFF2-40B4-BE49-F238E27FC236}">
                <a16:creationId xmlns:a16="http://schemas.microsoft.com/office/drawing/2014/main" id="{93E73510-C380-F544-8D85-250777570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046" y="1900605"/>
            <a:ext cx="1324708" cy="663819"/>
          </a:xfrm>
          <a:prstGeom prst="rect">
            <a:avLst/>
          </a:prstGeom>
          <a:noFill/>
          <a:ln w="19050">
            <a:solidFill>
              <a:srgbClr val="4D4D4D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de-DE" altLang="de-DE" sz="1108"/>
              <a:t>&gt;&gt;Text&lt;&lt;</a:t>
            </a:r>
          </a:p>
        </p:txBody>
      </p:sp>
      <p:sp>
        <p:nvSpPr>
          <p:cNvPr id="26" name="Rectangle 15">
            <a:extLst>
              <a:ext uri="{FF2B5EF4-FFF2-40B4-BE49-F238E27FC236}">
                <a16:creationId xmlns:a16="http://schemas.microsoft.com/office/drawing/2014/main" id="{D1F6C32E-E5CA-964A-BFFA-E5AC4EF135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046" y="2713892"/>
            <a:ext cx="1324708" cy="663820"/>
          </a:xfrm>
          <a:prstGeom prst="rect">
            <a:avLst/>
          </a:prstGeom>
          <a:noFill/>
          <a:ln w="19050">
            <a:solidFill>
              <a:srgbClr val="4D4D4D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de-DE" altLang="de-DE" sz="1108"/>
              <a:t>&gt;&gt;Text&lt;&lt;</a:t>
            </a:r>
          </a:p>
        </p:txBody>
      </p:sp>
      <p:sp>
        <p:nvSpPr>
          <p:cNvPr id="27" name="Rectangle 16">
            <a:extLst>
              <a:ext uri="{FF2B5EF4-FFF2-40B4-BE49-F238E27FC236}">
                <a16:creationId xmlns:a16="http://schemas.microsoft.com/office/drawing/2014/main" id="{C792B7B7-9256-9149-BB8F-06421B7120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046" y="3527182"/>
            <a:ext cx="1324708" cy="663819"/>
          </a:xfrm>
          <a:prstGeom prst="rect">
            <a:avLst/>
          </a:prstGeom>
          <a:noFill/>
          <a:ln w="19050">
            <a:solidFill>
              <a:srgbClr val="4D4D4D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de-DE" altLang="de-DE" sz="1108"/>
              <a:t>&gt;&gt;Text&lt;&lt;</a:t>
            </a:r>
          </a:p>
        </p:txBody>
      </p:sp>
      <p:sp>
        <p:nvSpPr>
          <p:cNvPr id="28" name="Rectangle 17">
            <a:extLst>
              <a:ext uri="{FF2B5EF4-FFF2-40B4-BE49-F238E27FC236}">
                <a16:creationId xmlns:a16="http://schemas.microsoft.com/office/drawing/2014/main" id="{70FABAAD-FE7C-9E47-A7D3-AA3E92C944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046" y="4340469"/>
            <a:ext cx="1324708" cy="663820"/>
          </a:xfrm>
          <a:prstGeom prst="rect">
            <a:avLst/>
          </a:prstGeom>
          <a:noFill/>
          <a:ln w="19050">
            <a:solidFill>
              <a:srgbClr val="4D4D4D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de-DE" altLang="de-DE" sz="1108"/>
              <a:t>&gt;&gt;Text&lt;&lt;</a:t>
            </a:r>
          </a:p>
        </p:txBody>
      </p:sp>
      <p:sp>
        <p:nvSpPr>
          <p:cNvPr id="29" name="Rectangle 18">
            <a:extLst>
              <a:ext uri="{FF2B5EF4-FFF2-40B4-BE49-F238E27FC236}">
                <a16:creationId xmlns:a16="http://schemas.microsoft.com/office/drawing/2014/main" id="{D7C9A38C-02BF-2849-8C8D-37E796ED19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046" y="5175738"/>
            <a:ext cx="1324708" cy="663820"/>
          </a:xfrm>
          <a:prstGeom prst="rect">
            <a:avLst/>
          </a:prstGeom>
          <a:noFill/>
          <a:ln w="19050">
            <a:solidFill>
              <a:srgbClr val="4D4D4D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de-DE" altLang="de-DE" sz="1108"/>
              <a:t>&gt;&gt;Text&lt;&lt;</a:t>
            </a:r>
          </a:p>
        </p:txBody>
      </p:sp>
      <p:sp>
        <p:nvSpPr>
          <p:cNvPr id="30" name="Rectangle 19">
            <a:extLst>
              <a:ext uri="{FF2B5EF4-FFF2-40B4-BE49-F238E27FC236}">
                <a16:creationId xmlns:a16="http://schemas.microsoft.com/office/drawing/2014/main" id="{83F48DDE-DBB5-3A43-B076-FCED2D5A18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5470" y="3527182"/>
            <a:ext cx="1323243" cy="663819"/>
          </a:xfrm>
          <a:prstGeom prst="rect">
            <a:avLst/>
          </a:prstGeom>
          <a:solidFill>
            <a:srgbClr val="1234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de-DE" altLang="de-DE" sz="1108">
                <a:solidFill>
                  <a:schemeClr val="bg1"/>
                </a:solidFill>
              </a:rPr>
              <a:t>&gt;&gt;Text&lt;&lt;</a:t>
            </a:r>
          </a:p>
        </p:txBody>
      </p:sp>
      <p:sp>
        <p:nvSpPr>
          <p:cNvPr id="31" name="Rectangle 20">
            <a:extLst>
              <a:ext uri="{FF2B5EF4-FFF2-40B4-BE49-F238E27FC236}">
                <a16:creationId xmlns:a16="http://schemas.microsoft.com/office/drawing/2014/main" id="{9EBFA4DC-0F4C-A64F-B1CC-65F4E69475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5470" y="4340469"/>
            <a:ext cx="1323243" cy="663820"/>
          </a:xfrm>
          <a:prstGeom prst="rect">
            <a:avLst/>
          </a:prstGeom>
          <a:solidFill>
            <a:srgbClr val="1234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de-DE" altLang="de-DE" sz="1108">
                <a:solidFill>
                  <a:schemeClr val="bg1"/>
                </a:solidFill>
              </a:rPr>
              <a:t>&gt;&gt;Text&lt;&lt;</a:t>
            </a:r>
          </a:p>
        </p:txBody>
      </p:sp>
      <p:sp>
        <p:nvSpPr>
          <p:cNvPr id="32" name="Rectangle 21">
            <a:extLst>
              <a:ext uri="{FF2B5EF4-FFF2-40B4-BE49-F238E27FC236}">
                <a16:creationId xmlns:a16="http://schemas.microsoft.com/office/drawing/2014/main" id="{87431E54-462C-DB4D-A402-66C445C6AB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4381" y="2713892"/>
            <a:ext cx="1324708" cy="663820"/>
          </a:xfrm>
          <a:prstGeom prst="rect">
            <a:avLst/>
          </a:prstGeom>
          <a:solidFill>
            <a:srgbClr val="1234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de-DE" altLang="de-DE" sz="1108">
                <a:solidFill>
                  <a:schemeClr val="bg1"/>
                </a:solidFill>
              </a:rPr>
              <a:t>&gt;&gt;Text&lt;&lt;</a:t>
            </a:r>
          </a:p>
        </p:txBody>
      </p:sp>
      <p:sp>
        <p:nvSpPr>
          <p:cNvPr id="33" name="Rectangle 22">
            <a:extLst>
              <a:ext uri="{FF2B5EF4-FFF2-40B4-BE49-F238E27FC236}">
                <a16:creationId xmlns:a16="http://schemas.microsoft.com/office/drawing/2014/main" id="{28D1F757-BC14-E84E-8B8E-48DFF4B2AF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4381" y="3527182"/>
            <a:ext cx="1324708" cy="663819"/>
          </a:xfrm>
          <a:prstGeom prst="rect">
            <a:avLst/>
          </a:prstGeom>
          <a:solidFill>
            <a:srgbClr val="1234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de-DE" altLang="de-DE" sz="1108">
                <a:solidFill>
                  <a:schemeClr val="bg1"/>
                </a:solidFill>
              </a:rPr>
              <a:t>&gt;&gt;Text&lt;&lt;</a:t>
            </a:r>
          </a:p>
        </p:txBody>
      </p:sp>
      <p:sp>
        <p:nvSpPr>
          <p:cNvPr id="34" name="Rectangle 23">
            <a:extLst>
              <a:ext uri="{FF2B5EF4-FFF2-40B4-BE49-F238E27FC236}">
                <a16:creationId xmlns:a16="http://schemas.microsoft.com/office/drawing/2014/main" id="{298DA043-CCCC-F04F-90C8-F5C0509D2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4381" y="4340469"/>
            <a:ext cx="1324708" cy="663820"/>
          </a:xfrm>
          <a:prstGeom prst="rect">
            <a:avLst/>
          </a:prstGeom>
          <a:solidFill>
            <a:srgbClr val="1234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de-DE" altLang="de-DE" sz="1108">
                <a:solidFill>
                  <a:schemeClr val="bg1"/>
                </a:solidFill>
              </a:rPr>
              <a:t>&gt;&gt;Text&lt;&lt;</a:t>
            </a:r>
          </a:p>
        </p:txBody>
      </p:sp>
      <p:sp>
        <p:nvSpPr>
          <p:cNvPr id="35" name="Rectangle 24">
            <a:extLst>
              <a:ext uri="{FF2B5EF4-FFF2-40B4-BE49-F238E27FC236}">
                <a16:creationId xmlns:a16="http://schemas.microsoft.com/office/drawing/2014/main" id="{06A0BB67-7F53-904E-AB20-AAAD765991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3292" y="2713892"/>
            <a:ext cx="1326174" cy="663820"/>
          </a:xfrm>
          <a:prstGeom prst="rect">
            <a:avLst/>
          </a:prstGeom>
          <a:solidFill>
            <a:srgbClr val="1234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de-DE" altLang="de-DE" sz="1108">
                <a:solidFill>
                  <a:schemeClr val="bg1"/>
                </a:solidFill>
              </a:rPr>
              <a:t>&gt;&gt;Text&lt;&lt;</a:t>
            </a:r>
          </a:p>
        </p:txBody>
      </p:sp>
      <p:sp>
        <p:nvSpPr>
          <p:cNvPr id="36" name="Rectangle 25">
            <a:extLst>
              <a:ext uri="{FF2B5EF4-FFF2-40B4-BE49-F238E27FC236}">
                <a16:creationId xmlns:a16="http://schemas.microsoft.com/office/drawing/2014/main" id="{284797D7-B2C0-8D40-9F99-0EABE37DD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3292" y="3527182"/>
            <a:ext cx="1326174" cy="663819"/>
          </a:xfrm>
          <a:prstGeom prst="rect">
            <a:avLst/>
          </a:prstGeom>
          <a:solidFill>
            <a:srgbClr val="1234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de-DE" altLang="de-DE" sz="1108">
                <a:solidFill>
                  <a:schemeClr val="bg1"/>
                </a:solidFill>
              </a:rPr>
              <a:t>&gt;&gt;Text&lt;&lt;</a:t>
            </a:r>
          </a:p>
        </p:txBody>
      </p:sp>
      <p:sp>
        <p:nvSpPr>
          <p:cNvPr id="37" name="Rectangle 26">
            <a:extLst>
              <a:ext uri="{FF2B5EF4-FFF2-40B4-BE49-F238E27FC236}">
                <a16:creationId xmlns:a16="http://schemas.microsoft.com/office/drawing/2014/main" id="{C4FBB4B8-54C4-C140-8F4B-94B80DF42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3292" y="4340469"/>
            <a:ext cx="1326174" cy="663820"/>
          </a:xfrm>
          <a:prstGeom prst="rect">
            <a:avLst/>
          </a:prstGeom>
          <a:solidFill>
            <a:srgbClr val="1234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de-DE" altLang="de-DE" sz="1108">
                <a:solidFill>
                  <a:schemeClr val="bg1"/>
                </a:solidFill>
              </a:rPr>
              <a:t>&gt;&gt;Text&lt;&lt;</a:t>
            </a:r>
          </a:p>
        </p:txBody>
      </p:sp>
      <p:sp>
        <p:nvSpPr>
          <p:cNvPr id="38" name="Rectangle 27">
            <a:extLst>
              <a:ext uri="{FF2B5EF4-FFF2-40B4-BE49-F238E27FC236}">
                <a16:creationId xmlns:a16="http://schemas.microsoft.com/office/drawing/2014/main" id="{FF307D42-34B5-724D-9197-0BA9EB5846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3244" y="5340595"/>
            <a:ext cx="1324708" cy="66382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4D4D4D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de-DE" altLang="de-DE" sz="1108"/>
              <a:t>&gt;&gt;Text&lt;&lt;</a:t>
            </a:r>
          </a:p>
        </p:txBody>
      </p:sp>
      <p:sp>
        <p:nvSpPr>
          <p:cNvPr id="39" name="Rectangle 28">
            <a:extLst>
              <a:ext uri="{FF2B5EF4-FFF2-40B4-BE49-F238E27FC236}">
                <a16:creationId xmlns:a16="http://schemas.microsoft.com/office/drawing/2014/main" id="{1CD046B3-AC10-4646-A399-5010893504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4395" y="5340595"/>
            <a:ext cx="1324708" cy="66382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4D4D4D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de-DE" sz="1108"/>
              <a:t>&gt;&gt;Text&lt;&lt;</a:t>
            </a:r>
          </a:p>
        </p:txBody>
      </p:sp>
      <p:sp>
        <p:nvSpPr>
          <p:cNvPr id="40" name="Rectangle 29">
            <a:extLst>
              <a:ext uri="{FF2B5EF4-FFF2-40B4-BE49-F238E27FC236}">
                <a16:creationId xmlns:a16="http://schemas.microsoft.com/office/drawing/2014/main" id="{4AEDFB44-28E2-4040-8315-CB82303CCD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4758" y="5340595"/>
            <a:ext cx="1324708" cy="66382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4D4D4D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de-DE" sz="1108"/>
              <a:t>&gt;&gt;Text&lt;&lt;</a:t>
            </a:r>
          </a:p>
        </p:txBody>
      </p:sp>
      <p:sp>
        <p:nvSpPr>
          <p:cNvPr id="41" name="Rectangle 30">
            <a:extLst>
              <a:ext uri="{FF2B5EF4-FFF2-40B4-BE49-F238E27FC236}">
                <a16:creationId xmlns:a16="http://schemas.microsoft.com/office/drawing/2014/main" id="{886FCF85-DC48-8A42-A558-EBAF9804C5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6846" y="2095501"/>
            <a:ext cx="974947" cy="296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ct val="30000"/>
              </a:spcAft>
              <a:buClr>
                <a:schemeClr val="accent2"/>
              </a:buClr>
              <a:buSzPct val="140000"/>
            </a:pPr>
            <a:r>
              <a:rPr lang="de-DE" altLang="de-DE" sz="1477" b="1">
                <a:solidFill>
                  <a:schemeClr val="bg1"/>
                </a:solidFill>
              </a:rPr>
              <a:t>In Scope</a:t>
            </a:r>
          </a:p>
        </p:txBody>
      </p:sp>
      <p:sp>
        <p:nvSpPr>
          <p:cNvPr id="42" name="Rectangle 31">
            <a:extLst>
              <a:ext uri="{FF2B5EF4-FFF2-40B4-BE49-F238E27FC236}">
                <a16:creationId xmlns:a16="http://schemas.microsoft.com/office/drawing/2014/main" id="{4A27E050-DF6F-214A-A1DF-4C02A4A831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1416" y="1537190"/>
            <a:ext cx="1415772" cy="296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spcAft>
                <a:spcPct val="30000"/>
              </a:spcAft>
              <a:buClr>
                <a:schemeClr val="accent2"/>
              </a:buClr>
              <a:buSzPct val="140000"/>
            </a:pPr>
            <a:r>
              <a:rPr lang="de-DE" altLang="de-DE" sz="1477"/>
              <a:t> </a:t>
            </a:r>
            <a:r>
              <a:rPr lang="de-DE" altLang="de-DE" sz="1477" b="1"/>
              <a:t>Out of Scope</a:t>
            </a:r>
          </a:p>
        </p:txBody>
      </p:sp>
    </p:spTree>
    <p:extLst>
      <p:ext uri="{BB962C8B-B14F-4D97-AF65-F5344CB8AC3E}">
        <p14:creationId xmlns:p14="http://schemas.microsoft.com/office/powerpoint/2010/main" val="110012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86590" y="1715586"/>
            <a:ext cx="3700732" cy="355405"/>
          </a:xfrm>
        </p:spPr>
        <p:txBody>
          <a:bodyPr/>
          <a:lstStyle/>
          <a:p>
            <a:r>
              <a:rPr lang="de-DE" sz="2000" b="0" dirty="0"/>
              <a:t>Qualitativ</a:t>
            </a:r>
            <a:endParaRPr lang="de-DE" b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86590" y="2125797"/>
            <a:ext cx="3780000" cy="3714288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de-DE" sz="2000" dirty="0"/>
              <a:t>Unterstützt die Potential Erkennung für Absatzsteigerung</a:t>
            </a:r>
          </a:p>
          <a:p>
            <a:r>
              <a:rPr lang="de-DE" sz="2000" dirty="0"/>
              <a:t>Erlaubt die einfache Gewichtung von Kriterien</a:t>
            </a:r>
          </a:p>
          <a:p>
            <a:r>
              <a:rPr lang="de-DE" sz="2000" dirty="0"/>
              <a:t>Macht die Situation in den Bundeländern vergleichbar</a:t>
            </a:r>
          </a:p>
          <a:p>
            <a:r>
              <a:rPr lang="de-DE" sz="2000" dirty="0"/>
              <a:t>Beruht auf Validen Daten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772225" y="1715586"/>
            <a:ext cx="3780001" cy="355406"/>
          </a:xfrm>
        </p:spPr>
        <p:txBody>
          <a:bodyPr/>
          <a:lstStyle/>
          <a:p>
            <a:r>
              <a:rPr lang="de-DE" sz="2000" b="0" dirty="0"/>
              <a:t>Quantitativ</a:t>
            </a:r>
            <a:endParaRPr lang="de-DE" b="0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772226" y="2125797"/>
            <a:ext cx="3780000" cy="3714287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de-DE" sz="2000" dirty="0"/>
              <a:t>Verringert die kosten für Marketing durch Effizienz Steigerung</a:t>
            </a:r>
          </a:p>
          <a:p>
            <a:r>
              <a:rPr lang="de-DE" sz="2000" dirty="0"/>
              <a:t>Spart zeit bei der Ort Auswahl für die Marketingmaßnahmen</a:t>
            </a:r>
          </a:p>
          <a:p>
            <a:r>
              <a:rPr lang="de-DE" sz="2000" dirty="0"/>
              <a:t>Steht Kostenlos zur Verfügung</a:t>
            </a:r>
          </a:p>
          <a:p>
            <a:endParaRPr lang="de-DE" sz="2000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573088" y="181219"/>
            <a:ext cx="8074025" cy="384721"/>
          </a:xfrm>
        </p:spPr>
        <p:txBody>
          <a:bodyPr/>
          <a:lstStyle/>
          <a:p>
            <a:r>
              <a:rPr lang="de-DE" sz="2500" kern="1200" dirty="0"/>
              <a:t>&lt;Projekttitel&gt;</a:t>
            </a:r>
            <a:endParaRPr lang="de-DE" dirty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573088" y="573088"/>
            <a:ext cx="807402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/>
            <a:r>
              <a:rPr lang="de-DE" sz="1800" dirty="0">
                <a:solidFill>
                  <a:schemeClr val="bg1"/>
                </a:solidFill>
              </a:rPr>
              <a:t>Projektdefinition</a:t>
            </a:r>
          </a:p>
        </p:txBody>
      </p:sp>
      <p:sp>
        <p:nvSpPr>
          <p:cNvPr id="13" name="Textplatzhalter 5">
            <a:extLst>
              <a:ext uri="{FF2B5EF4-FFF2-40B4-BE49-F238E27FC236}">
                <a16:creationId xmlns:a16="http://schemas.microsoft.com/office/drawing/2014/main" id="{338621B7-CE6A-4E38-A4FC-0F8D896BCDD6}"/>
              </a:ext>
            </a:extLst>
          </p:cNvPr>
          <p:cNvSpPr txBox="1">
            <a:spLocks/>
          </p:cNvSpPr>
          <p:nvPr/>
        </p:nvSpPr>
        <p:spPr>
          <a:xfrm>
            <a:off x="478201" y="1100064"/>
            <a:ext cx="8074025" cy="633486"/>
          </a:xfrm>
          <a:prstGeom prst="rect">
            <a:avLst/>
          </a:prstGeom>
        </p:spPr>
        <p:txBody>
          <a:bodyPr anchor="ctr"/>
          <a:lstStyle>
            <a:lvl1pPr marL="188913" indent="-188913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5163" indent="-28575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10842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5033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19224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3796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8368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2940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7512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de-DE" sz="1800" b="1" kern="0" dirty="0">
                <a:solidFill>
                  <a:schemeClr val="accent6">
                    <a:lumMod val="75000"/>
                  </a:schemeClr>
                </a:solidFill>
              </a:rPr>
              <a:t>Nutzen</a:t>
            </a:r>
            <a:endParaRPr lang="de-DE" b="1" kern="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6502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338621B7-CE6A-4E38-A4FC-0F8D896BCD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3087" y="1100064"/>
            <a:ext cx="8074025" cy="633486"/>
          </a:xfrm>
        </p:spPr>
        <p:txBody>
          <a:bodyPr/>
          <a:lstStyle/>
          <a:p>
            <a:r>
              <a:rPr lang="de-DE" dirty="0"/>
              <a:t>Randbedingungen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A9D4812-C3AB-4CA8-9030-61C9F0D73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086" y="1664542"/>
            <a:ext cx="7951481" cy="1810800"/>
          </a:xfrm>
          <a:ln>
            <a:solidFill>
              <a:schemeClr val="tx1"/>
            </a:solidFill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sz="1600" dirty="0"/>
              <a:t>Verfügbarkeit von Software und Hardware</a:t>
            </a:r>
          </a:p>
          <a:p>
            <a:pPr>
              <a:lnSpc>
                <a:spcPct val="150000"/>
              </a:lnSpc>
            </a:pPr>
            <a:r>
              <a:rPr lang="de-DE" sz="1600" dirty="0"/>
              <a:t>Keine Vernachlässigung von andern laufenden Projekten/Modulen</a:t>
            </a:r>
          </a:p>
          <a:p>
            <a:pPr>
              <a:lnSpc>
                <a:spcPct val="150000"/>
              </a:lnSpc>
            </a:pPr>
            <a:r>
              <a:rPr lang="de-DE" sz="1600" dirty="0"/>
              <a:t>Zuverlässigkeit der Projektteilnehmer</a:t>
            </a:r>
          </a:p>
          <a:p>
            <a:pPr>
              <a:lnSpc>
                <a:spcPct val="150000"/>
              </a:lnSpc>
            </a:pPr>
            <a:r>
              <a:rPr lang="de-DE" sz="1600" dirty="0"/>
              <a:t>Kommunikationsbereitschaft der Projektteilnehmer</a:t>
            </a:r>
          </a:p>
          <a:p>
            <a:endParaRPr lang="de-DE" sz="1800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573088" y="181219"/>
            <a:ext cx="8074025" cy="384721"/>
          </a:xfrm>
        </p:spPr>
        <p:txBody>
          <a:bodyPr/>
          <a:lstStyle/>
          <a:p>
            <a:r>
              <a:rPr lang="de-DE" sz="2500" kern="1200" dirty="0"/>
              <a:t>&lt;Projekttitel&gt;</a:t>
            </a:r>
            <a:endParaRPr lang="de-DE" dirty="0"/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573088" y="573088"/>
            <a:ext cx="807402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/>
            <a:r>
              <a:rPr lang="de-DE" sz="1800" dirty="0">
                <a:solidFill>
                  <a:schemeClr val="bg1"/>
                </a:solidFill>
              </a:rPr>
              <a:t>Projektdefinition</a:t>
            </a:r>
          </a:p>
        </p:txBody>
      </p:sp>
      <p:sp>
        <p:nvSpPr>
          <p:cNvPr id="7" name="Textplatzhalter 5">
            <a:extLst>
              <a:ext uri="{FF2B5EF4-FFF2-40B4-BE49-F238E27FC236}">
                <a16:creationId xmlns:a16="http://schemas.microsoft.com/office/drawing/2014/main" id="{338621B7-CE6A-4E38-A4FC-0F8D896BCDD6}"/>
              </a:ext>
            </a:extLst>
          </p:cNvPr>
          <p:cNvSpPr txBox="1">
            <a:spLocks/>
          </p:cNvSpPr>
          <p:nvPr/>
        </p:nvSpPr>
        <p:spPr bwMode="auto">
          <a:xfrm>
            <a:off x="573087" y="3631720"/>
            <a:ext cx="8074025" cy="6137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None/>
              <a:defRPr sz="1800" b="1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79413" indent="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None/>
              <a:defRPr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855663" indent="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None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274763" indent="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None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1693863" indent="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None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3796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8368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2940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7512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de-DE" kern="0" dirty="0"/>
              <a:t>Risiken</a:t>
            </a:r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0A9D4812-C3AB-4CA8-9030-61C9F0D731C4}"/>
              </a:ext>
            </a:extLst>
          </p:cNvPr>
          <p:cNvSpPr txBox="1">
            <a:spLocks/>
          </p:cNvSpPr>
          <p:nvPr/>
        </p:nvSpPr>
        <p:spPr bwMode="auto">
          <a:xfrm>
            <a:off x="569706" y="4176488"/>
            <a:ext cx="7951481" cy="181024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88913" indent="-188913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5163" indent="-28575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0842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5033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224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3796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8368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2940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7512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de-DE" sz="1050" kern="0" dirty="0"/>
              <a:t>Keine Kommunikation der Projektteilnehmer</a:t>
            </a:r>
          </a:p>
          <a:p>
            <a:pPr>
              <a:lnSpc>
                <a:spcPct val="150000"/>
              </a:lnSpc>
            </a:pPr>
            <a:r>
              <a:rPr lang="de-DE" sz="1050" kern="0" dirty="0"/>
              <a:t>Unzuverlässigkeit der Projektteilnehmer</a:t>
            </a:r>
          </a:p>
          <a:p>
            <a:pPr>
              <a:lnSpc>
                <a:spcPct val="150000"/>
              </a:lnSpc>
            </a:pPr>
            <a:r>
              <a:rPr lang="de-DE" sz="1050" kern="0" dirty="0"/>
              <a:t>Zeitliche Überlastung der Projektteilnehmer</a:t>
            </a:r>
          </a:p>
          <a:p>
            <a:pPr>
              <a:lnSpc>
                <a:spcPct val="150000"/>
              </a:lnSpc>
            </a:pPr>
            <a:r>
              <a:rPr lang="de-DE" sz="1050" kern="0" dirty="0"/>
              <a:t>Mangel an Validen Daten</a:t>
            </a:r>
          </a:p>
          <a:p>
            <a:pPr>
              <a:lnSpc>
                <a:spcPct val="150000"/>
              </a:lnSpc>
            </a:pPr>
            <a:r>
              <a:rPr lang="de-DE" sz="1050" kern="0" dirty="0"/>
              <a:t>Fehler bei der Umsetzung der Software</a:t>
            </a:r>
          </a:p>
          <a:p>
            <a:pPr>
              <a:lnSpc>
                <a:spcPct val="150000"/>
              </a:lnSpc>
            </a:pPr>
            <a:r>
              <a:rPr lang="de-DE" sz="1050" kern="0" dirty="0"/>
              <a:t>Überschreitung der Abgabefrist</a:t>
            </a:r>
          </a:p>
          <a:p>
            <a:pPr>
              <a:lnSpc>
                <a:spcPct val="150000"/>
              </a:lnSpc>
            </a:pPr>
            <a:endParaRPr lang="de-DE" sz="1200" kern="0" dirty="0"/>
          </a:p>
          <a:p>
            <a:endParaRPr lang="de-DE" sz="1800" kern="0" dirty="0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CC454AD2-4641-4CF6-AD1E-5804A160DFE1}"/>
              </a:ext>
            </a:extLst>
          </p:cNvPr>
          <p:cNvSpPr txBox="1">
            <a:spLocks/>
          </p:cNvSpPr>
          <p:nvPr/>
        </p:nvSpPr>
        <p:spPr bwMode="auto">
          <a:xfrm>
            <a:off x="4572000" y="4176488"/>
            <a:ext cx="3949187" cy="181024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88913" indent="-188913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5163" indent="-28575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0842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5033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224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3796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8368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2940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7512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de-DE" sz="1050" kern="0" dirty="0"/>
              <a:t>Mangelhafte Auswahlkriterien</a:t>
            </a:r>
          </a:p>
          <a:p>
            <a:pPr>
              <a:lnSpc>
                <a:spcPct val="150000"/>
              </a:lnSpc>
            </a:pPr>
            <a:r>
              <a:rPr lang="de-DE" sz="1050" kern="0" dirty="0"/>
              <a:t>Mangelhafte Benutzerfreundlichkeit</a:t>
            </a:r>
          </a:p>
          <a:p>
            <a:pPr>
              <a:lnSpc>
                <a:spcPct val="150000"/>
              </a:lnSpc>
            </a:pPr>
            <a:r>
              <a:rPr lang="de-DE" sz="1050" kern="0" dirty="0"/>
              <a:t>Mangelhafte Dokumentation</a:t>
            </a:r>
          </a:p>
          <a:p>
            <a:pPr>
              <a:lnSpc>
                <a:spcPct val="150000"/>
              </a:lnSpc>
            </a:pPr>
            <a:endParaRPr lang="de-DE" sz="1050" kern="0" dirty="0"/>
          </a:p>
          <a:p>
            <a:pPr>
              <a:lnSpc>
                <a:spcPct val="150000"/>
              </a:lnSpc>
            </a:pPr>
            <a:endParaRPr lang="de-DE" sz="1200" kern="0" dirty="0"/>
          </a:p>
          <a:p>
            <a:endParaRPr lang="de-DE" sz="1800" kern="0" dirty="0"/>
          </a:p>
        </p:txBody>
      </p:sp>
    </p:spTree>
    <p:extLst>
      <p:ext uri="{BB962C8B-B14F-4D97-AF65-F5344CB8AC3E}">
        <p14:creationId xmlns:p14="http://schemas.microsoft.com/office/powerpoint/2010/main" val="163560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573088" y="181219"/>
            <a:ext cx="8074025" cy="384721"/>
          </a:xfrm>
        </p:spPr>
        <p:txBody>
          <a:bodyPr/>
          <a:lstStyle/>
          <a:p>
            <a:r>
              <a:rPr lang="de-DE" sz="2500" kern="1200" dirty="0"/>
              <a:t>&lt;Projekttitel&gt;</a:t>
            </a:r>
            <a:endParaRPr lang="de-DE" dirty="0"/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573088" y="573088"/>
            <a:ext cx="807402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/>
            <a:r>
              <a:rPr lang="de-DE" sz="1800" dirty="0">
                <a:solidFill>
                  <a:schemeClr val="bg1"/>
                </a:solidFill>
              </a:rPr>
              <a:t>Projektphasen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AF41876-89DE-4D2D-B041-46B156361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544" y="1964745"/>
            <a:ext cx="8570912" cy="292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109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573088" y="181219"/>
            <a:ext cx="8074025" cy="384721"/>
          </a:xfrm>
        </p:spPr>
        <p:txBody>
          <a:bodyPr/>
          <a:lstStyle/>
          <a:p>
            <a:r>
              <a:rPr lang="de-DE" sz="2500" kern="1200" dirty="0"/>
              <a:t>&lt;Projekttitel&gt;</a:t>
            </a:r>
            <a:endParaRPr lang="de-DE" dirty="0"/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573088" y="573088"/>
            <a:ext cx="807402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/>
            <a:r>
              <a:rPr lang="de-DE" sz="1800" dirty="0">
                <a:solidFill>
                  <a:schemeClr val="bg1"/>
                </a:solidFill>
              </a:rPr>
              <a:t>Projektaktivitäten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980317"/>
              </p:ext>
            </p:extLst>
          </p:nvPr>
        </p:nvGraphicFramePr>
        <p:xfrm>
          <a:off x="500331" y="1586783"/>
          <a:ext cx="8138157" cy="3997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3752">
                  <a:extLst>
                    <a:ext uri="{9D8B030D-6E8A-4147-A177-3AD203B41FA5}">
                      <a16:colId xmlns:a16="http://schemas.microsoft.com/office/drawing/2014/main" val="1244117558"/>
                    </a:ext>
                  </a:extLst>
                </a:gridCol>
                <a:gridCol w="1639019">
                  <a:extLst>
                    <a:ext uri="{9D8B030D-6E8A-4147-A177-3AD203B41FA5}">
                      <a16:colId xmlns:a16="http://schemas.microsoft.com/office/drawing/2014/main" val="1111106065"/>
                    </a:ext>
                  </a:extLst>
                </a:gridCol>
                <a:gridCol w="1725283">
                  <a:extLst>
                    <a:ext uri="{9D8B030D-6E8A-4147-A177-3AD203B41FA5}">
                      <a16:colId xmlns:a16="http://schemas.microsoft.com/office/drawing/2014/main" val="1427106432"/>
                    </a:ext>
                  </a:extLst>
                </a:gridCol>
                <a:gridCol w="924750">
                  <a:extLst>
                    <a:ext uri="{9D8B030D-6E8A-4147-A177-3AD203B41FA5}">
                      <a16:colId xmlns:a16="http://schemas.microsoft.com/office/drawing/2014/main" val="3183141821"/>
                    </a:ext>
                  </a:extLst>
                </a:gridCol>
                <a:gridCol w="795353">
                  <a:extLst>
                    <a:ext uri="{9D8B030D-6E8A-4147-A177-3AD203B41FA5}">
                      <a16:colId xmlns:a16="http://schemas.microsoft.com/office/drawing/2014/main" val="30134249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Aufgaben / Teilaufgaben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Verantwortlich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Fälligkeit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Status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054823"/>
                  </a:ext>
                </a:extLst>
              </a:tr>
              <a:tr h="25707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i="0" u="none" strike="noStrike" dirty="0">
                          <a:latin typeface="TKTypeMedium"/>
                        </a:rPr>
                        <a:t>Kriterien auswählen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i="0" u="none" strike="noStrike" dirty="0">
                          <a:latin typeface="TKTypeMedium"/>
                        </a:rPr>
                        <a:t>Projektteam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i="0" u="none" strike="noStrike" dirty="0">
                          <a:latin typeface="TKTypeMedium"/>
                        </a:rPr>
                        <a:t>KW 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</a:rPr>
                        <a:t>In Arbeit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4985513"/>
                  </a:ext>
                </a:extLst>
              </a:tr>
              <a:tr h="18151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i="0" u="none" strike="noStrike" dirty="0">
                          <a:latin typeface="TKTypeMedium"/>
                        </a:rPr>
                        <a:t>Kriterien suchen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i="0" u="none" strike="noStrike" dirty="0">
                          <a:latin typeface="TKTypeMedium"/>
                        </a:rPr>
                        <a:t>Projektteam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i="0" u="none" strike="noStrike" dirty="0">
                          <a:latin typeface="TKTypeMedium"/>
                        </a:rPr>
                        <a:t>KW 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</a:rPr>
                        <a:t>In Arbeit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36653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i="0" u="none" strike="noStrike" dirty="0">
                          <a:latin typeface="TKTypeMedium"/>
                        </a:rPr>
                        <a:t>Datengrundlage schaffen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i="0" u="none" strike="noStrike" dirty="0">
                          <a:latin typeface="TKTypeMedium"/>
                        </a:rPr>
                        <a:t>Projektteam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i="0" u="none" strike="noStrike" dirty="0">
                          <a:latin typeface="TKTypeMedium"/>
                        </a:rPr>
                        <a:t>KW 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</a:rPr>
                        <a:t>In Arbeit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3021161"/>
                  </a:ext>
                </a:extLst>
              </a:tr>
              <a:tr h="11739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i="0" u="none" strike="noStrike" dirty="0">
                          <a:latin typeface="TKTypeMedium"/>
                        </a:rPr>
                        <a:t>GitHub </a:t>
                      </a:r>
                      <a:r>
                        <a:rPr lang="de-DE" sz="1100" b="0" i="0" u="none" strike="noStrike" dirty="0" err="1">
                          <a:latin typeface="TKTypeMedium"/>
                        </a:rPr>
                        <a:t>repository</a:t>
                      </a:r>
                      <a:r>
                        <a:rPr lang="de-DE" sz="1100" b="0" i="0" u="none" strike="noStrike" dirty="0">
                          <a:latin typeface="TKTypeMedium"/>
                        </a:rPr>
                        <a:t> anlegen zur Versions Kontrolle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i="0" u="none" strike="noStrike" dirty="0">
                          <a:latin typeface="TKTypeMedium"/>
                        </a:rPr>
                        <a:t>Projektteam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i="0" u="none" strike="noStrike" dirty="0">
                          <a:latin typeface="TKTypeMedium"/>
                        </a:rPr>
                        <a:t>KW 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</a:rPr>
                        <a:t>In Arbeit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3283234"/>
                  </a:ext>
                </a:extLst>
              </a:tr>
              <a:tr h="15192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i="0" u="none" strike="noStrike" dirty="0">
                          <a:latin typeface="TKTypeMedium"/>
                        </a:rPr>
                        <a:t>Festlegen des Zeitmanagements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i="0" u="none" strike="noStrike" dirty="0">
                          <a:latin typeface="TKTypeMedium"/>
                        </a:rPr>
                        <a:t>Projektteam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i="0" u="none" strike="noStrike" dirty="0">
                          <a:latin typeface="TKTypeMedium"/>
                        </a:rPr>
                        <a:t>KW 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</a:rPr>
                        <a:t>In Arbeit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2415935"/>
                  </a:ext>
                </a:extLst>
              </a:tr>
              <a:tr h="14451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i="0" u="none" strike="noStrike" dirty="0">
                          <a:latin typeface="TKTypeMedium"/>
                        </a:rPr>
                        <a:t>Aufgaben Zuweisung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i="0" u="none" strike="noStrike" dirty="0">
                          <a:latin typeface="TKTypeMedium"/>
                        </a:rPr>
                        <a:t>Projektteam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i="0" u="none" strike="noStrike" dirty="0">
                          <a:latin typeface="TKTypeMedium"/>
                        </a:rPr>
                        <a:t>KW 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</a:rPr>
                        <a:t>In Arbeit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0345985"/>
                  </a:ext>
                </a:extLst>
              </a:tr>
              <a:tr h="13822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i="0" u="none" strike="noStrike" dirty="0">
                          <a:latin typeface="TKTypeMedium"/>
                        </a:rPr>
                        <a:t>Kommunikation steuern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i="0" u="none" strike="noStrike" dirty="0">
                          <a:latin typeface="TKTypeMedium"/>
                        </a:rPr>
                        <a:t>Projektteam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i="0" u="none" strike="noStrike" dirty="0">
                          <a:latin typeface="TKTypeMedium"/>
                        </a:rPr>
                        <a:t>KW 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dirty="0">
                          <a:solidFill>
                            <a:schemeClr val="tx1"/>
                          </a:solidFill>
                        </a:rPr>
                        <a:t>In Arbeit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2863396"/>
                  </a:ext>
                </a:extLst>
              </a:tr>
              <a:tr h="18842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i="0" u="none" strike="noStrike" dirty="0">
                          <a:latin typeface="TKTypeMedium"/>
                        </a:rPr>
                        <a:t>Festlegen von Dokumentationsvorschriften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i="0" u="none" strike="noStrike" dirty="0">
                          <a:latin typeface="TKTypeMedium"/>
                        </a:rPr>
                        <a:t>Projektteam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i="0" u="none" strike="noStrike" dirty="0">
                          <a:latin typeface="TKTypeMedium"/>
                        </a:rPr>
                        <a:t>KW 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dirty="0">
                          <a:solidFill>
                            <a:schemeClr val="tx1"/>
                          </a:solidFill>
                        </a:rPr>
                        <a:t>In Arbeit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9161222"/>
                  </a:ext>
                </a:extLst>
              </a:tr>
              <a:tr h="11958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i="0" u="none" strike="noStrike" dirty="0">
                          <a:latin typeface="TKTypeMedium"/>
                        </a:rPr>
                        <a:t>Wie erstelle ich eine Python GUI?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100" b="0" i="0" u="none" strike="noStrike" dirty="0">
                        <a:latin typeface="TKTypeMedium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i="0" u="none" strike="noStrike" dirty="0">
                          <a:latin typeface="TKTypeMedium"/>
                        </a:rPr>
                        <a:t>KW 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err="1">
                          <a:solidFill>
                            <a:schemeClr val="tx1"/>
                          </a:solidFill>
                        </a:rPr>
                        <a:t>To</a:t>
                      </a:r>
                      <a:r>
                        <a:rPr lang="de-DE" sz="1100" dirty="0">
                          <a:solidFill>
                            <a:schemeClr val="tx1"/>
                          </a:solidFill>
                        </a:rPr>
                        <a:t> 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42166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i="0" u="none" strike="noStrike" dirty="0">
                          <a:latin typeface="TKTypeMedium"/>
                        </a:rPr>
                        <a:t>Wie erstelle ich eine Python exe?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100" b="0" i="0" u="none" strike="noStrike" dirty="0">
                        <a:latin typeface="TKTypeMedium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i="0" u="none" strike="noStrike" dirty="0">
                          <a:latin typeface="TKTypeMedium"/>
                        </a:rPr>
                        <a:t>KW 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dirty="0" err="1">
                          <a:solidFill>
                            <a:schemeClr val="tx1"/>
                          </a:solidFill>
                        </a:rPr>
                        <a:t>To</a:t>
                      </a:r>
                      <a:r>
                        <a:rPr lang="de-DE" sz="1100" dirty="0">
                          <a:solidFill>
                            <a:schemeClr val="tx1"/>
                          </a:solidFill>
                        </a:rPr>
                        <a:t> 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6517626"/>
                  </a:ext>
                </a:extLst>
              </a:tr>
              <a:tr h="14941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i="0" u="none" strike="noStrike" dirty="0">
                          <a:latin typeface="TKTypeMedium"/>
                        </a:rPr>
                        <a:t>Wie designe ich den Python Algorithmus?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100" b="0" i="0" u="none" strike="noStrike" dirty="0">
                        <a:latin typeface="TKTypeMedium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i="0" u="none" strike="noStrike" dirty="0">
                          <a:latin typeface="TKTypeMedium"/>
                        </a:rPr>
                        <a:t>KW 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dirty="0" err="1">
                          <a:solidFill>
                            <a:schemeClr val="tx1"/>
                          </a:solidFill>
                        </a:rPr>
                        <a:t>To</a:t>
                      </a:r>
                      <a:r>
                        <a:rPr lang="de-DE" sz="1100" dirty="0">
                          <a:solidFill>
                            <a:schemeClr val="tx1"/>
                          </a:solidFill>
                        </a:rPr>
                        <a:t> 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98674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i="0" u="none" strike="noStrike" dirty="0">
                          <a:latin typeface="TKTypeMedium"/>
                        </a:rPr>
                        <a:t>Erstellen der Python GUI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100" b="0" i="0" u="none" strike="noStrike" dirty="0">
                        <a:latin typeface="TKTypeMedium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i="0" u="none" strike="noStrike" dirty="0">
                          <a:latin typeface="TKTypeMedium"/>
                        </a:rPr>
                        <a:t>KW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dirty="0" err="1">
                          <a:solidFill>
                            <a:schemeClr val="tx1"/>
                          </a:solidFill>
                        </a:rPr>
                        <a:t>To</a:t>
                      </a:r>
                      <a:r>
                        <a:rPr lang="de-DE" sz="1100" dirty="0">
                          <a:solidFill>
                            <a:schemeClr val="tx1"/>
                          </a:solidFill>
                        </a:rPr>
                        <a:t> 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52511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i="0" u="none" strike="noStrike" dirty="0">
                          <a:latin typeface="TKTypeMedium"/>
                        </a:rPr>
                        <a:t>Erstellen der Python exe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100" b="0" i="0" u="none" strike="noStrike" dirty="0">
                        <a:latin typeface="TKTypeMedium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i="0" u="none" strike="noStrike" dirty="0">
                          <a:latin typeface="TKTypeMedium"/>
                        </a:rPr>
                        <a:t>KW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dirty="0" err="1">
                          <a:solidFill>
                            <a:schemeClr val="tx1"/>
                          </a:solidFill>
                        </a:rPr>
                        <a:t>To</a:t>
                      </a:r>
                      <a:r>
                        <a:rPr lang="de-DE" sz="1100" dirty="0">
                          <a:solidFill>
                            <a:schemeClr val="tx1"/>
                          </a:solidFill>
                        </a:rPr>
                        <a:t> 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51825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i="0" u="none" strike="noStrike" dirty="0">
                          <a:latin typeface="TKTypeMedium"/>
                        </a:rPr>
                        <a:t>Erstellen des Python Algorithmus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100" b="0" i="0" u="none" strike="noStrike" dirty="0">
                        <a:latin typeface="TKTypeMedium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i="0" u="none" strike="noStrike" dirty="0">
                          <a:latin typeface="TKTypeMedium"/>
                        </a:rPr>
                        <a:t>KW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dirty="0" err="1">
                          <a:solidFill>
                            <a:schemeClr val="tx1"/>
                          </a:solidFill>
                        </a:rPr>
                        <a:t>To</a:t>
                      </a:r>
                      <a:r>
                        <a:rPr lang="de-DE" sz="1100" dirty="0">
                          <a:solidFill>
                            <a:schemeClr val="tx1"/>
                          </a:solidFill>
                        </a:rPr>
                        <a:t> 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6011754"/>
                  </a:ext>
                </a:extLst>
              </a:tr>
            </a:tbl>
          </a:graphicData>
        </a:graphic>
      </p:graphicFrame>
      <p:grpSp>
        <p:nvGrpSpPr>
          <p:cNvPr id="14" name="Gruppieren 13"/>
          <p:cNvGrpSpPr/>
          <p:nvPr/>
        </p:nvGrpSpPr>
        <p:grpSpPr>
          <a:xfrm>
            <a:off x="4321968" y="5954577"/>
            <a:ext cx="500063" cy="157162"/>
            <a:chOff x="285750" y="5690627"/>
            <a:chExt cx="500063" cy="157162"/>
          </a:xfrm>
        </p:grpSpPr>
        <p:sp>
          <p:nvSpPr>
            <p:cNvPr id="15" name="desk1"/>
            <p:cNvSpPr>
              <a:spLocks noChangeAspect="1" noEditPoints="1" noChangeArrowheads="1"/>
            </p:cNvSpPr>
            <p:nvPr>
              <p:custDataLst>
                <p:tags r:id="rId65"/>
              </p:custDataLst>
            </p:nvPr>
          </p:nvSpPr>
          <p:spPr bwMode="auto">
            <a:xfrm>
              <a:off x="285750" y="5690627"/>
              <a:ext cx="500063" cy="157162"/>
            </a:xfrm>
            <a:custGeom>
              <a:avLst/>
              <a:gdLst>
                <a:gd name="T0" fmla="*/ 0 w 21600"/>
                <a:gd name="T1" fmla="*/ 0 h 21600"/>
                <a:gd name="T2" fmla="*/ 2147483647 w 21600"/>
                <a:gd name="T3" fmla="*/ 0 h 21600"/>
                <a:gd name="T4" fmla="*/ 2147483647 w 21600"/>
                <a:gd name="T5" fmla="*/ 2147483647 h 21600"/>
                <a:gd name="T6" fmla="*/ 0 w 21600"/>
                <a:gd name="T7" fmla="*/ 2147483647 h 21600"/>
                <a:gd name="T8" fmla="*/ 2147483647 w 21600"/>
                <a:gd name="T9" fmla="*/ 0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0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1000 w 21600"/>
                <a:gd name="T25" fmla="*/ 1000 h 21600"/>
                <a:gd name="T26" fmla="*/ 20600 w 21600"/>
                <a:gd name="T27" fmla="*/ 2060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E1DF"/>
            </a:solidFill>
            <a:ln w="3175">
              <a:solidFill>
                <a:srgbClr val="A2A3A5"/>
              </a:solidFill>
              <a:miter lim="800000"/>
              <a:headEnd/>
              <a:tailEnd/>
            </a:ln>
          </p:spPr>
          <p:txBody>
            <a:bodyPr lIns="91413" tIns="45709" rIns="91413" bIns="45709"/>
            <a:lstStyle/>
            <a:p>
              <a:endParaRPr lang="de-DE"/>
            </a:p>
          </p:txBody>
        </p:sp>
        <p:sp>
          <p:nvSpPr>
            <p:cNvPr id="16" name="Oval 19"/>
            <p:cNvSpPr>
              <a:spLocks noChangeAspect="1" noChangeArrowheads="1"/>
            </p:cNvSpPr>
            <p:nvPr>
              <p:custDataLst>
                <p:tags r:id="rId66"/>
              </p:custDataLst>
            </p:nvPr>
          </p:nvSpPr>
          <p:spPr bwMode="auto">
            <a:xfrm rot="5400000">
              <a:off x="325438" y="5716026"/>
              <a:ext cx="109538" cy="106363"/>
            </a:xfrm>
            <a:prstGeom prst="ellipse">
              <a:avLst/>
            </a:prstGeom>
            <a:gradFill rotWithShape="1">
              <a:gsLst>
                <a:gs pos="0">
                  <a:srgbClr val="E6E6E6"/>
                </a:gs>
                <a:gs pos="100000">
                  <a:srgbClr val="979797"/>
                </a:gs>
              </a:gsLst>
              <a:lin ang="2700000" scaled="1"/>
            </a:gradFill>
            <a:ln w="6350" algn="ctr">
              <a:solidFill>
                <a:srgbClr val="808080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rot="10800000" vert="eaVert"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17" name="Oval 49"/>
            <p:cNvSpPr>
              <a:spLocks noChangeAspect="1" noChangeArrowheads="1"/>
            </p:cNvSpPr>
            <p:nvPr>
              <p:custDataLst>
                <p:tags r:id="rId67"/>
              </p:custDataLst>
            </p:nvPr>
          </p:nvSpPr>
          <p:spPr bwMode="auto">
            <a:xfrm rot="5400000">
              <a:off x="605631" y="5715233"/>
              <a:ext cx="109538" cy="107950"/>
            </a:xfrm>
            <a:prstGeom prst="ellipse">
              <a:avLst/>
            </a:prstGeom>
            <a:gradFill rotWithShape="1">
              <a:gsLst>
                <a:gs pos="0">
                  <a:srgbClr val="00FE00"/>
                </a:gs>
                <a:gs pos="100000">
                  <a:srgbClr val="00A600"/>
                </a:gs>
              </a:gsLst>
              <a:lin ang="2700000" scaled="1"/>
            </a:gradFill>
            <a:ln w="6350" algn="ctr">
              <a:solidFill>
                <a:srgbClr val="333333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18" name="Oval 49"/>
            <p:cNvSpPr>
              <a:spLocks noChangeAspect="1" noChangeArrowheads="1"/>
            </p:cNvSpPr>
            <p:nvPr>
              <p:custDataLst>
                <p:tags r:id="rId68"/>
              </p:custDataLst>
            </p:nvPr>
          </p:nvSpPr>
          <p:spPr bwMode="auto">
            <a:xfrm rot="5400000">
              <a:off x="466725" y="5716027"/>
              <a:ext cx="109538" cy="106362"/>
            </a:xfrm>
            <a:prstGeom prst="ellipse">
              <a:avLst/>
            </a:prstGeom>
            <a:gradFill rotWithShape="1">
              <a:gsLst>
                <a:gs pos="0">
                  <a:srgbClr val="E6E6E6"/>
                </a:gs>
                <a:gs pos="100000">
                  <a:srgbClr val="979797"/>
                </a:gs>
              </a:gsLst>
              <a:lin ang="2700000" scaled="1"/>
            </a:gradFill>
            <a:ln w="6350" algn="ctr">
              <a:solidFill>
                <a:srgbClr val="808080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rot="10800000" vert="eaVert"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</p:grpSp>
      <p:grpSp>
        <p:nvGrpSpPr>
          <p:cNvPr id="19" name="Gruppieren 48"/>
          <p:cNvGrpSpPr>
            <a:grpSpLocks/>
          </p:cNvGrpSpPr>
          <p:nvPr/>
        </p:nvGrpSpPr>
        <p:grpSpPr bwMode="auto">
          <a:xfrm>
            <a:off x="4323158" y="6231532"/>
            <a:ext cx="500063" cy="157162"/>
            <a:chOff x="2786050" y="5694380"/>
            <a:chExt cx="500066" cy="157145"/>
          </a:xfrm>
        </p:grpSpPr>
        <p:sp>
          <p:nvSpPr>
            <p:cNvPr id="20" name="desk1"/>
            <p:cNvSpPr>
              <a:spLocks noChangeAspect="1" noEditPoints="1" noChangeArrowheads="1"/>
            </p:cNvSpPr>
            <p:nvPr>
              <p:custDataLst>
                <p:tags r:id="rId61"/>
              </p:custDataLst>
            </p:nvPr>
          </p:nvSpPr>
          <p:spPr bwMode="auto">
            <a:xfrm>
              <a:off x="2786050" y="5694380"/>
              <a:ext cx="500066" cy="157145"/>
            </a:xfrm>
            <a:custGeom>
              <a:avLst/>
              <a:gdLst>
                <a:gd name="T0" fmla="*/ 0 w 21600"/>
                <a:gd name="T1" fmla="*/ 0 h 21600"/>
                <a:gd name="T2" fmla="*/ 2147483647 w 21600"/>
                <a:gd name="T3" fmla="*/ 0 h 21600"/>
                <a:gd name="T4" fmla="*/ 2147483647 w 21600"/>
                <a:gd name="T5" fmla="*/ 2147483647 h 21600"/>
                <a:gd name="T6" fmla="*/ 0 w 21600"/>
                <a:gd name="T7" fmla="*/ 2147483647 h 21600"/>
                <a:gd name="T8" fmla="*/ 2147483647 w 21600"/>
                <a:gd name="T9" fmla="*/ 0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0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1000 w 21600"/>
                <a:gd name="T25" fmla="*/ 1000 h 21600"/>
                <a:gd name="T26" fmla="*/ 20600 w 21600"/>
                <a:gd name="T27" fmla="*/ 2060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E1DF"/>
            </a:solidFill>
            <a:ln w="3175">
              <a:solidFill>
                <a:srgbClr val="A2A3A5"/>
              </a:solidFill>
              <a:miter lim="800000"/>
              <a:headEnd/>
              <a:tailEnd/>
            </a:ln>
          </p:spPr>
          <p:txBody>
            <a:bodyPr lIns="91413" tIns="45709" rIns="91413" bIns="45709"/>
            <a:lstStyle/>
            <a:p>
              <a:endParaRPr lang="de-DE"/>
            </a:p>
          </p:txBody>
        </p:sp>
        <p:sp>
          <p:nvSpPr>
            <p:cNvPr id="21" name="Oval 18"/>
            <p:cNvSpPr>
              <a:spLocks noChangeAspect="1" noChangeArrowheads="1"/>
            </p:cNvSpPr>
            <p:nvPr>
              <p:custDataLst>
                <p:tags r:id="rId62"/>
              </p:custDataLst>
            </p:nvPr>
          </p:nvSpPr>
          <p:spPr bwMode="auto">
            <a:xfrm rot="5400000">
              <a:off x="2967032" y="5719771"/>
              <a:ext cx="107938" cy="107951"/>
            </a:xfrm>
            <a:prstGeom prst="ellipse">
              <a:avLst/>
            </a:prstGeom>
            <a:gradFill rotWithShape="1">
              <a:gsLst>
                <a:gs pos="0">
                  <a:srgbClr val="FEFE00"/>
                </a:gs>
                <a:gs pos="100000">
                  <a:srgbClr val="A6A600"/>
                </a:gs>
              </a:gsLst>
              <a:lin ang="2700000" scaled="1"/>
            </a:gradFill>
            <a:ln w="6350" algn="ctr">
              <a:solidFill>
                <a:srgbClr val="333333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2" name="Oval 49"/>
            <p:cNvSpPr>
              <a:spLocks noChangeAspect="1" noChangeArrowheads="1"/>
            </p:cNvSpPr>
            <p:nvPr>
              <p:custDataLst>
                <p:tags r:id="rId63"/>
              </p:custDataLst>
            </p:nvPr>
          </p:nvSpPr>
          <p:spPr bwMode="auto">
            <a:xfrm rot="5400000">
              <a:off x="2826537" y="5718977"/>
              <a:ext cx="109526" cy="107951"/>
            </a:xfrm>
            <a:prstGeom prst="ellipse">
              <a:avLst/>
            </a:prstGeom>
            <a:gradFill rotWithShape="1">
              <a:gsLst>
                <a:gs pos="0">
                  <a:srgbClr val="E6E6E6"/>
                </a:gs>
                <a:gs pos="100000">
                  <a:srgbClr val="979797"/>
                </a:gs>
              </a:gsLst>
              <a:lin ang="2700000" scaled="1"/>
            </a:gradFill>
            <a:ln w="6350" algn="ctr">
              <a:solidFill>
                <a:srgbClr val="808080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rot="10800000" vert="eaVert"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3" name="Oval 49"/>
            <p:cNvSpPr>
              <a:spLocks noChangeAspect="1" noChangeArrowheads="1"/>
            </p:cNvSpPr>
            <p:nvPr>
              <p:custDataLst>
                <p:tags r:id="rId64"/>
              </p:custDataLst>
            </p:nvPr>
          </p:nvSpPr>
          <p:spPr bwMode="auto">
            <a:xfrm rot="5400000">
              <a:off x="3106733" y="5719771"/>
              <a:ext cx="109526" cy="106363"/>
            </a:xfrm>
            <a:prstGeom prst="ellipse">
              <a:avLst/>
            </a:prstGeom>
            <a:gradFill rotWithShape="1">
              <a:gsLst>
                <a:gs pos="0">
                  <a:srgbClr val="E6E6E6"/>
                </a:gs>
                <a:gs pos="100000">
                  <a:srgbClr val="979797"/>
                </a:gs>
              </a:gsLst>
              <a:lin ang="2700000" scaled="1"/>
            </a:gradFill>
            <a:ln w="6350" algn="ctr">
              <a:solidFill>
                <a:srgbClr val="808080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rot="10800000" vert="eaVert"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</p:grpSp>
      <p:grpSp>
        <p:nvGrpSpPr>
          <p:cNvPr id="24" name="Gruppieren 23"/>
          <p:cNvGrpSpPr/>
          <p:nvPr/>
        </p:nvGrpSpPr>
        <p:grpSpPr>
          <a:xfrm>
            <a:off x="4321968" y="6517284"/>
            <a:ext cx="500063" cy="157162"/>
            <a:chOff x="5857875" y="5690627"/>
            <a:chExt cx="500063" cy="157162"/>
          </a:xfrm>
        </p:grpSpPr>
        <p:sp>
          <p:nvSpPr>
            <p:cNvPr id="25" name="desk1"/>
            <p:cNvSpPr>
              <a:spLocks noChangeAspect="1" noEditPoints="1" noChangeArrowheads="1"/>
            </p:cNvSpPr>
            <p:nvPr>
              <p:custDataLst>
                <p:tags r:id="rId57"/>
              </p:custDataLst>
            </p:nvPr>
          </p:nvSpPr>
          <p:spPr bwMode="auto">
            <a:xfrm>
              <a:off x="5857875" y="5690627"/>
              <a:ext cx="500063" cy="157162"/>
            </a:xfrm>
            <a:custGeom>
              <a:avLst/>
              <a:gdLst>
                <a:gd name="T0" fmla="*/ 0 w 21600"/>
                <a:gd name="T1" fmla="*/ 0 h 21600"/>
                <a:gd name="T2" fmla="*/ 2147483647 w 21600"/>
                <a:gd name="T3" fmla="*/ 0 h 21600"/>
                <a:gd name="T4" fmla="*/ 2147483647 w 21600"/>
                <a:gd name="T5" fmla="*/ 2147483647 h 21600"/>
                <a:gd name="T6" fmla="*/ 0 w 21600"/>
                <a:gd name="T7" fmla="*/ 2147483647 h 21600"/>
                <a:gd name="T8" fmla="*/ 2147483647 w 21600"/>
                <a:gd name="T9" fmla="*/ 0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0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1000 w 21600"/>
                <a:gd name="T25" fmla="*/ 1000 h 21600"/>
                <a:gd name="T26" fmla="*/ 20600 w 21600"/>
                <a:gd name="T27" fmla="*/ 2060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E1DF"/>
            </a:solidFill>
            <a:ln w="3175">
              <a:solidFill>
                <a:srgbClr val="A2A3A5"/>
              </a:solidFill>
              <a:miter lim="800000"/>
              <a:headEnd/>
              <a:tailEnd/>
            </a:ln>
          </p:spPr>
          <p:txBody>
            <a:bodyPr lIns="91413" tIns="45709" rIns="91413" bIns="45709"/>
            <a:lstStyle/>
            <a:p>
              <a:endParaRPr lang="de-DE"/>
            </a:p>
          </p:txBody>
        </p:sp>
        <p:sp>
          <p:nvSpPr>
            <p:cNvPr id="26" name="Oval 49"/>
            <p:cNvSpPr>
              <a:spLocks noChangeAspect="1" noChangeArrowheads="1"/>
            </p:cNvSpPr>
            <p:nvPr>
              <p:custDataLst>
                <p:tags r:id="rId58"/>
              </p:custDataLst>
            </p:nvPr>
          </p:nvSpPr>
          <p:spPr bwMode="auto">
            <a:xfrm rot="5400000">
              <a:off x="5897563" y="5717614"/>
              <a:ext cx="109537" cy="106363"/>
            </a:xfrm>
            <a:prstGeom prst="ellipse">
              <a:avLst/>
            </a:prstGeom>
            <a:gradFill rotWithShape="1">
              <a:gsLst>
                <a:gs pos="0">
                  <a:srgbClr val="FE0000"/>
                </a:gs>
                <a:gs pos="100000">
                  <a:srgbClr val="A60000"/>
                </a:gs>
              </a:gsLst>
              <a:lin ang="2700000" scaled="1"/>
            </a:gradFill>
            <a:ln w="6350" algn="ctr">
              <a:solidFill>
                <a:srgbClr val="333333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7" name="Oval 49"/>
            <p:cNvSpPr>
              <a:spLocks noChangeAspect="1" noChangeArrowheads="1"/>
            </p:cNvSpPr>
            <p:nvPr>
              <p:custDataLst>
                <p:tags r:id="rId59"/>
              </p:custDataLst>
            </p:nvPr>
          </p:nvSpPr>
          <p:spPr bwMode="auto">
            <a:xfrm rot="5400000">
              <a:off x="6039644" y="5716821"/>
              <a:ext cx="107950" cy="106362"/>
            </a:xfrm>
            <a:prstGeom prst="ellipse">
              <a:avLst/>
            </a:prstGeom>
            <a:gradFill rotWithShape="1">
              <a:gsLst>
                <a:gs pos="0">
                  <a:srgbClr val="E6E6E6"/>
                </a:gs>
                <a:gs pos="100000">
                  <a:srgbClr val="979797"/>
                </a:gs>
              </a:gsLst>
              <a:lin ang="2700000" scaled="1"/>
            </a:gradFill>
            <a:ln w="6350" algn="ctr">
              <a:solidFill>
                <a:srgbClr val="808080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rot="10800000" vert="eaVert"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8" name="Oval 20"/>
            <p:cNvSpPr>
              <a:spLocks noChangeAspect="1" noChangeArrowheads="1"/>
            </p:cNvSpPr>
            <p:nvPr>
              <p:custDataLst>
                <p:tags r:id="rId60"/>
              </p:custDataLst>
            </p:nvPr>
          </p:nvSpPr>
          <p:spPr bwMode="auto">
            <a:xfrm rot="5400000">
              <a:off x="6178550" y="5716027"/>
              <a:ext cx="107950" cy="107950"/>
            </a:xfrm>
            <a:prstGeom prst="ellipse">
              <a:avLst/>
            </a:prstGeom>
            <a:gradFill rotWithShape="1">
              <a:gsLst>
                <a:gs pos="0">
                  <a:srgbClr val="E6E6E6"/>
                </a:gs>
                <a:gs pos="100000">
                  <a:srgbClr val="979797"/>
                </a:gs>
              </a:gsLst>
              <a:lin ang="2700000" scaled="1"/>
            </a:gradFill>
            <a:ln w="6350" algn="ctr">
              <a:solidFill>
                <a:srgbClr val="808080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rot="10800000" vert="eaVert"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</p:grpSp>
      <p:grpSp>
        <p:nvGrpSpPr>
          <p:cNvPr id="29" name="Gruppieren 48"/>
          <p:cNvGrpSpPr>
            <a:grpSpLocks/>
          </p:cNvGrpSpPr>
          <p:nvPr/>
        </p:nvGrpSpPr>
        <p:grpSpPr bwMode="auto">
          <a:xfrm>
            <a:off x="7947394" y="2018928"/>
            <a:ext cx="500063" cy="157162"/>
            <a:chOff x="2786050" y="5694380"/>
            <a:chExt cx="500066" cy="157145"/>
          </a:xfrm>
        </p:grpSpPr>
        <p:sp>
          <p:nvSpPr>
            <p:cNvPr id="30" name="desk1"/>
            <p:cNvSpPr>
              <a:spLocks noChangeAspect="1" noEditPoints="1" noChangeArrowheads="1"/>
            </p:cNvSpPr>
            <p:nvPr>
              <p:custDataLst>
                <p:tags r:id="rId53"/>
              </p:custDataLst>
            </p:nvPr>
          </p:nvSpPr>
          <p:spPr bwMode="auto">
            <a:xfrm>
              <a:off x="2786050" y="5694380"/>
              <a:ext cx="500066" cy="157145"/>
            </a:xfrm>
            <a:custGeom>
              <a:avLst/>
              <a:gdLst>
                <a:gd name="T0" fmla="*/ 0 w 21600"/>
                <a:gd name="T1" fmla="*/ 0 h 21600"/>
                <a:gd name="T2" fmla="*/ 2147483647 w 21600"/>
                <a:gd name="T3" fmla="*/ 0 h 21600"/>
                <a:gd name="T4" fmla="*/ 2147483647 w 21600"/>
                <a:gd name="T5" fmla="*/ 2147483647 h 21600"/>
                <a:gd name="T6" fmla="*/ 0 w 21600"/>
                <a:gd name="T7" fmla="*/ 2147483647 h 21600"/>
                <a:gd name="T8" fmla="*/ 2147483647 w 21600"/>
                <a:gd name="T9" fmla="*/ 0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0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1000 w 21600"/>
                <a:gd name="T25" fmla="*/ 1000 h 21600"/>
                <a:gd name="T26" fmla="*/ 20600 w 21600"/>
                <a:gd name="T27" fmla="*/ 2060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E1DF"/>
            </a:solidFill>
            <a:ln w="3175">
              <a:solidFill>
                <a:srgbClr val="A2A3A5"/>
              </a:solidFill>
              <a:miter lim="800000"/>
              <a:headEnd/>
              <a:tailEnd/>
            </a:ln>
          </p:spPr>
          <p:txBody>
            <a:bodyPr lIns="91413" tIns="45709" rIns="91413" bIns="45709"/>
            <a:lstStyle/>
            <a:p>
              <a:endParaRPr lang="de-DE"/>
            </a:p>
          </p:txBody>
        </p:sp>
        <p:sp>
          <p:nvSpPr>
            <p:cNvPr id="31" name="Oval 18"/>
            <p:cNvSpPr>
              <a:spLocks noChangeAspect="1" noChangeArrowheads="1"/>
            </p:cNvSpPr>
            <p:nvPr>
              <p:custDataLst>
                <p:tags r:id="rId54"/>
              </p:custDataLst>
            </p:nvPr>
          </p:nvSpPr>
          <p:spPr bwMode="auto">
            <a:xfrm rot="5400000">
              <a:off x="2967032" y="5719771"/>
              <a:ext cx="107938" cy="107951"/>
            </a:xfrm>
            <a:prstGeom prst="ellipse">
              <a:avLst/>
            </a:prstGeom>
            <a:gradFill rotWithShape="1">
              <a:gsLst>
                <a:gs pos="0">
                  <a:srgbClr val="FEFE00"/>
                </a:gs>
                <a:gs pos="100000">
                  <a:srgbClr val="A6A600"/>
                </a:gs>
              </a:gsLst>
              <a:lin ang="2700000" scaled="1"/>
            </a:gradFill>
            <a:ln w="6350" algn="ctr">
              <a:solidFill>
                <a:srgbClr val="333333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32" name="Oval 49"/>
            <p:cNvSpPr>
              <a:spLocks noChangeAspect="1" noChangeArrowheads="1"/>
            </p:cNvSpPr>
            <p:nvPr>
              <p:custDataLst>
                <p:tags r:id="rId55"/>
              </p:custDataLst>
            </p:nvPr>
          </p:nvSpPr>
          <p:spPr bwMode="auto">
            <a:xfrm rot="5400000">
              <a:off x="2826537" y="5718977"/>
              <a:ext cx="109526" cy="107951"/>
            </a:xfrm>
            <a:prstGeom prst="ellipse">
              <a:avLst/>
            </a:prstGeom>
            <a:gradFill rotWithShape="1">
              <a:gsLst>
                <a:gs pos="0">
                  <a:srgbClr val="E6E6E6"/>
                </a:gs>
                <a:gs pos="100000">
                  <a:srgbClr val="979797"/>
                </a:gs>
              </a:gsLst>
              <a:lin ang="2700000" scaled="1"/>
            </a:gradFill>
            <a:ln w="6350" algn="ctr">
              <a:solidFill>
                <a:srgbClr val="808080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rot="10800000" vert="eaVert"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33" name="Oval 49"/>
            <p:cNvSpPr>
              <a:spLocks noChangeAspect="1" noChangeArrowheads="1"/>
            </p:cNvSpPr>
            <p:nvPr>
              <p:custDataLst>
                <p:tags r:id="rId56"/>
              </p:custDataLst>
            </p:nvPr>
          </p:nvSpPr>
          <p:spPr bwMode="auto">
            <a:xfrm rot="5400000">
              <a:off x="3106733" y="5719771"/>
              <a:ext cx="109526" cy="106363"/>
            </a:xfrm>
            <a:prstGeom prst="ellipse">
              <a:avLst/>
            </a:prstGeom>
            <a:gradFill rotWithShape="1">
              <a:gsLst>
                <a:gs pos="0">
                  <a:srgbClr val="E6E6E6"/>
                </a:gs>
                <a:gs pos="100000">
                  <a:srgbClr val="979797"/>
                </a:gs>
              </a:gsLst>
              <a:lin ang="2700000" scaled="1"/>
            </a:gradFill>
            <a:ln w="6350" algn="ctr">
              <a:solidFill>
                <a:srgbClr val="808080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rot="10800000" vert="eaVert"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</p:grpSp>
      <p:grpSp>
        <p:nvGrpSpPr>
          <p:cNvPr id="39" name="Gruppieren 48">
            <a:extLst>
              <a:ext uri="{FF2B5EF4-FFF2-40B4-BE49-F238E27FC236}">
                <a16:creationId xmlns:a16="http://schemas.microsoft.com/office/drawing/2014/main" id="{1C04395E-1BFE-43E6-B097-1EF716ED9C77}"/>
              </a:ext>
            </a:extLst>
          </p:cNvPr>
          <p:cNvGrpSpPr>
            <a:grpSpLocks/>
          </p:cNvGrpSpPr>
          <p:nvPr/>
        </p:nvGrpSpPr>
        <p:grpSpPr bwMode="auto">
          <a:xfrm>
            <a:off x="7944244" y="2525214"/>
            <a:ext cx="500063" cy="157162"/>
            <a:chOff x="2786050" y="5694380"/>
            <a:chExt cx="500066" cy="157145"/>
          </a:xfrm>
        </p:grpSpPr>
        <p:sp>
          <p:nvSpPr>
            <p:cNvPr id="40" name="desk1">
              <a:extLst>
                <a:ext uri="{FF2B5EF4-FFF2-40B4-BE49-F238E27FC236}">
                  <a16:creationId xmlns:a16="http://schemas.microsoft.com/office/drawing/2014/main" id="{1D04524E-E6D8-4B69-9CD5-9F5D1B9C5DA6}"/>
                </a:ext>
              </a:extLst>
            </p:cNvPr>
            <p:cNvSpPr>
              <a:spLocks noChangeAspect="1" noEditPoints="1" noChangeArrowheads="1"/>
            </p:cNvSpPr>
            <p:nvPr>
              <p:custDataLst>
                <p:tags r:id="rId49"/>
              </p:custDataLst>
            </p:nvPr>
          </p:nvSpPr>
          <p:spPr bwMode="auto">
            <a:xfrm>
              <a:off x="2786050" y="5694380"/>
              <a:ext cx="500066" cy="157145"/>
            </a:xfrm>
            <a:custGeom>
              <a:avLst/>
              <a:gdLst>
                <a:gd name="T0" fmla="*/ 0 w 21600"/>
                <a:gd name="T1" fmla="*/ 0 h 21600"/>
                <a:gd name="T2" fmla="*/ 2147483647 w 21600"/>
                <a:gd name="T3" fmla="*/ 0 h 21600"/>
                <a:gd name="T4" fmla="*/ 2147483647 w 21600"/>
                <a:gd name="T5" fmla="*/ 2147483647 h 21600"/>
                <a:gd name="T6" fmla="*/ 0 w 21600"/>
                <a:gd name="T7" fmla="*/ 2147483647 h 21600"/>
                <a:gd name="T8" fmla="*/ 2147483647 w 21600"/>
                <a:gd name="T9" fmla="*/ 0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0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1000 w 21600"/>
                <a:gd name="T25" fmla="*/ 1000 h 21600"/>
                <a:gd name="T26" fmla="*/ 20600 w 21600"/>
                <a:gd name="T27" fmla="*/ 2060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E1DF"/>
            </a:solidFill>
            <a:ln w="3175">
              <a:solidFill>
                <a:srgbClr val="A2A3A5"/>
              </a:solidFill>
              <a:miter lim="800000"/>
              <a:headEnd/>
              <a:tailEnd/>
            </a:ln>
          </p:spPr>
          <p:txBody>
            <a:bodyPr lIns="91413" tIns="45709" rIns="91413" bIns="45709"/>
            <a:lstStyle/>
            <a:p>
              <a:endParaRPr lang="de-DE"/>
            </a:p>
          </p:txBody>
        </p:sp>
        <p:sp>
          <p:nvSpPr>
            <p:cNvPr id="41" name="Oval 18">
              <a:extLst>
                <a:ext uri="{FF2B5EF4-FFF2-40B4-BE49-F238E27FC236}">
                  <a16:creationId xmlns:a16="http://schemas.microsoft.com/office/drawing/2014/main" id="{6F80BF57-9982-43B5-A54D-D2475595AACA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50"/>
              </p:custDataLst>
            </p:nvPr>
          </p:nvSpPr>
          <p:spPr bwMode="auto">
            <a:xfrm rot="5400000">
              <a:off x="2967032" y="5719771"/>
              <a:ext cx="107938" cy="107951"/>
            </a:xfrm>
            <a:prstGeom prst="ellipse">
              <a:avLst/>
            </a:prstGeom>
            <a:gradFill rotWithShape="1">
              <a:gsLst>
                <a:gs pos="0">
                  <a:srgbClr val="FEFE00"/>
                </a:gs>
                <a:gs pos="100000">
                  <a:srgbClr val="A6A600"/>
                </a:gs>
              </a:gsLst>
              <a:lin ang="2700000" scaled="1"/>
            </a:gradFill>
            <a:ln w="6350" algn="ctr">
              <a:solidFill>
                <a:srgbClr val="333333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42" name="Oval 49">
              <a:extLst>
                <a:ext uri="{FF2B5EF4-FFF2-40B4-BE49-F238E27FC236}">
                  <a16:creationId xmlns:a16="http://schemas.microsoft.com/office/drawing/2014/main" id="{27C79E0C-BAF7-46AE-ADBF-0D38E54B12BE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51"/>
              </p:custDataLst>
            </p:nvPr>
          </p:nvSpPr>
          <p:spPr bwMode="auto">
            <a:xfrm rot="5400000">
              <a:off x="2826537" y="5718977"/>
              <a:ext cx="109526" cy="107951"/>
            </a:xfrm>
            <a:prstGeom prst="ellipse">
              <a:avLst/>
            </a:prstGeom>
            <a:gradFill rotWithShape="1">
              <a:gsLst>
                <a:gs pos="0">
                  <a:srgbClr val="E6E6E6"/>
                </a:gs>
                <a:gs pos="100000">
                  <a:srgbClr val="979797"/>
                </a:gs>
              </a:gsLst>
              <a:lin ang="2700000" scaled="1"/>
            </a:gradFill>
            <a:ln w="6350" algn="ctr">
              <a:solidFill>
                <a:srgbClr val="808080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rot="10800000" vert="eaVert"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43" name="Oval 49">
              <a:extLst>
                <a:ext uri="{FF2B5EF4-FFF2-40B4-BE49-F238E27FC236}">
                  <a16:creationId xmlns:a16="http://schemas.microsoft.com/office/drawing/2014/main" id="{B3A577E2-1937-4BAE-9B9E-B2B9F3CF38EF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52"/>
              </p:custDataLst>
            </p:nvPr>
          </p:nvSpPr>
          <p:spPr bwMode="auto">
            <a:xfrm rot="5400000">
              <a:off x="3106733" y="5719771"/>
              <a:ext cx="109526" cy="106363"/>
            </a:xfrm>
            <a:prstGeom prst="ellipse">
              <a:avLst/>
            </a:prstGeom>
            <a:gradFill rotWithShape="1">
              <a:gsLst>
                <a:gs pos="0">
                  <a:srgbClr val="E6E6E6"/>
                </a:gs>
                <a:gs pos="100000">
                  <a:srgbClr val="979797"/>
                </a:gs>
              </a:gsLst>
              <a:lin ang="2700000" scaled="1"/>
            </a:gradFill>
            <a:ln w="6350" algn="ctr">
              <a:solidFill>
                <a:srgbClr val="808080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rot="10800000" vert="eaVert"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</p:grpSp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27E05E49-DA3B-4553-B180-752BBACE321C}"/>
              </a:ext>
            </a:extLst>
          </p:cNvPr>
          <p:cNvGrpSpPr>
            <a:grpSpLocks/>
          </p:cNvGrpSpPr>
          <p:nvPr/>
        </p:nvGrpSpPr>
        <p:grpSpPr bwMode="auto">
          <a:xfrm>
            <a:off x="7944244" y="2274080"/>
            <a:ext cx="500063" cy="157162"/>
            <a:chOff x="2786050" y="5694380"/>
            <a:chExt cx="500066" cy="157145"/>
          </a:xfrm>
        </p:grpSpPr>
        <p:sp>
          <p:nvSpPr>
            <p:cNvPr id="50" name="desk1">
              <a:extLst>
                <a:ext uri="{FF2B5EF4-FFF2-40B4-BE49-F238E27FC236}">
                  <a16:creationId xmlns:a16="http://schemas.microsoft.com/office/drawing/2014/main" id="{0DB58103-FD1C-40D2-95B9-5A03E695D1F9}"/>
                </a:ext>
              </a:extLst>
            </p:cNvPr>
            <p:cNvSpPr>
              <a:spLocks noChangeAspect="1" noEditPoints="1" noChangeArrowheads="1"/>
            </p:cNvSpPr>
            <p:nvPr>
              <p:custDataLst>
                <p:tags r:id="rId45"/>
              </p:custDataLst>
            </p:nvPr>
          </p:nvSpPr>
          <p:spPr bwMode="auto">
            <a:xfrm>
              <a:off x="2786050" y="5694380"/>
              <a:ext cx="500066" cy="157145"/>
            </a:xfrm>
            <a:custGeom>
              <a:avLst/>
              <a:gdLst>
                <a:gd name="T0" fmla="*/ 0 w 21600"/>
                <a:gd name="T1" fmla="*/ 0 h 21600"/>
                <a:gd name="T2" fmla="*/ 2147483647 w 21600"/>
                <a:gd name="T3" fmla="*/ 0 h 21600"/>
                <a:gd name="T4" fmla="*/ 2147483647 w 21600"/>
                <a:gd name="T5" fmla="*/ 2147483647 h 21600"/>
                <a:gd name="T6" fmla="*/ 0 w 21600"/>
                <a:gd name="T7" fmla="*/ 2147483647 h 21600"/>
                <a:gd name="T8" fmla="*/ 2147483647 w 21600"/>
                <a:gd name="T9" fmla="*/ 0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0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1000 w 21600"/>
                <a:gd name="T25" fmla="*/ 1000 h 21600"/>
                <a:gd name="T26" fmla="*/ 20600 w 21600"/>
                <a:gd name="T27" fmla="*/ 2060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E1DF"/>
            </a:solidFill>
            <a:ln w="3175">
              <a:solidFill>
                <a:srgbClr val="A2A3A5"/>
              </a:solidFill>
              <a:miter lim="800000"/>
              <a:headEnd/>
              <a:tailEnd/>
            </a:ln>
          </p:spPr>
          <p:txBody>
            <a:bodyPr lIns="91413" tIns="45709" rIns="91413" bIns="45709"/>
            <a:lstStyle/>
            <a:p>
              <a:endParaRPr lang="de-DE"/>
            </a:p>
          </p:txBody>
        </p:sp>
        <p:sp>
          <p:nvSpPr>
            <p:cNvPr id="51" name="Oval 18">
              <a:extLst>
                <a:ext uri="{FF2B5EF4-FFF2-40B4-BE49-F238E27FC236}">
                  <a16:creationId xmlns:a16="http://schemas.microsoft.com/office/drawing/2014/main" id="{BF6B5590-D91F-4FF6-913F-1C3B1ADA90AA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46"/>
              </p:custDataLst>
            </p:nvPr>
          </p:nvSpPr>
          <p:spPr bwMode="auto">
            <a:xfrm rot="5400000">
              <a:off x="2967032" y="5719771"/>
              <a:ext cx="107938" cy="107951"/>
            </a:xfrm>
            <a:prstGeom prst="ellipse">
              <a:avLst/>
            </a:prstGeom>
            <a:gradFill rotWithShape="1">
              <a:gsLst>
                <a:gs pos="0">
                  <a:srgbClr val="FEFE00"/>
                </a:gs>
                <a:gs pos="100000">
                  <a:srgbClr val="A6A600"/>
                </a:gs>
              </a:gsLst>
              <a:lin ang="2700000" scaled="1"/>
            </a:gradFill>
            <a:ln w="6350" algn="ctr">
              <a:solidFill>
                <a:srgbClr val="333333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52" name="Oval 49">
              <a:extLst>
                <a:ext uri="{FF2B5EF4-FFF2-40B4-BE49-F238E27FC236}">
                  <a16:creationId xmlns:a16="http://schemas.microsoft.com/office/drawing/2014/main" id="{567B0468-8CAE-4409-88A4-6BAC784A8BE0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47"/>
              </p:custDataLst>
            </p:nvPr>
          </p:nvSpPr>
          <p:spPr bwMode="auto">
            <a:xfrm rot="5400000">
              <a:off x="2826537" y="5718977"/>
              <a:ext cx="109526" cy="107951"/>
            </a:xfrm>
            <a:prstGeom prst="ellipse">
              <a:avLst/>
            </a:prstGeom>
            <a:gradFill rotWithShape="1">
              <a:gsLst>
                <a:gs pos="0">
                  <a:srgbClr val="E6E6E6"/>
                </a:gs>
                <a:gs pos="100000">
                  <a:srgbClr val="979797"/>
                </a:gs>
              </a:gsLst>
              <a:lin ang="2700000" scaled="1"/>
            </a:gradFill>
            <a:ln w="6350" algn="ctr">
              <a:solidFill>
                <a:srgbClr val="808080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rot="10800000" vert="eaVert"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53" name="Oval 49">
              <a:extLst>
                <a:ext uri="{FF2B5EF4-FFF2-40B4-BE49-F238E27FC236}">
                  <a16:creationId xmlns:a16="http://schemas.microsoft.com/office/drawing/2014/main" id="{B3C32621-97E2-400D-836F-D71EDECDE909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48"/>
              </p:custDataLst>
            </p:nvPr>
          </p:nvSpPr>
          <p:spPr bwMode="auto">
            <a:xfrm rot="5400000">
              <a:off x="3106733" y="5719771"/>
              <a:ext cx="109526" cy="106363"/>
            </a:xfrm>
            <a:prstGeom prst="ellipse">
              <a:avLst/>
            </a:prstGeom>
            <a:gradFill rotWithShape="1">
              <a:gsLst>
                <a:gs pos="0">
                  <a:srgbClr val="E6E6E6"/>
                </a:gs>
                <a:gs pos="100000">
                  <a:srgbClr val="979797"/>
                </a:gs>
              </a:gsLst>
              <a:lin ang="2700000" scaled="1"/>
            </a:gradFill>
            <a:ln w="6350" algn="ctr">
              <a:solidFill>
                <a:srgbClr val="808080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rot="10800000" vert="eaVert"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</p:grpSp>
      <p:grpSp>
        <p:nvGrpSpPr>
          <p:cNvPr id="54" name="Gruppieren 48">
            <a:extLst>
              <a:ext uri="{FF2B5EF4-FFF2-40B4-BE49-F238E27FC236}">
                <a16:creationId xmlns:a16="http://schemas.microsoft.com/office/drawing/2014/main" id="{6D314C5C-2A2D-43E3-B540-E923EBDBBCDA}"/>
              </a:ext>
            </a:extLst>
          </p:cNvPr>
          <p:cNvGrpSpPr>
            <a:grpSpLocks/>
          </p:cNvGrpSpPr>
          <p:nvPr/>
        </p:nvGrpSpPr>
        <p:grpSpPr bwMode="auto">
          <a:xfrm>
            <a:off x="7944244" y="2778534"/>
            <a:ext cx="500063" cy="157162"/>
            <a:chOff x="2786050" y="5694380"/>
            <a:chExt cx="500066" cy="157145"/>
          </a:xfrm>
        </p:grpSpPr>
        <p:sp>
          <p:nvSpPr>
            <p:cNvPr id="55" name="desk1">
              <a:extLst>
                <a:ext uri="{FF2B5EF4-FFF2-40B4-BE49-F238E27FC236}">
                  <a16:creationId xmlns:a16="http://schemas.microsoft.com/office/drawing/2014/main" id="{014B8D8B-FD59-46FC-9D2A-B1ED5F47839A}"/>
                </a:ext>
              </a:extLst>
            </p:cNvPr>
            <p:cNvSpPr>
              <a:spLocks noChangeAspect="1" noEditPoints="1" noChangeArrowheads="1"/>
            </p:cNvSpPr>
            <p:nvPr>
              <p:custDataLst>
                <p:tags r:id="rId41"/>
              </p:custDataLst>
            </p:nvPr>
          </p:nvSpPr>
          <p:spPr bwMode="auto">
            <a:xfrm>
              <a:off x="2786050" y="5694380"/>
              <a:ext cx="500066" cy="157145"/>
            </a:xfrm>
            <a:custGeom>
              <a:avLst/>
              <a:gdLst>
                <a:gd name="T0" fmla="*/ 0 w 21600"/>
                <a:gd name="T1" fmla="*/ 0 h 21600"/>
                <a:gd name="T2" fmla="*/ 2147483647 w 21600"/>
                <a:gd name="T3" fmla="*/ 0 h 21600"/>
                <a:gd name="T4" fmla="*/ 2147483647 w 21600"/>
                <a:gd name="T5" fmla="*/ 2147483647 h 21600"/>
                <a:gd name="T6" fmla="*/ 0 w 21600"/>
                <a:gd name="T7" fmla="*/ 2147483647 h 21600"/>
                <a:gd name="T8" fmla="*/ 2147483647 w 21600"/>
                <a:gd name="T9" fmla="*/ 0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0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1000 w 21600"/>
                <a:gd name="T25" fmla="*/ 1000 h 21600"/>
                <a:gd name="T26" fmla="*/ 20600 w 21600"/>
                <a:gd name="T27" fmla="*/ 2060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E1DF"/>
            </a:solidFill>
            <a:ln w="3175">
              <a:solidFill>
                <a:srgbClr val="A2A3A5"/>
              </a:solidFill>
              <a:miter lim="800000"/>
              <a:headEnd/>
              <a:tailEnd/>
            </a:ln>
          </p:spPr>
          <p:txBody>
            <a:bodyPr lIns="91413" tIns="45709" rIns="91413" bIns="45709"/>
            <a:lstStyle/>
            <a:p>
              <a:endParaRPr lang="de-DE"/>
            </a:p>
          </p:txBody>
        </p:sp>
        <p:sp>
          <p:nvSpPr>
            <p:cNvPr id="56" name="Oval 18">
              <a:extLst>
                <a:ext uri="{FF2B5EF4-FFF2-40B4-BE49-F238E27FC236}">
                  <a16:creationId xmlns:a16="http://schemas.microsoft.com/office/drawing/2014/main" id="{1AF9B3FB-2DCA-4100-B73C-120B39BDB17A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42"/>
              </p:custDataLst>
            </p:nvPr>
          </p:nvSpPr>
          <p:spPr bwMode="auto">
            <a:xfrm rot="5400000">
              <a:off x="2967032" y="5719771"/>
              <a:ext cx="107938" cy="107951"/>
            </a:xfrm>
            <a:prstGeom prst="ellipse">
              <a:avLst/>
            </a:prstGeom>
            <a:gradFill rotWithShape="1">
              <a:gsLst>
                <a:gs pos="0">
                  <a:srgbClr val="FEFE00"/>
                </a:gs>
                <a:gs pos="100000">
                  <a:srgbClr val="A6A600"/>
                </a:gs>
              </a:gsLst>
              <a:lin ang="2700000" scaled="1"/>
            </a:gradFill>
            <a:ln w="6350" algn="ctr">
              <a:solidFill>
                <a:srgbClr val="333333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57" name="Oval 49">
              <a:extLst>
                <a:ext uri="{FF2B5EF4-FFF2-40B4-BE49-F238E27FC236}">
                  <a16:creationId xmlns:a16="http://schemas.microsoft.com/office/drawing/2014/main" id="{BB4C37D7-EA5F-4377-ADE2-2EA2F0862A15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43"/>
              </p:custDataLst>
            </p:nvPr>
          </p:nvSpPr>
          <p:spPr bwMode="auto">
            <a:xfrm rot="5400000">
              <a:off x="2826537" y="5718977"/>
              <a:ext cx="109526" cy="107951"/>
            </a:xfrm>
            <a:prstGeom prst="ellipse">
              <a:avLst/>
            </a:prstGeom>
            <a:gradFill rotWithShape="1">
              <a:gsLst>
                <a:gs pos="0">
                  <a:srgbClr val="E6E6E6"/>
                </a:gs>
                <a:gs pos="100000">
                  <a:srgbClr val="979797"/>
                </a:gs>
              </a:gsLst>
              <a:lin ang="2700000" scaled="1"/>
            </a:gradFill>
            <a:ln w="6350" algn="ctr">
              <a:solidFill>
                <a:srgbClr val="808080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rot="10800000" vert="eaVert"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58" name="Oval 49">
              <a:extLst>
                <a:ext uri="{FF2B5EF4-FFF2-40B4-BE49-F238E27FC236}">
                  <a16:creationId xmlns:a16="http://schemas.microsoft.com/office/drawing/2014/main" id="{5261E952-8A2E-4838-96C2-BD83ACC63AD5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44"/>
              </p:custDataLst>
            </p:nvPr>
          </p:nvSpPr>
          <p:spPr bwMode="auto">
            <a:xfrm rot="5400000">
              <a:off x="3106733" y="5719771"/>
              <a:ext cx="109526" cy="106363"/>
            </a:xfrm>
            <a:prstGeom prst="ellipse">
              <a:avLst/>
            </a:prstGeom>
            <a:gradFill rotWithShape="1">
              <a:gsLst>
                <a:gs pos="0">
                  <a:srgbClr val="E6E6E6"/>
                </a:gs>
                <a:gs pos="100000">
                  <a:srgbClr val="979797"/>
                </a:gs>
              </a:gsLst>
              <a:lin ang="2700000" scaled="1"/>
            </a:gradFill>
            <a:ln w="6350" algn="ctr">
              <a:solidFill>
                <a:srgbClr val="808080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rot="10800000" vert="eaVert"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</p:grpSp>
      <p:grpSp>
        <p:nvGrpSpPr>
          <p:cNvPr id="59" name="Gruppieren 48">
            <a:extLst>
              <a:ext uri="{FF2B5EF4-FFF2-40B4-BE49-F238E27FC236}">
                <a16:creationId xmlns:a16="http://schemas.microsoft.com/office/drawing/2014/main" id="{03B5FCC5-F27C-4C87-AD33-293F3C4668F1}"/>
              </a:ext>
            </a:extLst>
          </p:cNvPr>
          <p:cNvGrpSpPr>
            <a:grpSpLocks/>
          </p:cNvGrpSpPr>
          <p:nvPr/>
        </p:nvGrpSpPr>
        <p:grpSpPr bwMode="auto">
          <a:xfrm>
            <a:off x="7945105" y="3031677"/>
            <a:ext cx="500063" cy="157162"/>
            <a:chOff x="2786050" y="5694380"/>
            <a:chExt cx="500066" cy="157145"/>
          </a:xfrm>
        </p:grpSpPr>
        <p:sp>
          <p:nvSpPr>
            <p:cNvPr id="60" name="desk1">
              <a:extLst>
                <a:ext uri="{FF2B5EF4-FFF2-40B4-BE49-F238E27FC236}">
                  <a16:creationId xmlns:a16="http://schemas.microsoft.com/office/drawing/2014/main" id="{7B2A1640-E064-4950-B7A0-A4E0FAF8E0E3}"/>
                </a:ext>
              </a:extLst>
            </p:cNvPr>
            <p:cNvSpPr>
              <a:spLocks noChangeAspect="1" noEditPoints="1" noChangeArrowheads="1"/>
            </p:cNvSpPr>
            <p:nvPr>
              <p:custDataLst>
                <p:tags r:id="rId37"/>
              </p:custDataLst>
            </p:nvPr>
          </p:nvSpPr>
          <p:spPr bwMode="auto">
            <a:xfrm>
              <a:off x="2786050" y="5694380"/>
              <a:ext cx="500066" cy="157145"/>
            </a:xfrm>
            <a:custGeom>
              <a:avLst/>
              <a:gdLst>
                <a:gd name="T0" fmla="*/ 0 w 21600"/>
                <a:gd name="T1" fmla="*/ 0 h 21600"/>
                <a:gd name="T2" fmla="*/ 2147483647 w 21600"/>
                <a:gd name="T3" fmla="*/ 0 h 21600"/>
                <a:gd name="T4" fmla="*/ 2147483647 w 21600"/>
                <a:gd name="T5" fmla="*/ 2147483647 h 21600"/>
                <a:gd name="T6" fmla="*/ 0 w 21600"/>
                <a:gd name="T7" fmla="*/ 2147483647 h 21600"/>
                <a:gd name="T8" fmla="*/ 2147483647 w 21600"/>
                <a:gd name="T9" fmla="*/ 0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0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1000 w 21600"/>
                <a:gd name="T25" fmla="*/ 1000 h 21600"/>
                <a:gd name="T26" fmla="*/ 20600 w 21600"/>
                <a:gd name="T27" fmla="*/ 2060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E1DF"/>
            </a:solidFill>
            <a:ln w="3175">
              <a:solidFill>
                <a:srgbClr val="A2A3A5"/>
              </a:solidFill>
              <a:miter lim="800000"/>
              <a:headEnd/>
              <a:tailEnd/>
            </a:ln>
          </p:spPr>
          <p:txBody>
            <a:bodyPr lIns="91413" tIns="45709" rIns="91413" bIns="45709"/>
            <a:lstStyle/>
            <a:p>
              <a:endParaRPr lang="de-DE"/>
            </a:p>
          </p:txBody>
        </p:sp>
        <p:sp>
          <p:nvSpPr>
            <p:cNvPr id="61" name="Oval 18">
              <a:extLst>
                <a:ext uri="{FF2B5EF4-FFF2-40B4-BE49-F238E27FC236}">
                  <a16:creationId xmlns:a16="http://schemas.microsoft.com/office/drawing/2014/main" id="{D43AD048-9F44-492A-83D8-64C8AF95891D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38"/>
              </p:custDataLst>
            </p:nvPr>
          </p:nvSpPr>
          <p:spPr bwMode="auto">
            <a:xfrm rot="5400000">
              <a:off x="2967032" y="5719771"/>
              <a:ext cx="107938" cy="107951"/>
            </a:xfrm>
            <a:prstGeom prst="ellipse">
              <a:avLst/>
            </a:prstGeom>
            <a:gradFill rotWithShape="1">
              <a:gsLst>
                <a:gs pos="0">
                  <a:srgbClr val="FEFE00"/>
                </a:gs>
                <a:gs pos="100000">
                  <a:srgbClr val="A6A600"/>
                </a:gs>
              </a:gsLst>
              <a:lin ang="2700000" scaled="1"/>
            </a:gradFill>
            <a:ln w="6350" algn="ctr">
              <a:solidFill>
                <a:srgbClr val="333333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62" name="Oval 49">
              <a:extLst>
                <a:ext uri="{FF2B5EF4-FFF2-40B4-BE49-F238E27FC236}">
                  <a16:creationId xmlns:a16="http://schemas.microsoft.com/office/drawing/2014/main" id="{23E1AA4A-208A-46E4-A9FA-BD70FC99EC95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39"/>
              </p:custDataLst>
            </p:nvPr>
          </p:nvSpPr>
          <p:spPr bwMode="auto">
            <a:xfrm rot="5400000">
              <a:off x="2826537" y="5718977"/>
              <a:ext cx="109526" cy="107951"/>
            </a:xfrm>
            <a:prstGeom prst="ellipse">
              <a:avLst/>
            </a:prstGeom>
            <a:gradFill rotWithShape="1">
              <a:gsLst>
                <a:gs pos="0">
                  <a:srgbClr val="E6E6E6"/>
                </a:gs>
                <a:gs pos="100000">
                  <a:srgbClr val="979797"/>
                </a:gs>
              </a:gsLst>
              <a:lin ang="2700000" scaled="1"/>
            </a:gradFill>
            <a:ln w="6350" algn="ctr">
              <a:solidFill>
                <a:srgbClr val="808080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rot="10800000" vert="eaVert"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63" name="Oval 49">
              <a:extLst>
                <a:ext uri="{FF2B5EF4-FFF2-40B4-BE49-F238E27FC236}">
                  <a16:creationId xmlns:a16="http://schemas.microsoft.com/office/drawing/2014/main" id="{098BCE31-D411-4E57-9A77-92E30362D365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40"/>
              </p:custDataLst>
            </p:nvPr>
          </p:nvSpPr>
          <p:spPr bwMode="auto">
            <a:xfrm rot="5400000">
              <a:off x="3106733" y="5719771"/>
              <a:ext cx="109526" cy="106363"/>
            </a:xfrm>
            <a:prstGeom prst="ellipse">
              <a:avLst/>
            </a:prstGeom>
            <a:gradFill rotWithShape="1">
              <a:gsLst>
                <a:gs pos="0">
                  <a:srgbClr val="E6E6E6"/>
                </a:gs>
                <a:gs pos="100000">
                  <a:srgbClr val="979797"/>
                </a:gs>
              </a:gsLst>
              <a:lin ang="2700000" scaled="1"/>
            </a:gradFill>
            <a:ln w="6350" algn="ctr">
              <a:solidFill>
                <a:srgbClr val="808080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rot="10800000" vert="eaVert"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</p:grpSp>
      <p:grpSp>
        <p:nvGrpSpPr>
          <p:cNvPr id="64" name="Gruppieren 48">
            <a:extLst>
              <a:ext uri="{FF2B5EF4-FFF2-40B4-BE49-F238E27FC236}">
                <a16:creationId xmlns:a16="http://schemas.microsoft.com/office/drawing/2014/main" id="{8EFAF1F6-4D62-4BBA-BEE1-F1CFE41356CF}"/>
              </a:ext>
            </a:extLst>
          </p:cNvPr>
          <p:cNvGrpSpPr>
            <a:grpSpLocks/>
          </p:cNvGrpSpPr>
          <p:nvPr/>
        </p:nvGrpSpPr>
        <p:grpSpPr bwMode="auto">
          <a:xfrm>
            <a:off x="7944243" y="3281874"/>
            <a:ext cx="500063" cy="157162"/>
            <a:chOff x="2786050" y="5694380"/>
            <a:chExt cx="500066" cy="157145"/>
          </a:xfrm>
        </p:grpSpPr>
        <p:sp>
          <p:nvSpPr>
            <p:cNvPr id="65" name="desk1">
              <a:extLst>
                <a:ext uri="{FF2B5EF4-FFF2-40B4-BE49-F238E27FC236}">
                  <a16:creationId xmlns:a16="http://schemas.microsoft.com/office/drawing/2014/main" id="{48FA01CE-358F-4046-81B9-56916953C28D}"/>
                </a:ext>
              </a:extLst>
            </p:cNvPr>
            <p:cNvSpPr>
              <a:spLocks noChangeAspect="1" noEditPoints="1"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2786050" y="5694380"/>
              <a:ext cx="500066" cy="157145"/>
            </a:xfrm>
            <a:custGeom>
              <a:avLst/>
              <a:gdLst>
                <a:gd name="T0" fmla="*/ 0 w 21600"/>
                <a:gd name="T1" fmla="*/ 0 h 21600"/>
                <a:gd name="T2" fmla="*/ 2147483647 w 21600"/>
                <a:gd name="T3" fmla="*/ 0 h 21600"/>
                <a:gd name="T4" fmla="*/ 2147483647 w 21600"/>
                <a:gd name="T5" fmla="*/ 2147483647 h 21600"/>
                <a:gd name="T6" fmla="*/ 0 w 21600"/>
                <a:gd name="T7" fmla="*/ 2147483647 h 21600"/>
                <a:gd name="T8" fmla="*/ 2147483647 w 21600"/>
                <a:gd name="T9" fmla="*/ 0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0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1000 w 21600"/>
                <a:gd name="T25" fmla="*/ 1000 h 21600"/>
                <a:gd name="T26" fmla="*/ 20600 w 21600"/>
                <a:gd name="T27" fmla="*/ 2060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E1DF"/>
            </a:solidFill>
            <a:ln w="3175">
              <a:solidFill>
                <a:srgbClr val="A2A3A5"/>
              </a:solidFill>
              <a:miter lim="800000"/>
              <a:headEnd/>
              <a:tailEnd/>
            </a:ln>
          </p:spPr>
          <p:txBody>
            <a:bodyPr lIns="91413" tIns="45709" rIns="91413" bIns="45709"/>
            <a:lstStyle/>
            <a:p>
              <a:endParaRPr lang="de-DE"/>
            </a:p>
          </p:txBody>
        </p:sp>
        <p:sp>
          <p:nvSpPr>
            <p:cNvPr id="66" name="Oval 18">
              <a:extLst>
                <a:ext uri="{FF2B5EF4-FFF2-40B4-BE49-F238E27FC236}">
                  <a16:creationId xmlns:a16="http://schemas.microsoft.com/office/drawing/2014/main" id="{0E4756B2-7212-4B0F-9F42-24E84C934F6D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34"/>
              </p:custDataLst>
            </p:nvPr>
          </p:nvSpPr>
          <p:spPr bwMode="auto">
            <a:xfrm rot="5400000">
              <a:off x="2967032" y="5719771"/>
              <a:ext cx="107938" cy="107951"/>
            </a:xfrm>
            <a:prstGeom prst="ellipse">
              <a:avLst/>
            </a:prstGeom>
            <a:gradFill rotWithShape="1">
              <a:gsLst>
                <a:gs pos="0">
                  <a:srgbClr val="FEFE00"/>
                </a:gs>
                <a:gs pos="100000">
                  <a:srgbClr val="A6A600"/>
                </a:gs>
              </a:gsLst>
              <a:lin ang="2700000" scaled="1"/>
            </a:gradFill>
            <a:ln w="6350" algn="ctr">
              <a:solidFill>
                <a:srgbClr val="333333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67" name="Oval 49">
              <a:extLst>
                <a:ext uri="{FF2B5EF4-FFF2-40B4-BE49-F238E27FC236}">
                  <a16:creationId xmlns:a16="http://schemas.microsoft.com/office/drawing/2014/main" id="{FD235782-71F8-40D3-9BD9-696478DCCCE5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35"/>
              </p:custDataLst>
            </p:nvPr>
          </p:nvSpPr>
          <p:spPr bwMode="auto">
            <a:xfrm rot="5400000">
              <a:off x="2826537" y="5718977"/>
              <a:ext cx="109526" cy="107951"/>
            </a:xfrm>
            <a:prstGeom prst="ellipse">
              <a:avLst/>
            </a:prstGeom>
            <a:gradFill rotWithShape="1">
              <a:gsLst>
                <a:gs pos="0">
                  <a:srgbClr val="E6E6E6"/>
                </a:gs>
                <a:gs pos="100000">
                  <a:srgbClr val="979797"/>
                </a:gs>
              </a:gsLst>
              <a:lin ang="2700000" scaled="1"/>
            </a:gradFill>
            <a:ln w="6350" algn="ctr">
              <a:solidFill>
                <a:srgbClr val="808080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rot="10800000" vert="eaVert"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68" name="Oval 49">
              <a:extLst>
                <a:ext uri="{FF2B5EF4-FFF2-40B4-BE49-F238E27FC236}">
                  <a16:creationId xmlns:a16="http://schemas.microsoft.com/office/drawing/2014/main" id="{9A063CAF-8E1B-4B9C-B92F-1D64F604A5A3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36"/>
              </p:custDataLst>
            </p:nvPr>
          </p:nvSpPr>
          <p:spPr bwMode="auto">
            <a:xfrm rot="5400000">
              <a:off x="3106733" y="5719771"/>
              <a:ext cx="109526" cy="106363"/>
            </a:xfrm>
            <a:prstGeom prst="ellipse">
              <a:avLst/>
            </a:prstGeom>
            <a:gradFill rotWithShape="1">
              <a:gsLst>
                <a:gs pos="0">
                  <a:srgbClr val="E6E6E6"/>
                </a:gs>
                <a:gs pos="100000">
                  <a:srgbClr val="979797"/>
                </a:gs>
              </a:gsLst>
              <a:lin ang="2700000" scaled="1"/>
            </a:gradFill>
            <a:ln w="6350" algn="ctr">
              <a:solidFill>
                <a:srgbClr val="808080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rot="10800000" vert="eaVert"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</p:grpSp>
      <p:grpSp>
        <p:nvGrpSpPr>
          <p:cNvPr id="69" name="Gruppieren 48">
            <a:extLst>
              <a:ext uri="{FF2B5EF4-FFF2-40B4-BE49-F238E27FC236}">
                <a16:creationId xmlns:a16="http://schemas.microsoft.com/office/drawing/2014/main" id="{0F21E381-D0BA-409C-8F77-A341BCB574F9}"/>
              </a:ext>
            </a:extLst>
          </p:cNvPr>
          <p:cNvGrpSpPr>
            <a:grpSpLocks/>
          </p:cNvGrpSpPr>
          <p:nvPr/>
        </p:nvGrpSpPr>
        <p:grpSpPr bwMode="auto">
          <a:xfrm>
            <a:off x="7944242" y="3563227"/>
            <a:ext cx="500063" cy="157162"/>
            <a:chOff x="2786050" y="5694380"/>
            <a:chExt cx="500066" cy="157145"/>
          </a:xfrm>
        </p:grpSpPr>
        <p:sp>
          <p:nvSpPr>
            <p:cNvPr id="70" name="desk1">
              <a:extLst>
                <a:ext uri="{FF2B5EF4-FFF2-40B4-BE49-F238E27FC236}">
                  <a16:creationId xmlns:a16="http://schemas.microsoft.com/office/drawing/2014/main" id="{2FACE93C-8D95-4DBF-949A-61CF12839218}"/>
                </a:ext>
              </a:extLst>
            </p:cNvPr>
            <p:cNvSpPr>
              <a:spLocks noChangeAspect="1" noEditPoints="1"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2786050" y="5694380"/>
              <a:ext cx="500066" cy="157145"/>
            </a:xfrm>
            <a:custGeom>
              <a:avLst/>
              <a:gdLst>
                <a:gd name="T0" fmla="*/ 0 w 21600"/>
                <a:gd name="T1" fmla="*/ 0 h 21600"/>
                <a:gd name="T2" fmla="*/ 2147483647 w 21600"/>
                <a:gd name="T3" fmla="*/ 0 h 21600"/>
                <a:gd name="T4" fmla="*/ 2147483647 w 21600"/>
                <a:gd name="T5" fmla="*/ 2147483647 h 21600"/>
                <a:gd name="T6" fmla="*/ 0 w 21600"/>
                <a:gd name="T7" fmla="*/ 2147483647 h 21600"/>
                <a:gd name="T8" fmla="*/ 2147483647 w 21600"/>
                <a:gd name="T9" fmla="*/ 0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0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1000 w 21600"/>
                <a:gd name="T25" fmla="*/ 1000 h 21600"/>
                <a:gd name="T26" fmla="*/ 20600 w 21600"/>
                <a:gd name="T27" fmla="*/ 2060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E1DF"/>
            </a:solidFill>
            <a:ln w="3175">
              <a:solidFill>
                <a:srgbClr val="A2A3A5"/>
              </a:solidFill>
              <a:miter lim="800000"/>
              <a:headEnd/>
              <a:tailEnd/>
            </a:ln>
          </p:spPr>
          <p:txBody>
            <a:bodyPr lIns="91413" tIns="45709" rIns="91413" bIns="45709"/>
            <a:lstStyle/>
            <a:p>
              <a:endParaRPr lang="de-DE"/>
            </a:p>
          </p:txBody>
        </p:sp>
        <p:sp>
          <p:nvSpPr>
            <p:cNvPr id="71" name="Oval 18">
              <a:extLst>
                <a:ext uri="{FF2B5EF4-FFF2-40B4-BE49-F238E27FC236}">
                  <a16:creationId xmlns:a16="http://schemas.microsoft.com/office/drawing/2014/main" id="{245A285D-1A4A-47F8-A83D-24A04C941B4F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30"/>
              </p:custDataLst>
            </p:nvPr>
          </p:nvSpPr>
          <p:spPr bwMode="auto">
            <a:xfrm rot="5400000">
              <a:off x="2967032" y="5719771"/>
              <a:ext cx="107938" cy="107951"/>
            </a:xfrm>
            <a:prstGeom prst="ellipse">
              <a:avLst/>
            </a:prstGeom>
            <a:gradFill rotWithShape="1">
              <a:gsLst>
                <a:gs pos="0">
                  <a:srgbClr val="FEFE00"/>
                </a:gs>
                <a:gs pos="100000">
                  <a:srgbClr val="A6A600"/>
                </a:gs>
              </a:gsLst>
              <a:lin ang="2700000" scaled="1"/>
            </a:gradFill>
            <a:ln w="6350" algn="ctr">
              <a:solidFill>
                <a:srgbClr val="333333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72" name="Oval 49">
              <a:extLst>
                <a:ext uri="{FF2B5EF4-FFF2-40B4-BE49-F238E27FC236}">
                  <a16:creationId xmlns:a16="http://schemas.microsoft.com/office/drawing/2014/main" id="{AED311CC-92A9-451B-8840-499F4E1C8ADE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31"/>
              </p:custDataLst>
            </p:nvPr>
          </p:nvSpPr>
          <p:spPr bwMode="auto">
            <a:xfrm rot="5400000">
              <a:off x="2826537" y="5718977"/>
              <a:ext cx="109526" cy="107951"/>
            </a:xfrm>
            <a:prstGeom prst="ellipse">
              <a:avLst/>
            </a:prstGeom>
            <a:gradFill rotWithShape="1">
              <a:gsLst>
                <a:gs pos="0">
                  <a:srgbClr val="E6E6E6"/>
                </a:gs>
                <a:gs pos="100000">
                  <a:srgbClr val="979797"/>
                </a:gs>
              </a:gsLst>
              <a:lin ang="2700000" scaled="1"/>
            </a:gradFill>
            <a:ln w="6350" algn="ctr">
              <a:solidFill>
                <a:srgbClr val="808080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rot="10800000" vert="eaVert"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73" name="Oval 49">
              <a:extLst>
                <a:ext uri="{FF2B5EF4-FFF2-40B4-BE49-F238E27FC236}">
                  <a16:creationId xmlns:a16="http://schemas.microsoft.com/office/drawing/2014/main" id="{5F92C77C-58A1-453B-8942-26FFDE6BCE72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32"/>
              </p:custDataLst>
            </p:nvPr>
          </p:nvSpPr>
          <p:spPr bwMode="auto">
            <a:xfrm rot="5400000">
              <a:off x="3106733" y="5719771"/>
              <a:ext cx="109526" cy="106363"/>
            </a:xfrm>
            <a:prstGeom prst="ellipse">
              <a:avLst/>
            </a:prstGeom>
            <a:gradFill rotWithShape="1">
              <a:gsLst>
                <a:gs pos="0">
                  <a:srgbClr val="E6E6E6"/>
                </a:gs>
                <a:gs pos="100000">
                  <a:srgbClr val="979797"/>
                </a:gs>
              </a:gsLst>
              <a:lin ang="2700000" scaled="1"/>
            </a:gradFill>
            <a:ln w="6350" algn="ctr">
              <a:solidFill>
                <a:srgbClr val="808080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rot="10800000" vert="eaVert"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</p:grpSp>
      <p:grpSp>
        <p:nvGrpSpPr>
          <p:cNvPr id="74" name="Gruppieren 48">
            <a:extLst>
              <a:ext uri="{FF2B5EF4-FFF2-40B4-BE49-F238E27FC236}">
                <a16:creationId xmlns:a16="http://schemas.microsoft.com/office/drawing/2014/main" id="{C6F10701-BE12-4F65-8508-BD8F49D992D5}"/>
              </a:ext>
            </a:extLst>
          </p:cNvPr>
          <p:cNvGrpSpPr>
            <a:grpSpLocks/>
          </p:cNvGrpSpPr>
          <p:nvPr/>
        </p:nvGrpSpPr>
        <p:grpSpPr bwMode="auto">
          <a:xfrm>
            <a:off x="7950438" y="3823142"/>
            <a:ext cx="500063" cy="157162"/>
            <a:chOff x="2786050" y="5694380"/>
            <a:chExt cx="500066" cy="157145"/>
          </a:xfrm>
        </p:grpSpPr>
        <p:sp>
          <p:nvSpPr>
            <p:cNvPr id="75" name="desk1">
              <a:extLst>
                <a:ext uri="{FF2B5EF4-FFF2-40B4-BE49-F238E27FC236}">
                  <a16:creationId xmlns:a16="http://schemas.microsoft.com/office/drawing/2014/main" id="{8A85F2E9-557E-4DEC-8598-3848ACFE3F91}"/>
                </a:ext>
              </a:extLst>
            </p:cNvPr>
            <p:cNvSpPr>
              <a:spLocks noChangeAspect="1" noEditPoints="1"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2786050" y="5694380"/>
              <a:ext cx="500066" cy="157145"/>
            </a:xfrm>
            <a:custGeom>
              <a:avLst/>
              <a:gdLst>
                <a:gd name="T0" fmla="*/ 0 w 21600"/>
                <a:gd name="T1" fmla="*/ 0 h 21600"/>
                <a:gd name="T2" fmla="*/ 2147483647 w 21600"/>
                <a:gd name="T3" fmla="*/ 0 h 21600"/>
                <a:gd name="T4" fmla="*/ 2147483647 w 21600"/>
                <a:gd name="T5" fmla="*/ 2147483647 h 21600"/>
                <a:gd name="T6" fmla="*/ 0 w 21600"/>
                <a:gd name="T7" fmla="*/ 2147483647 h 21600"/>
                <a:gd name="T8" fmla="*/ 2147483647 w 21600"/>
                <a:gd name="T9" fmla="*/ 0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0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1000 w 21600"/>
                <a:gd name="T25" fmla="*/ 1000 h 21600"/>
                <a:gd name="T26" fmla="*/ 20600 w 21600"/>
                <a:gd name="T27" fmla="*/ 2060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E1DF"/>
            </a:solidFill>
            <a:ln w="3175">
              <a:solidFill>
                <a:srgbClr val="A2A3A5"/>
              </a:solidFill>
              <a:miter lim="800000"/>
              <a:headEnd/>
              <a:tailEnd/>
            </a:ln>
          </p:spPr>
          <p:txBody>
            <a:bodyPr lIns="91413" tIns="45709" rIns="91413" bIns="45709"/>
            <a:lstStyle/>
            <a:p>
              <a:endParaRPr lang="de-DE"/>
            </a:p>
          </p:txBody>
        </p:sp>
        <p:sp>
          <p:nvSpPr>
            <p:cNvPr id="76" name="Oval 18">
              <a:extLst>
                <a:ext uri="{FF2B5EF4-FFF2-40B4-BE49-F238E27FC236}">
                  <a16:creationId xmlns:a16="http://schemas.microsoft.com/office/drawing/2014/main" id="{965CEC72-6806-4798-B3E2-16B27CF5670E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26"/>
              </p:custDataLst>
            </p:nvPr>
          </p:nvSpPr>
          <p:spPr bwMode="auto">
            <a:xfrm rot="5400000">
              <a:off x="2967032" y="5719771"/>
              <a:ext cx="107938" cy="107951"/>
            </a:xfrm>
            <a:prstGeom prst="ellipse">
              <a:avLst/>
            </a:prstGeom>
            <a:gradFill rotWithShape="1">
              <a:gsLst>
                <a:gs pos="0">
                  <a:srgbClr val="FEFE00"/>
                </a:gs>
                <a:gs pos="100000">
                  <a:srgbClr val="A6A600"/>
                </a:gs>
              </a:gsLst>
              <a:lin ang="2700000" scaled="1"/>
            </a:gradFill>
            <a:ln w="6350" algn="ctr">
              <a:solidFill>
                <a:srgbClr val="333333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77" name="Oval 49">
              <a:extLst>
                <a:ext uri="{FF2B5EF4-FFF2-40B4-BE49-F238E27FC236}">
                  <a16:creationId xmlns:a16="http://schemas.microsoft.com/office/drawing/2014/main" id="{6A454D11-BCB5-44C9-9125-E17AA21FFF81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27"/>
              </p:custDataLst>
            </p:nvPr>
          </p:nvSpPr>
          <p:spPr bwMode="auto">
            <a:xfrm rot="5400000">
              <a:off x="2826537" y="5718977"/>
              <a:ext cx="109526" cy="107951"/>
            </a:xfrm>
            <a:prstGeom prst="ellipse">
              <a:avLst/>
            </a:prstGeom>
            <a:gradFill rotWithShape="1">
              <a:gsLst>
                <a:gs pos="0">
                  <a:srgbClr val="E6E6E6"/>
                </a:gs>
                <a:gs pos="100000">
                  <a:srgbClr val="979797"/>
                </a:gs>
              </a:gsLst>
              <a:lin ang="2700000" scaled="1"/>
            </a:gradFill>
            <a:ln w="6350" algn="ctr">
              <a:solidFill>
                <a:srgbClr val="808080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rot="10800000" vert="eaVert"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78" name="Oval 49">
              <a:extLst>
                <a:ext uri="{FF2B5EF4-FFF2-40B4-BE49-F238E27FC236}">
                  <a16:creationId xmlns:a16="http://schemas.microsoft.com/office/drawing/2014/main" id="{70A746F0-21D5-4E6D-B41C-F7705936A0AE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28"/>
              </p:custDataLst>
            </p:nvPr>
          </p:nvSpPr>
          <p:spPr bwMode="auto">
            <a:xfrm rot="5400000">
              <a:off x="3106733" y="5719771"/>
              <a:ext cx="109526" cy="106363"/>
            </a:xfrm>
            <a:prstGeom prst="ellipse">
              <a:avLst/>
            </a:prstGeom>
            <a:gradFill rotWithShape="1">
              <a:gsLst>
                <a:gs pos="0">
                  <a:srgbClr val="E6E6E6"/>
                </a:gs>
                <a:gs pos="100000">
                  <a:srgbClr val="979797"/>
                </a:gs>
              </a:gsLst>
              <a:lin ang="2700000" scaled="1"/>
            </a:gradFill>
            <a:ln w="6350" algn="ctr">
              <a:solidFill>
                <a:srgbClr val="808080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rot="10800000" vert="eaVert"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</p:grpSp>
      <p:grpSp>
        <p:nvGrpSpPr>
          <p:cNvPr id="79" name="Gruppieren 78">
            <a:extLst>
              <a:ext uri="{FF2B5EF4-FFF2-40B4-BE49-F238E27FC236}">
                <a16:creationId xmlns:a16="http://schemas.microsoft.com/office/drawing/2014/main" id="{A08F8891-2439-42B7-A8D2-F2A0C4A94A3A}"/>
              </a:ext>
            </a:extLst>
          </p:cNvPr>
          <p:cNvGrpSpPr/>
          <p:nvPr/>
        </p:nvGrpSpPr>
        <p:grpSpPr>
          <a:xfrm>
            <a:off x="7944241" y="4080683"/>
            <a:ext cx="500063" cy="157162"/>
            <a:chOff x="5857875" y="5690627"/>
            <a:chExt cx="500063" cy="157162"/>
          </a:xfrm>
        </p:grpSpPr>
        <p:sp>
          <p:nvSpPr>
            <p:cNvPr id="80" name="desk1">
              <a:extLst>
                <a:ext uri="{FF2B5EF4-FFF2-40B4-BE49-F238E27FC236}">
                  <a16:creationId xmlns:a16="http://schemas.microsoft.com/office/drawing/2014/main" id="{552BCA9D-C146-425A-95CC-993CEB9624BC}"/>
                </a:ext>
              </a:extLst>
            </p:cNvPr>
            <p:cNvSpPr>
              <a:spLocks noChangeAspect="1" noEditPoints="1"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5857875" y="5690627"/>
              <a:ext cx="500063" cy="157162"/>
            </a:xfrm>
            <a:custGeom>
              <a:avLst/>
              <a:gdLst>
                <a:gd name="T0" fmla="*/ 0 w 21600"/>
                <a:gd name="T1" fmla="*/ 0 h 21600"/>
                <a:gd name="T2" fmla="*/ 2147483647 w 21600"/>
                <a:gd name="T3" fmla="*/ 0 h 21600"/>
                <a:gd name="T4" fmla="*/ 2147483647 w 21600"/>
                <a:gd name="T5" fmla="*/ 2147483647 h 21600"/>
                <a:gd name="T6" fmla="*/ 0 w 21600"/>
                <a:gd name="T7" fmla="*/ 2147483647 h 21600"/>
                <a:gd name="T8" fmla="*/ 2147483647 w 21600"/>
                <a:gd name="T9" fmla="*/ 0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0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1000 w 21600"/>
                <a:gd name="T25" fmla="*/ 1000 h 21600"/>
                <a:gd name="T26" fmla="*/ 20600 w 21600"/>
                <a:gd name="T27" fmla="*/ 2060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E1DF"/>
            </a:solidFill>
            <a:ln w="3175">
              <a:solidFill>
                <a:srgbClr val="A2A3A5"/>
              </a:solidFill>
              <a:miter lim="800000"/>
              <a:headEnd/>
              <a:tailEnd/>
            </a:ln>
          </p:spPr>
          <p:txBody>
            <a:bodyPr lIns="91413" tIns="45709" rIns="91413" bIns="45709"/>
            <a:lstStyle/>
            <a:p>
              <a:endParaRPr lang="de-DE"/>
            </a:p>
          </p:txBody>
        </p:sp>
        <p:sp>
          <p:nvSpPr>
            <p:cNvPr id="81" name="Oval 49">
              <a:extLst>
                <a:ext uri="{FF2B5EF4-FFF2-40B4-BE49-F238E27FC236}">
                  <a16:creationId xmlns:a16="http://schemas.microsoft.com/office/drawing/2014/main" id="{FC39EDCB-989E-4D35-AA73-143CDAF84317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22"/>
              </p:custDataLst>
            </p:nvPr>
          </p:nvSpPr>
          <p:spPr bwMode="auto">
            <a:xfrm rot="5400000">
              <a:off x="5897563" y="5717614"/>
              <a:ext cx="109537" cy="106363"/>
            </a:xfrm>
            <a:prstGeom prst="ellipse">
              <a:avLst/>
            </a:prstGeom>
            <a:gradFill rotWithShape="1">
              <a:gsLst>
                <a:gs pos="0">
                  <a:srgbClr val="FE0000"/>
                </a:gs>
                <a:gs pos="100000">
                  <a:srgbClr val="A60000"/>
                </a:gs>
              </a:gsLst>
              <a:lin ang="2700000" scaled="1"/>
            </a:gradFill>
            <a:ln w="6350" algn="ctr">
              <a:solidFill>
                <a:srgbClr val="333333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82" name="Oval 49">
              <a:extLst>
                <a:ext uri="{FF2B5EF4-FFF2-40B4-BE49-F238E27FC236}">
                  <a16:creationId xmlns:a16="http://schemas.microsoft.com/office/drawing/2014/main" id="{2526AA09-736F-4657-BFA4-F30A55505E91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23"/>
              </p:custDataLst>
            </p:nvPr>
          </p:nvSpPr>
          <p:spPr bwMode="auto">
            <a:xfrm rot="5400000">
              <a:off x="6039644" y="5716821"/>
              <a:ext cx="107950" cy="106362"/>
            </a:xfrm>
            <a:prstGeom prst="ellipse">
              <a:avLst/>
            </a:prstGeom>
            <a:gradFill rotWithShape="1">
              <a:gsLst>
                <a:gs pos="0">
                  <a:srgbClr val="E6E6E6"/>
                </a:gs>
                <a:gs pos="100000">
                  <a:srgbClr val="979797"/>
                </a:gs>
              </a:gsLst>
              <a:lin ang="2700000" scaled="1"/>
            </a:gradFill>
            <a:ln w="6350" algn="ctr">
              <a:solidFill>
                <a:srgbClr val="808080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rot="10800000" vert="eaVert"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83" name="Oval 20">
              <a:extLst>
                <a:ext uri="{FF2B5EF4-FFF2-40B4-BE49-F238E27FC236}">
                  <a16:creationId xmlns:a16="http://schemas.microsoft.com/office/drawing/2014/main" id="{F03D0D3E-6D10-464F-A35F-87162B5F7D5C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24"/>
              </p:custDataLst>
            </p:nvPr>
          </p:nvSpPr>
          <p:spPr bwMode="auto">
            <a:xfrm rot="5400000">
              <a:off x="6178550" y="5716027"/>
              <a:ext cx="107950" cy="107950"/>
            </a:xfrm>
            <a:prstGeom prst="ellipse">
              <a:avLst/>
            </a:prstGeom>
            <a:gradFill rotWithShape="1">
              <a:gsLst>
                <a:gs pos="0">
                  <a:srgbClr val="E6E6E6"/>
                </a:gs>
                <a:gs pos="100000">
                  <a:srgbClr val="979797"/>
                </a:gs>
              </a:gsLst>
              <a:lin ang="2700000" scaled="1"/>
            </a:gradFill>
            <a:ln w="6350" algn="ctr">
              <a:solidFill>
                <a:srgbClr val="808080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rot="10800000" vert="eaVert"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</p:grpSp>
      <p:grpSp>
        <p:nvGrpSpPr>
          <p:cNvPr id="84" name="Gruppieren 83">
            <a:extLst>
              <a:ext uri="{FF2B5EF4-FFF2-40B4-BE49-F238E27FC236}">
                <a16:creationId xmlns:a16="http://schemas.microsoft.com/office/drawing/2014/main" id="{226DECAC-A377-4B4E-A0F7-2C83DFFFDFD2}"/>
              </a:ext>
            </a:extLst>
          </p:cNvPr>
          <p:cNvGrpSpPr/>
          <p:nvPr/>
        </p:nvGrpSpPr>
        <p:grpSpPr>
          <a:xfrm>
            <a:off x="7944240" y="4325616"/>
            <a:ext cx="500063" cy="157162"/>
            <a:chOff x="5857875" y="5690627"/>
            <a:chExt cx="500063" cy="157162"/>
          </a:xfrm>
        </p:grpSpPr>
        <p:sp>
          <p:nvSpPr>
            <p:cNvPr id="85" name="desk1">
              <a:extLst>
                <a:ext uri="{FF2B5EF4-FFF2-40B4-BE49-F238E27FC236}">
                  <a16:creationId xmlns:a16="http://schemas.microsoft.com/office/drawing/2014/main" id="{2347C74A-32F2-4277-86BB-E3E576527F29}"/>
                </a:ext>
              </a:extLst>
            </p:cNvPr>
            <p:cNvSpPr>
              <a:spLocks noChangeAspect="1" noEditPoints="1"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5857875" y="5690627"/>
              <a:ext cx="500063" cy="157162"/>
            </a:xfrm>
            <a:custGeom>
              <a:avLst/>
              <a:gdLst>
                <a:gd name="T0" fmla="*/ 0 w 21600"/>
                <a:gd name="T1" fmla="*/ 0 h 21600"/>
                <a:gd name="T2" fmla="*/ 2147483647 w 21600"/>
                <a:gd name="T3" fmla="*/ 0 h 21600"/>
                <a:gd name="T4" fmla="*/ 2147483647 w 21600"/>
                <a:gd name="T5" fmla="*/ 2147483647 h 21600"/>
                <a:gd name="T6" fmla="*/ 0 w 21600"/>
                <a:gd name="T7" fmla="*/ 2147483647 h 21600"/>
                <a:gd name="T8" fmla="*/ 2147483647 w 21600"/>
                <a:gd name="T9" fmla="*/ 0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0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1000 w 21600"/>
                <a:gd name="T25" fmla="*/ 1000 h 21600"/>
                <a:gd name="T26" fmla="*/ 20600 w 21600"/>
                <a:gd name="T27" fmla="*/ 2060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E1DF"/>
            </a:solidFill>
            <a:ln w="3175">
              <a:solidFill>
                <a:srgbClr val="A2A3A5"/>
              </a:solidFill>
              <a:miter lim="800000"/>
              <a:headEnd/>
              <a:tailEnd/>
            </a:ln>
          </p:spPr>
          <p:txBody>
            <a:bodyPr lIns="91413" tIns="45709" rIns="91413" bIns="45709"/>
            <a:lstStyle/>
            <a:p>
              <a:endParaRPr lang="de-DE"/>
            </a:p>
          </p:txBody>
        </p:sp>
        <p:sp>
          <p:nvSpPr>
            <p:cNvPr id="86" name="Oval 49">
              <a:extLst>
                <a:ext uri="{FF2B5EF4-FFF2-40B4-BE49-F238E27FC236}">
                  <a16:creationId xmlns:a16="http://schemas.microsoft.com/office/drawing/2014/main" id="{4CF0AA8C-3D16-4DC4-9925-DF6C801AD7D8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8"/>
              </p:custDataLst>
            </p:nvPr>
          </p:nvSpPr>
          <p:spPr bwMode="auto">
            <a:xfrm rot="5400000">
              <a:off x="5897563" y="5717614"/>
              <a:ext cx="109537" cy="106363"/>
            </a:xfrm>
            <a:prstGeom prst="ellipse">
              <a:avLst/>
            </a:prstGeom>
            <a:gradFill rotWithShape="1">
              <a:gsLst>
                <a:gs pos="0">
                  <a:srgbClr val="FE0000"/>
                </a:gs>
                <a:gs pos="100000">
                  <a:srgbClr val="A60000"/>
                </a:gs>
              </a:gsLst>
              <a:lin ang="2700000" scaled="1"/>
            </a:gradFill>
            <a:ln w="6350" algn="ctr">
              <a:solidFill>
                <a:srgbClr val="333333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87" name="Oval 49">
              <a:extLst>
                <a:ext uri="{FF2B5EF4-FFF2-40B4-BE49-F238E27FC236}">
                  <a16:creationId xmlns:a16="http://schemas.microsoft.com/office/drawing/2014/main" id="{069E139B-7688-4141-9822-6A0637F0FDE3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9"/>
              </p:custDataLst>
            </p:nvPr>
          </p:nvSpPr>
          <p:spPr bwMode="auto">
            <a:xfrm rot="5400000">
              <a:off x="6039644" y="5716821"/>
              <a:ext cx="107950" cy="106362"/>
            </a:xfrm>
            <a:prstGeom prst="ellipse">
              <a:avLst/>
            </a:prstGeom>
            <a:gradFill rotWithShape="1">
              <a:gsLst>
                <a:gs pos="0">
                  <a:srgbClr val="E6E6E6"/>
                </a:gs>
                <a:gs pos="100000">
                  <a:srgbClr val="979797"/>
                </a:gs>
              </a:gsLst>
              <a:lin ang="2700000" scaled="1"/>
            </a:gradFill>
            <a:ln w="6350" algn="ctr">
              <a:solidFill>
                <a:srgbClr val="808080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rot="10800000" vert="eaVert"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88" name="Oval 20">
              <a:extLst>
                <a:ext uri="{FF2B5EF4-FFF2-40B4-BE49-F238E27FC236}">
                  <a16:creationId xmlns:a16="http://schemas.microsoft.com/office/drawing/2014/main" id="{68E60147-75E5-468D-9281-6F726DCF6B97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20"/>
              </p:custDataLst>
            </p:nvPr>
          </p:nvSpPr>
          <p:spPr bwMode="auto">
            <a:xfrm rot="5400000">
              <a:off x="6178550" y="5716027"/>
              <a:ext cx="107950" cy="107950"/>
            </a:xfrm>
            <a:prstGeom prst="ellipse">
              <a:avLst/>
            </a:prstGeom>
            <a:gradFill rotWithShape="1">
              <a:gsLst>
                <a:gs pos="0">
                  <a:srgbClr val="E6E6E6"/>
                </a:gs>
                <a:gs pos="100000">
                  <a:srgbClr val="979797"/>
                </a:gs>
              </a:gsLst>
              <a:lin ang="2700000" scaled="1"/>
            </a:gradFill>
            <a:ln w="6350" algn="ctr">
              <a:solidFill>
                <a:srgbClr val="808080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rot="10800000" vert="eaVert"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</p:grpSp>
      <p:grpSp>
        <p:nvGrpSpPr>
          <p:cNvPr id="89" name="Gruppieren 88">
            <a:extLst>
              <a:ext uri="{FF2B5EF4-FFF2-40B4-BE49-F238E27FC236}">
                <a16:creationId xmlns:a16="http://schemas.microsoft.com/office/drawing/2014/main" id="{8132A50A-723B-45C9-90D0-9EE17B48CB08}"/>
              </a:ext>
            </a:extLst>
          </p:cNvPr>
          <p:cNvGrpSpPr/>
          <p:nvPr/>
        </p:nvGrpSpPr>
        <p:grpSpPr>
          <a:xfrm>
            <a:off x="7944240" y="4598139"/>
            <a:ext cx="500063" cy="157162"/>
            <a:chOff x="5857875" y="5690627"/>
            <a:chExt cx="500063" cy="157162"/>
          </a:xfrm>
        </p:grpSpPr>
        <p:sp>
          <p:nvSpPr>
            <p:cNvPr id="90" name="desk1">
              <a:extLst>
                <a:ext uri="{FF2B5EF4-FFF2-40B4-BE49-F238E27FC236}">
                  <a16:creationId xmlns:a16="http://schemas.microsoft.com/office/drawing/2014/main" id="{00DAF6AC-27C0-44DD-ADE4-65EE51D9F168}"/>
                </a:ext>
              </a:extLst>
            </p:cNvPr>
            <p:cNvSpPr>
              <a:spLocks noChangeAspect="1" noEditPoints="1"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5857875" y="5690627"/>
              <a:ext cx="500063" cy="157162"/>
            </a:xfrm>
            <a:custGeom>
              <a:avLst/>
              <a:gdLst>
                <a:gd name="T0" fmla="*/ 0 w 21600"/>
                <a:gd name="T1" fmla="*/ 0 h 21600"/>
                <a:gd name="T2" fmla="*/ 2147483647 w 21600"/>
                <a:gd name="T3" fmla="*/ 0 h 21600"/>
                <a:gd name="T4" fmla="*/ 2147483647 w 21600"/>
                <a:gd name="T5" fmla="*/ 2147483647 h 21600"/>
                <a:gd name="T6" fmla="*/ 0 w 21600"/>
                <a:gd name="T7" fmla="*/ 2147483647 h 21600"/>
                <a:gd name="T8" fmla="*/ 2147483647 w 21600"/>
                <a:gd name="T9" fmla="*/ 0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0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1000 w 21600"/>
                <a:gd name="T25" fmla="*/ 1000 h 21600"/>
                <a:gd name="T26" fmla="*/ 20600 w 21600"/>
                <a:gd name="T27" fmla="*/ 2060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E1DF"/>
            </a:solidFill>
            <a:ln w="3175">
              <a:solidFill>
                <a:srgbClr val="A2A3A5"/>
              </a:solidFill>
              <a:miter lim="800000"/>
              <a:headEnd/>
              <a:tailEnd/>
            </a:ln>
          </p:spPr>
          <p:txBody>
            <a:bodyPr lIns="91413" tIns="45709" rIns="91413" bIns="45709"/>
            <a:lstStyle/>
            <a:p>
              <a:endParaRPr lang="de-DE"/>
            </a:p>
          </p:txBody>
        </p:sp>
        <p:sp>
          <p:nvSpPr>
            <p:cNvPr id="91" name="Oval 49">
              <a:extLst>
                <a:ext uri="{FF2B5EF4-FFF2-40B4-BE49-F238E27FC236}">
                  <a16:creationId xmlns:a16="http://schemas.microsoft.com/office/drawing/2014/main" id="{FC7C4F46-93F2-408A-85AF-E2C11498F3F0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4"/>
              </p:custDataLst>
            </p:nvPr>
          </p:nvSpPr>
          <p:spPr bwMode="auto">
            <a:xfrm rot="5400000">
              <a:off x="5897563" y="5717614"/>
              <a:ext cx="109537" cy="106363"/>
            </a:xfrm>
            <a:prstGeom prst="ellipse">
              <a:avLst/>
            </a:prstGeom>
            <a:gradFill rotWithShape="1">
              <a:gsLst>
                <a:gs pos="0">
                  <a:srgbClr val="FE0000"/>
                </a:gs>
                <a:gs pos="100000">
                  <a:srgbClr val="A60000"/>
                </a:gs>
              </a:gsLst>
              <a:lin ang="2700000" scaled="1"/>
            </a:gradFill>
            <a:ln w="6350" algn="ctr">
              <a:solidFill>
                <a:srgbClr val="333333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92" name="Oval 49">
              <a:extLst>
                <a:ext uri="{FF2B5EF4-FFF2-40B4-BE49-F238E27FC236}">
                  <a16:creationId xmlns:a16="http://schemas.microsoft.com/office/drawing/2014/main" id="{8EEF7B12-BC10-4187-8E64-E195F77A384B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5"/>
              </p:custDataLst>
            </p:nvPr>
          </p:nvSpPr>
          <p:spPr bwMode="auto">
            <a:xfrm rot="5400000">
              <a:off x="6039644" y="5716821"/>
              <a:ext cx="107950" cy="106362"/>
            </a:xfrm>
            <a:prstGeom prst="ellipse">
              <a:avLst/>
            </a:prstGeom>
            <a:gradFill rotWithShape="1">
              <a:gsLst>
                <a:gs pos="0">
                  <a:srgbClr val="E6E6E6"/>
                </a:gs>
                <a:gs pos="100000">
                  <a:srgbClr val="979797"/>
                </a:gs>
              </a:gsLst>
              <a:lin ang="2700000" scaled="1"/>
            </a:gradFill>
            <a:ln w="6350" algn="ctr">
              <a:solidFill>
                <a:srgbClr val="808080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rot="10800000" vert="eaVert"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93" name="Oval 20">
              <a:extLst>
                <a:ext uri="{FF2B5EF4-FFF2-40B4-BE49-F238E27FC236}">
                  <a16:creationId xmlns:a16="http://schemas.microsoft.com/office/drawing/2014/main" id="{82C063D2-6089-45EC-94CF-39CB15A3579A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6"/>
              </p:custDataLst>
            </p:nvPr>
          </p:nvSpPr>
          <p:spPr bwMode="auto">
            <a:xfrm rot="5400000">
              <a:off x="6178550" y="5716027"/>
              <a:ext cx="107950" cy="107950"/>
            </a:xfrm>
            <a:prstGeom prst="ellipse">
              <a:avLst/>
            </a:prstGeom>
            <a:gradFill rotWithShape="1">
              <a:gsLst>
                <a:gs pos="0">
                  <a:srgbClr val="E6E6E6"/>
                </a:gs>
                <a:gs pos="100000">
                  <a:srgbClr val="979797"/>
                </a:gs>
              </a:gsLst>
              <a:lin ang="2700000" scaled="1"/>
            </a:gradFill>
            <a:ln w="6350" algn="ctr">
              <a:solidFill>
                <a:srgbClr val="808080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rot="10800000" vert="eaVert"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</p:grpSp>
      <p:grpSp>
        <p:nvGrpSpPr>
          <p:cNvPr id="94" name="Gruppieren 93">
            <a:extLst>
              <a:ext uri="{FF2B5EF4-FFF2-40B4-BE49-F238E27FC236}">
                <a16:creationId xmlns:a16="http://schemas.microsoft.com/office/drawing/2014/main" id="{A4BB9903-C5E3-4375-AF92-005AB0A1F705}"/>
              </a:ext>
            </a:extLst>
          </p:cNvPr>
          <p:cNvGrpSpPr/>
          <p:nvPr/>
        </p:nvGrpSpPr>
        <p:grpSpPr>
          <a:xfrm>
            <a:off x="7944240" y="4846162"/>
            <a:ext cx="500063" cy="157162"/>
            <a:chOff x="5857875" y="5690627"/>
            <a:chExt cx="500063" cy="157162"/>
          </a:xfrm>
        </p:grpSpPr>
        <p:sp>
          <p:nvSpPr>
            <p:cNvPr id="95" name="desk1">
              <a:extLst>
                <a:ext uri="{FF2B5EF4-FFF2-40B4-BE49-F238E27FC236}">
                  <a16:creationId xmlns:a16="http://schemas.microsoft.com/office/drawing/2014/main" id="{263B4C7A-5E3E-4181-AEED-DA5957F9A8D7}"/>
                </a:ext>
              </a:extLst>
            </p:cNvPr>
            <p:cNvSpPr>
              <a:spLocks noChangeAspect="1" noEditPoints="1"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5857875" y="5690627"/>
              <a:ext cx="500063" cy="157162"/>
            </a:xfrm>
            <a:custGeom>
              <a:avLst/>
              <a:gdLst>
                <a:gd name="T0" fmla="*/ 0 w 21600"/>
                <a:gd name="T1" fmla="*/ 0 h 21600"/>
                <a:gd name="T2" fmla="*/ 2147483647 w 21600"/>
                <a:gd name="T3" fmla="*/ 0 h 21600"/>
                <a:gd name="T4" fmla="*/ 2147483647 w 21600"/>
                <a:gd name="T5" fmla="*/ 2147483647 h 21600"/>
                <a:gd name="T6" fmla="*/ 0 w 21600"/>
                <a:gd name="T7" fmla="*/ 2147483647 h 21600"/>
                <a:gd name="T8" fmla="*/ 2147483647 w 21600"/>
                <a:gd name="T9" fmla="*/ 0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0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1000 w 21600"/>
                <a:gd name="T25" fmla="*/ 1000 h 21600"/>
                <a:gd name="T26" fmla="*/ 20600 w 21600"/>
                <a:gd name="T27" fmla="*/ 2060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E1DF"/>
            </a:solidFill>
            <a:ln w="3175">
              <a:solidFill>
                <a:srgbClr val="A2A3A5"/>
              </a:solidFill>
              <a:miter lim="800000"/>
              <a:headEnd/>
              <a:tailEnd/>
            </a:ln>
          </p:spPr>
          <p:txBody>
            <a:bodyPr lIns="91413" tIns="45709" rIns="91413" bIns="45709"/>
            <a:lstStyle/>
            <a:p>
              <a:endParaRPr lang="de-DE"/>
            </a:p>
          </p:txBody>
        </p:sp>
        <p:sp>
          <p:nvSpPr>
            <p:cNvPr id="96" name="Oval 49">
              <a:extLst>
                <a:ext uri="{FF2B5EF4-FFF2-40B4-BE49-F238E27FC236}">
                  <a16:creationId xmlns:a16="http://schemas.microsoft.com/office/drawing/2014/main" id="{9D018B3C-D84F-40FC-AD0C-0AF96D00BD4B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0"/>
              </p:custDataLst>
            </p:nvPr>
          </p:nvSpPr>
          <p:spPr bwMode="auto">
            <a:xfrm rot="5400000">
              <a:off x="5897563" y="5717614"/>
              <a:ext cx="109537" cy="106363"/>
            </a:xfrm>
            <a:prstGeom prst="ellipse">
              <a:avLst/>
            </a:prstGeom>
            <a:gradFill rotWithShape="1">
              <a:gsLst>
                <a:gs pos="0">
                  <a:srgbClr val="FE0000"/>
                </a:gs>
                <a:gs pos="100000">
                  <a:srgbClr val="A60000"/>
                </a:gs>
              </a:gsLst>
              <a:lin ang="2700000" scaled="1"/>
            </a:gradFill>
            <a:ln w="6350" algn="ctr">
              <a:solidFill>
                <a:srgbClr val="333333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97" name="Oval 49">
              <a:extLst>
                <a:ext uri="{FF2B5EF4-FFF2-40B4-BE49-F238E27FC236}">
                  <a16:creationId xmlns:a16="http://schemas.microsoft.com/office/drawing/2014/main" id="{81775277-C3C7-489A-9258-40DF5644B49A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1"/>
              </p:custDataLst>
            </p:nvPr>
          </p:nvSpPr>
          <p:spPr bwMode="auto">
            <a:xfrm rot="5400000">
              <a:off x="6039644" y="5716821"/>
              <a:ext cx="107950" cy="106362"/>
            </a:xfrm>
            <a:prstGeom prst="ellipse">
              <a:avLst/>
            </a:prstGeom>
            <a:gradFill rotWithShape="1">
              <a:gsLst>
                <a:gs pos="0">
                  <a:srgbClr val="E6E6E6"/>
                </a:gs>
                <a:gs pos="100000">
                  <a:srgbClr val="979797"/>
                </a:gs>
              </a:gsLst>
              <a:lin ang="2700000" scaled="1"/>
            </a:gradFill>
            <a:ln w="6350" algn="ctr">
              <a:solidFill>
                <a:srgbClr val="808080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rot="10800000" vert="eaVert"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98" name="Oval 20">
              <a:extLst>
                <a:ext uri="{FF2B5EF4-FFF2-40B4-BE49-F238E27FC236}">
                  <a16:creationId xmlns:a16="http://schemas.microsoft.com/office/drawing/2014/main" id="{1DD564FA-1711-4405-85E8-F4A0B2115F07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2"/>
              </p:custDataLst>
            </p:nvPr>
          </p:nvSpPr>
          <p:spPr bwMode="auto">
            <a:xfrm rot="5400000">
              <a:off x="6178550" y="5716027"/>
              <a:ext cx="107950" cy="107950"/>
            </a:xfrm>
            <a:prstGeom prst="ellipse">
              <a:avLst/>
            </a:prstGeom>
            <a:gradFill rotWithShape="1">
              <a:gsLst>
                <a:gs pos="0">
                  <a:srgbClr val="E6E6E6"/>
                </a:gs>
                <a:gs pos="100000">
                  <a:srgbClr val="979797"/>
                </a:gs>
              </a:gsLst>
              <a:lin ang="2700000" scaled="1"/>
            </a:gradFill>
            <a:ln w="6350" algn="ctr">
              <a:solidFill>
                <a:srgbClr val="808080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rot="10800000" vert="eaVert"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</p:grpSp>
      <p:grpSp>
        <p:nvGrpSpPr>
          <p:cNvPr id="99" name="Gruppieren 98">
            <a:extLst>
              <a:ext uri="{FF2B5EF4-FFF2-40B4-BE49-F238E27FC236}">
                <a16:creationId xmlns:a16="http://schemas.microsoft.com/office/drawing/2014/main" id="{4534C184-7672-466C-9C84-2589FC35E8A8}"/>
              </a:ext>
            </a:extLst>
          </p:cNvPr>
          <p:cNvGrpSpPr/>
          <p:nvPr/>
        </p:nvGrpSpPr>
        <p:grpSpPr>
          <a:xfrm>
            <a:off x="7944240" y="5114055"/>
            <a:ext cx="500063" cy="157162"/>
            <a:chOff x="5857875" y="5690627"/>
            <a:chExt cx="500063" cy="157162"/>
          </a:xfrm>
        </p:grpSpPr>
        <p:sp>
          <p:nvSpPr>
            <p:cNvPr id="100" name="desk1">
              <a:extLst>
                <a:ext uri="{FF2B5EF4-FFF2-40B4-BE49-F238E27FC236}">
                  <a16:creationId xmlns:a16="http://schemas.microsoft.com/office/drawing/2014/main" id="{A70886A1-417E-4BB4-9148-ACD2BA7ED7B5}"/>
                </a:ext>
              </a:extLst>
            </p:cNvPr>
            <p:cNvSpPr>
              <a:spLocks noChangeAspect="1" noEditPoints="1"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5857875" y="5690627"/>
              <a:ext cx="500063" cy="157162"/>
            </a:xfrm>
            <a:custGeom>
              <a:avLst/>
              <a:gdLst>
                <a:gd name="T0" fmla="*/ 0 w 21600"/>
                <a:gd name="T1" fmla="*/ 0 h 21600"/>
                <a:gd name="T2" fmla="*/ 2147483647 w 21600"/>
                <a:gd name="T3" fmla="*/ 0 h 21600"/>
                <a:gd name="T4" fmla="*/ 2147483647 w 21600"/>
                <a:gd name="T5" fmla="*/ 2147483647 h 21600"/>
                <a:gd name="T6" fmla="*/ 0 w 21600"/>
                <a:gd name="T7" fmla="*/ 2147483647 h 21600"/>
                <a:gd name="T8" fmla="*/ 2147483647 w 21600"/>
                <a:gd name="T9" fmla="*/ 0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0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1000 w 21600"/>
                <a:gd name="T25" fmla="*/ 1000 h 21600"/>
                <a:gd name="T26" fmla="*/ 20600 w 21600"/>
                <a:gd name="T27" fmla="*/ 2060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E1DF"/>
            </a:solidFill>
            <a:ln w="3175">
              <a:solidFill>
                <a:srgbClr val="A2A3A5"/>
              </a:solidFill>
              <a:miter lim="800000"/>
              <a:headEnd/>
              <a:tailEnd/>
            </a:ln>
          </p:spPr>
          <p:txBody>
            <a:bodyPr lIns="91413" tIns="45709" rIns="91413" bIns="45709"/>
            <a:lstStyle/>
            <a:p>
              <a:endParaRPr lang="de-DE"/>
            </a:p>
          </p:txBody>
        </p:sp>
        <p:sp>
          <p:nvSpPr>
            <p:cNvPr id="101" name="Oval 49">
              <a:extLst>
                <a:ext uri="{FF2B5EF4-FFF2-40B4-BE49-F238E27FC236}">
                  <a16:creationId xmlns:a16="http://schemas.microsoft.com/office/drawing/2014/main" id="{5072106D-4E37-475D-BAD6-81B5D74CC112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6"/>
              </p:custDataLst>
            </p:nvPr>
          </p:nvSpPr>
          <p:spPr bwMode="auto">
            <a:xfrm rot="5400000">
              <a:off x="5897563" y="5717614"/>
              <a:ext cx="109537" cy="106363"/>
            </a:xfrm>
            <a:prstGeom prst="ellipse">
              <a:avLst/>
            </a:prstGeom>
            <a:gradFill rotWithShape="1">
              <a:gsLst>
                <a:gs pos="0">
                  <a:srgbClr val="FE0000"/>
                </a:gs>
                <a:gs pos="100000">
                  <a:srgbClr val="A60000"/>
                </a:gs>
              </a:gsLst>
              <a:lin ang="2700000" scaled="1"/>
            </a:gradFill>
            <a:ln w="6350" algn="ctr">
              <a:solidFill>
                <a:srgbClr val="333333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102" name="Oval 49">
              <a:extLst>
                <a:ext uri="{FF2B5EF4-FFF2-40B4-BE49-F238E27FC236}">
                  <a16:creationId xmlns:a16="http://schemas.microsoft.com/office/drawing/2014/main" id="{814C1E2B-5875-41D4-8930-D938169AFC90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7"/>
              </p:custDataLst>
            </p:nvPr>
          </p:nvSpPr>
          <p:spPr bwMode="auto">
            <a:xfrm rot="5400000">
              <a:off x="6039644" y="5716821"/>
              <a:ext cx="107950" cy="106362"/>
            </a:xfrm>
            <a:prstGeom prst="ellipse">
              <a:avLst/>
            </a:prstGeom>
            <a:gradFill rotWithShape="1">
              <a:gsLst>
                <a:gs pos="0">
                  <a:srgbClr val="E6E6E6"/>
                </a:gs>
                <a:gs pos="100000">
                  <a:srgbClr val="979797"/>
                </a:gs>
              </a:gsLst>
              <a:lin ang="2700000" scaled="1"/>
            </a:gradFill>
            <a:ln w="6350" algn="ctr">
              <a:solidFill>
                <a:srgbClr val="808080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rot="10800000" vert="eaVert"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103" name="Oval 20">
              <a:extLst>
                <a:ext uri="{FF2B5EF4-FFF2-40B4-BE49-F238E27FC236}">
                  <a16:creationId xmlns:a16="http://schemas.microsoft.com/office/drawing/2014/main" id="{AE8C096A-AAB5-4E41-8D90-CB05F1136A2F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8"/>
              </p:custDataLst>
            </p:nvPr>
          </p:nvSpPr>
          <p:spPr bwMode="auto">
            <a:xfrm rot="5400000">
              <a:off x="6178550" y="5716027"/>
              <a:ext cx="107950" cy="107950"/>
            </a:xfrm>
            <a:prstGeom prst="ellipse">
              <a:avLst/>
            </a:prstGeom>
            <a:gradFill rotWithShape="1">
              <a:gsLst>
                <a:gs pos="0">
                  <a:srgbClr val="E6E6E6"/>
                </a:gs>
                <a:gs pos="100000">
                  <a:srgbClr val="979797"/>
                </a:gs>
              </a:gsLst>
              <a:lin ang="2700000" scaled="1"/>
            </a:gradFill>
            <a:ln w="6350" algn="ctr">
              <a:solidFill>
                <a:srgbClr val="808080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rot="10800000" vert="eaVert"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</p:grpSp>
      <p:grpSp>
        <p:nvGrpSpPr>
          <p:cNvPr id="104" name="Gruppieren 103">
            <a:extLst>
              <a:ext uri="{FF2B5EF4-FFF2-40B4-BE49-F238E27FC236}">
                <a16:creationId xmlns:a16="http://schemas.microsoft.com/office/drawing/2014/main" id="{F9254BDB-4E2E-4A78-B1C2-860763F24D54}"/>
              </a:ext>
            </a:extLst>
          </p:cNvPr>
          <p:cNvGrpSpPr/>
          <p:nvPr/>
        </p:nvGrpSpPr>
        <p:grpSpPr>
          <a:xfrm>
            <a:off x="7944239" y="5373876"/>
            <a:ext cx="500063" cy="157162"/>
            <a:chOff x="5857875" y="5690627"/>
            <a:chExt cx="500063" cy="157162"/>
          </a:xfrm>
        </p:grpSpPr>
        <p:sp>
          <p:nvSpPr>
            <p:cNvPr id="105" name="desk1">
              <a:extLst>
                <a:ext uri="{FF2B5EF4-FFF2-40B4-BE49-F238E27FC236}">
                  <a16:creationId xmlns:a16="http://schemas.microsoft.com/office/drawing/2014/main" id="{8B6000AF-B641-436D-A490-0213F6DB3F55}"/>
                </a:ext>
              </a:extLst>
            </p:cNvPr>
            <p:cNvSpPr>
              <a:spLocks noChangeAspect="1" noEditPoints="1"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5857875" y="5690627"/>
              <a:ext cx="500063" cy="157162"/>
            </a:xfrm>
            <a:custGeom>
              <a:avLst/>
              <a:gdLst>
                <a:gd name="T0" fmla="*/ 0 w 21600"/>
                <a:gd name="T1" fmla="*/ 0 h 21600"/>
                <a:gd name="T2" fmla="*/ 2147483647 w 21600"/>
                <a:gd name="T3" fmla="*/ 0 h 21600"/>
                <a:gd name="T4" fmla="*/ 2147483647 w 21600"/>
                <a:gd name="T5" fmla="*/ 2147483647 h 21600"/>
                <a:gd name="T6" fmla="*/ 0 w 21600"/>
                <a:gd name="T7" fmla="*/ 2147483647 h 21600"/>
                <a:gd name="T8" fmla="*/ 2147483647 w 21600"/>
                <a:gd name="T9" fmla="*/ 0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0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1000 w 21600"/>
                <a:gd name="T25" fmla="*/ 1000 h 21600"/>
                <a:gd name="T26" fmla="*/ 20600 w 21600"/>
                <a:gd name="T27" fmla="*/ 2060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E1DF"/>
            </a:solidFill>
            <a:ln w="3175">
              <a:solidFill>
                <a:srgbClr val="A2A3A5"/>
              </a:solidFill>
              <a:miter lim="800000"/>
              <a:headEnd/>
              <a:tailEnd/>
            </a:ln>
          </p:spPr>
          <p:txBody>
            <a:bodyPr lIns="91413" tIns="45709" rIns="91413" bIns="45709"/>
            <a:lstStyle/>
            <a:p>
              <a:endParaRPr lang="de-DE"/>
            </a:p>
          </p:txBody>
        </p:sp>
        <p:sp>
          <p:nvSpPr>
            <p:cNvPr id="106" name="Oval 49">
              <a:extLst>
                <a:ext uri="{FF2B5EF4-FFF2-40B4-BE49-F238E27FC236}">
                  <a16:creationId xmlns:a16="http://schemas.microsoft.com/office/drawing/2014/main" id="{006EFF90-EEC1-4154-ABDE-ED498846BE40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2"/>
              </p:custDataLst>
            </p:nvPr>
          </p:nvSpPr>
          <p:spPr bwMode="auto">
            <a:xfrm rot="5400000">
              <a:off x="5897563" y="5717614"/>
              <a:ext cx="109537" cy="106363"/>
            </a:xfrm>
            <a:prstGeom prst="ellipse">
              <a:avLst/>
            </a:prstGeom>
            <a:gradFill rotWithShape="1">
              <a:gsLst>
                <a:gs pos="0">
                  <a:srgbClr val="FE0000"/>
                </a:gs>
                <a:gs pos="100000">
                  <a:srgbClr val="A60000"/>
                </a:gs>
              </a:gsLst>
              <a:lin ang="2700000" scaled="1"/>
            </a:gradFill>
            <a:ln w="6350" algn="ctr">
              <a:solidFill>
                <a:srgbClr val="333333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107" name="Oval 49">
              <a:extLst>
                <a:ext uri="{FF2B5EF4-FFF2-40B4-BE49-F238E27FC236}">
                  <a16:creationId xmlns:a16="http://schemas.microsoft.com/office/drawing/2014/main" id="{19246004-85C1-4707-A288-6970A101D4A3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3"/>
              </p:custDataLst>
            </p:nvPr>
          </p:nvSpPr>
          <p:spPr bwMode="auto">
            <a:xfrm rot="5400000">
              <a:off x="6039644" y="5716821"/>
              <a:ext cx="107950" cy="106362"/>
            </a:xfrm>
            <a:prstGeom prst="ellipse">
              <a:avLst/>
            </a:prstGeom>
            <a:gradFill rotWithShape="1">
              <a:gsLst>
                <a:gs pos="0">
                  <a:srgbClr val="E6E6E6"/>
                </a:gs>
                <a:gs pos="100000">
                  <a:srgbClr val="979797"/>
                </a:gs>
              </a:gsLst>
              <a:lin ang="2700000" scaled="1"/>
            </a:gradFill>
            <a:ln w="6350" algn="ctr">
              <a:solidFill>
                <a:srgbClr val="808080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rot="10800000" vert="eaVert"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108" name="Oval 20">
              <a:extLst>
                <a:ext uri="{FF2B5EF4-FFF2-40B4-BE49-F238E27FC236}">
                  <a16:creationId xmlns:a16="http://schemas.microsoft.com/office/drawing/2014/main" id="{48645418-EC67-47DB-A10C-075164DFA7B8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4"/>
              </p:custDataLst>
            </p:nvPr>
          </p:nvSpPr>
          <p:spPr bwMode="auto">
            <a:xfrm rot="5400000">
              <a:off x="6178550" y="5716027"/>
              <a:ext cx="107950" cy="107950"/>
            </a:xfrm>
            <a:prstGeom prst="ellipse">
              <a:avLst/>
            </a:prstGeom>
            <a:gradFill rotWithShape="1">
              <a:gsLst>
                <a:gs pos="0">
                  <a:srgbClr val="E6E6E6"/>
                </a:gs>
                <a:gs pos="100000">
                  <a:srgbClr val="979797"/>
                </a:gs>
              </a:gsLst>
              <a:lin ang="2700000" scaled="1"/>
            </a:gradFill>
            <a:ln w="6350" algn="ctr">
              <a:solidFill>
                <a:srgbClr val="808080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rot="10800000" vert="eaVert"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4201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E6DWjuqPkakIvHDZvxoVQ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b55r5hfUOf2GxG4WYkHA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b55r5hfUOf2GxG4WYkH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b55r5hfUOf2GxG4WYkH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2kGABh4kaY7lKU4cwfy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E6DWjuqPkakIvHDZvxoV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b55r5hfUOf2GxG4WYkHA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b55r5hfUOf2GxG4WYkHA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2kGABh4kaY7lKU4cwfy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E6DWjuqPkakIvHDZvxoVQ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b55r5hfUOf2GxG4WYkHA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b55r5hfUOf2GxG4WYkH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b55r5hfUOf2GxG4WYkHA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2kGABh4kaY7lKU4cwfyQ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E6DWjuqPkakIvHDZvxoV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b55r5hfUOf2GxG4WYkHA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b55r5hfUOf2GxG4WYkHA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2kGABh4kaY7lKU4cwfy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E6DWjuqPkakIvHDZvxoV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fZxXkqclUaPNwx7M0O0jw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b55r5hfUOf2GxG4WYkHA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b55r5hfUOf2GxG4WYkHA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E6DWjuqPkakIvHDZvxoV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b55r5hfUOf2GxG4WYkHA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fZxXkqclUaPNwx7M0O0jw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b55r5hfUOf2GxG4WYkHA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b55r5hfUOf2GxG4WYkHA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E6DWjuqPkakIvHDZvxoVQ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fZxXkqclUaPNwx7M0O0jw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b55r5hfUOf2GxG4WYkHA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b55r5hfUOf2GxG4WYkHA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E6DWjuqPkakIvHDZvxoVQ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fZxXkqclUaPNwx7M0O0jw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b55r5hfUOf2GxG4WYkH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2kGABh4kaY7lKU4cwfyQ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b55r5hfUOf2GxG4WYkHA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E6DWjuqPkakIvHDZvxoVQ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fZxXkqclUaPNwx7M0O0jw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b55r5hfUOf2GxG4WYkHA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b55r5hfUOf2GxG4WYkHA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E6DWjuqPkakIvHDZvxoVQ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fZxXkqclUaPNwx7M0O0jw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b55r5hfUOf2GxG4WYkHA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b55r5hfUOf2GxG4WYkHA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E6DWjuqPkakIvHDZvxoV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E6DWjuqPkakIvHDZvxoVQ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fZxXkqclUaPNwx7M0O0jw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b55r5hfUOf2GxG4WYkHA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b55r5hfUOf2GxG4WYkHA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E6DWjuqPkakIvHDZvxoVQ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fZxXkqclUaPNwx7M0O0jw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b55r5hfUOf2GxG4WYkHA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b55r5hfUOf2GxG4WYkHA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E6DWjuqPkakIvHDZvxoVQ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b55r5hfUOf2GxG4WYkHA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b55r5hfUOf2GxG4WYkH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b55r5hfUOf2GxG4WYkHA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2kGABh4kaY7lKU4cwfyQ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E6DWjuqPkakIvHDZvxoVQ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fZxXkqclUaPNwx7M0O0jw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b55r5hfUOf2GxG4WYkHA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b55r5hfUOf2GxG4WYkHA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E6DWjuqPkakIvHDZvxoVQ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uxcJUJwkk6Pg3a9A9nqKQ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b55r5hfUOf2GxG4WYkHA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b55r5hfUOf2GxG4WYkHA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E6DWjuqPkakIvHDZvxoV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b55r5hfUOf2GxG4WYkHA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fZxXkqclUaPNwx7M0O0jw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b55r5hfUOf2GxG4WYkHA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b55r5hfUOf2GxG4WYkHA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E6DWjuqPkakIvHDZvxoVQ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b55r5hfUOf2GxG4WYkHA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b55r5hfUOf2GxG4WYkHA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2kGABh4kaY7lKU4cwfyQ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E6DWjuqPkakIvHDZvxoVQ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b55r5hfUOf2GxG4WYkHA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b55r5hfUOf2GxG4WYkH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2kGABh4kaY7lKU4cwfyQ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2kGABh4kaY7lKU4cwfyQ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E6DWjuqPkakIvHDZvxoVQ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b55r5hfUOf2GxG4WYkHA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b55r5hfUOf2GxG4WYkHA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2kGABh4kaY7lKU4cwfyQ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E6DWjuqPkakIvHDZvxoVQ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b55r5hfUOf2GxG4WYkHA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b55r5hfUOf2GxG4WYkHA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2kGABh4kaY7lKU4cwfyQ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E6DWjuqPkakIvHDZvxoV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E6DWjuqPkakIvHDZvxoVQ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b55r5hfUOf2GxG4WYkHA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b55r5hfUOf2GxG4WYkHA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2kGABh4kaY7lKU4cwfyQ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E6DWjuqPkakIvHDZvxoVQ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fZxXkqclUaPNwx7M0O0jw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b55r5hfUOf2GxG4WYkHA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b55r5hfUOf2GxG4WYkHA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E6DWjuqPkakIvHDZvxoVQ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uxcJUJwkk6Pg3a9A9nqKQ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b55r5hfUOf2GxG4WYkHA"/>
</p:tagLst>
</file>

<file path=ppt/theme/theme1.xml><?xml version="1.0" encoding="utf-8"?>
<a:theme xmlns:a="http://schemas.openxmlformats.org/drawingml/2006/main" name="Leere Präsentation">
  <a:themeElements>
    <a:clrScheme name="Leere Präsentation 2">
      <a:dk1>
        <a:srgbClr val="000000"/>
      </a:dk1>
      <a:lt1>
        <a:srgbClr val="FFFFFF"/>
      </a:lt1>
      <a:dk2>
        <a:srgbClr val="005EAD"/>
      </a:dk2>
      <a:lt2>
        <a:srgbClr val="000000"/>
      </a:lt2>
      <a:accent1>
        <a:srgbClr val="C0C0C0"/>
      </a:accent1>
      <a:accent2>
        <a:srgbClr val="005EAD"/>
      </a:accent2>
      <a:accent3>
        <a:srgbClr val="FFFFFF"/>
      </a:accent3>
      <a:accent4>
        <a:srgbClr val="000000"/>
      </a:accent4>
      <a:accent5>
        <a:srgbClr val="DCDCDC"/>
      </a:accent5>
      <a:accent6>
        <a:srgbClr val="00549C"/>
      </a:accent6>
      <a:hlink>
        <a:srgbClr val="B2B2B2"/>
      </a:hlink>
      <a:folHlink>
        <a:srgbClr val="000000"/>
      </a:folHlink>
    </a:clrScheme>
    <a:fontScheme name="Leere Prä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2"/>
              </a:solidFill>
            </a14:hiddenFill>
          </a:ex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2"/>
              </a:solidFill>
            </a14:hiddenFill>
          </a:ex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33CC"/>
        </a:dk2>
        <a:lt2>
          <a:srgbClr val="000000"/>
        </a:lt2>
        <a:accent1>
          <a:srgbClr val="3399FF"/>
        </a:accent1>
        <a:accent2>
          <a:srgbClr val="0033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002DB9"/>
        </a:accent6>
        <a:hlink>
          <a:srgbClr val="CC00CC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5EAD"/>
        </a:dk2>
        <a:lt2>
          <a:srgbClr val="000000"/>
        </a:lt2>
        <a:accent1>
          <a:srgbClr val="C0C0C0"/>
        </a:accent1>
        <a:accent2>
          <a:srgbClr val="005EA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49C"/>
        </a:accent6>
        <a:hlink>
          <a:srgbClr val="B2B2B2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wpcl1_Leere Präsentation">
  <a:themeElements>
    <a:clrScheme name="Leere Präsentation 2">
      <a:dk1>
        <a:srgbClr val="000000"/>
      </a:dk1>
      <a:lt1>
        <a:srgbClr val="FFFFFF"/>
      </a:lt1>
      <a:dk2>
        <a:srgbClr val="005EAD"/>
      </a:dk2>
      <a:lt2>
        <a:srgbClr val="000000"/>
      </a:lt2>
      <a:accent1>
        <a:srgbClr val="C0C0C0"/>
      </a:accent1>
      <a:accent2>
        <a:srgbClr val="005EAD"/>
      </a:accent2>
      <a:accent3>
        <a:srgbClr val="FFFFFF"/>
      </a:accent3>
      <a:accent4>
        <a:srgbClr val="000000"/>
      </a:accent4>
      <a:accent5>
        <a:srgbClr val="DCDCDC"/>
      </a:accent5>
      <a:accent6>
        <a:srgbClr val="00549C"/>
      </a:accent6>
      <a:hlink>
        <a:srgbClr val="B2B2B2"/>
      </a:hlink>
      <a:folHlink>
        <a:srgbClr val="000000"/>
      </a:folHlink>
    </a:clrScheme>
    <a:fontScheme name="Leere Prä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2"/>
              </a:solidFill>
            </a14:hiddenFill>
          </a:ex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2"/>
              </a:solidFill>
            </a14:hiddenFill>
          </a:ex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33CC"/>
        </a:dk2>
        <a:lt2>
          <a:srgbClr val="000000"/>
        </a:lt2>
        <a:accent1>
          <a:srgbClr val="3399FF"/>
        </a:accent1>
        <a:accent2>
          <a:srgbClr val="0033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002DB9"/>
        </a:accent6>
        <a:hlink>
          <a:srgbClr val="CC00CC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5EAD"/>
        </a:dk2>
        <a:lt2>
          <a:srgbClr val="000000"/>
        </a:lt2>
        <a:accent1>
          <a:srgbClr val="C0C0C0"/>
        </a:accent1>
        <a:accent2>
          <a:srgbClr val="005EA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49C"/>
        </a:accent6>
        <a:hlink>
          <a:srgbClr val="B2B2B2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HD:PROGRAMME:Microsoft Office 98:Vorlagen:Leere Präsentation</Template>
  <TotalTime>0</TotalTime>
  <Words>835</Words>
  <Application>Microsoft Office PowerPoint</Application>
  <PresentationFormat>Bildschirmpräsentation (4:3)</PresentationFormat>
  <Paragraphs>285</Paragraphs>
  <Slides>16</Slides>
  <Notes>13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16</vt:i4>
      </vt:variant>
      <vt:variant>
        <vt:lpstr>Zielgruppenorientierte Präsentationen</vt:lpstr>
      </vt:variant>
      <vt:variant>
        <vt:i4>1</vt:i4>
      </vt:variant>
    </vt:vector>
  </HeadingPairs>
  <TitlesOfParts>
    <vt:vector size="25" baseType="lpstr">
      <vt:lpstr>Arial</vt:lpstr>
      <vt:lpstr>Calibri</vt:lpstr>
      <vt:lpstr>Syntax</vt:lpstr>
      <vt:lpstr>Times</vt:lpstr>
      <vt:lpstr>TKTypeMedium</vt:lpstr>
      <vt:lpstr>Wingdings</vt:lpstr>
      <vt:lpstr>Leere Präsentation</vt:lpstr>
      <vt:lpstr>wpcl1_Leere Präsentation</vt:lpstr>
      <vt:lpstr>Business Intelligence 1 (Informationsmanagement)</vt:lpstr>
      <vt:lpstr>Clusterverfahren am Beispiel Elektrofahrzeug</vt:lpstr>
      <vt:lpstr>&lt;Projekttitel&gt;</vt:lpstr>
      <vt:lpstr>PowerPoint-Präsentation</vt:lpstr>
      <vt:lpstr>&lt;Projekttitel&gt;</vt:lpstr>
      <vt:lpstr>&lt;Projekttitel&gt;</vt:lpstr>
      <vt:lpstr>&lt;Projekttitel&gt;</vt:lpstr>
      <vt:lpstr>&lt;Projekttitel&gt;</vt:lpstr>
      <vt:lpstr>&lt;Projekttitel&gt;</vt:lpstr>
      <vt:lpstr>&lt;Projekttitel&gt;</vt:lpstr>
      <vt:lpstr>&lt;Projekttitel&gt;</vt:lpstr>
      <vt:lpstr>&lt;Projekttitel&gt;</vt:lpstr>
      <vt:lpstr>&lt;Projekttitel&gt;</vt:lpstr>
      <vt:lpstr>&lt;Projekttitel&gt;</vt:lpstr>
      <vt:lpstr>&lt;Projekttitel&gt;</vt:lpstr>
      <vt:lpstr>&lt;Projekttitel&gt;</vt:lpstr>
      <vt:lpstr>Mustermann1</vt:lpstr>
    </vt:vector>
  </TitlesOfParts>
  <Company>Susanne Hampe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Fachhochschule Südwestfalen</dc:title>
  <dc:creator>Susanne Hampe</dc:creator>
  <cp:lastModifiedBy>Sascha Plate</cp:lastModifiedBy>
  <cp:revision>580</cp:revision>
  <cp:lastPrinted>2018-04-09T08:21:03Z</cp:lastPrinted>
  <dcterms:created xsi:type="dcterms:W3CDTF">2010-04-29T12:39:23Z</dcterms:created>
  <dcterms:modified xsi:type="dcterms:W3CDTF">2021-11-01T12:41:28Z</dcterms:modified>
</cp:coreProperties>
</file>