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74645" y="70254"/>
            <a:ext cx="12060000" cy="57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648958" y="1638000"/>
            <a:ext cx="4500000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648958" y="716508"/>
            <a:ext cx="3384000" cy="828000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253156" y="1638000"/>
            <a:ext cx="2844000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201354" y="1638000"/>
            <a:ext cx="2916000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670649" y="4132399"/>
            <a:ext cx="4478309" cy="2643728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266984" y="4132399"/>
            <a:ext cx="5850370" cy="2643728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74645" y="728127"/>
            <a:ext cx="1499669" cy="6048000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155156" y="728127"/>
            <a:ext cx="3384000" cy="828000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661354" y="728127"/>
            <a:ext cx="3456000" cy="828000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2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77637" y="42411"/>
            <a:ext cx="12036726" cy="69011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574313" y="1606658"/>
            <a:ext cx="4425351" cy="257139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574313" y="785000"/>
            <a:ext cx="3436226" cy="769182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095999" y="1606659"/>
            <a:ext cx="2930830" cy="256778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116008" y="1606657"/>
            <a:ext cx="2986814" cy="2567787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583662" y="4230527"/>
            <a:ext cx="4425351" cy="2571392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117715" y="4230527"/>
            <a:ext cx="5985107" cy="2571390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77637" y="785000"/>
            <a:ext cx="1419040" cy="6030589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120455" y="779968"/>
            <a:ext cx="3436226" cy="769182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666597" y="779967"/>
            <a:ext cx="3436226" cy="769182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2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Akashdeep Dam</cp:lastModifiedBy>
  <cp:revision>7</cp:revision>
  <dcterms:created xsi:type="dcterms:W3CDTF">2023-07-31T02:01:30Z</dcterms:created>
  <dcterms:modified xsi:type="dcterms:W3CDTF">2024-08-07T07:58:18Z</dcterms:modified>
</cp:coreProperties>
</file>