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93A"/>
    <a:srgbClr val="112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A246-07DA-CF40-9A56-F1DD6E1D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769E9-E351-7FC7-A21F-EA29BB5B1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26795-8F77-E476-A6AF-5841DF7C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F084-31B6-B6B4-3BE5-EB319DA3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A682-544F-7F7F-7BCD-84C3D97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8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D88D-C6EE-7AF8-A625-C24D7BE7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73335-E32B-3B09-93DD-42DB3B0C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9CC5-D6C3-0AF5-8C53-C7AA18E9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7C44-B7C9-5F18-38F3-74AF18EE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8939-F06A-5466-AB21-2561E691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474D6-49E0-9715-DBA3-5D04B596A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C71FC-8F83-61A3-6975-362E4570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A2EF-572A-9610-C862-2A4E7BB3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B4F9-7D42-112F-E7DA-108E28E4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139D-0239-D02E-6810-5132FC26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270B-EF20-BA33-D332-DFEDBC72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F21D-B5FB-A84C-4164-C9FE6BD5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7696A-187D-E4AE-42B2-A4FB6243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9E48-490B-59BE-971C-58CDFB22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3A1C-B9F2-A740-40B5-B2B60A15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F8CC-7ED5-4A33-DE2D-F2FD2949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FE0AE-2742-0E98-046D-0150012D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05CB-39A9-BACC-DD64-498B87E0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6F28-D8FD-CE53-55CE-10478E6E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6F82-8100-43B9-46DB-7DF4A8CB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6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42EC-F955-C4BC-7F9D-EA99E9AA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27F6-D973-EF58-2C11-38741FB14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9E57F-42BD-6804-4F86-7893FB44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0F28-2CB2-5293-E9C9-7DDC5626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47FA4-EF4C-21F8-A90D-0FCBCD85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2FD12-DAC3-6307-EE4E-5769BF5A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906E-195B-E4B0-A390-DDB5873F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1B3C2-6F33-F073-F122-C2D84D82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6B672-6AC4-3C1C-8994-F329BAEEE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5DDA8-DB5A-32A8-7A9E-74206EF14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1D8A0-2887-203F-A143-12569F05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0059C-B788-68BA-823D-D0293199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9E880-019D-1603-1C25-CE3F7C44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7BFDC-E583-454B-3564-5F45C68E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858A-4C13-F106-466F-61C5A202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78C72-8A51-E9D5-AD70-21D58753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AFCFE-15CA-4F37-8058-B5A37E7C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E6FE4-E6C7-EDFB-AC25-988F72F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CED68-C860-501D-CF72-FC068F4E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92EF6-C189-13BD-1E55-7CCE897F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824B-786B-351B-5EF3-633EEA35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43B4-ED2A-BE2E-F4D4-C58F521A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893A-E498-4BE6-511F-071E446D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DB208-61FF-428B-6CF9-A1AD617E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A0929-386B-E47F-602E-C103F207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68213-E45C-22FB-952D-84D0BE5C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0E629-11FD-B7D5-9CA5-DE794D07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5114-2EF8-0AB8-F265-48D833E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9B199-A498-20A8-F05E-B42317B1A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670A-5E09-4F78-B712-1F374728A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3FEB-7875-DA25-4509-4B6B2E6A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D9C4F-D36C-D30B-9D49-C148C49C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1EEB-B8D2-A628-EAD6-3B6D70E2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8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F5D6B-6702-6050-AB2B-5D8BB97F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21A7-DF96-D635-1D60-20C591E9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ACB5-C1D9-DC7B-BDB7-F465BFB4E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0082-138E-4BF4-A11C-E37BF043DEE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AD3D3-2C8C-1998-06A1-2BF7D719B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588D-9625-8991-7F55-EC836C855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F85E-3F64-4BEE-A33F-9BBFBF22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8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BF07-EB09-F637-DA62-3CAC2DA14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B54E2-71CC-6C96-E12C-FD8371926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14D22F-1261-23D9-343B-25FF4328AD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2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2699CF-D04D-85BD-1DC5-04D910E31009}"/>
              </a:ext>
            </a:extLst>
          </p:cNvPr>
          <p:cNvSpPr/>
          <p:nvPr/>
        </p:nvSpPr>
        <p:spPr>
          <a:xfrm>
            <a:off x="4321280" y="1111352"/>
            <a:ext cx="3549442" cy="1464702"/>
          </a:xfrm>
          <a:prstGeom prst="roundRect">
            <a:avLst/>
          </a:prstGeom>
          <a:solidFill>
            <a:srgbClr val="1729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76DD1D-76D1-7521-5CB4-2A7D345A4F9B}"/>
              </a:ext>
            </a:extLst>
          </p:cNvPr>
          <p:cNvSpPr/>
          <p:nvPr/>
        </p:nvSpPr>
        <p:spPr>
          <a:xfrm>
            <a:off x="8101783" y="1075838"/>
            <a:ext cx="3549442" cy="1485694"/>
          </a:xfrm>
          <a:prstGeom prst="roundRect">
            <a:avLst/>
          </a:prstGeom>
          <a:solidFill>
            <a:srgbClr val="1729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B65922-38CF-92CB-29B5-40E5D7240E16}"/>
              </a:ext>
            </a:extLst>
          </p:cNvPr>
          <p:cNvSpPr/>
          <p:nvPr/>
        </p:nvSpPr>
        <p:spPr>
          <a:xfrm>
            <a:off x="540772" y="1122362"/>
            <a:ext cx="3549447" cy="1485695"/>
          </a:xfrm>
          <a:prstGeom prst="roundRect">
            <a:avLst/>
          </a:prstGeom>
          <a:solidFill>
            <a:srgbClr val="1729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63D9F-C441-74A5-79FD-44AE631E3F0E}"/>
              </a:ext>
            </a:extLst>
          </p:cNvPr>
          <p:cNvSpPr/>
          <p:nvPr/>
        </p:nvSpPr>
        <p:spPr>
          <a:xfrm>
            <a:off x="540775" y="4535949"/>
            <a:ext cx="2644878" cy="1379793"/>
          </a:xfrm>
          <a:prstGeom prst="roundRect">
            <a:avLst/>
          </a:prstGeom>
          <a:solidFill>
            <a:srgbClr val="1729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E16267-3053-9F50-91B3-83C6478E8EBD}"/>
              </a:ext>
            </a:extLst>
          </p:cNvPr>
          <p:cNvSpPr/>
          <p:nvPr/>
        </p:nvSpPr>
        <p:spPr>
          <a:xfrm>
            <a:off x="3350341" y="4535946"/>
            <a:ext cx="2644878" cy="1379793"/>
          </a:xfrm>
          <a:prstGeom prst="roundRect">
            <a:avLst/>
          </a:prstGeom>
          <a:solidFill>
            <a:srgbClr val="1729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42EA59-1F75-292B-4C04-DA2A0479C37C}"/>
              </a:ext>
            </a:extLst>
          </p:cNvPr>
          <p:cNvSpPr/>
          <p:nvPr/>
        </p:nvSpPr>
        <p:spPr>
          <a:xfrm>
            <a:off x="6196780" y="4535947"/>
            <a:ext cx="2644878" cy="1379793"/>
          </a:xfrm>
          <a:prstGeom prst="roundRect">
            <a:avLst/>
          </a:prstGeom>
          <a:solidFill>
            <a:srgbClr val="1729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4DB64B-DC15-2BFA-76FA-DE22B8E1922A}"/>
              </a:ext>
            </a:extLst>
          </p:cNvPr>
          <p:cNvSpPr/>
          <p:nvPr/>
        </p:nvSpPr>
        <p:spPr>
          <a:xfrm>
            <a:off x="9006346" y="4535946"/>
            <a:ext cx="2644878" cy="1379793"/>
          </a:xfrm>
          <a:prstGeom prst="roundRect">
            <a:avLst/>
          </a:prstGeom>
          <a:solidFill>
            <a:srgbClr val="1729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12D301-7438-F77E-813F-0EB1DAAF73AE}"/>
              </a:ext>
            </a:extLst>
          </p:cNvPr>
          <p:cNvSpPr/>
          <p:nvPr/>
        </p:nvSpPr>
        <p:spPr>
          <a:xfrm>
            <a:off x="4321280" y="2824137"/>
            <a:ext cx="3549442" cy="1464702"/>
          </a:xfrm>
          <a:prstGeom prst="roundRect">
            <a:avLst/>
          </a:prstGeom>
          <a:solidFill>
            <a:srgbClr val="1729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5177C6-B622-1FA6-314A-BA3919FDCE06}"/>
              </a:ext>
            </a:extLst>
          </p:cNvPr>
          <p:cNvSpPr/>
          <p:nvPr/>
        </p:nvSpPr>
        <p:spPr>
          <a:xfrm>
            <a:off x="8101783" y="2788623"/>
            <a:ext cx="3549442" cy="1485694"/>
          </a:xfrm>
          <a:prstGeom prst="roundRect">
            <a:avLst/>
          </a:prstGeom>
          <a:solidFill>
            <a:srgbClr val="1729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A957F2-F4F6-1841-058F-27C3AB1DC160}"/>
              </a:ext>
            </a:extLst>
          </p:cNvPr>
          <p:cNvSpPr/>
          <p:nvPr/>
        </p:nvSpPr>
        <p:spPr>
          <a:xfrm>
            <a:off x="540772" y="2835147"/>
            <a:ext cx="3549447" cy="1485695"/>
          </a:xfrm>
          <a:prstGeom prst="roundRect">
            <a:avLst/>
          </a:prstGeom>
          <a:solidFill>
            <a:srgbClr val="1729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8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Akashdeep Dam</dc:creator>
  <cp:lastModifiedBy>Akashdeep Dam</cp:lastModifiedBy>
  <cp:revision>2</cp:revision>
  <dcterms:created xsi:type="dcterms:W3CDTF">2024-08-31T04:40:42Z</dcterms:created>
  <dcterms:modified xsi:type="dcterms:W3CDTF">2024-08-31T05:15:19Z</dcterms:modified>
</cp:coreProperties>
</file>