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AFCAFF"/>
    <a:srgbClr val="DF9A0F"/>
    <a:srgbClr val="F0E199"/>
    <a:srgbClr val="FFEEB7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0AC7-7B1F-DB1D-9EAF-B0839B6C0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60EA-2E90-D5A2-AFB5-3DB8FA1A2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9B3A-6F7B-5115-3B1A-3AF39C99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1D2F-563E-C4E1-1AA9-0D687D6E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DBB9-A9CE-2F18-7DF7-5489B813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05C7-6D2F-105D-7EB4-B23C8308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0EDF5-DD50-741E-3450-82A1F2C73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77ED-AB6C-E8B7-B0F1-E6C8DD50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95A2-6ABE-1DBD-0F4C-923520A5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D691-62FB-30BF-CE3A-E98B5ED2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CCB9D-D39D-229D-5AED-5E129F608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AA55A-0A99-D884-E6CA-014C303E7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1587-15AF-C9B0-B648-3A7B04D5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CE9B-332C-DEA1-0025-F092CB45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3706-B348-5B94-C4BA-8BF2BEF8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AFD-B5A0-FBDB-9C05-E4E554F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B816-919C-1F40-0CBB-0D387753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6598-F576-F695-6614-ED4F492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9A880-58F1-0C11-878F-C964868C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443C-447A-5C22-D747-7BD28903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DD32-1371-8B08-8D54-004E9FE4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CF78-B35F-7D2C-4C75-E099A4CA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1407-AB18-A485-AD0D-650CB803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CED1-F73A-087F-75D4-5B1665D6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92C6-E3E5-4A81-A4F4-8F913CC2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2F07-0E03-7D03-254C-4CBFBF5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1F06-EFB2-0665-8FA3-B527970FD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B896-CD4C-77FE-3CBD-C1BCA2DC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80E1-9CFC-31DC-D560-581E6A3C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04518-8424-0529-AEED-35487E7B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D62F-1B2A-1705-E94D-A1F17B57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E789-5248-7888-E3F1-EC1A9B5E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57B0-B989-7155-0496-B7F33546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2C8B-9B4A-5F8B-8DBC-940EF0BB3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44C1B-8BB4-C864-4C98-D919D75A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90F7D-77D8-9978-A1A9-D5CE05AE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F03C8-2E4A-F234-53D9-C8BC55C4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F5706-044F-A5FE-FA4E-011633A0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A7856-2A6E-5F3D-E9A3-6B268EE8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B152-77B9-10BC-0A09-2B282206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BEE2E-C5C1-DD53-F59D-623F27D1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052A1-2028-3929-0014-FF3F63F0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F048B-20AE-FACB-9A10-E7499CF8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972D5-353F-FE97-51E2-E049375C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2AE0A-3A32-6F37-A0C6-6E79E594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5C33B-3D07-AFE3-274E-05309B04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46A1-F958-AC01-3B13-78B7E709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401C7-DAF4-19AE-1F2B-951457D5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7B2B-A85B-2A84-BE3C-38D9813E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C2D8F-E6D0-0707-2131-8865BAC3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933F-F799-ED45-E980-3457AC01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7A36-139A-4A4C-51FC-8FF61E97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9E5F-EDDA-AE5F-649B-668D15AC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53C49-E15C-BF86-A617-69762B76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2CDF3-19FD-6722-7DD5-1BF35EA15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B8EAB-A0EE-6C3F-5A9E-D32F570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A183-925F-886B-CB3D-AB8D3051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ABFE-A930-32F9-758D-6F2B527C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28F59-5719-7295-3528-F52147EB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3690-29EC-5027-07EF-D5624E9A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6B0-FC53-26FB-5CC9-18E1606C6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7E46-2C24-4553-BDEE-F14D3360801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D8CC-9838-62D5-25EA-4126532C8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81F8-C4A5-2199-BF03-6E2588D41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2034071" y="2034075"/>
            <a:ext cx="6857998" cy="2789850"/>
          </a:xfrm>
          <a:prstGeom prst="round2SameRect">
            <a:avLst>
              <a:gd name="adj1" fmla="val 8703"/>
              <a:gd name="adj2" fmla="val 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061928" y="-1272073"/>
            <a:ext cx="6857998" cy="9402146"/>
          </a:xfrm>
          <a:prstGeom prst="round2SameRect">
            <a:avLst>
              <a:gd name="adj1" fmla="val 3068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D67988-32A8-DFC4-791B-C1837C58826D}"/>
              </a:ext>
            </a:extLst>
          </p:cNvPr>
          <p:cNvSpPr/>
          <p:nvPr/>
        </p:nvSpPr>
        <p:spPr>
          <a:xfrm>
            <a:off x="2980491" y="983512"/>
            <a:ext cx="2834593" cy="2272852"/>
          </a:xfrm>
          <a:prstGeom prst="roundRect">
            <a:avLst>
              <a:gd name="adj" fmla="val 10746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30CB6F-1B39-DDEA-5E77-EE9F4C82364F}"/>
              </a:ext>
            </a:extLst>
          </p:cNvPr>
          <p:cNvSpPr/>
          <p:nvPr/>
        </p:nvSpPr>
        <p:spPr>
          <a:xfrm>
            <a:off x="6067374" y="944077"/>
            <a:ext cx="2847103" cy="2312287"/>
          </a:xfrm>
          <a:prstGeom prst="roundRect">
            <a:avLst>
              <a:gd name="adj" fmla="val 10746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9AD5B9-234B-4525-8F2F-D8AD35969C2C}"/>
              </a:ext>
            </a:extLst>
          </p:cNvPr>
          <p:cNvSpPr/>
          <p:nvPr/>
        </p:nvSpPr>
        <p:spPr>
          <a:xfrm>
            <a:off x="9131564" y="944070"/>
            <a:ext cx="2847103" cy="2312294"/>
          </a:xfrm>
          <a:prstGeom prst="roundRect">
            <a:avLst>
              <a:gd name="adj" fmla="val 10746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588DF5-1C14-5BE2-30E8-AA5CC88DE27D}"/>
              </a:ext>
            </a:extLst>
          </p:cNvPr>
          <p:cNvSpPr/>
          <p:nvPr/>
        </p:nvSpPr>
        <p:spPr>
          <a:xfrm>
            <a:off x="2967981" y="3420094"/>
            <a:ext cx="3796713" cy="3170712"/>
          </a:xfrm>
          <a:prstGeom prst="roundRect">
            <a:avLst>
              <a:gd name="adj" fmla="val 7584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1DB777-C49A-65AF-BA83-B5D8FABF59F0}"/>
              </a:ext>
            </a:extLst>
          </p:cNvPr>
          <p:cNvSpPr/>
          <p:nvPr/>
        </p:nvSpPr>
        <p:spPr>
          <a:xfrm>
            <a:off x="7035281" y="3428999"/>
            <a:ext cx="4950903" cy="3170712"/>
          </a:xfrm>
          <a:prstGeom prst="roundRect">
            <a:avLst>
              <a:gd name="adj" fmla="val 7185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7F0696-36FC-A219-AD05-9E86D96AA531}"/>
              </a:ext>
            </a:extLst>
          </p:cNvPr>
          <p:cNvCxnSpPr>
            <a:cxnSpLocks/>
          </p:cNvCxnSpPr>
          <p:nvPr/>
        </p:nvCxnSpPr>
        <p:spPr>
          <a:xfrm>
            <a:off x="2980491" y="1496292"/>
            <a:ext cx="28345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1E819C-FCD7-0A27-F5DD-57F9FF152B66}"/>
              </a:ext>
            </a:extLst>
          </p:cNvPr>
          <p:cNvCxnSpPr>
            <a:cxnSpLocks/>
          </p:cNvCxnSpPr>
          <p:nvPr/>
        </p:nvCxnSpPr>
        <p:spPr>
          <a:xfrm>
            <a:off x="6067374" y="1496292"/>
            <a:ext cx="28471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C8E78F-99E2-ECD1-73EF-FD2D3960320D}"/>
              </a:ext>
            </a:extLst>
          </p:cNvPr>
          <p:cNvCxnSpPr>
            <a:cxnSpLocks/>
          </p:cNvCxnSpPr>
          <p:nvPr/>
        </p:nvCxnSpPr>
        <p:spPr>
          <a:xfrm>
            <a:off x="9131564" y="1496292"/>
            <a:ext cx="28471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3342D-11E2-4125-7AAF-39F250848188}"/>
              </a:ext>
            </a:extLst>
          </p:cNvPr>
          <p:cNvCxnSpPr>
            <a:cxnSpLocks/>
          </p:cNvCxnSpPr>
          <p:nvPr/>
        </p:nvCxnSpPr>
        <p:spPr>
          <a:xfrm>
            <a:off x="2967981" y="3966360"/>
            <a:ext cx="379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B07E1A-9139-8F5F-14C3-7292E4746E10}"/>
              </a:ext>
            </a:extLst>
          </p:cNvPr>
          <p:cNvCxnSpPr>
            <a:cxnSpLocks/>
          </p:cNvCxnSpPr>
          <p:nvPr/>
        </p:nvCxnSpPr>
        <p:spPr>
          <a:xfrm>
            <a:off x="7035281" y="3966360"/>
            <a:ext cx="495090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AC2B2A-3D26-3DAB-AE5C-A5BDC58E6EAE}"/>
              </a:ext>
            </a:extLst>
          </p:cNvPr>
          <p:cNvCxnSpPr>
            <a:cxnSpLocks/>
          </p:cNvCxnSpPr>
          <p:nvPr/>
        </p:nvCxnSpPr>
        <p:spPr>
          <a:xfrm>
            <a:off x="213333" y="1073869"/>
            <a:ext cx="23869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A6411-456D-B0D9-301D-CBF9068F7BF9}"/>
              </a:ext>
            </a:extLst>
          </p:cNvPr>
          <p:cNvCxnSpPr>
            <a:cxnSpLocks/>
          </p:cNvCxnSpPr>
          <p:nvPr/>
        </p:nvCxnSpPr>
        <p:spPr>
          <a:xfrm>
            <a:off x="213333" y="5897798"/>
            <a:ext cx="23869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75799C-D6B7-D569-CA78-852BB4296DAC}"/>
              </a:ext>
            </a:extLst>
          </p:cNvPr>
          <p:cNvSpPr/>
          <p:nvPr/>
        </p:nvSpPr>
        <p:spPr>
          <a:xfrm>
            <a:off x="213333" y="4459649"/>
            <a:ext cx="2363189" cy="1105726"/>
          </a:xfrm>
          <a:prstGeom prst="roundRect">
            <a:avLst>
              <a:gd name="adj" fmla="val 1741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84669-FDC4-3B4A-F646-A7C42A408414}"/>
              </a:ext>
            </a:extLst>
          </p:cNvPr>
          <p:cNvCxnSpPr>
            <a:cxnSpLocks/>
          </p:cNvCxnSpPr>
          <p:nvPr/>
        </p:nvCxnSpPr>
        <p:spPr>
          <a:xfrm>
            <a:off x="219085" y="4844561"/>
            <a:ext cx="2357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5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1852030" y="1852033"/>
            <a:ext cx="6857998" cy="3153933"/>
          </a:xfrm>
          <a:prstGeom prst="round2SameRect">
            <a:avLst>
              <a:gd name="adj1" fmla="val 8703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243968" y="-1090029"/>
            <a:ext cx="6857998" cy="9038058"/>
          </a:xfrm>
          <a:prstGeom prst="round2SameRect">
            <a:avLst>
              <a:gd name="adj1" fmla="val 3068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588DF5-1C14-5BE2-30E8-AA5CC88DE27D}"/>
              </a:ext>
            </a:extLst>
          </p:cNvPr>
          <p:cNvSpPr/>
          <p:nvPr/>
        </p:nvSpPr>
        <p:spPr>
          <a:xfrm>
            <a:off x="7817070" y="1378857"/>
            <a:ext cx="4060799" cy="5169733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AC2B2A-3D26-3DAB-AE5C-A5BDC58E6EAE}"/>
              </a:ext>
            </a:extLst>
          </p:cNvPr>
          <p:cNvCxnSpPr>
            <a:cxnSpLocks/>
          </p:cNvCxnSpPr>
          <p:nvPr/>
        </p:nvCxnSpPr>
        <p:spPr>
          <a:xfrm>
            <a:off x="104270" y="1083199"/>
            <a:ext cx="29188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A6411-456D-B0D9-301D-CBF9068F7BF9}"/>
              </a:ext>
            </a:extLst>
          </p:cNvPr>
          <p:cNvCxnSpPr>
            <a:cxnSpLocks/>
          </p:cNvCxnSpPr>
          <p:nvPr/>
        </p:nvCxnSpPr>
        <p:spPr>
          <a:xfrm>
            <a:off x="104270" y="5897798"/>
            <a:ext cx="29188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3D421C-6BD0-901C-328A-9B144D45663E}"/>
              </a:ext>
            </a:extLst>
          </p:cNvPr>
          <p:cNvSpPr/>
          <p:nvPr/>
        </p:nvSpPr>
        <p:spPr>
          <a:xfrm>
            <a:off x="3459670" y="1336641"/>
            <a:ext cx="4060797" cy="5211949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1A508D-DBA6-D961-4593-A42A30F488A3}"/>
              </a:ext>
            </a:extLst>
          </p:cNvPr>
          <p:cNvCxnSpPr>
            <a:cxnSpLocks/>
          </p:cNvCxnSpPr>
          <p:nvPr/>
        </p:nvCxnSpPr>
        <p:spPr>
          <a:xfrm>
            <a:off x="7817072" y="2068949"/>
            <a:ext cx="4060797" cy="105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A98EE-D967-C349-6ED9-B1EBDF1E175B}"/>
              </a:ext>
            </a:extLst>
          </p:cNvPr>
          <p:cNvCxnSpPr/>
          <p:nvPr/>
        </p:nvCxnSpPr>
        <p:spPr>
          <a:xfrm>
            <a:off x="3153937" y="0"/>
            <a:ext cx="0" cy="68580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3342D-11E2-4125-7AAF-39F250848188}"/>
              </a:ext>
            </a:extLst>
          </p:cNvPr>
          <p:cNvCxnSpPr>
            <a:cxnSpLocks/>
          </p:cNvCxnSpPr>
          <p:nvPr/>
        </p:nvCxnSpPr>
        <p:spPr>
          <a:xfrm>
            <a:off x="3459670" y="2058395"/>
            <a:ext cx="406079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7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1810654" y="1810655"/>
            <a:ext cx="6857998" cy="3236689"/>
          </a:xfrm>
          <a:prstGeom prst="round2SameRect">
            <a:avLst>
              <a:gd name="adj1" fmla="val 8703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249686" y="-1084315"/>
            <a:ext cx="6857998" cy="9026630"/>
          </a:xfrm>
          <a:prstGeom prst="round2SameRect">
            <a:avLst>
              <a:gd name="adj1" fmla="val 3068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87D5DF-FF0C-3034-7FEC-974DC61258D7}"/>
              </a:ext>
            </a:extLst>
          </p:cNvPr>
          <p:cNvGrpSpPr/>
          <p:nvPr/>
        </p:nvGrpSpPr>
        <p:grpSpPr>
          <a:xfrm>
            <a:off x="233265" y="1891145"/>
            <a:ext cx="11724838" cy="4747492"/>
            <a:chOff x="675574" y="1378857"/>
            <a:chExt cx="11734139" cy="521194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588DF5-1C14-5BE2-30E8-AA5CC88DE27D}"/>
                </a:ext>
              </a:extLst>
            </p:cNvPr>
            <p:cNvSpPr/>
            <p:nvPr/>
          </p:nvSpPr>
          <p:spPr>
            <a:xfrm>
              <a:off x="687448" y="1378857"/>
              <a:ext cx="3811979" cy="5211949"/>
            </a:xfrm>
            <a:prstGeom prst="roundRect">
              <a:avLst>
                <a:gd name="adj" fmla="val 5299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E3342D-11E2-4125-7AAF-39F250848188}"/>
                </a:ext>
              </a:extLst>
            </p:cNvPr>
            <p:cNvCxnSpPr>
              <a:cxnSpLocks/>
            </p:cNvCxnSpPr>
            <p:nvPr/>
          </p:nvCxnSpPr>
          <p:spPr>
            <a:xfrm>
              <a:off x="675574" y="2079503"/>
              <a:ext cx="379482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63D421C-6BD0-901C-328A-9B144D45663E}"/>
                </a:ext>
              </a:extLst>
            </p:cNvPr>
            <p:cNvSpPr/>
            <p:nvPr/>
          </p:nvSpPr>
          <p:spPr>
            <a:xfrm>
              <a:off x="4649848" y="1378857"/>
              <a:ext cx="3811979" cy="5211949"/>
            </a:xfrm>
            <a:prstGeom prst="roundRect">
              <a:avLst>
                <a:gd name="adj" fmla="val 5299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1A508D-DBA6-D961-4593-A42A30F488A3}"/>
                </a:ext>
              </a:extLst>
            </p:cNvPr>
            <p:cNvCxnSpPr>
              <a:cxnSpLocks/>
            </p:cNvCxnSpPr>
            <p:nvPr/>
          </p:nvCxnSpPr>
          <p:spPr>
            <a:xfrm>
              <a:off x="4652488" y="2079503"/>
              <a:ext cx="379482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8533B3B-E65B-F2FD-75E7-40627BC7DC08}"/>
                </a:ext>
              </a:extLst>
            </p:cNvPr>
            <p:cNvSpPr/>
            <p:nvPr/>
          </p:nvSpPr>
          <p:spPr>
            <a:xfrm>
              <a:off x="8597734" y="1378857"/>
              <a:ext cx="3811979" cy="5211949"/>
            </a:xfrm>
            <a:prstGeom prst="roundRect">
              <a:avLst>
                <a:gd name="adj" fmla="val 5299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7A2FCA-C3EC-2532-5986-A545131F0D8A}"/>
                </a:ext>
              </a:extLst>
            </p:cNvPr>
            <p:cNvCxnSpPr>
              <a:cxnSpLocks/>
            </p:cNvCxnSpPr>
            <p:nvPr/>
          </p:nvCxnSpPr>
          <p:spPr>
            <a:xfrm>
              <a:off x="8600374" y="2079503"/>
              <a:ext cx="379482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95FBBC-183F-38DC-AE0B-3608F7DEA002}"/>
              </a:ext>
            </a:extLst>
          </p:cNvPr>
          <p:cNvGrpSpPr/>
          <p:nvPr/>
        </p:nvGrpSpPr>
        <p:grpSpPr>
          <a:xfrm>
            <a:off x="233265" y="798285"/>
            <a:ext cx="11728579" cy="873499"/>
            <a:chOff x="790368" y="566059"/>
            <a:chExt cx="12407073" cy="11057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696955A-42F6-8BD1-37D6-A6ECA6083D42}"/>
                </a:ext>
              </a:extLst>
            </p:cNvPr>
            <p:cNvSpPr/>
            <p:nvPr/>
          </p:nvSpPr>
          <p:spPr>
            <a:xfrm>
              <a:off x="790368" y="566059"/>
              <a:ext cx="2363189" cy="1105726"/>
            </a:xfrm>
            <a:prstGeom prst="roundRect">
              <a:avLst>
                <a:gd name="adj" fmla="val 17413"/>
              </a:avLst>
            </a:prstGeom>
            <a:grpFill/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743F38-D766-C80B-4528-5B86AAA9CBBF}"/>
                </a:ext>
              </a:extLst>
            </p:cNvPr>
            <p:cNvCxnSpPr>
              <a:cxnSpLocks/>
            </p:cNvCxnSpPr>
            <p:nvPr/>
          </p:nvCxnSpPr>
          <p:spPr>
            <a:xfrm>
              <a:off x="792163" y="1006570"/>
              <a:ext cx="2357437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9199D6-E75E-7D70-D853-6AB019961DC8}"/>
                </a:ext>
              </a:extLst>
            </p:cNvPr>
            <p:cNvSpPr/>
            <p:nvPr/>
          </p:nvSpPr>
          <p:spPr>
            <a:xfrm>
              <a:off x="3286825" y="566059"/>
              <a:ext cx="2363189" cy="1105726"/>
            </a:xfrm>
            <a:prstGeom prst="roundRect">
              <a:avLst>
                <a:gd name="adj" fmla="val 17413"/>
              </a:avLst>
            </a:prstGeom>
            <a:grpFill/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227B52-7B55-6780-7F76-631CB59ECD07}"/>
                </a:ext>
              </a:extLst>
            </p:cNvPr>
            <p:cNvCxnSpPr>
              <a:cxnSpLocks/>
            </p:cNvCxnSpPr>
            <p:nvPr/>
          </p:nvCxnSpPr>
          <p:spPr>
            <a:xfrm>
              <a:off x="3288620" y="1006570"/>
              <a:ext cx="2357437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BF467CB-4CE5-F431-B158-07573AD9DDBF}"/>
                </a:ext>
              </a:extLst>
            </p:cNvPr>
            <p:cNvSpPr/>
            <p:nvPr/>
          </p:nvSpPr>
          <p:spPr>
            <a:xfrm>
              <a:off x="5797796" y="566059"/>
              <a:ext cx="2363189" cy="1105726"/>
            </a:xfrm>
            <a:prstGeom prst="roundRect">
              <a:avLst>
                <a:gd name="adj" fmla="val 17413"/>
              </a:avLst>
            </a:prstGeom>
            <a:grpFill/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947D4-86F2-4238-E985-2265BA33E1DD}"/>
                </a:ext>
              </a:extLst>
            </p:cNvPr>
            <p:cNvCxnSpPr>
              <a:cxnSpLocks/>
            </p:cNvCxnSpPr>
            <p:nvPr/>
          </p:nvCxnSpPr>
          <p:spPr>
            <a:xfrm>
              <a:off x="5799591" y="1006570"/>
              <a:ext cx="2357437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8EB6118-15E8-62C9-DBD9-6D767FF55F3D}"/>
                </a:ext>
              </a:extLst>
            </p:cNvPr>
            <p:cNvSpPr/>
            <p:nvPr/>
          </p:nvSpPr>
          <p:spPr>
            <a:xfrm>
              <a:off x="8308767" y="566059"/>
              <a:ext cx="2363189" cy="1105726"/>
            </a:xfrm>
            <a:prstGeom prst="roundRect">
              <a:avLst>
                <a:gd name="adj" fmla="val 17413"/>
              </a:avLst>
            </a:prstGeom>
            <a:grpFill/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186104-5AA7-11DC-19D7-CA8C627A0C14}"/>
                </a:ext>
              </a:extLst>
            </p:cNvPr>
            <p:cNvCxnSpPr>
              <a:cxnSpLocks/>
            </p:cNvCxnSpPr>
            <p:nvPr/>
          </p:nvCxnSpPr>
          <p:spPr>
            <a:xfrm>
              <a:off x="8310562" y="1006570"/>
              <a:ext cx="2357437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3878711-3160-E213-1E9C-ECA650F26F68}"/>
                </a:ext>
              </a:extLst>
            </p:cNvPr>
            <p:cNvSpPr/>
            <p:nvPr/>
          </p:nvSpPr>
          <p:spPr>
            <a:xfrm>
              <a:off x="10834252" y="566059"/>
              <a:ext cx="2363189" cy="1105726"/>
            </a:xfrm>
            <a:prstGeom prst="roundRect">
              <a:avLst>
                <a:gd name="adj" fmla="val 17413"/>
              </a:avLst>
            </a:prstGeom>
            <a:grpFill/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4AB72E-7063-F9C8-A806-CA14C2FA4443}"/>
                </a:ext>
              </a:extLst>
            </p:cNvPr>
            <p:cNvCxnSpPr>
              <a:cxnSpLocks/>
            </p:cNvCxnSpPr>
            <p:nvPr/>
          </p:nvCxnSpPr>
          <p:spPr>
            <a:xfrm>
              <a:off x="10836047" y="1006570"/>
              <a:ext cx="2357437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75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1846315" y="1846314"/>
            <a:ext cx="6857998" cy="3165369"/>
          </a:xfrm>
          <a:prstGeom prst="round2SameRect">
            <a:avLst>
              <a:gd name="adj1" fmla="val 8703"/>
              <a:gd name="adj2" fmla="val 0"/>
            </a:avLst>
          </a:prstGeom>
          <a:solidFill>
            <a:srgbClr val="AFC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249686" y="-1084315"/>
            <a:ext cx="6857998" cy="9026630"/>
          </a:xfrm>
          <a:prstGeom prst="round2SameRect">
            <a:avLst>
              <a:gd name="adj1" fmla="val 3068"/>
              <a:gd name="adj2" fmla="val 0"/>
            </a:avLst>
          </a:prstGeom>
          <a:solidFill>
            <a:srgbClr val="AFC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1AABB5-D6BA-DC96-29FF-A0CBACE73FC0}"/>
              </a:ext>
            </a:extLst>
          </p:cNvPr>
          <p:cNvSpPr/>
          <p:nvPr/>
        </p:nvSpPr>
        <p:spPr>
          <a:xfrm>
            <a:off x="8170205" y="1524755"/>
            <a:ext cx="3919547" cy="5211947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E78BDC-17F3-7505-AEA5-CBEFB3E1D07E}"/>
              </a:ext>
            </a:extLst>
          </p:cNvPr>
          <p:cNvSpPr/>
          <p:nvPr/>
        </p:nvSpPr>
        <p:spPr>
          <a:xfrm>
            <a:off x="4163624" y="1524754"/>
            <a:ext cx="3919548" cy="5211948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256F949-9B2B-188E-3C0A-35B76E70CEAD}"/>
              </a:ext>
            </a:extLst>
          </p:cNvPr>
          <p:cNvSpPr/>
          <p:nvPr/>
        </p:nvSpPr>
        <p:spPr>
          <a:xfrm>
            <a:off x="117734" y="1524754"/>
            <a:ext cx="3939043" cy="5211948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3342D-11E2-4125-7AAF-39F250848188}"/>
              </a:ext>
            </a:extLst>
          </p:cNvPr>
          <p:cNvCxnSpPr>
            <a:cxnSpLocks/>
          </p:cNvCxnSpPr>
          <p:nvPr/>
        </p:nvCxnSpPr>
        <p:spPr>
          <a:xfrm>
            <a:off x="117734" y="2028143"/>
            <a:ext cx="3939043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20217-5894-F84B-07A0-59B82E15B625}"/>
              </a:ext>
            </a:extLst>
          </p:cNvPr>
          <p:cNvCxnSpPr>
            <a:cxnSpLocks/>
          </p:cNvCxnSpPr>
          <p:nvPr/>
        </p:nvCxnSpPr>
        <p:spPr>
          <a:xfrm>
            <a:off x="4154293" y="2034653"/>
            <a:ext cx="3939043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721DAC-248B-02B1-C216-705D76D4E577}"/>
              </a:ext>
            </a:extLst>
          </p:cNvPr>
          <p:cNvCxnSpPr>
            <a:cxnSpLocks/>
          </p:cNvCxnSpPr>
          <p:nvPr/>
        </p:nvCxnSpPr>
        <p:spPr>
          <a:xfrm>
            <a:off x="8160874" y="2044274"/>
            <a:ext cx="3939043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3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085254" y="-1248746"/>
            <a:ext cx="6857998" cy="9355491"/>
          </a:xfrm>
          <a:prstGeom prst="round2SameRect">
            <a:avLst>
              <a:gd name="adj1" fmla="val 3068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588DF5-1C14-5BE2-30E8-AA5CC88DE27D}"/>
              </a:ext>
            </a:extLst>
          </p:cNvPr>
          <p:cNvSpPr/>
          <p:nvPr/>
        </p:nvSpPr>
        <p:spPr>
          <a:xfrm>
            <a:off x="3009852" y="1944913"/>
            <a:ext cx="2836504" cy="2321145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F08C89B-45B0-2EA4-B11E-A732BACC6A64}"/>
              </a:ext>
            </a:extLst>
          </p:cNvPr>
          <p:cNvSpPr/>
          <p:nvPr/>
        </p:nvSpPr>
        <p:spPr>
          <a:xfrm>
            <a:off x="6096000" y="1944913"/>
            <a:ext cx="2836503" cy="2321145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ACC894-3AD5-994D-D1FF-49BE874F0092}"/>
              </a:ext>
            </a:extLst>
          </p:cNvPr>
          <p:cNvSpPr/>
          <p:nvPr/>
        </p:nvSpPr>
        <p:spPr>
          <a:xfrm>
            <a:off x="9167675" y="1944914"/>
            <a:ext cx="2825774" cy="2321144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2010744" y="2010748"/>
            <a:ext cx="6857998" cy="2836503"/>
          </a:xfrm>
          <a:prstGeom prst="round2SameRect">
            <a:avLst>
              <a:gd name="adj1" fmla="val 8703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AC2B2A-3D26-3DAB-AE5C-A5BDC58E6EAE}"/>
              </a:ext>
            </a:extLst>
          </p:cNvPr>
          <p:cNvCxnSpPr>
            <a:cxnSpLocks/>
          </p:cNvCxnSpPr>
          <p:nvPr/>
        </p:nvCxnSpPr>
        <p:spPr>
          <a:xfrm>
            <a:off x="206908" y="1092530"/>
            <a:ext cx="2386939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A6411-456D-B0D9-301D-CBF9068F7BF9}"/>
              </a:ext>
            </a:extLst>
          </p:cNvPr>
          <p:cNvCxnSpPr>
            <a:cxnSpLocks/>
          </p:cNvCxnSpPr>
          <p:nvPr/>
        </p:nvCxnSpPr>
        <p:spPr>
          <a:xfrm>
            <a:off x="206908" y="5925790"/>
            <a:ext cx="2386939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55E793-2F6C-4DF0-A728-141E28E64403}"/>
              </a:ext>
            </a:extLst>
          </p:cNvPr>
          <p:cNvSpPr/>
          <p:nvPr/>
        </p:nvSpPr>
        <p:spPr>
          <a:xfrm>
            <a:off x="3002302" y="988292"/>
            <a:ext cx="1735453" cy="767549"/>
          </a:xfrm>
          <a:prstGeom prst="roundRect">
            <a:avLst>
              <a:gd name="adj" fmla="val 174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882778-CC10-6EBB-95C8-FE91BC0722DC}"/>
              </a:ext>
            </a:extLst>
          </p:cNvPr>
          <p:cNvCxnSpPr>
            <a:cxnSpLocks/>
          </p:cNvCxnSpPr>
          <p:nvPr/>
        </p:nvCxnSpPr>
        <p:spPr>
          <a:xfrm>
            <a:off x="3098339" y="1300541"/>
            <a:ext cx="1543378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E26B31-A11D-F2A6-4015-40959158ECA1}"/>
              </a:ext>
            </a:extLst>
          </p:cNvPr>
          <p:cNvSpPr/>
          <p:nvPr/>
        </p:nvSpPr>
        <p:spPr>
          <a:xfrm>
            <a:off x="4820653" y="988293"/>
            <a:ext cx="1735452" cy="783772"/>
          </a:xfrm>
          <a:prstGeom prst="roundRect">
            <a:avLst>
              <a:gd name="adj" fmla="val 174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B9AAA1-B3D8-DF51-AE4B-80D73EDF6BC9}"/>
              </a:ext>
            </a:extLst>
          </p:cNvPr>
          <p:cNvCxnSpPr>
            <a:cxnSpLocks/>
          </p:cNvCxnSpPr>
          <p:nvPr/>
        </p:nvCxnSpPr>
        <p:spPr>
          <a:xfrm>
            <a:off x="4916690" y="1300541"/>
            <a:ext cx="1543378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3AE905-162C-8D1E-1FFA-349D642CB665}"/>
              </a:ext>
            </a:extLst>
          </p:cNvPr>
          <p:cNvSpPr/>
          <p:nvPr/>
        </p:nvSpPr>
        <p:spPr>
          <a:xfrm>
            <a:off x="6661860" y="837232"/>
            <a:ext cx="1632721" cy="1056904"/>
          </a:xfrm>
          <a:prstGeom prst="roundRect">
            <a:avLst>
              <a:gd name="adj" fmla="val 17413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9E473C-C682-BEB9-B1F8-F146895C1AD6}"/>
              </a:ext>
            </a:extLst>
          </p:cNvPr>
          <p:cNvSpPr/>
          <p:nvPr/>
        </p:nvSpPr>
        <p:spPr>
          <a:xfrm>
            <a:off x="8392861" y="972070"/>
            <a:ext cx="1735451" cy="783772"/>
          </a:xfrm>
          <a:prstGeom prst="roundRect">
            <a:avLst>
              <a:gd name="adj" fmla="val 174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6FCB0C-8DD4-6510-4D0A-82BE7A36D12D}"/>
              </a:ext>
            </a:extLst>
          </p:cNvPr>
          <p:cNvCxnSpPr>
            <a:cxnSpLocks/>
          </p:cNvCxnSpPr>
          <p:nvPr/>
        </p:nvCxnSpPr>
        <p:spPr>
          <a:xfrm>
            <a:off x="8488897" y="1300541"/>
            <a:ext cx="1543378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DEAB27-1D86-0E7E-8CAC-3881AC25182B}"/>
              </a:ext>
            </a:extLst>
          </p:cNvPr>
          <p:cNvSpPr/>
          <p:nvPr/>
        </p:nvSpPr>
        <p:spPr>
          <a:xfrm>
            <a:off x="10249642" y="972070"/>
            <a:ext cx="1735450" cy="783772"/>
          </a:xfrm>
          <a:prstGeom prst="roundRect">
            <a:avLst>
              <a:gd name="adj" fmla="val 174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3342D-11E2-4125-7AAF-39F250848188}"/>
              </a:ext>
            </a:extLst>
          </p:cNvPr>
          <p:cNvCxnSpPr>
            <a:cxnSpLocks/>
          </p:cNvCxnSpPr>
          <p:nvPr/>
        </p:nvCxnSpPr>
        <p:spPr>
          <a:xfrm>
            <a:off x="3128936" y="2361222"/>
            <a:ext cx="259833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9AB26-C3C6-4BA7-5A01-64883A168E72}"/>
              </a:ext>
            </a:extLst>
          </p:cNvPr>
          <p:cNvCxnSpPr>
            <a:cxnSpLocks/>
          </p:cNvCxnSpPr>
          <p:nvPr/>
        </p:nvCxnSpPr>
        <p:spPr>
          <a:xfrm>
            <a:off x="6215083" y="2351891"/>
            <a:ext cx="259833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CA2CA-6688-239E-FDC6-9258A465A5E7}"/>
              </a:ext>
            </a:extLst>
          </p:cNvPr>
          <p:cNvCxnSpPr>
            <a:cxnSpLocks/>
          </p:cNvCxnSpPr>
          <p:nvPr/>
        </p:nvCxnSpPr>
        <p:spPr>
          <a:xfrm>
            <a:off x="9281394" y="2351891"/>
            <a:ext cx="259833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FAB64A-649F-6F8F-28B2-6522688B6A01}"/>
              </a:ext>
            </a:extLst>
          </p:cNvPr>
          <p:cNvSpPr/>
          <p:nvPr/>
        </p:nvSpPr>
        <p:spPr>
          <a:xfrm>
            <a:off x="3002302" y="4396887"/>
            <a:ext cx="2836503" cy="2321144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8E1BF4-CCC1-13C6-04B9-B2DD643B57E4}"/>
              </a:ext>
            </a:extLst>
          </p:cNvPr>
          <p:cNvSpPr/>
          <p:nvPr/>
        </p:nvSpPr>
        <p:spPr>
          <a:xfrm>
            <a:off x="6092931" y="4395464"/>
            <a:ext cx="2832100" cy="2321144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F3074B-1B6B-8EAF-3A46-A1528C927E5B}"/>
              </a:ext>
            </a:extLst>
          </p:cNvPr>
          <p:cNvSpPr/>
          <p:nvPr/>
        </p:nvSpPr>
        <p:spPr>
          <a:xfrm>
            <a:off x="9179157" y="4395463"/>
            <a:ext cx="2838722" cy="2321145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1A5481-5D9E-8AC7-4E74-8A3701D1D443}"/>
              </a:ext>
            </a:extLst>
          </p:cNvPr>
          <p:cNvCxnSpPr>
            <a:cxnSpLocks/>
          </p:cNvCxnSpPr>
          <p:nvPr/>
        </p:nvCxnSpPr>
        <p:spPr>
          <a:xfrm>
            <a:off x="3098339" y="4838211"/>
            <a:ext cx="259833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5C043-8798-F583-55E6-4633518485BB}"/>
              </a:ext>
            </a:extLst>
          </p:cNvPr>
          <p:cNvCxnSpPr>
            <a:cxnSpLocks/>
          </p:cNvCxnSpPr>
          <p:nvPr/>
        </p:nvCxnSpPr>
        <p:spPr>
          <a:xfrm>
            <a:off x="6209813" y="4838211"/>
            <a:ext cx="259833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18CF32-E9C8-A380-480E-006165F768E8}"/>
              </a:ext>
            </a:extLst>
          </p:cNvPr>
          <p:cNvCxnSpPr>
            <a:cxnSpLocks/>
          </p:cNvCxnSpPr>
          <p:nvPr/>
        </p:nvCxnSpPr>
        <p:spPr>
          <a:xfrm>
            <a:off x="9299350" y="4838211"/>
            <a:ext cx="259833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9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56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itechanalyticsolutions@gmail.com</dc:creator>
  <cp:lastModifiedBy>Akashdeep Dam</cp:lastModifiedBy>
  <cp:revision>18</cp:revision>
  <dcterms:created xsi:type="dcterms:W3CDTF">2024-01-28T13:40:34Z</dcterms:created>
  <dcterms:modified xsi:type="dcterms:W3CDTF">2024-08-12T03:12:28Z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2024-01-28T13:51:04Z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a8a961d2-519c-49d9-be53-a044f72b3385</vt:lpwstr>
  </property>
  <property fmtid="{D5CDD505-2E9C-101B-9397-08002B2CF9AE}" pid="7" name="MSIP_Label_defa4170-0d19-0005-0004-bc88714345d2_ActionId">
    <vt:lpwstr>cbab9be4-c49f-4928-a7ff-e68eb92fbd97</vt:lpwstr>
  </property>
  <property fmtid="{D5CDD505-2E9C-101B-9397-08002B2CF9AE}" pid="8" name="MSIP_Label_defa4170-0d19-0005-0004-bc88714345d2_ContentBits">
    <vt:lpwstr>0</vt:lpwstr>
  </property>
</Properties>
</file>