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notesSlides/notesSlide2.xml" ContentType="application/vnd.openxmlformats-officedocument.presentationml.notesSlide+xml"/>
  <Override PartName="/ppt/tags/tag86.xml" ContentType="application/vnd.openxmlformats-officedocument.presentationml.tags+xml"/>
  <Override PartName="/ppt/notesSlides/notesSlide3.xml" ContentType="application/vnd.openxmlformats-officedocument.presentationml.notesSlide+xml"/>
  <Override PartName="/ppt/tags/tag87.xml" ContentType="application/vnd.openxmlformats-officedocument.presentationml.tags+xml"/>
  <Override PartName="/ppt/notesSlides/notesSlide4.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2">
  <p:sldMasterIdLst>
    <p:sldMasterId id="2147483682" r:id="rId1"/>
  </p:sldMasterIdLst>
  <p:notesMasterIdLst>
    <p:notesMasterId r:id="rId13"/>
  </p:notesMasterIdLst>
  <p:handoutMasterIdLst>
    <p:handoutMasterId r:id="rId14"/>
  </p:handoutMasterIdLst>
  <p:sldIdLst>
    <p:sldId id="257" r:id="rId2"/>
    <p:sldId id="447" r:id="rId3"/>
    <p:sldId id="273" r:id="rId4"/>
    <p:sldId id="449" r:id="rId5"/>
    <p:sldId id="382" r:id="rId6"/>
    <p:sldId id="452" r:id="rId7"/>
    <p:sldId id="333" r:id="rId8"/>
    <p:sldId id="458" r:id="rId9"/>
    <p:sldId id="456" r:id="rId10"/>
    <p:sldId id="457" r:id="rId11"/>
    <p:sldId id="261" r:id="rId12"/>
  </p:sldIdLst>
  <p:sldSz cx="12192000" cy="6858000"/>
  <p:notesSz cx="7099300" cy="10234613"/>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68" autoAdjust="0"/>
    <p:restoredTop sz="73675" autoAdjust="0"/>
  </p:normalViewPr>
  <p:slideViewPr>
    <p:cSldViewPr>
      <p:cViewPr varScale="1">
        <p:scale>
          <a:sx n="116" d="100"/>
          <a:sy n="116" d="100"/>
        </p:scale>
        <p:origin x="114" y="11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0" d="100"/>
          <a:sy n="60" d="100"/>
        </p:scale>
        <p:origin x="3216" y="38"/>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atin typeface="Arial" charset="0"/>
              </a:defRPr>
            </a:lvl1pPr>
          </a:lstStyle>
          <a:p>
            <a:pPr>
              <a:defRPr/>
            </a:pPr>
            <a:endParaRPr lang="zh-CN" altLang="en-US"/>
          </a:p>
        </p:txBody>
      </p:sp>
      <p:sp>
        <p:nvSpPr>
          <p:cNvPr id="3" name="日期占位符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atin typeface="Arial" charset="0"/>
              </a:defRPr>
            </a:lvl1pPr>
          </a:lstStyle>
          <a:p>
            <a:pPr>
              <a:defRPr/>
            </a:pPr>
            <a:fld id="{9E8043D1-12E0-49BF-8404-A37B28378FA1}" type="datetimeFigureOut">
              <a:rPr lang="zh-CN" altLang="en-US"/>
              <a:pPr>
                <a:defRPr/>
              </a:pPr>
              <a:t>2018/11/25</a:t>
            </a:fld>
            <a:endParaRPr lang="zh-CN" altLang="en-US"/>
          </a:p>
        </p:txBody>
      </p:sp>
      <p:sp>
        <p:nvSpPr>
          <p:cNvPr id="4" name="页脚占位符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a:lvl1pPr>
          </a:lstStyle>
          <a:p>
            <a:fld id="{0AA4B1F0-2652-4623-BB2B-4997C911618F}" type="slidenum">
              <a:rPr lang="zh-CN" altLang="en-US"/>
              <a:pPr/>
              <a:t>‹#›</a:t>
            </a:fld>
            <a:endParaRPr lang="zh-CN" altLang="en-US"/>
          </a:p>
        </p:txBody>
      </p:sp>
    </p:spTree>
    <p:extLst>
      <p:ext uri="{BB962C8B-B14F-4D97-AF65-F5344CB8AC3E}">
        <p14:creationId xmlns:p14="http://schemas.microsoft.com/office/powerpoint/2010/main" val="7079875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Grp="1"/>
          </p:cNvSpPr>
          <p:nvPr>
            <p:ph type="hdr" sz="quarter"/>
          </p:nvPr>
        </p:nvSpPr>
        <p:spPr>
          <a:xfrm>
            <a:off x="0" y="0"/>
            <a:ext cx="3076363" cy="511731"/>
          </a:xfrm>
          <a:prstGeom prst="rect">
            <a:avLst/>
          </a:prstGeom>
        </p:spPr>
        <p:txBody>
          <a:bodyPr vert="horz" lIns="99048" tIns="49524" rIns="99048" bIns="49524" rtlCol="0"/>
          <a:lstStyle>
            <a:lvl1pPr algn="l" fontAlgn="auto" latinLnBrk="0">
              <a:spcBef>
                <a:spcPts val="0"/>
              </a:spcBef>
              <a:spcAft>
                <a:spcPts val="0"/>
              </a:spcAft>
              <a:defRPr lang="zh-CN" sz="1300">
                <a:latin typeface="+mn-lt"/>
                <a:ea typeface="+mn-ea"/>
              </a:defRPr>
            </a:lvl1pPr>
          </a:lstStyle>
          <a:p>
            <a:pPr>
              <a:defRPr/>
            </a:pPr>
            <a:endParaRPr/>
          </a:p>
        </p:txBody>
      </p:sp>
      <p:sp>
        <p:nvSpPr>
          <p:cNvPr id="3" name="Rectangle 2"/>
          <p:cNvSpPr>
            <a:spLocks noGrp="1"/>
          </p:cNvSpPr>
          <p:nvPr>
            <p:ph type="dt" idx="1"/>
          </p:nvPr>
        </p:nvSpPr>
        <p:spPr>
          <a:xfrm>
            <a:off x="4021294" y="0"/>
            <a:ext cx="3076363" cy="511731"/>
          </a:xfrm>
          <a:prstGeom prst="rect">
            <a:avLst/>
          </a:prstGeom>
        </p:spPr>
        <p:txBody>
          <a:bodyPr vert="horz" lIns="99048" tIns="49524" rIns="99048" bIns="49524" rtlCol="0"/>
          <a:lstStyle>
            <a:lvl1pPr algn="r" fontAlgn="auto" latinLnBrk="0">
              <a:spcBef>
                <a:spcPts val="0"/>
              </a:spcBef>
              <a:spcAft>
                <a:spcPts val="0"/>
              </a:spcAft>
              <a:defRPr lang="zh-CN" sz="1300">
                <a:latin typeface="+mn-lt"/>
                <a:ea typeface="+mn-ea"/>
              </a:defRPr>
            </a:lvl1pPr>
          </a:lstStyle>
          <a:p>
            <a:pPr>
              <a:defRPr/>
            </a:pPr>
            <a:fld id="{F5A38E32-3C61-4584-92E2-B9EE72E8C91F}" type="datetimeFigureOut">
              <a:rPr lang="zh-CN" altLang="en-US"/>
              <a:pPr>
                <a:defRPr/>
              </a:pPr>
              <a:t>2018/11/25</a:t>
            </a:fld>
            <a:endParaRPr/>
          </a:p>
        </p:txBody>
      </p:sp>
      <p:sp>
        <p:nvSpPr>
          <p:cNvPr id="4" name="Rectangle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pPr lvl="0"/>
            <a:endParaRPr lang="zh-CN" noProof="0"/>
          </a:p>
        </p:txBody>
      </p:sp>
      <p:sp>
        <p:nvSpPr>
          <p:cNvPr id="5" name="Rectangle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noProof="0"/>
              <a:t>单击此处编辑母版文本样式</a:t>
            </a:r>
          </a:p>
          <a:p>
            <a:pPr lvl="1"/>
            <a:r>
              <a:rPr lang="zh-CN" noProof="0"/>
              <a:t>第二级</a:t>
            </a:r>
          </a:p>
          <a:p>
            <a:pPr lvl="2"/>
            <a:r>
              <a:rPr lang="zh-CN" noProof="0"/>
              <a:t>第三级</a:t>
            </a:r>
          </a:p>
          <a:p>
            <a:pPr lvl="3"/>
            <a:r>
              <a:rPr lang="zh-CN" noProof="0"/>
              <a:t>第四级</a:t>
            </a:r>
          </a:p>
          <a:p>
            <a:pPr lvl="4"/>
            <a:r>
              <a:rPr lang="zh-CN" noProof="0"/>
              <a:t>第五级</a:t>
            </a:r>
          </a:p>
        </p:txBody>
      </p:sp>
      <p:sp>
        <p:nvSpPr>
          <p:cNvPr id="6" name="Rectangle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fontAlgn="auto" latinLnBrk="0">
              <a:spcBef>
                <a:spcPts val="0"/>
              </a:spcBef>
              <a:spcAft>
                <a:spcPts val="0"/>
              </a:spcAft>
              <a:defRPr lang="zh-CN" sz="1300">
                <a:latin typeface="+mn-lt"/>
                <a:ea typeface="+mn-ea"/>
              </a:defRPr>
            </a:lvl1pPr>
          </a:lstStyle>
          <a:p>
            <a:pPr>
              <a:defRPr/>
            </a:pPr>
            <a:endParaRPr/>
          </a:p>
        </p:txBody>
      </p:sp>
      <p:sp>
        <p:nvSpPr>
          <p:cNvPr id="7" name="Rectangle 6"/>
          <p:cNvSpPr>
            <a:spLocks noGrp="1"/>
          </p:cNvSpPr>
          <p:nvPr>
            <p:ph type="sldNum" sz="quarter" idx="5"/>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a:latin typeface="Calibri" panose="020F0502020204030204" pitchFamily="34" charset="0"/>
              </a:defRPr>
            </a:lvl1pPr>
          </a:lstStyle>
          <a:p>
            <a:fld id="{8B803157-88B9-41D5-B0E8-83471B12A46A}" type="slidenum">
              <a:rPr lang="en-US" altLang="zh-CN"/>
              <a:pPr/>
              <a:t>‹#›</a:t>
            </a:fld>
            <a:endParaRPr lang="zh-CN" altLang="zh-CN"/>
          </a:p>
        </p:txBody>
      </p:sp>
    </p:spTree>
    <p:extLst>
      <p:ext uri="{BB962C8B-B14F-4D97-AF65-F5344CB8AC3E}">
        <p14:creationId xmlns:p14="http://schemas.microsoft.com/office/powerpoint/2010/main" val="30462626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lang="zh-CN" sz="1200" kern="1200">
        <a:solidFill>
          <a:schemeClr val="tx1"/>
        </a:solidFill>
        <a:latin typeface="+mn-lt"/>
        <a:ea typeface="+mn-ea"/>
        <a:cs typeface="+mn-cs"/>
      </a:defRPr>
    </a:lvl1pPr>
    <a:lvl2pPr marL="457200" algn="l" rtl="0" eaLnBrk="0" fontAlgn="base" hangingPunct="0">
      <a:spcBef>
        <a:spcPct val="30000"/>
      </a:spcBef>
      <a:spcAft>
        <a:spcPct val="0"/>
      </a:spcAft>
      <a:defRPr lang="zh-CN" sz="1200" kern="1200">
        <a:solidFill>
          <a:schemeClr val="tx1"/>
        </a:solidFill>
        <a:latin typeface="+mn-lt"/>
        <a:ea typeface="+mn-ea"/>
        <a:cs typeface="+mn-cs"/>
      </a:defRPr>
    </a:lvl2pPr>
    <a:lvl3pPr marL="914400" algn="l" rtl="0" eaLnBrk="0" fontAlgn="base" hangingPunct="0">
      <a:spcBef>
        <a:spcPct val="30000"/>
      </a:spcBef>
      <a:spcAft>
        <a:spcPct val="0"/>
      </a:spcAft>
      <a:defRPr lang="zh-CN" sz="1200" kern="1200">
        <a:solidFill>
          <a:schemeClr val="tx1"/>
        </a:solidFill>
        <a:latin typeface="+mn-lt"/>
        <a:ea typeface="+mn-ea"/>
        <a:cs typeface="+mn-cs"/>
      </a:defRPr>
    </a:lvl3pPr>
    <a:lvl4pPr marL="1371600" algn="l" rtl="0" eaLnBrk="0" fontAlgn="base" hangingPunct="0">
      <a:spcBef>
        <a:spcPct val="30000"/>
      </a:spcBef>
      <a:spcAft>
        <a:spcPct val="0"/>
      </a:spcAft>
      <a:defRPr lang="zh-CN" sz="1200" kern="1200">
        <a:solidFill>
          <a:schemeClr val="tx1"/>
        </a:solidFill>
        <a:latin typeface="+mn-lt"/>
        <a:ea typeface="+mn-ea"/>
        <a:cs typeface="+mn-cs"/>
      </a:defRPr>
    </a:lvl4pPr>
    <a:lvl5pPr marL="1828800" algn="l" rtl="0" eaLnBrk="0" fontAlgn="base" hangingPunct="0">
      <a:spcBef>
        <a:spcPct val="30000"/>
      </a:spcBef>
      <a:spcAft>
        <a:spcPct val="0"/>
      </a:spcAft>
      <a:defRPr lang="zh-CN" sz="1200" kern="1200">
        <a:solidFill>
          <a:schemeClr val="tx1"/>
        </a:solidFill>
        <a:latin typeface="+mn-lt"/>
        <a:ea typeface="+mn-ea"/>
        <a:cs typeface="+mn-cs"/>
      </a:defRPr>
    </a:lvl5pPr>
    <a:lvl6pPr marL="2286000" algn="l" rtl="0">
      <a:defRPr lang="zh-CN" sz="1200" kern="1200">
        <a:solidFill>
          <a:schemeClr val="tx1"/>
        </a:solidFill>
        <a:latin typeface="+mn-lt"/>
        <a:ea typeface="+mn-ea"/>
        <a:cs typeface="+mn-cs"/>
      </a:defRPr>
    </a:lvl6pPr>
    <a:lvl7pPr marL="2743200" algn="l" rtl="0">
      <a:defRPr lang="zh-CN" sz="1200" kern="1200">
        <a:solidFill>
          <a:schemeClr val="tx1"/>
        </a:solidFill>
        <a:latin typeface="+mn-lt"/>
        <a:ea typeface="+mn-ea"/>
        <a:cs typeface="+mn-cs"/>
      </a:defRPr>
    </a:lvl7pPr>
    <a:lvl8pPr marL="3200400" algn="l" rtl="0">
      <a:defRPr lang="zh-CN" sz="1200" kern="1200">
        <a:solidFill>
          <a:schemeClr val="tx1"/>
        </a:solidFill>
        <a:latin typeface="+mn-lt"/>
        <a:ea typeface="+mn-ea"/>
        <a:cs typeface="+mn-cs"/>
      </a:defRPr>
    </a:lvl8pPr>
    <a:lvl9pPr marL="3657600" algn="l" rtl="0">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139700" y="768350"/>
            <a:ext cx="6819900"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048" tIns="49524" rIns="99048" bIns="49524" numCol="1" anchor="t" anchorCtr="0" compatLnSpc="1">
            <a:prstTxWarp prst="textNoShape">
              <a:avLst/>
            </a:prstTxWarp>
            <a:normAutofit/>
          </a:bodyPr>
          <a:lstStyle/>
          <a:p>
            <a:pPr eaLnBrk="1" hangingPunct="1">
              <a:spcBef>
                <a:spcPct val="0"/>
              </a:spcBef>
            </a:pPr>
            <a:endParaRPr altLang="zh-CN" dirty="0"/>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804763" indent="-309524" eaLnBrk="0" hangingPunct="0">
              <a:defRPr>
                <a:solidFill>
                  <a:schemeClr val="tx1"/>
                </a:solidFill>
                <a:latin typeface="Arial" panose="020B0604020202020204" pitchFamily="34" charset="0"/>
                <a:ea typeface="宋体" panose="02010600030101010101" pitchFamily="2" charset="-122"/>
              </a:defRPr>
            </a:lvl2pPr>
            <a:lvl3pPr marL="1238098" indent="-247620" eaLnBrk="0" hangingPunct="0">
              <a:defRPr>
                <a:solidFill>
                  <a:schemeClr val="tx1"/>
                </a:solidFill>
                <a:latin typeface="Arial" panose="020B0604020202020204" pitchFamily="34" charset="0"/>
                <a:ea typeface="宋体" panose="02010600030101010101" pitchFamily="2" charset="-122"/>
              </a:defRPr>
            </a:lvl3pPr>
            <a:lvl4pPr marL="1733337" indent="-247620" eaLnBrk="0" hangingPunct="0">
              <a:defRPr>
                <a:solidFill>
                  <a:schemeClr val="tx1"/>
                </a:solidFill>
                <a:latin typeface="Arial" panose="020B0604020202020204" pitchFamily="34" charset="0"/>
                <a:ea typeface="宋体" panose="02010600030101010101" pitchFamily="2" charset="-122"/>
              </a:defRPr>
            </a:lvl4pPr>
            <a:lvl5pPr marL="2228576" indent="-247620" eaLnBrk="0" hangingPunct="0">
              <a:defRPr>
                <a:solidFill>
                  <a:schemeClr val="tx1"/>
                </a:solidFill>
                <a:latin typeface="Arial" panose="020B0604020202020204" pitchFamily="34" charset="0"/>
                <a:ea typeface="宋体" panose="02010600030101010101" pitchFamily="2" charset="-122"/>
              </a:defRPr>
            </a:lvl5pPr>
            <a:lvl6pPr marL="2723815"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19054"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714293"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09532"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43C4468-8093-4F5D-86DB-1812588AB1A6}" type="slidenum">
              <a:rPr lang="en-US" altLang="zh-CN">
                <a:latin typeface="Calibri" panose="020F0502020204030204" pitchFamily="34" charset="0"/>
              </a:rPr>
              <a:pPr eaLnBrk="1" hangingPunct="1"/>
              <a:t>1</a:t>
            </a:fld>
            <a:endParaRPr lang="zh-CN" altLang="zh-CN">
              <a:latin typeface="Calibri" panose="020F0502020204030204" pitchFamily="34" charset="0"/>
            </a:endParaRPr>
          </a:p>
        </p:txBody>
      </p:sp>
    </p:spTree>
    <p:extLst>
      <p:ext uri="{BB962C8B-B14F-4D97-AF65-F5344CB8AC3E}">
        <p14:creationId xmlns:p14="http://schemas.microsoft.com/office/powerpoint/2010/main" val="696915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03157-88B9-41D5-B0E8-83471B12A46A}" type="slidenum">
              <a:rPr lang="en-US" altLang="zh-CN" smtClean="0"/>
              <a:pPr/>
              <a:t>3</a:t>
            </a:fld>
            <a:endParaRPr lang="zh-CN" altLang="zh-CN"/>
          </a:p>
        </p:txBody>
      </p:sp>
    </p:spTree>
    <p:extLst>
      <p:ext uri="{BB962C8B-B14F-4D97-AF65-F5344CB8AC3E}">
        <p14:creationId xmlns:p14="http://schemas.microsoft.com/office/powerpoint/2010/main" val="1317518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B803157-88B9-41D5-B0E8-83471B12A46A}" type="slidenum">
              <a:rPr lang="en-US" altLang="zh-CN" smtClean="0"/>
              <a:pPr/>
              <a:t>6</a:t>
            </a:fld>
            <a:endParaRPr lang="zh-CN" altLang="zh-CN"/>
          </a:p>
        </p:txBody>
      </p:sp>
    </p:spTree>
    <p:extLst>
      <p:ext uri="{BB962C8B-B14F-4D97-AF65-F5344CB8AC3E}">
        <p14:creationId xmlns:p14="http://schemas.microsoft.com/office/powerpoint/2010/main" val="585910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B803157-88B9-41D5-B0E8-83471B12A46A}" type="slidenum">
              <a:rPr lang="en-US" altLang="zh-CN" smtClean="0"/>
              <a:pPr/>
              <a:t>7</a:t>
            </a:fld>
            <a:endParaRPr lang="zh-CN" altLang="zh-CN"/>
          </a:p>
        </p:txBody>
      </p:sp>
    </p:spTree>
    <p:extLst>
      <p:ext uri="{BB962C8B-B14F-4D97-AF65-F5344CB8AC3E}">
        <p14:creationId xmlns:p14="http://schemas.microsoft.com/office/powerpoint/2010/main" val="1435783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03157-88B9-41D5-B0E8-83471B12A46A}" type="slidenum">
              <a:rPr lang="en-US" altLang="zh-CN" smtClean="0"/>
              <a:pPr/>
              <a:t>11</a:t>
            </a:fld>
            <a:endParaRPr lang="zh-CN" altLang="zh-CN"/>
          </a:p>
        </p:txBody>
      </p:sp>
    </p:spTree>
    <p:extLst>
      <p:ext uri="{BB962C8B-B14F-4D97-AF65-F5344CB8AC3E}">
        <p14:creationId xmlns:p14="http://schemas.microsoft.com/office/powerpoint/2010/main" val="27615782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tags" Target="../tags/tag2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1.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7.emf"/><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页 不动产竞拍业务说明">
    <p:spTree>
      <p:nvGrpSpPr>
        <p:cNvPr id="1" name=""/>
        <p:cNvGrpSpPr/>
        <p:nvPr/>
      </p:nvGrpSpPr>
      <p:grpSpPr>
        <a:xfrm>
          <a:off x="0" y="0"/>
          <a:ext cx="0" cy="0"/>
          <a:chOff x="0" y="0"/>
          <a:chExt cx="0" cy="0"/>
        </a:xfrm>
      </p:grpSpPr>
      <p:sp>
        <p:nvSpPr>
          <p:cNvPr id="4" name="Shape 5"/>
          <p:cNvSpPr>
            <a:spLocks noGrp="1"/>
          </p:cNvSpPr>
          <p:nvPr>
            <p:ph type="sldNum" sz="quarter" idx="11"/>
            <p:custDataLst>
              <p:tags r:id="rId1"/>
            </p:custDataLst>
          </p:nvPr>
        </p:nvSpPr>
        <p:spPr>
          <a:xfrm>
            <a:off x="914400" y="6324601"/>
            <a:ext cx="2027767" cy="366713"/>
          </a:xfrm>
        </p:spPr>
        <p:txBody>
          <a:bodyPr/>
          <a:lstStyle>
            <a:lvl1pPr>
              <a:defRPr b="0">
                <a:solidFill>
                  <a:schemeClr val="tx2"/>
                </a:solidFill>
              </a:defRPr>
            </a:lvl1pPr>
          </a:lstStyle>
          <a:p>
            <a:r>
              <a:rPr lang="zh-CN" altLang="en-US"/>
              <a:t>第</a:t>
            </a:r>
            <a:fld id="{013907DE-7433-469B-952A-942E92E3B273}" type="slidenum">
              <a:rPr lang="en-US" altLang="zh-CN"/>
              <a:pPr/>
              <a:t>‹#›</a:t>
            </a:fld>
            <a:r>
              <a:rPr lang="zh-CN" altLang="en-US"/>
              <a:t>页</a:t>
            </a:r>
            <a:endParaRPr lang="zh-CN"/>
          </a:p>
        </p:txBody>
      </p:sp>
      <p:sp>
        <p:nvSpPr>
          <p:cNvPr id="3" name="TextBox 3"/>
          <p:cNvSpPr txBox="1">
            <a:spLocks noChangeArrowheads="1"/>
          </p:cNvSpPr>
          <p:nvPr userDrawn="1">
            <p:custDataLst>
              <p:tags r:id="rId2"/>
            </p:custDataLst>
          </p:nvPr>
        </p:nvSpPr>
        <p:spPr bwMode="auto">
          <a:xfrm>
            <a:off x="914400" y="2057400"/>
            <a:ext cx="103632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6000" b="1" dirty="0">
                <a:latin typeface="+mj-ea"/>
                <a:ea typeface="+mj-ea"/>
              </a:rPr>
              <a:t>不动产事业</a:t>
            </a:r>
            <a:endParaRPr lang="en-US" altLang="zh-CN" sz="6000" b="1" dirty="0">
              <a:latin typeface="+mj-ea"/>
              <a:ea typeface="+mj-ea"/>
            </a:endParaRPr>
          </a:p>
        </p:txBody>
      </p:sp>
      <p:sp>
        <p:nvSpPr>
          <p:cNvPr id="5" name="Text Box 14" descr="新闻纸"/>
          <p:cNvSpPr txBox="1">
            <a:spLocks noChangeArrowheads="1"/>
          </p:cNvSpPr>
          <p:nvPr userDrawn="1">
            <p:custDataLst>
              <p:tags r:id="rId3"/>
            </p:custDataLst>
          </p:nvPr>
        </p:nvSpPr>
        <p:spPr bwMode="auto">
          <a:xfrm>
            <a:off x="3287711" y="4464670"/>
            <a:ext cx="5616575" cy="461665"/>
          </a:xfrm>
          <a:prstGeom prst="rect">
            <a:avLst/>
          </a:prstGeom>
          <a:solidFill>
            <a:srgbClr val="0070C0"/>
          </a:solidFill>
          <a:ln w="19050" cap="flat" cmpd="sng" algn="ctr">
            <a:solidFill>
              <a:schemeClr val="dk1"/>
            </a:solidFill>
            <a:prstDash val="solid"/>
          </a:ln>
          <a:effectLst/>
        </p:spPr>
        <p:style>
          <a:lnRef idx="2">
            <a:schemeClr val="dk1"/>
          </a:lnRef>
          <a:fillRef idx="1">
            <a:schemeClr val="lt1"/>
          </a:fillRef>
          <a:effectRef idx="0">
            <a:schemeClr val="dk1"/>
          </a:effectRef>
          <a:fontRef idx="minor">
            <a:schemeClr val="dk1"/>
          </a:fontRef>
        </p:style>
        <p:txBody>
          <a:bodyPr>
            <a:spAutoFit/>
          </a:bodyPr>
          <a:lstStyle/>
          <a:p>
            <a:pPr algn="ctr">
              <a:spcBef>
                <a:spcPct val="50000"/>
              </a:spcBef>
            </a:pPr>
            <a:r>
              <a:rPr lang="zh-CN" altLang="zh-CN" sz="2400" dirty="0"/>
              <a:t>诚信</a:t>
            </a:r>
            <a:r>
              <a:rPr lang="en-US" altLang="zh-CN" sz="2400" dirty="0"/>
              <a:t> </a:t>
            </a:r>
            <a:r>
              <a:rPr lang="zh-CN" altLang="zh-CN" sz="2400" dirty="0"/>
              <a:t>严谨</a:t>
            </a:r>
            <a:r>
              <a:rPr lang="en-US" altLang="zh-CN" sz="2400" dirty="0"/>
              <a:t> </a:t>
            </a:r>
            <a:r>
              <a:rPr lang="zh-CN" altLang="en-US" sz="2400" dirty="0"/>
              <a:t>勤奋 </a:t>
            </a:r>
            <a:r>
              <a:rPr lang="zh-CN" altLang="zh-CN" sz="2400" dirty="0"/>
              <a:t>创新</a:t>
            </a:r>
            <a:endParaRPr lang="zh-CN" altLang="en-US" sz="2400" dirty="0"/>
          </a:p>
        </p:txBody>
      </p:sp>
      <p:sp>
        <p:nvSpPr>
          <p:cNvPr id="6" name="内容占位符 5">
            <a:extLst>
              <a:ext uri="{FF2B5EF4-FFF2-40B4-BE49-F238E27FC236}">
                <a16:creationId xmlns:a16="http://schemas.microsoft.com/office/drawing/2014/main" id="{55F042CB-8B7F-4590-A451-A2BEE1BEA839}"/>
              </a:ext>
            </a:extLst>
          </p:cNvPr>
          <p:cNvSpPr>
            <a:spLocks noGrp="1"/>
          </p:cNvSpPr>
          <p:nvPr>
            <p:ph sz="quarter" idx="12" hasCustomPrompt="1"/>
          </p:nvPr>
        </p:nvSpPr>
        <p:spPr>
          <a:xfrm>
            <a:off x="3429000" y="3581400"/>
            <a:ext cx="5410200" cy="461963"/>
          </a:xfrm>
        </p:spPr>
        <p:txBody>
          <a:bodyPr>
            <a:noAutofit/>
          </a:bodyPr>
          <a:lstStyle>
            <a:lvl1pPr marL="0" indent="0" algn="ctr">
              <a:buNone/>
              <a:defRPr sz="3200">
                <a:latin typeface="+mj-ea"/>
                <a:ea typeface="+mj-ea"/>
              </a:defRPr>
            </a:lvl1pPr>
          </a:lstStyle>
          <a:p>
            <a:pPr lvl="0"/>
            <a:r>
              <a:rPr lang="zh-CN" altLang="en-US" dirty="0"/>
              <a:t>编辑章节名</a:t>
            </a:r>
          </a:p>
        </p:txBody>
      </p:sp>
    </p:spTree>
    <p:extLst>
      <p:ext uri="{BB962C8B-B14F-4D97-AF65-F5344CB8AC3E}">
        <p14:creationId xmlns:p14="http://schemas.microsoft.com/office/powerpoint/2010/main" val="3265172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Shape 5"/>
          <p:cNvSpPr>
            <a:spLocks noGrp="1"/>
          </p:cNvSpPr>
          <p:nvPr>
            <p:ph type="sldNum" sz="quarter" idx="11"/>
          </p:nvPr>
        </p:nvSpPr>
        <p:spPr>
          <a:xfrm>
            <a:off x="914400" y="6324601"/>
            <a:ext cx="2027767" cy="366713"/>
          </a:xfrm>
        </p:spPr>
        <p:txBody>
          <a:bodyPr/>
          <a:lstStyle>
            <a:lvl1pPr>
              <a:defRPr b="0">
                <a:solidFill>
                  <a:schemeClr val="tx2"/>
                </a:solidFill>
              </a:defRPr>
            </a:lvl1pPr>
          </a:lstStyle>
          <a:p>
            <a:r>
              <a:rPr lang="zh-CN" altLang="en-US"/>
              <a:t>第</a:t>
            </a:r>
            <a:fld id="{013907DE-7433-469B-952A-942E92E3B273}" type="slidenum">
              <a:rPr lang="en-US" altLang="zh-CN"/>
              <a:pPr/>
              <a:t>‹#›</a:t>
            </a:fld>
            <a:r>
              <a:rPr lang="zh-CN" altLang="en-US"/>
              <a:t>页</a:t>
            </a:r>
            <a:endParaRPr lang="zh-CN"/>
          </a:p>
        </p:txBody>
      </p:sp>
      <p:pic>
        <p:nvPicPr>
          <p:cNvPr id="3" name="图片 2"/>
          <p:cNvPicPr>
            <a:picLocks noChangeAspect="1"/>
          </p:cNvPicPr>
          <p:nvPr userDrawn="1"/>
        </p:nvPicPr>
        <p:blipFill>
          <a:blip r:embed="rId2"/>
          <a:stretch>
            <a:fillRect/>
          </a:stretch>
        </p:blipFill>
        <p:spPr>
          <a:xfrm>
            <a:off x="1656749" y="2667000"/>
            <a:ext cx="1391251" cy="1023750"/>
          </a:xfrm>
          <a:prstGeom prst="rect">
            <a:avLst/>
          </a:prstGeom>
        </p:spPr>
      </p:pic>
    </p:spTree>
    <p:extLst>
      <p:ext uri="{BB962C8B-B14F-4D97-AF65-F5344CB8AC3E}">
        <p14:creationId xmlns:p14="http://schemas.microsoft.com/office/powerpoint/2010/main" val="329029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Shape 5"/>
          <p:cNvSpPr>
            <a:spLocks noChangeAspect="1"/>
          </p:cNvSpPr>
          <p:nvPr/>
        </p:nvSpPr>
        <p:spPr>
          <a:xfrm rot="5400000">
            <a:off x="590550" y="6447367"/>
            <a:ext cx="190500" cy="160867"/>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zh-CN"/>
          </a:p>
        </p:txBody>
      </p:sp>
      <p:sp>
        <p:nvSpPr>
          <p:cNvPr id="7" name="Shape 5"/>
          <p:cNvSpPr>
            <a:spLocks noGrp="1"/>
          </p:cNvSpPr>
          <p:nvPr>
            <p:ph type="sldNum" sz="quarter" idx="11"/>
          </p:nvPr>
        </p:nvSpPr>
        <p:spPr>
          <a:xfrm>
            <a:off x="914400" y="6419851"/>
            <a:ext cx="2027767" cy="366713"/>
          </a:xfrm>
        </p:spPr>
        <p:txBody>
          <a:bodyPr/>
          <a:lstStyle>
            <a:lvl1pPr>
              <a:defRPr b="0">
                <a:solidFill>
                  <a:schemeClr val="tx2"/>
                </a:solidFill>
              </a:defRPr>
            </a:lvl1pPr>
          </a:lstStyle>
          <a:p>
            <a:r>
              <a:rPr lang="zh-CN" altLang="en-US"/>
              <a:t>第</a:t>
            </a:r>
            <a:fld id="{013907DE-7433-469B-952A-942E92E3B273}" type="slidenum">
              <a:rPr lang="en-US" altLang="zh-CN"/>
              <a:pPr/>
              <a:t>‹#›</a:t>
            </a:fld>
            <a:r>
              <a:rPr lang="zh-CN" altLang="en-US"/>
              <a:t>页</a:t>
            </a:r>
            <a:endParaRPr lang="zh-CN"/>
          </a:p>
        </p:txBody>
      </p:sp>
      <p:sp>
        <p:nvSpPr>
          <p:cNvPr id="3" name="标题 2">
            <a:extLst>
              <a:ext uri="{FF2B5EF4-FFF2-40B4-BE49-F238E27FC236}">
                <a16:creationId xmlns:a16="http://schemas.microsoft.com/office/drawing/2014/main" id="{1A9164FA-9A9C-4300-A710-C65E2547DAD8}"/>
              </a:ext>
            </a:extLst>
          </p:cNvPr>
          <p:cNvSpPr>
            <a:spLocks noGrp="1"/>
          </p:cNvSpPr>
          <p:nvPr>
            <p:ph type="title"/>
          </p:nvPr>
        </p:nvSpPr>
        <p:spPr>
          <a:xfrm>
            <a:off x="685800" y="4290"/>
            <a:ext cx="10515600" cy="584776"/>
          </a:xfrm>
          <a:prstGeom prst="rect">
            <a:avLst/>
          </a:prstGeom>
        </p:spPr>
        <p:txBody>
          <a:bodyPr/>
          <a:lstStyle>
            <a:lvl1pPr>
              <a:defRPr>
                <a:solidFill>
                  <a:schemeClr val="tx1"/>
                </a:solidFill>
              </a:defRPr>
            </a:lvl1pPr>
          </a:lstStyle>
          <a:p>
            <a:r>
              <a:rPr lang="zh-CN" altLang="en-US" dirty="0"/>
              <a:t>单击此处编辑母版标题样式</a:t>
            </a:r>
          </a:p>
        </p:txBody>
      </p:sp>
      <p:sp>
        <p:nvSpPr>
          <p:cNvPr id="6" name="Straight Connector 28">
            <a:extLst>
              <a:ext uri="{FF2B5EF4-FFF2-40B4-BE49-F238E27FC236}">
                <a16:creationId xmlns:a16="http://schemas.microsoft.com/office/drawing/2014/main" id="{5829EE1A-CCB8-43C3-BAB7-9AAAA8599049}"/>
              </a:ext>
            </a:extLst>
          </p:cNvPr>
          <p:cNvSpPr>
            <a:spLocks noChangeShapeType="1"/>
          </p:cNvSpPr>
          <p:nvPr userDrawn="1">
            <p:custDataLst>
              <p:tags r:id="rId1"/>
            </p:custDataLst>
          </p:nvPr>
        </p:nvSpPr>
        <p:spPr bwMode="auto">
          <a:xfrm>
            <a:off x="609600" y="68580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020832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Shape 5"/>
          <p:cNvSpPr>
            <a:spLocks noGrp="1"/>
          </p:cNvSpPr>
          <p:nvPr>
            <p:ph type="sldNum" sz="quarter" idx="11"/>
            <p:custDataLst>
              <p:tags r:id="rId1"/>
            </p:custDataLst>
          </p:nvPr>
        </p:nvSpPr>
        <p:spPr>
          <a:xfrm>
            <a:off x="914400" y="6419851"/>
            <a:ext cx="2027767" cy="366713"/>
          </a:xfrm>
        </p:spPr>
        <p:txBody>
          <a:bodyPr/>
          <a:lstStyle>
            <a:lvl1pPr>
              <a:defRPr b="0">
                <a:solidFill>
                  <a:schemeClr val="tx2"/>
                </a:solidFill>
              </a:defRPr>
            </a:lvl1pPr>
          </a:lstStyle>
          <a:p>
            <a:r>
              <a:rPr lang="zh-CN" altLang="en-US"/>
              <a:t>第</a:t>
            </a:r>
            <a:fld id="{013907DE-7433-469B-952A-942E92E3B273}" type="slidenum">
              <a:rPr lang="en-US" altLang="zh-CN"/>
              <a:pPr/>
              <a:t>‹#›</a:t>
            </a:fld>
            <a:r>
              <a:rPr lang="zh-CN" altLang="en-US"/>
              <a:t>页</a:t>
            </a:r>
            <a:endParaRPr lang="zh-CN"/>
          </a:p>
        </p:txBody>
      </p:sp>
      <p:sp>
        <p:nvSpPr>
          <p:cNvPr id="2" name="标题 1">
            <a:extLst>
              <a:ext uri="{FF2B5EF4-FFF2-40B4-BE49-F238E27FC236}">
                <a16:creationId xmlns:a16="http://schemas.microsoft.com/office/drawing/2014/main" id="{D6B90935-3976-4179-836A-39DB906D848E}"/>
              </a:ext>
            </a:extLst>
          </p:cNvPr>
          <p:cNvSpPr>
            <a:spLocks noGrp="1"/>
          </p:cNvSpPr>
          <p:nvPr>
            <p:ph type="title"/>
          </p:nvPr>
        </p:nvSpPr>
        <p:spPr>
          <a:xfrm>
            <a:off x="619897" y="0"/>
            <a:ext cx="10515600" cy="584776"/>
          </a:xfrm>
          <a:prstGeom prst="rect">
            <a:avLst/>
          </a:prstGeom>
        </p:spPr>
        <p:txBody>
          <a:bodyPr/>
          <a:lstStyle>
            <a:lvl1pPr>
              <a:defRPr>
                <a:solidFill>
                  <a:schemeClr val="tx1"/>
                </a:solidFill>
              </a:defRPr>
            </a:lvl1pPr>
          </a:lstStyle>
          <a:p>
            <a:r>
              <a:rPr lang="zh-CN" altLang="en-US" dirty="0"/>
              <a:t>单击此处编辑母版标题样式</a:t>
            </a:r>
          </a:p>
        </p:txBody>
      </p:sp>
      <p:sp>
        <p:nvSpPr>
          <p:cNvPr id="5" name="内容占位符 4">
            <a:extLst>
              <a:ext uri="{FF2B5EF4-FFF2-40B4-BE49-F238E27FC236}">
                <a16:creationId xmlns:a16="http://schemas.microsoft.com/office/drawing/2014/main" id="{4537A1F4-3DE0-49A6-8E5E-D6F59ED03948}"/>
              </a:ext>
            </a:extLst>
          </p:cNvPr>
          <p:cNvSpPr>
            <a:spLocks noGrp="1"/>
          </p:cNvSpPr>
          <p:nvPr>
            <p:ph sz="quarter" idx="12"/>
          </p:nvPr>
        </p:nvSpPr>
        <p:spPr>
          <a:xfrm>
            <a:off x="636373" y="786825"/>
            <a:ext cx="10972800" cy="4556757"/>
          </a:xfrm>
        </p:spPr>
        <p:txBody>
          <a:bodyPr/>
          <a:lstStyle>
            <a:lvl1pPr>
              <a:defRPr>
                <a:latin typeface="宋体" panose="02010600030101010101" pitchFamily="2" charset="-122"/>
                <a:ea typeface="宋体" panose="02010600030101010101" pitchFamily="2" charset="-122"/>
              </a:defRPr>
            </a:lvl1pPr>
            <a:lvl2pPr>
              <a:defRPr>
                <a:latin typeface="宋体" panose="02010600030101010101" pitchFamily="2" charset="-122"/>
                <a:ea typeface="宋体" panose="02010600030101010101" pitchFamily="2" charset="-122"/>
              </a:defRPr>
            </a:lvl2pPr>
            <a:lvl3pPr>
              <a:defRPr>
                <a:latin typeface="宋体" panose="02010600030101010101" pitchFamily="2" charset="-122"/>
                <a:ea typeface="宋体" panose="02010600030101010101" pitchFamily="2" charset="-122"/>
              </a:defRPr>
            </a:lvl3pPr>
            <a:lvl4pPr>
              <a:defRPr>
                <a:latin typeface="宋体" panose="02010600030101010101" pitchFamily="2" charset="-122"/>
                <a:ea typeface="宋体" panose="02010600030101010101" pitchFamily="2" charset="-122"/>
              </a:defRPr>
            </a:lvl4pPr>
            <a:lvl5pPr>
              <a:defRPr>
                <a:latin typeface="宋体" panose="02010600030101010101" pitchFamily="2" charset="-122"/>
                <a:ea typeface="宋体" panose="02010600030101010101" pitchFamily="2"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Straight Connector 28">
            <a:extLst>
              <a:ext uri="{FF2B5EF4-FFF2-40B4-BE49-F238E27FC236}">
                <a16:creationId xmlns:a16="http://schemas.microsoft.com/office/drawing/2014/main" id="{43511CB0-CEBD-44CB-94AF-280473D13CF3}"/>
              </a:ext>
            </a:extLst>
          </p:cNvPr>
          <p:cNvSpPr>
            <a:spLocks noChangeShapeType="1"/>
          </p:cNvSpPr>
          <p:nvPr userDrawn="1">
            <p:custDataLst>
              <p:tags r:id="rId2"/>
            </p:custDataLst>
          </p:nvPr>
        </p:nvSpPr>
        <p:spPr bwMode="auto">
          <a:xfrm>
            <a:off x="619897" y="68580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2863460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Straight Connector 4"/>
          <p:cNvSpPr>
            <a:spLocks noChangeShapeType="1"/>
          </p:cNvSpPr>
          <p:nvPr/>
        </p:nvSpPr>
        <p:spPr bwMode="auto">
          <a:xfrm>
            <a:off x="609600" y="6353175"/>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 name="Shape 5"/>
          <p:cNvSpPr>
            <a:spLocks noChangeAspect="1"/>
          </p:cNvSpPr>
          <p:nvPr/>
        </p:nvSpPr>
        <p:spPr>
          <a:xfrm rot="5400000">
            <a:off x="590550" y="6447367"/>
            <a:ext cx="190500" cy="160867"/>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zh-CN"/>
          </a:p>
        </p:txBody>
      </p:sp>
      <p:sp>
        <p:nvSpPr>
          <p:cNvPr id="8" name="Shape 5"/>
          <p:cNvSpPr>
            <a:spLocks noGrp="1"/>
          </p:cNvSpPr>
          <p:nvPr>
            <p:ph type="sldNum" sz="quarter" idx="11"/>
          </p:nvPr>
        </p:nvSpPr>
        <p:spPr>
          <a:xfrm>
            <a:off x="914400" y="6432551"/>
            <a:ext cx="2027767" cy="366713"/>
          </a:xfrm>
        </p:spPr>
        <p:txBody>
          <a:bodyPr/>
          <a:lstStyle>
            <a:lvl1pPr>
              <a:defRPr b="0">
                <a:solidFill>
                  <a:schemeClr val="tx2"/>
                </a:solidFill>
              </a:defRPr>
            </a:lvl1pPr>
          </a:lstStyle>
          <a:p>
            <a:r>
              <a:rPr lang="zh-CN" altLang="en-US" dirty="0"/>
              <a:t>第</a:t>
            </a:r>
            <a:fld id="{013907DE-7433-469B-952A-942E92E3B273}" type="slidenum">
              <a:rPr lang="en-US" altLang="zh-CN"/>
              <a:pPr/>
              <a:t>‹#›</a:t>
            </a:fld>
            <a:r>
              <a:rPr lang="zh-CN" altLang="en-US" dirty="0"/>
              <a:t>页</a:t>
            </a:r>
            <a:endParaRPr lang="zh-CN" dirty="0"/>
          </a:p>
        </p:txBody>
      </p:sp>
    </p:spTree>
    <p:extLst>
      <p:ext uri="{BB962C8B-B14F-4D97-AF65-F5344CB8AC3E}">
        <p14:creationId xmlns:p14="http://schemas.microsoft.com/office/powerpoint/2010/main" val="40123863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ncent QQ">
    <p:spTree>
      <p:nvGrpSpPr>
        <p:cNvPr id="1" name=""/>
        <p:cNvGrpSpPr/>
        <p:nvPr/>
      </p:nvGrpSpPr>
      <p:grpSpPr>
        <a:xfrm>
          <a:off x="0" y="0"/>
          <a:ext cx="0" cy="0"/>
          <a:chOff x="0" y="0"/>
          <a:chExt cx="0" cy="0"/>
        </a:xfrm>
      </p:grpSpPr>
      <p:pic>
        <p:nvPicPr>
          <p:cNvPr id="3" name="图形 2" descr="指向右边的反手食指">
            <a:extLst>
              <a:ext uri="{FF2B5EF4-FFF2-40B4-BE49-F238E27FC236}">
                <a16:creationId xmlns:a16="http://schemas.microsoft.com/office/drawing/2014/main" id="{70EE3F12-2939-4439-9C1E-830B3364EC6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3929" y="533400"/>
            <a:ext cx="4695371" cy="4695371"/>
          </a:xfrm>
          <a:prstGeom prst="rect">
            <a:avLst/>
          </a:prstGeom>
        </p:spPr>
      </p:pic>
      <p:sp>
        <p:nvSpPr>
          <p:cNvPr id="4" name="文本框 3">
            <a:extLst>
              <a:ext uri="{FF2B5EF4-FFF2-40B4-BE49-F238E27FC236}">
                <a16:creationId xmlns:a16="http://schemas.microsoft.com/office/drawing/2014/main" id="{ACA3E438-3BC7-4506-BD5A-93E10EF9409D}"/>
              </a:ext>
            </a:extLst>
          </p:cNvPr>
          <p:cNvSpPr txBox="1"/>
          <p:nvPr userDrawn="1"/>
        </p:nvSpPr>
        <p:spPr>
          <a:xfrm>
            <a:off x="1371600" y="4813272"/>
            <a:ext cx="4085770" cy="58477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3200" b="1" dirty="0">
                <a:solidFill>
                  <a:srgbClr val="FF0000"/>
                </a:solidFill>
                <a:latin typeface="宋体" panose="02010600030101010101" pitchFamily="2" charset="-122"/>
                <a:ea typeface="宋体" panose="02010600030101010101" pitchFamily="2" charset="-122"/>
              </a:rPr>
              <a:t>敬请关注</a:t>
            </a:r>
            <a:r>
              <a:rPr lang="en-US" altLang="zh-CN" sz="3200" b="1" dirty="0">
                <a:solidFill>
                  <a:srgbClr val="FF0000"/>
                </a:solidFill>
                <a:latin typeface="宋体" panose="02010600030101010101" pitchFamily="2" charset="-122"/>
                <a:ea typeface="宋体" panose="02010600030101010101" pitchFamily="2" charset="-122"/>
              </a:rPr>
              <a:t>QQ</a:t>
            </a:r>
            <a:r>
              <a:rPr lang="zh-CN" altLang="en-US" sz="3200" b="1" dirty="0">
                <a:solidFill>
                  <a:srgbClr val="FF0000"/>
                </a:solidFill>
                <a:latin typeface="宋体" panose="02010600030101010101" pitchFamily="2" charset="-122"/>
                <a:ea typeface="宋体" panose="02010600030101010101" pitchFamily="2" charset="-122"/>
              </a:rPr>
              <a:t>公众号！</a:t>
            </a:r>
          </a:p>
        </p:txBody>
      </p:sp>
      <p:pic>
        <p:nvPicPr>
          <p:cNvPr id="5" name="图片 4">
            <a:extLst>
              <a:ext uri="{FF2B5EF4-FFF2-40B4-BE49-F238E27FC236}">
                <a16:creationId xmlns:a16="http://schemas.microsoft.com/office/drawing/2014/main" id="{CD6E94CB-EA24-4AE3-AC87-A4F21718C66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283661" y="808339"/>
            <a:ext cx="5241322" cy="5241322"/>
          </a:xfrm>
          <a:prstGeom prst="rect">
            <a:avLst/>
          </a:prstGeom>
        </p:spPr>
      </p:pic>
    </p:spTree>
    <p:extLst>
      <p:ext uri="{BB962C8B-B14F-4D97-AF65-F5344CB8AC3E}">
        <p14:creationId xmlns:p14="http://schemas.microsoft.com/office/powerpoint/2010/main" val="1178370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微信好友">
    <p:spTree>
      <p:nvGrpSpPr>
        <p:cNvPr id="1" name=""/>
        <p:cNvGrpSpPr/>
        <p:nvPr/>
      </p:nvGrpSpPr>
      <p:grpSpPr>
        <a:xfrm>
          <a:off x="0" y="0"/>
          <a:ext cx="0" cy="0"/>
          <a:chOff x="0" y="0"/>
          <a:chExt cx="0" cy="0"/>
        </a:xfrm>
      </p:grpSpPr>
      <p:pic>
        <p:nvPicPr>
          <p:cNvPr id="3" name="图形 2" descr="指向右边的反手食指">
            <a:extLst>
              <a:ext uri="{FF2B5EF4-FFF2-40B4-BE49-F238E27FC236}">
                <a16:creationId xmlns:a16="http://schemas.microsoft.com/office/drawing/2014/main" id="{70EE3F12-2939-4439-9C1E-830B3364EC6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3929" y="533400"/>
            <a:ext cx="4695371" cy="4695371"/>
          </a:xfrm>
          <a:prstGeom prst="rect">
            <a:avLst/>
          </a:prstGeom>
        </p:spPr>
      </p:pic>
      <p:sp>
        <p:nvSpPr>
          <p:cNvPr id="4" name="文本框 3">
            <a:extLst>
              <a:ext uri="{FF2B5EF4-FFF2-40B4-BE49-F238E27FC236}">
                <a16:creationId xmlns:a16="http://schemas.microsoft.com/office/drawing/2014/main" id="{ACA3E438-3BC7-4506-BD5A-93E10EF9409D}"/>
              </a:ext>
            </a:extLst>
          </p:cNvPr>
          <p:cNvSpPr txBox="1"/>
          <p:nvPr userDrawn="1"/>
        </p:nvSpPr>
        <p:spPr>
          <a:xfrm>
            <a:off x="1371600" y="4813272"/>
            <a:ext cx="4085770" cy="58477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3200" b="1" dirty="0">
                <a:solidFill>
                  <a:srgbClr val="FF0000"/>
                </a:solidFill>
                <a:latin typeface="宋体" panose="02010600030101010101" pitchFamily="2" charset="-122"/>
                <a:ea typeface="宋体" panose="02010600030101010101" pitchFamily="2" charset="-122"/>
              </a:rPr>
              <a:t>敬请加入微信好友！</a:t>
            </a:r>
          </a:p>
        </p:txBody>
      </p:sp>
      <p:pic>
        <p:nvPicPr>
          <p:cNvPr id="6" name="图片 5">
            <a:extLst>
              <a:ext uri="{FF2B5EF4-FFF2-40B4-BE49-F238E27FC236}">
                <a16:creationId xmlns:a16="http://schemas.microsoft.com/office/drawing/2014/main" id="{5EA5333A-0B8F-4A48-B99A-BD79AE33A4CC}"/>
              </a:ext>
            </a:extLst>
          </p:cNvPr>
          <p:cNvPicPr>
            <a:picLocks/>
          </p:cNvPicPr>
          <p:nvPr userDrawn="1"/>
        </p:nvPicPr>
        <p:blipFill>
          <a:blip r:embed="rId4"/>
          <a:stretch>
            <a:fillRect/>
          </a:stretch>
        </p:blipFill>
        <p:spPr>
          <a:xfrm>
            <a:off x="6781799" y="685800"/>
            <a:ext cx="4800601" cy="4876800"/>
          </a:xfrm>
          <a:prstGeom prst="rect">
            <a:avLst/>
          </a:prstGeom>
        </p:spPr>
      </p:pic>
    </p:spTree>
    <p:extLst>
      <p:ext uri="{BB962C8B-B14F-4D97-AF65-F5344CB8AC3E}">
        <p14:creationId xmlns:p14="http://schemas.microsoft.com/office/powerpoint/2010/main" val="478009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encent QQ">
    <p:spTree>
      <p:nvGrpSpPr>
        <p:cNvPr id="1" name=""/>
        <p:cNvGrpSpPr/>
        <p:nvPr/>
      </p:nvGrpSpPr>
      <p:grpSpPr>
        <a:xfrm>
          <a:off x="0" y="0"/>
          <a:ext cx="0" cy="0"/>
          <a:chOff x="0" y="0"/>
          <a:chExt cx="0" cy="0"/>
        </a:xfrm>
      </p:grpSpPr>
      <p:pic>
        <p:nvPicPr>
          <p:cNvPr id="3" name="图形 2" descr="指向右边的反手食指">
            <a:extLst>
              <a:ext uri="{FF2B5EF4-FFF2-40B4-BE49-F238E27FC236}">
                <a16:creationId xmlns:a16="http://schemas.microsoft.com/office/drawing/2014/main" id="{70EE3F12-2939-4439-9C1E-830B3364EC6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3929" y="533400"/>
            <a:ext cx="4695371" cy="4695371"/>
          </a:xfrm>
          <a:prstGeom prst="rect">
            <a:avLst/>
          </a:prstGeom>
        </p:spPr>
      </p:pic>
      <p:sp>
        <p:nvSpPr>
          <p:cNvPr id="4" name="文本框 3">
            <a:extLst>
              <a:ext uri="{FF2B5EF4-FFF2-40B4-BE49-F238E27FC236}">
                <a16:creationId xmlns:a16="http://schemas.microsoft.com/office/drawing/2014/main" id="{ACA3E438-3BC7-4506-BD5A-93E10EF9409D}"/>
              </a:ext>
            </a:extLst>
          </p:cNvPr>
          <p:cNvSpPr txBox="1"/>
          <p:nvPr userDrawn="1"/>
        </p:nvSpPr>
        <p:spPr>
          <a:xfrm>
            <a:off x="1371600" y="4813272"/>
            <a:ext cx="4343400" cy="107721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3200" b="1" dirty="0">
                <a:solidFill>
                  <a:srgbClr val="FF0000"/>
                </a:solidFill>
                <a:latin typeface="宋体" panose="02010600030101010101" pitchFamily="2" charset="-122"/>
                <a:ea typeface="宋体" panose="02010600030101010101" pitchFamily="2" charset="-122"/>
              </a:rPr>
              <a:t>敬请关注公众号</a:t>
            </a:r>
            <a:endParaRPr lang="en-US" altLang="zh-CN" sz="3200" b="1" dirty="0">
              <a:solidFill>
                <a:srgbClr val="FF0000"/>
              </a:solidFill>
              <a:latin typeface="宋体" panose="02010600030101010101" pitchFamily="2" charset="-122"/>
              <a:ea typeface="宋体" panose="02010600030101010101" pitchFamily="2" charset="-122"/>
            </a:endParaRPr>
          </a:p>
          <a:p>
            <a:pPr algn="ctr"/>
            <a:r>
              <a:rPr lang="zh-CN" altLang="en-US" sz="3200" b="1" dirty="0">
                <a:solidFill>
                  <a:srgbClr val="002060"/>
                </a:solidFill>
                <a:latin typeface="宋体" panose="02010600030101010101" pitchFamily="2" charset="-122"/>
                <a:ea typeface="宋体" panose="02010600030101010101" pitchFamily="2" charset="-122"/>
              </a:rPr>
              <a:t>大连智桥科技有限公司</a:t>
            </a:r>
          </a:p>
        </p:txBody>
      </p:sp>
      <p:pic>
        <p:nvPicPr>
          <p:cNvPr id="6" name="图片 5">
            <a:extLst>
              <a:ext uri="{FF2B5EF4-FFF2-40B4-BE49-F238E27FC236}">
                <a16:creationId xmlns:a16="http://schemas.microsoft.com/office/drawing/2014/main" id="{D751D254-5DFE-4383-93DB-2C94DF78DD3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96000" y="685800"/>
            <a:ext cx="5486400" cy="5486400"/>
          </a:xfrm>
          <a:prstGeom prst="rect">
            <a:avLst/>
          </a:prstGeom>
        </p:spPr>
      </p:pic>
    </p:spTree>
    <p:extLst>
      <p:ext uri="{BB962C8B-B14F-4D97-AF65-F5344CB8AC3E}">
        <p14:creationId xmlns:p14="http://schemas.microsoft.com/office/powerpoint/2010/main" val="4850180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比较关系">
    <p:spTree>
      <p:nvGrpSpPr>
        <p:cNvPr id="1" name=""/>
        <p:cNvGrpSpPr/>
        <p:nvPr/>
      </p:nvGrpSpPr>
      <p:grpSpPr>
        <a:xfrm>
          <a:off x="0" y="0"/>
          <a:ext cx="0" cy="0"/>
          <a:chOff x="0" y="0"/>
          <a:chExt cx="0" cy="0"/>
        </a:xfrm>
      </p:grpSpPr>
      <p:sp>
        <p:nvSpPr>
          <p:cNvPr id="3" name="Shape 2"/>
          <p:cNvSpPr>
            <a:spLocks noGrp="1"/>
          </p:cNvSpPr>
          <p:nvPr>
            <p:ph type="body" idx="1"/>
          </p:nvPr>
        </p:nvSpPr>
        <p:spPr>
          <a:xfrm>
            <a:off x="609600" y="1285875"/>
            <a:ext cx="5386917" cy="685800"/>
          </a:xfrm>
          <a:noFill/>
          <a:ln>
            <a:noFill/>
          </a:ln>
        </p:spPr>
        <p:txBody>
          <a:bodyPr lIns="91440" anchor="b" anchorCtr="0">
            <a:noAutofit/>
          </a:bodyPr>
          <a:lstStyle>
            <a:lvl1pPr marL="0" indent="0" latinLnBrk="0">
              <a:buNone/>
              <a:defRPr lang="zh-CN" sz="2400" b="1">
                <a:solidFill>
                  <a:schemeClr val="accent2"/>
                </a:solidFill>
              </a:defRPr>
            </a:lvl1pPr>
            <a:lvl2pPr>
              <a:buNone/>
              <a:defRPr lang="zh-CN" sz="2000" b="1"/>
            </a:lvl2pPr>
            <a:lvl3pPr>
              <a:buNone/>
              <a:defRPr lang="zh-CN" sz="1800" b="1"/>
            </a:lvl3pPr>
            <a:lvl4pPr>
              <a:buNone/>
              <a:defRPr lang="zh-CN" sz="1600" b="1"/>
            </a:lvl4pPr>
            <a:lvl5pPr>
              <a:buNone/>
              <a:defRPr lang="zh-CN" sz="1600" b="1"/>
            </a:lvl5pPr>
          </a:lstStyle>
          <a:p>
            <a:pPr lvl="0"/>
            <a:r>
              <a:rPr lang="zh-CN"/>
              <a:t>单击此处编辑母版文本样式</a:t>
            </a:r>
          </a:p>
        </p:txBody>
      </p:sp>
      <p:sp>
        <p:nvSpPr>
          <p:cNvPr id="4" name="Shape 3"/>
          <p:cNvSpPr>
            <a:spLocks noGrp="1"/>
          </p:cNvSpPr>
          <p:nvPr>
            <p:ph type="body" sz="half" idx="3"/>
          </p:nvPr>
        </p:nvSpPr>
        <p:spPr>
          <a:xfrm>
            <a:off x="6197601" y="1295400"/>
            <a:ext cx="5389033" cy="685800"/>
          </a:xfrm>
          <a:noFill/>
          <a:ln>
            <a:noFill/>
          </a:ln>
        </p:spPr>
        <p:txBody>
          <a:bodyPr lIns="91440" anchor="b" anchorCtr="0"/>
          <a:lstStyle>
            <a:lvl1pPr marL="0" indent="0" latinLnBrk="0">
              <a:buNone/>
              <a:defRPr lang="zh-CN" sz="2400" b="1">
                <a:solidFill>
                  <a:schemeClr val="accent2"/>
                </a:solidFill>
              </a:defRPr>
            </a:lvl1pPr>
            <a:lvl2pPr>
              <a:buNone/>
              <a:defRPr lang="zh-CN" sz="2000" b="1"/>
            </a:lvl2pPr>
            <a:lvl3pPr>
              <a:buNone/>
              <a:defRPr lang="zh-CN" sz="1800" b="1"/>
            </a:lvl3pPr>
            <a:lvl4pPr>
              <a:buNone/>
              <a:defRPr lang="zh-CN" sz="1600" b="1"/>
            </a:lvl4pPr>
            <a:lvl5pPr>
              <a:buNone/>
              <a:defRPr lang="zh-CN" sz="1600" b="1"/>
            </a:lvl5pPr>
          </a:lstStyle>
          <a:p>
            <a:pPr lvl="0"/>
            <a:r>
              <a:rPr lang="zh-CN"/>
              <a:t>单击此处编辑母版文本样式</a:t>
            </a:r>
          </a:p>
        </p:txBody>
      </p:sp>
      <p:sp>
        <p:nvSpPr>
          <p:cNvPr id="11" name="Shape 10"/>
          <p:cNvSpPr>
            <a:spLocks noGrp="1"/>
          </p:cNvSpPr>
          <p:nvPr>
            <p:ph sz="quarter" idx="2"/>
          </p:nvPr>
        </p:nvSpPr>
        <p:spPr>
          <a:xfrm>
            <a:off x="609600" y="2133600"/>
            <a:ext cx="5384800" cy="4038600"/>
          </a:xfrm>
        </p:spPr>
        <p:txBody>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13" name="Shape 12"/>
          <p:cNvSpPr>
            <a:spLocks noGrp="1"/>
          </p:cNvSpPr>
          <p:nvPr>
            <p:ph sz="quarter" idx="4"/>
          </p:nvPr>
        </p:nvSpPr>
        <p:spPr>
          <a:xfrm>
            <a:off x="6197600" y="2133600"/>
            <a:ext cx="5384800" cy="4038600"/>
          </a:xfrm>
        </p:spPr>
        <p:txBody>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8" name="Shape 8"/>
          <p:cNvSpPr>
            <a:spLocks noGrp="1"/>
          </p:cNvSpPr>
          <p:nvPr>
            <p:ph type="sldNum" sz="quarter" idx="12"/>
          </p:nvPr>
        </p:nvSpPr>
        <p:spPr/>
        <p:txBody>
          <a:bodyPr/>
          <a:lstStyle>
            <a:lvl1pPr>
              <a:defRPr b="0">
                <a:solidFill>
                  <a:schemeClr val="tx2"/>
                </a:solidFill>
              </a:defRPr>
            </a:lvl1pPr>
          </a:lstStyle>
          <a:p>
            <a:fld id="{E8E0BA7D-DA0F-4977-BD26-2AB27449D79D}" type="slidenum">
              <a:rPr lang="en-US" altLang="zh-CN"/>
              <a:pPr/>
              <a:t>‹#›</a:t>
            </a:fld>
            <a:endParaRPr lang="zh-CN" altLang="zh-CN"/>
          </a:p>
        </p:txBody>
      </p:sp>
    </p:spTree>
    <p:extLst>
      <p:ext uri="{BB962C8B-B14F-4D97-AF65-F5344CB8AC3E}">
        <p14:creationId xmlns:p14="http://schemas.microsoft.com/office/powerpoint/2010/main" val="11639813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Shape 1"/>
          <p:cNvSpPr>
            <a:spLocks noGrp="1"/>
          </p:cNvSpPr>
          <p:nvPr>
            <p:ph type="title"/>
          </p:nvPr>
        </p:nvSpPr>
        <p:spPr>
          <a:xfrm>
            <a:off x="685800" y="2590800"/>
            <a:ext cx="10972800" cy="990600"/>
          </a:xfrm>
          <a:prstGeom prst="rect">
            <a:avLst/>
          </a:prstGeom>
        </p:spPr>
        <p:txBody>
          <a:bodyPr/>
          <a:lstStyle/>
          <a:p>
            <a:r>
              <a:rPr lang="zh-CN"/>
              <a:t>单击此处编辑母版标题样式</a:t>
            </a:r>
          </a:p>
        </p:txBody>
      </p:sp>
      <p:sp>
        <p:nvSpPr>
          <p:cNvPr id="3" name="Shape 2"/>
          <p:cNvSpPr>
            <a:spLocks noGrp="1"/>
          </p:cNvSpPr>
          <p:nvPr>
            <p:ph type="body" orient="vert" idx="1"/>
          </p:nvPr>
        </p:nvSpPr>
        <p:spPr/>
        <p:txBody>
          <a:bodyPr vert="eaVert"/>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Shape 5"/>
          <p:cNvSpPr>
            <a:spLocks noGrp="1"/>
          </p:cNvSpPr>
          <p:nvPr>
            <p:ph type="sldNum" sz="quarter" idx="12"/>
          </p:nvPr>
        </p:nvSpPr>
        <p:spPr/>
        <p:txBody>
          <a:bodyPr/>
          <a:lstStyle>
            <a:lvl1pPr>
              <a:defRPr/>
            </a:lvl1pPr>
          </a:lstStyle>
          <a:p>
            <a:fld id="{C1ED6FAF-9E3E-4DF4-9A47-7F38C25B99B2}" type="slidenum">
              <a:rPr lang="en-US" altLang="zh-CN"/>
              <a:pPr/>
              <a:t>‹#›</a:t>
            </a:fld>
            <a:endParaRPr lang="zh-CN" altLang="zh-CN" b="0">
              <a:solidFill>
                <a:schemeClr val="tx2"/>
              </a:solidFill>
            </a:endParaRPr>
          </a:p>
        </p:txBody>
      </p:sp>
    </p:spTree>
    <p:extLst>
      <p:ext uri="{BB962C8B-B14F-4D97-AF65-F5344CB8AC3E}">
        <p14:creationId xmlns:p14="http://schemas.microsoft.com/office/powerpoint/2010/main" val="19041645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Straight Connector 7"/>
          <p:cNvSpPr>
            <a:spLocks noChangeShapeType="1"/>
          </p:cNvSpPr>
          <p:nvPr/>
        </p:nvSpPr>
        <p:spPr bwMode="auto">
          <a:xfrm>
            <a:off x="609600" y="6353175"/>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Straight Connector 9"/>
          <p:cNvSpPr>
            <a:spLocks noChangeShapeType="1"/>
          </p:cNvSpPr>
          <p:nvPr/>
        </p:nvSpPr>
        <p:spPr bwMode="auto">
          <a:xfrm rot="5400000">
            <a:off x="5220229" y="3324226"/>
            <a:ext cx="603567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Shape 8"/>
          <p:cNvSpPr>
            <a:spLocks noChangeAspect="1"/>
          </p:cNvSpPr>
          <p:nvPr/>
        </p:nvSpPr>
        <p:spPr>
          <a:xfrm rot="5400000">
            <a:off x="590550" y="6447367"/>
            <a:ext cx="190500" cy="160867"/>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zh-CN"/>
          </a:p>
        </p:txBody>
      </p:sp>
      <p:sp>
        <p:nvSpPr>
          <p:cNvPr id="2" name="Shape 1"/>
          <p:cNvSpPr>
            <a:spLocks noGrp="1"/>
          </p:cNvSpPr>
          <p:nvPr>
            <p:ph type="title"/>
          </p:nvPr>
        </p:nvSpPr>
        <p:spPr>
          <a:xfrm flipV="1">
            <a:off x="8432800" y="1295400"/>
            <a:ext cx="3352800" cy="762000"/>
          </a:xfrm>
          <a:prstGeom prst="rect">
            <a:avLst/>
          </a:prstGeom>
        </p:spPr>
        <p:txBody>
          <a:bodyPr>
            <a:noAutofit/>
          </a:bodyPr>
          <a:lstStyle>
            <a:lvl1pPr algn="l" latinLnBrk="0">
              <a:buNone/>
              <a:defRPr lang="zh-CN" sz="2000" b="1">
                <a:solidFill>
                  <a:schemeClr val="tx2"/>
                </a:solidFill>
                <a:latin typeface="+mn-lt"/>
                <a:ea typeface="+mn-lt"/>
                <a:cs typeface="+mn-lt"/>
              </a:defRPr>
            </a:lvl1pPr>
          </a:lstStyle>
          <a:p>
            <a:r>
              <a:rPr lang="zh-CN" dirty="0"/>
              <a:t>单击此处编辑母版标题样式</a:t>
            </a:r>
          </a:p>
        </p:txBody>
      </p:sp>
      <p:sp>
        <p:nvSpPr>
          <p:cNvPr id="3" name="Shape 2"/>
          <p:cNvSpPr>
            <a:spLocks noGrp="1"/>
          </p:cNvSpPr>
          <p:nvPr>
            <p:ph type="body" idx="2"/>
          </p:nvPr>
        </p:nvSpPr>
        <p:spPr>
          <a:xfrm>
            <a:off x="8432800" y="2209800"/>
            <a:ext cx="3352800" cy="3852863"/>
          </a:xfrm>
        </p:spPr>
        <p:txBody>
          <a:bodyPr/>
          <a:lstStyle>
            <a:lvl1pPr marL="0" indent="0" latinLnBrk="0">
              <a:lnSpc>
                <a:spcPts val="2200"/>
              </a:lnSpc>
              <a:spcAft>
                <a:spcPts val="1000"/>
              </a:spcAft>
              <a:buNone/>
              <a:defRPr lang="zh-CN" sz="1600">
                <a:solidFill>
                  <a:schemeClr val="tx2"/>
                </a:solidFill>
              </a:defRPr>
            </a:lvl1pPr>
            <a:lvl2pPr>
              <a:buNone/>
              <a:defRPr lang="zh-CN" sz="1200"/>
            </a:lvl2pPr>
            <a:lvl3pPr>
              <a:buNone/>
              <a:defRPr lang="zh-CN" sz="1000"/>
            </a:lvl3pPr>
            <a:lvl4pPr>
              <a:buNone/>
              <a:defRPr lang="zh-CN" sz="900"/>
            </a:lvl4pPr>
            <a:lvl5pPr>
              <a:buNone/>
              <a:defRPr lang="zh-CN" sz="900"/>
            </a:lvl5pPr>
          </a:lstStyle>
          <a:p>
            <a:pPr lvl="0"/>
            <a:r>
              <a:rPr lang="zh-CN"/>
              <a:t>单击此处编辑母版文本样式</a:t>
            </a:r>
          </a:p>
        </p:txBody>
      </p:sp>
      <p:sp>
        <p:nvSpPr>
          <p:cNvPr id="12" name="Shape 11"/>
          <p:cNvSpPr>
            <a:spLocks noGrp="1"/>
          </p:cNvSpPr>
          <p:nvPr>
            <p:ph sz="quarter" idx="1"/>
          </p:nvPr>
        </p:nvSpPr>
        <p:spPr>
          <a:xfrm>
            <a:off x="406400" y="1295400"/>
            <a:ext cx="7620000" cy="4724400"/>
          </a:xfrm>
        </p:spPr>
        <p:txBody>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10" name="Shape 6"/>
          <p:cNvSpPr>
            <a:spLocks noGrp="1"/>
          </p:cNvSpPr>
          <p:nvPr>
            <p:ph type="sldNum" sz="quarter" idx="12"/>
          </p:nvPr>
        </p:nvSpPr>
        <p:spPr/>
        <p:txBody>
          <a:bodyPr/>
          <a:lstStyle>
            <a:lvl1pPr>
              <a:defRPr/>
            </a:lvl1pPr>
          </a:lstStyle>
          <a:p>
            <a:fld id="{6D2B4681-6C7A-46E5-B528-3C9B26F1711B}" type="slidenum">
              <a:rPr lang="en-US" altLang="zh-CN"/>
              <a:pPr/>
              <a:t>‹#›</a:t>
            </a:fld>
            <a:endParaRPr lang="zh-CN" altLang="zh-CN" b="0">
              <a:solidFill>
                <a:schemeClr val="tx2"/>
              </a:solidFill>
            </a:endParaRPr>
          </a:p>
        </p:txBody>
      </p:sp>
    </p:spTree>
    <p:extLst>
      <p:ext uri="{BB962C8B-B14F-4D97-AF65-F5344CB8AC3E}">
        <p14:creationId xmlns:p14="http://schemas.microsoft.com/office/powerpoint/2010/main" val="1972779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封页 IT日本語教程実践篇">
    <p:spTree>
      <p:nvGrpSpPr>
        <p:cNvPr id="1" name=""/>
        <p:cNvGrpSpPr/>
        <p:nvPr/>
      </p:nvGrpSpPr>
      <p:grpSpPr>
        <a:xfrm>
          <a:off x="0" y="0"/>
          <a:ext cx="0" cy="0"/>
          <a:chOff x="0" y="0"/>
          <a:chExt cx="0" cy="0"/>
        </a:xfrm>
      </p:grpSpPr>
      <p:sp>
        <p:nvSpPr>
          <p:cNvPr id="4" name="Shape 5"/>
          <p:cNvSpPr>
            <a:spLocks noGrp="1"/>
          </p:cNvSpPr>
          <p:nvPr>
            <p:ph type="sldNum" sz="quarter" idx="11"/>
            <p:custDataLst>
              <p:tags r:id="rId1"/>
            </p:custDataLst>
          </p:nvPr>
        </p:nvSpPr>
        <p:spPr>
          <a:xfrm>
            <a:off x="914400" y="6324601"/>
            <a:ext cx="2027767" cy="366713"/>
          </a:xfrm>
        </p:spPr>
        <p:txBody>
          <a:bodyPr/>
          <a:lstStyle>
            <a:lvl1pPr>
              <a:defRPr b="0">
                <a:solidFill>
                  <a:schemeClr val="tx2"/>
                </a:solidFill>
              </a:defRPr>
            </a:lvl1pPr>
          </a:lstStyle>
          <a:p>
            <a:r>
              <a:rPr lang="zh-CN" altLang="en-US"/>
              <a:t>第</a:t>
            </a:r>
            <a:fld id="{013907DE-7433-469B-952A-942E92E3B273}" type="slidenum">
              <a:rPr lang="en-US" altLang="zh-CN"/>
              <a:pPr/>
              <a:t>‹#›</a:t>
            </a:fld>
            <a:r>
              <a:rPr lang="zh-CN" altLang="en-US"/>
              <a:t>页</a:t>
            </a:r>
            <a:endParaRPr lang="zh-CN"/>
          </a:p>
        </p:txBody>
      </p:sp>
      <p:sp>
        <p:nvSpPr>
          <p:cNvPr id="3" name="TextBox 3"/>
          <p:cNvSpPr txBox="1">
            <a:spLocks noChangeArrowheads="1"/>
          </p:cNvSpPr>
          <p:nvPr userDrawn="1">
            <p:custDataLst>
              <p:tags r:id="rId2"/>
            </p:custDataLst>
          </p:nvPr>
        </p:nvSpPr>
        <p:spPr bwMode="auto">
          <a:xfrm>
            <a:off x="1333500" y="2057400"/>
            <a:ext cx="9525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7200" b="1" dirty="0">
                <a:latin typeface="华文楷体" panose="02010600040101010101" pitchFamily="2" charset="-122"/>
                <a:ea typeface="华文楷体" panose="02010600040101010101" pitchFamily="2" charset="-122"/>
              </a:rPr>
              <a:t>SC THEC - HRMS</a:t>
            </a:r>
          </a:p>
        </p:txBody>
      </p:sp>
      <p:sp>
        <p:nvSpPr>
          <p:cNvPr id="5" name="Text Box 14" descr="新闻纸"/>
          <p:cNvSpPr txBox="1">
            <a:spLocks noChangeArrowheads="1"/>
          </p:cNvSpPr>
          <p:nvPr userDrawn="1">
            <p:custDataLst>
              <p:tags r:id="rId3"/>
            </p:custDataLst>
          </p:nvPr>
        </p:nvSpPr>
        <p:spPr bwMode="auto">
          <a:xfrm>
            <a:off x="3287711" y="4464670"/>
            <a:ext cx="5616575" cy="461665"/>
          </a:xfrm>
          <a:prstGeom prst="rect">
            <a:avLst/>
          </a:prstGeom>
          <a:solidFill>
            <a:srgbClr val="0070C0"/>
          </a:solidFill>
          <a:ln w="19050" cap="flat" cmpd="sng" algn="ctr">
            <a:solidFill>
              <a:schemeClr val="dk1"/>
            </a:solidFill>
            <a:prstDash val="solid"/>
          </a:ln>
          <a:effectLst/>
        </p:spPr>
        <p:style>
          <a:lnRef idx="2">
            <a:schemeClr val="dk1"/>
          </a:lnRef>
          <a:fillRef idx="1">
            <a:schemeClr val="lt1"/>
          </a:fillRef>
          <a:effectRef idx="0">
            <a:schemeClr val="dk1"/>
          </a:effectRef>
          <a:fontRef idx="minor">
            <a:schemeClr val="dk1"/>
          </a:fontRef>
        </p:style>
        <p:txBody>
          <a:bodyPr>
            <a:spAutoFit/>
          </a:bodyPr>
          <a:lstStyle/>
          <a:p>
            <a:pPr algn="ctr">
              <a:spcBef>
                <a:spcPct val="50000"/>
              </a:spcBef>
            </a:pPr>
            <a:r>
              <a:rPr lang="zh-CN" altLang="zh-CN" sz="2400" dirty="0"/>
              <a:t>诚信</a:t>
            </a:r>
            <a:r>
              <a:rPr lang="en-US" altLang="zh-CN" sz="2400" dirty="0"/>
              <a:t> </a:t>
            </a:r>
            <a:r>
              <a:rPr lang="zh-CN" altLang="zh-CN" sz="2400" dirty="0"/>
              <a:t>严谨</a:t>
            </a:r>
            <a:r>
              <a:rPr lang="en-US" altLang="zh-CN" sz="2400" dirty="0"/>
              <a:t> </a:t>
            </a:r>
            <a:r>
              <a:rPr lang="zh-CN" altLang="en-US" sz="2400" dirty="0"/>
              <a:t>勤奋 </a:t>
            </a:r>
            <a:r>
              <a:rPr lang="zh-CN" altLang="zh-CN" sz="2400" dirty="0"/>
              <a:t>创新</a:t>
            </a:r>
            <a:endParaRPr lang="zh-CN" altLang="en-US" sz="2400" dirty="0"/>
          </a:p>
        </p:txBody>
      </p:sp>
      <p:sp>
        <p:nvSpPr>
          <p:cNvPr id="6" name="内容占位符 5">
            <a:extLst>
              <a:ext uri="{FF2B5EF4-FFF2-40B4-BE49-F238E27FC236}">
                <a16:creationId xmlns:a16="http://schemas.microsoft.com/office/drawing/2014/main" id="{55F042CB-8B7F-4590-A451-A2BEE1BEA839}"/>
              </a:ext>
            </a:extLst>
          </p:cNvPr>
          <p:cNvSpPr>
            <a:spLocks noGrp="1"/>
          </p:cNvSpPr>
          <p:nvPr>
            <p:ph sz="quarter" idx="12" hasCustomPrompt="1"/>
          </p:nvPr>
        </p:nvSpPr>
        <p:spPr>
          <a:xfrm>
            <a:off x="3429000" y="3581400"/>
            <a:ext cx="5410200" cy="461963"/>
          </a:xfrm>
        </p:spPr>
        <p:txBody>
          <a:bodyPr>
            <a:noAutofit/>
          </a:bodyPr>
          <a:lstStyle>
            <a:lvl1pPr marL="0" indent="0" algn="ctr">
              <a:buNone/>
              <a:defRPr sz="3200">
                <a:latin typeface="+mj-ea"/>
                <a:ea typeface="+mj-ea"/>
              </a:defRPr>
            </a:lvl1pPr>
          </a:lstStyle>
          <a:p>
            <a:pPr lvl="0"/>
            <a:r>
              <a:rPr lang="zh-CN" altLang="en-US" dirty="0"/>
              <a:t>编辑章节名</a:t>
            </a:r>
          </a:p>
        </p:txBody>
      </p:sp>
    </p:spTree>
    <p:extLst>
      <p:ext uri="{BB962C8B-B14F-4D97-AF65-F5344CB8AC3E}">
        <p14:creationId xmlns:p14="http://schemas.microsoft.com/office/powerpoint/2010/main" val="30604071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4" name="Straight Connector 6"/>
          <p:cNvSpPr>
            <a:spLocks noChangeShapeType="1"/>
          </p:cNvSpPr>
          <p:nvPr/>
        </p:nvSpPr>
        <p:spPr bwMode="auto">
          <a:xfrm>
            <a:off x="609600" y="6353175"/>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Shape 7"/>
          <p:cNvSpPr>
            <a:spLocks noChangeAspect="1"/>
          </p:cNvSpPr>
          <p:nvPr/>
        </p:nvSpPr>
        <p:spPr>
          <a:xfrm rot="5400000">
            <a:off x="590550" y="6447367"/>
            <a:ext cx="190500" cy="160867"/>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zh-CN"/>
          </a:p>
        </p:txBody>
      </p:sp>
      <p:sp>
        <p:nvSpPr>
          <p:cNvPr id="6" name="Straight Connector 8"/>
          <p:cNvSpPr>
            <a:spLocks noChangeShapeType="1"/>
          </p:cNvSpPr>
          <p:nvPr/>
        </p:nvSpPr>
        <p:spPr bwMode="auto">
          <a:xfrm rot="5400000">
            <a:off x="5816071" y="3201988"/>
            <a:ext cx="585152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Shape 1"/>
          <p:cNvSpPr>
            <a:spLocks noGrp="1"/>
          </p:cNvSpPr>
          <p:nvPr>
            <p:ph type="title" orient="vert"/>
          </p:nvPr>
        </p:nvSpPr>
        <p:spPr>
          <a:xfrm>
            <a:off x="8839200" y="274639"/>
            <a:ext cx="2743200" cy="5851525"/>
          </a:xfrm>
          <a:prstGeom prst="rect">
            <a:avLst/>
          </a:prstGeom>
        </p:spPr>
        <p:txBody>
          <a:bodyPr vert="eaVert"/>
          <a:lstStyle/>
          <a:p>
            <a:r>
              <a:rPr lang="zh-CN"/>
              <a:t>单击此处添加标题</a:t>
            </a:r>
          </a:p>
        </p:txBody>
      </p:sp>
      <p:sp>
        <p:nvSpPr>
          <p:cNvPr id="3" name="Shape 2"/>
          <p:cNvSpPr>
            <a:spLocks noGrp="1"/>
          </p:cNvSpPr>
          <p:nvPr>
            <p:ph type="body" orient="vert" idx="1"/>
          </p:nvPr>
        </p:nvSpPr>
        <p:spPr>
          <a:xfrm>
            <a:off x="609600" y="274639"/>
            <a:ext cx="8026400" cy="5851525"/>
          </a:xfrm>
        </p:spPr>
        <p:txBody>
          <a:bodyPr vert="eaVert"/>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9" name="Shape 5"/>
          <p:cNvSpPr>
            <a:spLocks noGrp="1"/>
          </p:cNvSpPr>
          <p:nvPr>
            <p:ph type="sldNum" sz="quarter" idx="12"/>
          </p:nvPr>
        </p:nvSpPr>
        <p:spPr/>
        <p:txBody>
          <a:bodyPr/>
          <a:lstStyle>
            <a:lvl1pPr>
              <a:defRPr/>
            </a:lvl1pPr>
          </a:lstStyle>
          <a:p>
            <a:fld id="{E56DD377-43D9-4522-91A4-D0F151E7DF4A}" type="slidenum">
              <a:rPr lang="en-US" altLang="zh-CN"/>
              <a:pPr/>
              <a:t>‹#›</a:t>
            </a:fld>
            <a:endParaRPr lang="zh-CN" altLang="zh-CN" b="0">
              <a:solidFill>
                <a:schemeClr val="tx2"/>
              </a:solidFill>
            </a:endParaRPr>
          </a:p>
        </p:txBody>
      </p:sp>
    </p:spTree>
    <p:extLst>
      <p:ext uri="{BB962C8B-B14F-4D97-AF65-F5344CB8AC3E}">
        <p14:creationId xmlns:p14="http://schemas.microsoft.com/office/powerpoint/2010/main" val="1824156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封页 IT日本語教程実践篇">
    <p:spTree>
      <p:nvGrpSpPr>
        <p:cNvPr id="1" name=""/>
        <p:cNvGrpSpPr/>
        <p:nvPr/>
      </p:nvGrpSpPr>
      <p:grpSpPr>
        <a:xfrm>
          <a:off x="0" y="0"/>
          <a:ext cx="0" cy="0"/>
          <a:chOff x="0" y="0"/>
          <a:chExt cx="0" cy="0"/>
        </a:xfrm>
      </p:grpSpPr>
      <p:sp>
        <p:nvSpPr>
          <p:cNvPr id="4" name="Shape 5"/>
          <p:cNvSpPr>
            <a:spLocks noGrp="1"/>
          </p:cNvSpPr>
          <p:nvPr>
            <p:ph type="sldNum" sz="quarter" idx="11"/>
            <p:custDataLst>
              <p:tags r:id="rId1"/>
            </p:custDataLst>
          </p:nvPr>
        </p:nvSpPr>
        <p:spPr>
          <a:xfrm>
            <a:off x="914400" y="6324601"/>
            <a:ext cx="2027767" cy="366713"/>
          </a:xfrm>
        </p:spPr>
        <p:txBody>
          <a:bodyPr/>
          <a:lstStyle>
            <a:lvl1pPr>
              <a:defRPr b="0">
                <a:solidFill>
                  <a:schemeClr val="tx2"/>
                </a:solidFill>
              </a:defRPr>
            </a:lvl1pPr>
          </a:lstStyle>
          <a:p>
            <a:r>
              <a:rPr lang="zh-CN" altLang="en-US"/>
              <a:t>第</a:t>
            </a:r>
            <a:fld id="{013907DE-7433-469B-952A-942E92E3B273}" type="slidenum">
              <a:rPr lang="en-US" altLang="zh-CN"/>
              <a:pPr/>
              <a:t>‹#›</a:t>
            </a:fld>
            <a:r>
              <a:rPr lang="zh-CN" altLang="en-US"/>
              <a:t>页</a:t>
            </a:r>
            <a:endParaRPr lang="zh-CN"/>
          </a:p>
        </p:txBody>
      </p:sp>
      <p:sp>
        <p:nvSpPr>
          <p:cNvPr id="3" name="TextBox 3"/>
          <p:cNvSpPr txBox="1">
            <a:spLocks noChangeArrowheads="1"/>
          </p:cNvSpPr>
          <p:nvPr userDrawn="1">
            <p:custDataLst>
              <p:tags r:id="rId2"/>
            </p:custDataLst>
          </p:nvPr>
        </p:nvSpPr>
        <p:spPr bwMode="auto">
          <a:xfrm>
            <a:off x="1333500" y="2057400"/>
            <a:ext cx="9525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7200" b="1" dirty="0">
                <a:latin typeface="华文楷体" panose="02010600040101010101" pitchFamily="2" charset="-122"/>
                <a:ea typeface="华文楷体" panose="02010600040101010101" pitchFamily="2" charset="-122"/>
              </a:rPr>
              <a:t>IT</a:t>
            </a:r>
            <a:r>
              <a:rPr lang="ja-JP" altLang="en-US" sz="7200" b="1" dirty="0">
                <a:latin typeface="华文楷体" panose="02010600040101010101" pitchFamily="2" charset="-122"/>
                <a:ea typeface="华文楷体" panose="02010600040101010101" pitchFamily="2" charset="-122"/>
              </a:rPr>
              <a:t>日本語教程実践篇</a:t>
            </a:r>
            <a:endParaRPr lang="en-US" altLang="zh-CN" sz="7200" b="1" dirty="0">
              <a:latin typeface="华文楷体" panose="02010600040101010101" pitchFamily="2" charset="-122"/>
              <a:ea typeface="华文楷体" panose="02010600040101010101" pitchFamily="2" charset="-122"/>
            </a:endParaRPr>
          </a:p>
        </p:txBody>
      </p:sp>
      <p:sp>
        <p:nvSpPr>
          <p:cNvPr id="5" name="Text Box 14" descr="新闻纸"/>
          <p:cNvSpPr txBox="1">
            <a:spLocks noChangeArrowheads="1"/>
          </p:cNvSpPr>
          <p:nvPr userDrawn="1">
            <p:custDataLst>
              <p:tags r:id="rId3"/>
            </p:custDataLst>
          </p:nvPr>
        </p:nvSpPr>
        <p:spPr bwMode="auto">
          <a:xfrm>
            <a:off x="3287711" y="4464670"/>
            <a:ext cx="5616575" cy="461665"/>
          </a:xfrm>
          <a:prstGeom prst="rect">
            <a:avLst/>
          </a:prstGeom>
          <a:solidFill>
            <a:srgbClr val="0070C0"/>
          </a:solidFill>
          <a:ln w="19050" cap="flat" cmpd="sng" algn="ctr">
            <a:solidFill>
              <a:schemeClr val="dk1"/>
            </a:solidFill>
            <a:prstDash val="solid"/>
          </a:ln>
          <a:effectLst/>
        </p:spPr>
        <p:style>
          <a:lnRef idx="2">
            <a:schemeClr val="dk1"/>
          </a:lnRef>
          <a:fillRef idx="1">
            <a:schemeClr val="lt1"/>
          </a:fillRef>
          <a:effectRef idx="0">
            <a:schemeClr val="dk1"/>
          </a:effectRef>
          <a:fontRef idx="minor">
            <a:schemeClr val="dk1"/>
          </a:fontRef>
        </p:style>
        <p:txBody>
          <a:bodyPr>
            <a:spAutoFit/>
          </a:bodyPr>
          <a:lstStyle/>
          <a:p>
            <a:pPr algn="ctr">
              <a:spcBef>
                <a:spcPct val="50000"/>
              </a:spcBef>
            </a:pPr>
            <a:r>
              <a:rPr lang="zh-CN" altLang="zh-CN" sz="2400" dirty="0"/>
              <a:t>诚信</a:t>
            </a:r>
            <a:r>
              <a:rPr lang="en-US" altLang="zh-CN" sz="2400" dirty="0"/>
              <a:t> </a:t>
            </a:r>
            <a:r>
              <a:rPr lang="zh-CN" altLang="zh-CN" sz="2400" dirty="0"/>
              <a:t>严谨</a:t>
            </a:r>
            <a:r>
              <a:rPr lang="en-US" altLang="zh-CN" sz="2400" dirty="0"/>
              <a:t> </a:t>
            </a:r>
            <a:r>
              <a:rPr lang="zh-CN" altLang="en-US" sz="2400" dirty="0"/>
              <a:t>勤奋 </a:t>
            </a:r>
            <a:r>
              <a:rPr lang="zh-CN" altLang="zh-CN" sz="2400" dirty="0"/>
              <a:t>创新</a:t>
            </a:r>
            <a:endParaRPr lang="zh-CN" altLang="en-US" sz="2400" dirty="0"/>
          </a:p>
        </p:txBody>
      </p:sp>
      <p:sp>
        <p:nvSpPr>
          <p:cNvPr id="6" name="内容占位符 5">
            <a:extLst>
              <a:ext uri="{FF2B5EF4-FFF2-40B4-BE49-F238E27FC236}">
                <a16:creationId xmlns:a16="http://schemas.microsoft.com/office/drawing/2014/main" id="{55F042CB-8B7F-4590-A451-A2BEE1BEA839}"/>
              </a:ext>
            </a:extLst>
          </p:cNvPr>
          <p:cNvSpPr>
            <a:spLocks noGrp="1"/>
          </p:cNvSpPr>
          <p:nvPr>
            <p:ph sz="quarter" idx="12" hasCustomPrompt="1"/>
          </p:nvPr>
        </p:nvSpPr>
        <p:spPr>
          <a:xfrm>
            <a:off x="3429000" y="3581400"/>
            <a:ext cx="5410200" cy="461963"/>
          </a:xfrm>
        </p:spPr>
        <p:txBody>
          <a:bodyPr>
            <a:noAutofit/>
          </a:bodyPr>
          <a:lstStyle>
            <a:lvl1pPr marL="0" indent="0" algn="ctr">
              <a:buNone/>
              <a:defRPr sz="3200">
                <a:latin typeface="+mj-ea"/>
                <a:ea typeface="+mj-ea"/>
              </a:defRPr>
            </a:lvl1pPr>
          </a:lstStyle>
          <a:p>
            <a:pPr lvl="0"/>
            <a:r>
              <a:rPr lang="zh-CN" altLang="en-US" dirty="0"/>
              <a:t>编辑章节名</a:t>
            </a:r>
          </a:p>
        </p:txBody>
      </p:sp>
    </p:spTree>
    <p:extLst>
      <p:ext uri="{BB962C8B-B14F-4D97-AF65-F5344CB8AC3E}">
        <p14:creationId xmlns:p14="http://schemas.microsoft.com/office/powerpoint/2010/main" val="1274505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封页 標準ビジネス日本語IT篇">
    <p:spTree>
      <p:nvGrpSpPr>
        <p:cNvPr id="1" name=""/>
        <p:cNvGrpSpPr/>
        <p:nvPr/>
      </p:nvGrpSpPr>
      <p:grpSpPr>
        <a:xfrm>
          <a:off x="0" y="0"/>
          <a:ext cx="0" cy="0"/>
          <a:chOff x="0" y="0"/>
          <a:chExt cx="0" cy="0"/>
        </a:xfrm>
      </p:grpSpPr>
      <p:sp>
        <p:nvSpPr>
          <p:cNvPr id="4" name="Shape 5"/>
          <p:cNvSpPr>
            <a:spLocks noGrp="1"/>
          </p:cNvSpPr>
          <p:nvPr>
            <p:ph type="sldNum" sz="quarter" idx="11"/>
            <p:custDataLst>
              <p:tags r:id="rId1"/>
            </p:custDataLst>
          </p:nvPr>
        </p:nvSpPr>
        <p:spPr>
          <a:xfrm>
            <a:off x="914400" y="6324601"/>
            <a:ext cx="2027767" cy="366713"/>
          </a:xfrm>
        </p:spPr>
        <p:txBody>
          <a:bodyPr/>
          <a:lstStyle>
            <a:lvl1pPr>
              <a:defRPr b="0">
                <a:solidFill>
                  <a:schemeClr val="tx2"/>
                </a:solidFill>
              </a:defRPr>
            </a:lvl1pPr>
          </a:lstStyle>
          <a:p>
            <a:r>
              <a:rPr lang="zh-CN" altLang="en-US"/>
              <a:t>第</a:t>
            </a:r>
            <a:fld id="{013907DE-7433-469B-952A-942E92E3B273}" type="slidenum">
              <a:rPr lang="en-US" altLang="zh-CN"/>
              <a:pPr/>
              <a:t>‹#›</a:t>
            </a:fld>
            <a:r>
              <a:rPr lang="zh-CN" altLang="en-US"/>
              <a:t>页</a:t>
            </a:r>
            <a:endParaRPr lang="zh-CN"/>
          </a:p>
        </p:txBody>
      </p:sp>
      <p:sp>
        <p:nvSpPr>
          <p:cNvPr id="3" name="TextBox 3"/>
          <p:cNvSpPr txBox="1">
            <a:spLocks noChangeArrowheads="1"/>
          </p:cNvSpPr>
          <p:nvPr userDrawn="1">
            <p:custDataLst>
              <p:tags r:id="rId2"/>
            </p:custDataLst>
          </p:nvPr>
        </p:nvSpPr>
        <p:spPr bwMode="auto">
          <a:xfrm>
            <a:off x="914400" y="2057400"/>
            <a:ext cx="10363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ja-JP" altLang="en-US" sz="7200" b="1" dirty="0">
                <a:latin typeface="华文楷体" panose="02010600040101010101" pitchFamily="2" charset="-122"/>
                <a:ea typeface="华文楷体" panose="02010600040101010101" pitchFamily="2" charset="-122"/>
              </a:rPr>
              <a:t>標準ビジネス日本語</a:t>
            </a:r>
            <a:r>
              <a:rPr lang="en-US" altLang="ja-JP" sz="7200" b="1" dirty="0">
                <a:latin typeface="华文楷体" panose="02010600040101010101" pitchFamily="2" charset="-122"/>
                <a:ea typeface="华文楷体" panose="02010600040101010101" pitchFamily="2" charset="-122"/>
              </a:rPr>
              <a:t>IT</a:t>
            </a:r>
            <a:r>
              <a:rPr lang="ja-JP" altLang="en-US" sz="7200" b="1" dirty="0">
                <a:latin typeface="华文楷体" panose="02010600040101010101" pitchFamily="2" charset="-122"/>
                <a:ea typeface="华文楷体" panose="02010600040101010101" pitchFamily="2" charset="-122"/>
              </a:rPr>
              <a:t>篇</a:t>
            </a:r>
            <a:endParaRPr lang="en-US" altLang="zh-CN" sz="7200" b="1" dirty="0">
              <a:latin typeface="华文楷体" panose="02010600040101010101" pitchFamily="2" charset="-122"/>
              <a:ea typeface="华文楷体" panose="02010600040101010101" pitchFamily="2" charset="-122"/>
            </a:endParaRPr>
          </a:p>
        </p:txBody>
      </p:sp>
      <p:sp>
        <p:nvSpPr>
          <p:cNvPr id="5" name="Text Box 14" descr="新闻纸"/>
          <p:cNvSpPr txBox="1">
            <a:spLocks noChangeArrowheads="1"/>
          </p:cNvSpPr>
          <p:nvPr userDrawn="1">
            <p:custDataLst>
              <p:tags r:id="rId3"/>
            </p:custDataLst>
          </p:nvPr>
        </p:nvSpPr>
        <p:spPr bwMode="auto">
          <a:xfrm>
            <a:off x="3287711" y="4464670"/>
            <a:ext cx="5616575" cy="461665"/>
          </a:xfrm>
          <a:prstGeom prst="rect">
            <a:avLst/>
          </a:prstGeom>
          <a:solidFill>
            <a:srgbClr val="0070C0"/>
          </a:solidFill>
          <a:ln w="19050" cap="flat" cmpd="sng" algn="ctr">
            <a:solidFill>
              <a:schemeClr val="dk1"/>
            </a:solidFill>
            <a:prstDash val="solid"/>
          </a:ln>
          <a:effectLst/>
        </p:spPr>
        <p:style>
          <a:lnRef idx="2">
            <a:schemeClr val="dk1"/>
          </a:lnRef>
          <a:fillRef idx="1">
            <a:schemeClr val="lt1"/>
          </a:fillRef>
          <a:effectRef idx="0">
            <a:schemeClr val="dk1"/>
          </a:effectRef>
          <a:fontRef idx="minor">
            <a:schemeClr val="dk1"/>
          </a:fontRef>
        </p:style>
        <p:txBody>
          <a:bodyPr>
            <a:spAutoFit/>
          </a:bodyPr>
          <a:lstStyle/>
          <a:p>
            <a:pPr algn="ctr">
              <a:spcBef>
                <a:spcPct val="50000"/>
              </a:spcBef>
            </a:pPr>
            <a:r>
              <a:rPr lang="zh-CN" altLang="zh-CN" sz="2400" dirty="0"/>
              <a:t>诚信</a:t>
            </a:r>
            <a:r>
              <a:rPr lang="en-US" altLang="zh-CN" sz="2400" dirty="0"/>
              <a:t> </a:t>
            </a:r>
            <a:r>
              <a:rPr lang="zh-CN" altLang="zh-CN" sz="2400" dirty="0"/>
              <a:t>严谨</a:t>
            </a:r>
            <a:r>
              <a:rPr lang="en-US" altLang="zh-CN" sz="2400" dirty="0"/>
              <a:t> </a:t>
            </a:r>
            <a:r>
              <a:rPr lang="zh-CN" altLang="en-US" sz="2400" dirty="0"/>
              <a:t>勤奋 </a:t>
            </a:r>
            <a:r>
              <a:rPr lang="zh-CN" altLang="zh-CN" sz="2400" dirty="0"/>
              <a:t>创新</a:t>
            </a:r>
            <a:endParaRPr lang="zh-CN" altLang="en-US" sz="2400" dirty="0"/>
          </a:p>
        </p:txBody>
      </p:sp>
      <p:sp>
        <p:nvSpPr>
          <p:cNvPr id="6" name="内容占位符 5">
            <a:extLst>
              <a:ext uri="{FF2B5EF4-FFF2-40B4-BE49-F238E27FC236}">
                <a16:creationId xmlns:a16="http://schemas.microsoft.com/office/drawing/2014/main" id="{55F042CB-8B7F-4590-A451-A2BEE1BEA839}"/>
              </a:ext>
            </a:extLst>
          </p:cNvPr>
          <p:cNvSpPr>
            <a:spLocks noGrp="1"/>
          </p:cNvSpPr>
          <p:nvPr>
            <p:ph sz="quarter" idx="12" hasCustomPrompt="1"/>
          </p:nvPr>
        </p:nvSpPr>
        <p:spPr>
          <a:xfrm>
            <a:off x="3287711" y="3581400"/>
            <a:ext cx="5616575" cy="461963"/>
          </a:xfrm>
        </p:spPr>
        <p:txBody>
          <a:bodyPr>
            <a:noAutofit/>
          </a:bodyPr>
          <a:lstStyle>
            <a:lvl1pPr marL="0" indent="0" algn="ctr">
              <a:buNone/>
              <a:defRPr sz="3200">
                <a:latin typeface="+mj-ea"/>
                <a:ea typeface="+mj-ea"/>
              </a:defRPr>
            </a:lvl1pPr>
          </a:lstStyle>
          <a:p>
            <a:pPr lvl="0"/>
            <a:r>
              <a:rPr lang="zh-CN" altLang="en-US" dirty="0"/>
              <a:t>编辑章节名</a:t>
            </a:r>
          </a:p>
        </p:txBody>
      </p:sp>
    </p:spTree>
    <p:extLst>
      <p:ext uri="{BB962C8B-B14F-4D97-AF65-F5344CB8AC3E}">
        <p14:creationId xmlns:p14="http://schemas.microsoft.com/office/powerpoint/2010/main" val="3665619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封页 Salesforce技术实战入门篇">
    <p:spTree>
      <p:nvGrpSpPr>
        <p:cNvPr id="1" name=""/>
        <p:cNvGrpSpPr/>
        <p:nvPr/>
      </p:nvGrpSpPr>
      <p:grpSpPr>
        <a:xfrm>
          <a:off x="0" y="0"/>
          <a:ext cx="0" cy="0"/>
          <a:chOff x="0" y="0"/>
          <a:chExt cx="0" cy="0"/>
        </a:xfrm>
      </p:grpSpPr>
      <p:sp>
        <p:nvSpPr>
          <p:cNvPr id="4" name="Shape 5"/>
          <p:cNvSpPr>
            <a:spLocks noGrp="1"/>
          </p:cNvSpPr>
          <p:nvPr>
            <p:ph type="sldNum" sz="quarter" idx="11"/>
            <p:custDataLst>
              <p:tags r:id="rId1"/>
            </p:custDataLst>
          </p:nvPr>
        </p:nvSpPr>
        <p:spPr>
          <a:xfrm>
            <a:off x="914400" y="6324601"/>
            <a:ext cx="2027767" cy="366713"/>
          </a:xfrm>
        </p:spPr>
        <p:txBody>
          <a:bodyPr/>
          <a:lstStyle>
            <a:lvl1pPr>
              <a:defRPr b="0">
                <a:solidFill>
                  <a:schemeClr val="tx2"/>
                </a:solidFill>
              </a:defRPr>
            </a:lvl1pPr>
          </a:lstStyle>
          <a:p>
            <a:r>
              <a:rPr lang="zh-CN" altLang="en-US"/>
              <a:t>第</a:t>
            </a:r>
            <a:fld id="{013907DE-7433-469B-952A-942E92E3B273}" type="slidenum">
              <a:rPr lang="en-US" altLang="zh-CN"/>
              <a:pPr/>
              <a:t>‹#›</a:t>
            </a:fld>
            <a:r>
              <a:rPr lang="zh-CN" altLang="en-US"/>
              <a:t>页</a:t>
            </a:r>
            <a:endParaRPr lang="zh-CN"/>
          </a:p>
        </p:txBody>
      </p:sp>
      <p:sp>
        <p:nvSpPr>
          <p:cNvPr id="3" name="TextBox 3"/>
          <p:cNvSpPr txBox="1">
            <a:spLocks noChangeArrowheads="1"/>
          </p:cNvSpPr>
          <p:nvPr userDrawn="1">
            <p:custDataLst>
              <p:tags r:id="rId2"/>
            </p:custDataLst>
          </p:nvPr>
        </p:nvSpPr>
        <p:spPr bwMode="auto">
          <a:xfrm>
            <a:off x="914400" y="2057400"/>
            <a:ext cx="10363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ja-JP" sz="7200" b="1" dirty="0">
                <a:latin typeface="华文楷体" panose="02010600040101010101" pitchFamily="2" charset="-122"/>
                <a:ea typeface="华文楷体" panose="02010600040101010101" pitchFamily="2" charset="-122"/>
              </a:rPr>
              <a:t>Salesforce</a:t>
            </a:r>
            <a:r>
              <a:rPr lang="ja-JP" altLang="en-US" sz="7200" b="1" dirty="0">
                <a:latin typeface="华文楷体" panose="02010600040101010101" pitchFamily="2" charset="-122"/>
                <a:ea typeface="华文楷体" panose="02010600040101010101" pitchFamily="2" charset="-122"/>
              </a:rPr>
              <a:t>技术实战入门篇</a:t>
            </a:r>
          </a:p>
        </p:txBody>
      </p:sp>
      <p:sp>
        <p:nvSpPr>
          <p:cNvPr id="5" name="Text Box 14" descr="新闻纸"/>
          <p:cNvSpPr txBox="1">
            <a:spLocks noChangeArrowheads="1"/>
          </p:cNvSpPr>
          <p:nvPr userDrawn="1">
            <p:custDataLst>
              <p:tags r:id="rId3"/>
            </p:custDataLst>
          </p:nvPr>
        </p:nvSpPr>
        <p:spPr bwMode="auto">
          <a:xfrm>
            <a:off x="3287711" y="4464670"/>
            <a:ext cx="5616575" cy="461665"/>
          </a:xfrm>
          <a:prstGeom prst="rect">
            <a:avLst/>
          </a:prstGeom>
          <a:solidFill>
            <a:srgbClr val="0070C0"/>
          </a:solidFill>
          <a:ln w="19050" cap="flat" cmpd="sng" algn="ctr">
            <a:solidFill>
              <a:schemeClr val="dk1"/>
            </a:solidFill>
            <a:prstDash val="solid"/>
          </a:ln>
          <a:effectLst/>
        </p:spPr>
        <p:style>
          <a:lnRef idx="2">
            <a:schemeClr val="dk1"/>
          </a:lnRef>
          <a:fillRef idx="1">
            <a:schemeClr val="lt1"/>
          </a:fillRef>
          <a:effectRef idx="0">
            <a:schemeClr val="dk1"/>
          </a:effectRef>
          <a:fontRef idx="minor">
            <a:schemeClr val="dk1"/>
          </a:fontRef>
        </p:style>
        <p:txBody>
          <a:bodyPr>
            <a:spAutoFit/>
          </a:bodyPr>
          <a:lstStyle/>
          <a:p>
            <a:pPr algn="ctr">
              <a:spcBef>
                <a:spcPct val="50000"/>
              </a:spcBef>
            </a:pPr>
            <a:r>
              <a:rPr lang="zh-CN" altLang="zh-CN" sz="2400" dirty="0"/>
              <a:t>诚信</a:t>
            </a:r>
            <a:r>
              <a:rPr lang="en-US" altLang="zh-CN" sz="2400" dirty="0"/>
              <a:t> </a:t>
            </a:r>
            <a:r>
              <a:rPr lang="zh-CN" altLang="zh-CN" sz="2400" dirty="0"/>
              <a:t>严谨</a:t>
            </a:r>
            <a:r>
              <a:rPr lang="en-US" altLang="zh-CN" sz="2400" dirty="0"/>
              <a:t> </a:t>
            </a:r>
            <a:r>
              <a:rPr lang="zh-CN" altLang="en-US" sz="2400" dirty="0"/>
              <a:t>勤奋 </a:t>
            </a:r>
            <a:r>
              <a:rPr lang="zh-CN" altLang="zh-CN" sz="2400" dirty="0"/>
              <a:t>创新</a:t>
            </a:r>
            <a:endParaRPr lang="zh-CN" altLang="en-US" sz="2400" dirty="0"/>
          </a:p>
        </p:txBody>
      </p:sp>
      <p:sp>
        <p:nvSpPr>
          <p:cNvPr id="6" name="内容占位符 5">
            <a:extLst>
              <a:ext uri="{FF2B5EF4-FFF2-40B4-BE49-F238E27FC236}">
                <a16:creationId xmlns:a16="http://schemas.microsoft.com/office/drawing/2014/main" id="{55F042CB-8B7F-4590-A451-A2BEE1BEA839}"/>
              </a:ext>
            </a:extLst>
          </p:cNvPr>
          <p:cNvSpPr>
            <a:spLocks noGrp="1"/>
          </p:cNvSpPr>
          <p:nvPr>
            <p:ph sz="quarter" idx="12" hasCustomPrompt="1"/>
          </p:nvPr>
        </p:nvSpPr>
        <p:spPr>
          <a:xfrm>
            <a:off x="3287711" y="3581400"/>
            <a:ext cx="5616575" cy="461963"/>
          </a:xfrm>
        </p:spPr>
        <p:txBody>
          <a:bodyPr>
            <a:noAutofit/>
          </a:bodyPr>
          <a:lstStyle>
            <a:lvl1pPr marL="0" indent="0" algn="ctr">
              <a:buNone/>
              <a:defRPr sz="3200">
                <a:latin typeface="+mj-ea"/>
                <a:ea typeface="+mj-ea"/>
              </a:defRPr>
            </a:lvl1pPr>
          </a:lstStyle>
          <a:p>
            <a:pPr lvl="0"/>
            <a:r>
              <a:rPr lang="zh-CN" altLang="en-US" dirty="0"/>
              <a:t>编辑章节名</a:t>
            </a:r>
          </a:p>
        </p:txBody>
      </p:sp>
    </p:spTree>
    <p:extLst>
      <p:ext uri="{BB962C8B-B14F-4D97-AF65-F5344CB8AC3E}">
        <p14:creationId xmlns:p14="http://schemas.microsoft.com/office/powerpoint/2010/main" val="288185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Values">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2F82CF7-5405-4A56-A4A4-23129FD92BA9}"/>
              </a:ext>
            </a:extLst>
          </p:cNvPr>
          <p:cNvSpPr/>
          <p:nvPr userDrawn="1">
            <p:custDataLst>
              <p:tags r:id="rId1"/>
            </p:custDataLst>
          </p:nvPr>
        </p:nvSpPr>
        <p:spPr>
          <a:xfrm>
            <a:off x="995915" y="1333837"/>
            <a:ext cx="10217890" cy="830997"/>
          </a:xfrm>
          <a:prstGeom prst="rect">
            <a:avLst/>
          </a:prstGeom>
        </p:spPr>
        <p:txBody>
          <a:bodyPr wrap="square">
            <a:spAutoFit/>
          </a:bodyPr>
          <a:lstStyle/>
          <a:p>
            <a:pPr algn="ctr"/>
            <a:r>
              <a:rPr lang="en-US" altLang="zh-CN" sz="4800" b="1" dirty="0">
                <a:effectLst/>
                <a:latin typeface="华文宋体" panose="02010600040101010101" pitchFamily="2" charset="-122"/>
                <a:ea typeface="华文宋体" panose="02010600040101010101" pitchFamily="2" charset="-122"/>
                <a:cs typeface="Times New Roman" panose="02020603050405020304" pitchFamily="18" charset="0"/>
              </a:rPr>
              <a:t>Values  =</a:t>
            </a:r>
            <a:r>
              <a:rPr lang="zh-CN" altLang="zh-CN" sz="4800" b="1" dirty="0">
                <a:effectLst/>
                <a:latin typeface="华文宋体" panose="02010600040101010101" pitchFamily="2" charset="-122"/>
                <a:ea typeface="华文宋体" panose="02010600040101010101" pitchFamily="2" charset="-122"/>
                <a:cs typeface="Times New Roman" panose="02020603050405020304" pitchFamily="18" charset="0"/>
              </a:rPr>
              <a:t>（</a:t>
            </a:r>
            <a:r>
              <a:rPr lang="en-US" altLang="zh-CN" sz="4800" b="1" i="1" dirty="0" err="1">
                <a:effectLst/>
                <a:latin typeface="华文宋体" panose="02010600040101010101" pitchFamily="2" charset="-122"/>
                <a:ea typeface="华文宋体" panose="02010600040101010101" pitchFamily="2" charset="-122"/>
                <a:cs typeface="Times New Roman" panose="02020603050405020304" pitchFamily="18" charset="0"/>
              </a:rPr>
              <a:t>People</a:t>
            </a:r>
            <a:r>
              <a:rPr lang="en-US" altLang="zh-CN" sz="4800" b="1" dirty="0" err="1">
                <a:effectLst/>
                <a:latin typeface="华文宋体" panose="02010600040101010101" pitchFamily="2" charset="-122"/>
                <a:ea typeface="华文宋体" panose="02010600040101010101" pitchFamily="2" charset="-122"/>
                <a:cs typeface="Times New Roman" panose="02020603050405020304" pitchFamily="18" charset="0"/>
              </a:rPr>
              <a:t>+</a:t>
            </a:r>
            <a:r>
              <a:rPr lang="en-US" altLang="zh-CN" sz="4800" b="1" i="1" dirty="0" err="1">
                <a:effectLst/>
                <a:latin typeface="华文宋体" panose="02010600040101010101" pitchFamily="2" charset="-122"/>
                <a:ea typeface="华文宋体" panose="02010600040101010101" pitchFamily="2" charset="-122"/>
                <a:cs typeface="Times New Roman" panose="02020603050405020304" pitchFamily="18" charset="0"/>
              </a:rPr>
              <a:t>Knowledge</a:t>
            </a:r>
            <a:r>
              <a:rPr lang="zh-CN" altLang="zh-CN" sz="4800" b="1" dirty="0">
                <a:effectLst/>
                <a:latin typeface="华文宋体" panose="02010600040101010101" pitchFamily="2" charset="-122"/>
                <a:ea typeface="华文宋体" panose="02010600040101010101" pitchFamily="2" charset="-122"/>
                <a:cs typeface="Times New Roman" panose="02020603050405020304" pitchFamily="18" charset="0"/>
              </a:rPr>
              <a:t>）</a:t>
            </a:r>
            <a:r>
              <a:rPr lang="en-US" altLang="zh-CN" sz="4800" b="1" baseline="30000" dirty="0">
                <a:effectLst/>
                <a:latin typeface="华文宋体" panose="02010600040101010101" pitchFamily="2" charset="-122"/>
                <a:ea typeface="华文宋体" panose="02010600040101010101" pitchFamily="2" charset="-122"/>
                <a:cs typeface="Times New Roman" panose="02020603050405020304" pitchFamily="18" charset="0"/>
              </a:rPr>
              <a:t>sharing</a:t>
            </a:r>
            <a:endParaRPr lang="zh-CN" altLang="en-US" sz="4800" dirty="0">
              <a:latin typeface="华文宋体" panose="02010600040101010101" pitchFamily="2" charset="-122"/>
              <a:ea typeface="华文宋体" panose="02010600040101010101" pitchFamily="2" charset="-122"/>
            </a:endParaRPr>
          </a:p>
        </p:txBody>
      </p:sp>
      <p:sp>
        <p:nvSpPr>
          <p:cNvPr id="4" name="文本框 3">
            <a:extLst>
              <a:ext uri="{FF2B5EF4-FFF2-40B4-BE49-F238E27FC236}">
                <a16:creationId xmlns:a16="http://schemas.microsoft.com/office/drawing/2014/main" id="{5620EE2E-1D19-480E-B766-522726BA62A8}"/>
              </a:ext>
            </a:extLst>
          </p:cNvPr>
          <p:cNvSpPr txBox="1"/>
          <p:nvPr userDrawn="1"/>
        </p:nvSpPr>
        <p:spPr>
          <a:xfrm>
            <a:off x="1524000" y="2713908"/>
            <a:ext cx="4724400" cy="2062103"/>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l"/>
            <a:r>
              <a:rPr lang="en-US" altLang="zh-CN" sz="3200" dirty="0">
                <a:latin typeface="宋体" panose="02010600030101010101" pitchFamily="2" charset="-122"/>
                <a:ea typeface="宋体" panose="02010600030101010101" pitchFamily="2" charset="-122"/>
              </a:rPr>
              <a:t>Values       </a:t>
            </a:r>
            <a:r>
              <a:rPr lang="zh-CN" altLang="en-US" sz="3200" dirty="0">
                <a:latin typeface="宋体" panose="02010600030101010101" pitchFamily="2" charset="-122"/>
                <a:ea typeface="宋体" panose="02010600030101010101" pitchFamily="2" charset="-122"/>
              </a:rPr>
              <a:t>社会价值</a:t>
            </a:r>
            <a:endParaRPr lang="en-US" altLang="zh-CN" sz="3200" dirty="0">
              <a:latin typeface="宋体" panose="02010600030101010101" pitchFamily="2" charset="-122"/>
              <a:ea typeface="宋体" panose="02010600030101010101" pitchFamily="2" charset="-122"/>
            </a:endParaRPr>
          </a:p>
          <a:p>
            <a:r>
              <a:rPr lang="en-US" altLang="zh-CN" sz="3200" dirty="0">
                <a:latin typeface="宋体" panose="02010600030101010101" pitchFamily="2" charset="-122"/>
                <a:ea typeface="宋体" panose="02010600030101010101" pitchFamily="2" charset="-122"/>
              </a:rPr>
              <a:t>Sharing      </a:t>
            </a:r>
            <a:r>
              <a:rPr lang="zh-CN" altLang="en-US" sz="3200" dirty="0">
                <a:latin typeface="宋体" panose="02010600030101010101" pitchFamily="2" charset="-122"/>
                <a:ea typeface="宋体" panose="02010600030101010101" pitchFamily="2" charset="-122"/>
              </a:rPr>
              <a:t>分享</a:t>
            </a:r>
          </a:p>
          <a:p>
            <a:r>
              <a:rPr lang="en-US" altLang="zh-CN" sz="3200" dirty="0">
                <a:latin typeface="宋体" panose="02010600030101010101" pitchFamily="2" charset="-122"/>
                <a:ea typeface="宋体" panose="02010600030101010101" pitchFamily="2" charset="-122"/>
              </a:rPr>
              <a:t>People       </a:t>
            </a:r>
            <a:r>
              <a:rPr lang="zh-CN" altLang="en-US" sz="3200" dirty="0">
                <a:latin typeface="宋体" panose="02010600030101010101" pitchFamily="2" charset="-122"/>
                <a:ea typeface="宋体" panose="02010600030101010101" pitchFamily="2" charset="-122"/>
              </a:rPr>
              <a:t>人 </a:t>
            </a:r>
          </a:p>
          <a:p>
            <a:r>
              <a:rPr lang="en-US" altLang="zh-CN" sz="3200" dirty="0">
                <a:latin typeface="宋体" panose="02010600030101010101" pitchFamily="2" charset="-122"/>
                <a:ea typeface="宋体" panose="02010600030101010101" pitchFamily="2" charset="-122"/>
              </a:rPr>
              <a:t>Knowledge    </a:t>
            </a:r>
            <a:r>
              <a:rPr lang="zh-CN" altLang="en-US" sz="3200" dirty="0">
                <a:latin typeface="宋体" panose="02010600030101010101" pitchFamily="2" charset="-122"/>
                <a:ea typeface="宋体" panose="02010600030101010101" pitchFamily="2" charset="-122"/>
              </a:rPr>
              <a:t>知识</a:t>
            </a:r>
          </a:p>
        </p:txBody>
      </p:sp>
      <p:sp>
        <p:nvSpPr>
          <p:cNvPr id="6" name="文本框 5">
            <a:extLst>
              <a:ext uri="{FF2B5EF4-FFF2-40B4-BE49-F238E27FC236}">
                <a16:creationId xmlns:a16="http://schemas.microsoft.com/office/drawing/2014/main" id="{0103A602-6C83-4B59-938C-F0C8ED378590}"/>
              </a:ext>
            </a:extLst>
          </p:cNvPr>
          <p:cNvSpPr txBox="1"/>
          <p:nvPr userDrawn="1"/>
        </p:nvSpPr>
        <p:spPr>
          <a:xfrm>
            <a:off x="8077200" y="2590797"/>
            <a:ext cx="2423552" cy="2308324"/>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kumimoji="1" lang="zh-CN" altLang="en-US" sz="3600" b="0" dirty="0">
                <a:solidFill>
                  <a:schemeClr val="tx1"/>
                </a:solidFill>
                <a:latin typeface="宋体" panose="02010600030101010101" pitchFamily="2" charset="-122"/>
                <a:ea typeface="宋体" panose="02010600030101010101" pitchFamily="2" charset="-122"/>
              </a:rPr>
              <a:t>求同存异</a:t>
            </a:r>
            <a:endParaRPr kumimoji="1" lang="en-US" altLang="zh-CN" sz="3600" b="0" dirty="0">
              <a:solidFill>
                <a:schemeClr val="tx1"/>
              </a:solidFill>
              <a:latin typeface="宋体" panose="02010600030101010101" pitchFamily="2" charset="-122"/>
              <a:ea typeface="宋体" panose="02010600030101010101" pitchFamily="2" charset="-122"/>
            </a:endParaRPr>
          </a:p>
          <a:p>
            <a:pPr algn="ctr"/>
            <a:r>
              <a:rPr kumimoji="1" lang="zh-CN" altLang="en-US" sz="3600" b="0" dirty="0">
                <a:solidFill>
                  <a:schemeClr val="tx1"/>
                </a:solidFill>
                <a:latin typeface="宋体" panose="02010600030101010101" pitchFamily="2" charset="-122"/>
                <a:ea typeface="宋体" panose="02010600030101010101" pitchFamily="2" charset="-122"/>
              </a:rPr>
              <a:t>合作共赢</a:t>
            </a:r>
            <a:endParaRPr kumimoji="1" lang="en-US" altLang="zh-CN" sz="3600" b="0" dirty="0">
              <a:solidFill>
                <a:schemeClr val="tx1"/>
              </a:solidFill>
              <a:latin typeface="宋体" panose="02010600030101010101" pitchFamily="2" charset="-122"/>
              <a:ea typeface="宋体" panose="02010600030101010101" pitchFamily="2" charset="-122"/>
            </a:endParaRPr>
          </a:p>
          <a:p>
            <a:pPr algn="ctr"/>
            <a:r>
              <a:rPr kumimoji="1" lang="zh-CN" altLang="en-US" sz="3600" b="0" dirty="0">
                <a:solidFill>
                  <a:schemeClr val="tx1"/>
                </a:solidFill>
                <a:latin typeface="宋体" panose="02010600030101010101" pitchFamily="2" charset="-122"/>
                <a:ea typeface="宋体" panose="02010600030101010101" pitchFamily="2" charset="-122"/>
              </a:rPr>
              <a:t>携手同行</a:t>
            </a:r>
            <a:endParaRPr kumimoji="1" lang="en-US" altLang="zh-CN" sz="3600" b="0" dirty="0">
              <a:solidFill>
                <a:schemeClr val="tx1"/>
              </a:solidFill>
              <a:latin typeface="宋体" panose="02010600030101010101" pitchFamily="2" charset="-122"/>
              <a:ea typeface="宋体" panose="02010600030101010101" pitchFamily="2" charset="-122"/>
            </a:endParaRPr>
          </a:p>
          <a:p>
            <a:pPr algn="ctr"/>
            <a:r>
              <a:rPr kumimoji="1" lang="zh-CN" altLang="en-US" sz="3600" b="0" dirty="0">
                <a:solidFill>
                  <a:schemeClr val="tx1"/>
                </a:solidFill>
                <a:latin typeface="宋体" panose="02010600030101010101" pitchFamily="2" charset="-122"/>
                <a:ea typeface="宋体" panose="02010600030101010101" pitchFamily="2" charset="-122"/>
              </a:rPr>
              <a:t>共创辉煌</a:t>
            </a:r>
            <a:endParaRPr kumimoji="1" lang="en-US" altLang="zh-CN" sz="3200" b="0" dirty="0">
              <a:solidFill>
                <a:schemeClr val="tx1"/>
              </a:solidFill>
              <a:latin typeface="宋体" panose="02010600030101010101" pitchFamily="2" charset="-122"/>
              <a:ea typeface="宋体" panose="02010600030101010101" pitchFamily="2" charset="-122"/>
            </a:endParaRPr>
          </a:p>
        </p:txBody>
      </p:sp>
      <p:pic>
        <p:nvPicPr>
          <p:cNvPr id="7" name="图片 6">
            <a:extLst>
              <a:ext uri="{FF2B5EF4-FFF2-40B4-BE49-F238E27FC236}">
                <a16:creationId xmlns:a16="http://schemas.microsoft.com/office/drawing/2014/main" id="{9AC1D690-38AE-4258-88A7-D23190B7BD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96000" y="3049722"/>
            <a:ext cx="1342857" cy="1390476"/>
          </a:xfrm>
          <a:prstGeom prst="rect">
            <a:avLst/>
          </a:prstGeom>
        </p:spPr>
      </p:pic>
    </p:spTree>
    <p:extLst>
      <p:ext uri="{BB962C8B-B14F-4D97-AF65-F5344CB8AC3E}">
        <p14:creationId xmlns:p14="http://schemas.microsoft.com/office/powerpoint/2010/main" val="1938386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C THEC">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A285292-B378-483F-9C6D-82535DC0EED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05366" y="-6365"/>
            <a:ext cx="916257" cy="707053"/>
          </a:xfrm>
          <a:prstGeom prst="rect">
            <a:avLst/>
          </a:prstGeom>
        </p:spPr>
      </p:pic>
      <p:sp>
        <p:nvSpPr>
          <p:cNvPr id="8" name="标题 7">
            <a:extLst>
              <a:ext uri="{FF2B5EF4-FFF2-40B4-BE49-F238E27FC236}">
                <a16:creationId xmlns:a16="http://schemas.microsoft.com/office/drawing/2014/main" id="{375C7939-52FD-466A-BCFD-4AC6B0C126CB}"/>
              </a:ext>
            </a:extLst>
          </p:cNvPr>
          <p:cNvSpPr txBox="1">
            <a:spLocks/>
          </p:cNvSpPr>
          <p:nvPr userDrawn="1"/>
        </p:nvSpPr>
        <p:spPr>
          <a:xfrm>
            <a:off x="1642534" y="25296"/>
            <a:ext cx="9295976" cy="643733"/>
          </a:xfrm>
          <a:prstGeom prst="rect">
            <a:avLst/>
          </a:prstGeom>
        </p:spPr>
        <p:txBody>
          <a:bodyPr/>
          <a:lstStyle>
            <a:lvl1pPr algn="l" rtl="0" eaLnBrk="0" fontAlgn="base" hangingPunct="0">
              <a:spcBef>
                <a:spcPct val="0"/>
              </a:spcBef>
              <a:spcAft>
                <a:spcPct val="0"/>
              </a:spcAft>
              <a:defRPr lang="zh-CN"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itchFamily="18" charset="0"/>
              </a:defRPr>
            </a:lvl2pPr>
            <a:lvl3pPr algn="l" rtl="0" eaLnBrk="0" fontAlgn="base" hangingPunct="0">
              <a:spcBef>
                <a:spcPct val="0"/>
              </a:spcBef>
              <a:spcAft>
                <a:spcPct val="0"/>
              </a:spcAft>
              <a:defRPr sz="3200">
                <a:solidFill>
                  <a:schemeClr val="tx2"/>
                </a:solidFill>
                <a:latin typeface="Bookman Old Style" pitchFamily="18" charset="0"/>
              </a:defRPr>
            </a:lvl3pPr>
            <a:lvl4pPr algn="l" rtl="0" eaLnBrk="0" fontAlgn="base" hangingPunct="0">
              <a:spcBef>
                <a:spcPct val="0"/>
              </a:spcBef>
              <a:spcAft>
                <a:spcPct val="0"/>
              </a:spcAft>
              <a:defRPr sz="3200">
                <a:solidFill>
                  <a:schemeClr val="tx2"/>
                </a:solidFill>
                <a:latin typeface="Bookman Old Style" pitchFamily="18" charset="0"/>
              </a:defRPr>
            </a:lvl4pPr>
            <a:lvl5pPr algn="l" rtl="0" eaLnBrk="0" fontAlgn="base" hangingPunct="0">
              <a:spcBef>
                <a:spcPct val="0"/>
              </a:spcBef>
              <a:spcAft>
                <a:spcPct val="0"/>
              </a:spcAft>
              <a:defRPr sz="3200">
                <a:solidFill>
                  <a:schemeClr val="tx2"/>
                </a:solidFill>
                <a:latin typeface="Bookman Old Style" pitchFamily="18" charset="0"/>
              </a:defRPr>
            </a:lvl5pPr>
            <a:lvl6pPr marL="457200" algn="l" rtl="0" eaLnBrk="0" fontAlgn="base" hangingPunct="0">
              <a:spcBef>
                <a:spcPct val="0"/>
              </a:spcBef>
              <a:spcAft>
                <a:spcPct val="0"/>
              </a:spcAft>
              <a:defRPr sz="3200">
                <a:solidFill>
                  <a:schemeClr val="tx2"/>
                </a:solidFill>
                <a:latin typeface="Bookman Old Style" pitchFamily="18" charset="0"/>
              </a:defRPr>
            </a:lvl6pPr>
            <a:lvl7pPr marL="914400" algn="l" rtl="0" eaLnBrk="0" fontAlgn="base" hangingPunct="0">
              <a:spcBef>
                <a:spcPct val="0"/>
              </a:spcBef>
              <a:spcAft>
                <a:spcPct val="0"/>
              </a:spcAft>
              <a:defRPr sz="3200">
                <a:solidFill>
                  <a:schemeClr val="tx2"/>
                </a:solidFill>
                <a:latin typeface="Bookman Old Style" pitchFamily="18" charset="0"/>
              </a:defRPr>
            </a:lvl7pPr>
            <a:lvl8pPr marL="1371600" algn="l" rtl="0" eaLnBrk="0" fontAlgn="base" hangingPunct="0">
              <a:spcBef>
                <a:spcPct val="0"/>
              </a:spcBef>
              <a:spcAft>
                <a:spcPct val="0"/>
              </a:spcAft>
              <a:defRPr sz="3200">
                <a:solidFill>
                  <a:schemeClr val="tx2"/>
                </a:solidFill>
                <a:latin typeface="Bookman Old Style" pitchFamily="18" charset="0"/>
              </a:defRPr>
            </a:lvl8pPr>
            <a:lvl9pPr marL="1828800" algn="l" rtl="0" eaLnBrk="0" fontAlgn="base" hangingPunct="0">
              <a:spcBef>
                <a:spcPct val="0"/>
              </a:spcBef>
              <a:spcAft>
                <a:spcPct val="0"/>
              </a:spcAft>
              <a:defRPr sz="3200">
                <a:solidFill>
                  <a:schemeClr val="tx2"/>
                </a:solidFill>
                <a:latin typeface="Bookman Old Style" pitchFamily="18" charset="0"/>
              </a:defRPr>
            </a:lvl9pPr>
          </a:lstStyle>
          <a:p>
            <a:r>
              <a:rPr lang="zh-CN" altLang="en-US" b="1" dirty="0">
                <a:solidFill>
                  <a:schemeClr val="tx1"/>
                </a:solidFill>
                <a:latin typeface="+mj-ea"/>
                <a:ea typeface="+mj-ea"/>
              </a:rPr>
              <a:t>智桥科技全球创新中心（简称：</a:t>
            </a:r>
            <a:r>
              <a:rPr lang="en-US" altLang="zh-CN" b="1" dirty="0">
                <a:solidFill>
                  <a:schemeClr val="tx1"/>
                </a:solidFill>
                <a:latin typeface="+mj-ea"/>
                <a:ea typeface="+mj-ea"/>
              </a:rPr>
              <a:t>SBGIC</a:t>
            </a:r>
            <a:r>
              <a:rPr lang="zh-CN" altLang="en-US" b="1" dirty="0">
                <a:solidFill>
                  <a:schemeClr val="tx1"/>
                </a:solidFill>
                <a:latin typeface="+mj-ea"/>
                <a:ea typeface="+mj-ea"/>
              </a:rPr>
              <a:t>）</a:t>
            </a:r>
            <a:endParaRPr lang="en-US" altLang="en-US" b="1" dirty="0">
              <a:solidFill>
                <a:schemeClr val="tx1"/>
              </a:solidFill>
              <a:latin typeface="+mj-ea"/>
              <a:ea typeface="+mj-ea"/>
            </a:endParaRPr>
          </a:p>
        </p:txBody>
      </p:sp>
      <p:sp>
        <p:nvSpPr>
          <p:cNvPr id="9" name="Straight Connector 28">
            <a:extLst>
              <a:ext uri="{FF2B5EF4-FFF2-40B4-BE49-F238E27FC236}">
                <a16:creationId xmlns:a16="http://schemas.microsoft.com/office/drawing/2014/main" id="{D384A44E-7565-4EB9-97CD-B008B2BE440B}"/>
              </a:ext>
            </a:extLst>
          </p:cNvPr>
          <p:cNvSpPr>
            <a:spLocks noChangeShapeType="1"/>
          </p:cNvSpPr>
          <p:nvPr userDrawn="1">
            <p:custDataLst>
              <p:tags r:id="rId1"/>
            </p:custDataLst>
          </p:nvPr>
        </p:nvSpPr>
        <p:spPr bwMode="auto">
          <a:xfrm>
            <a:off x="613834" y="695245"/>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文本框 9">
            <a:extLst>
              <a:ext uri="{FF2B5EF4-FFF2-40B4-BE49-F238E27FC236}">
                <a16:creationId xmlns:a16="http://schemas.microsoft.com/office/drawing/2014/main" id="{8657CA9A-1CD3-4F1A-A7F9-F7BD9A5AB5DA}"/>
              </a:ext>
            </a:extLst>
          </p:cNvPr>
          <p:cNvSpPr txBox="1"/>
          <p:nvPr userDrawn="1"/>
        </p:nvSpPr>
        <p:spPr>
          <a:xfrm>
            <a:off x="2042638" y="2743200"/>
            <a:ext cx="2514600" cy="461665"/>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sz="2400" dirty="0">
                <a:latin typeface="ＭＳ 明朝" panose="02020609040205080304" pitchFamily="17" charset="-128"/>
                <a:ea typeface="ＭＳ 明朝" panose="02020609040205080304" pitchFamily="17" charset="-128"/>
              </a:rPr>
              <a:t>项目运营团队</a:t>
            </a:r>
          </a:p>
        </p:txBody>
      </p:sp>
      <p:sp>
        <p:nvSpPr>
          <p:cNvPr id="11" name="文本框 10">
            <a:extLst>
              <a:ext uri="{FF2B5EF4-FFF2-40B4-BE49-F238E27FC236}">
                <a16:creationId xmlns:a16="http://schemas.microsoft.com/office/drawing/2014/main" id="{8CA70756-AC52-4558-99CE-4F3DA4730EE7}"/>
              </a:ext>
            </a:extLst>
          </p:cNvPr>
          <p:cNvSpPr txBox="1"/>
          <p:nvPr userDrawn="1"/>
        </p:nvSpPr>
        <p:spPr>
          <a:xfrm>
            <a:off x="711515" y="3760631"/>
            <a:ext cx="553998" cy="174497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2400" dirty="0">
                <a:latin typeface="ＭＳ 明朝" panose="02020609040205080304" pitchFamily="17" charset="-128"/>
                <a:ea typeface="ＭＳ 明朝" panose="02020609040205080304" pitchFamily="17" charset="-128"/>
              </a:rPr>
              <a:t>大连</a:t>
            </a:r>
          </a:p>
        </p:txBody>
      </p:sp>
      <p:sp>
        <p:nvSpPr>
          <p:cNvPr id="12" name="文本框 11">
            <a:extLst>
              <a:ext uri="{FF2B5EF4-FFF2-40B4-BE49-F238E27FC236}">
                <a16:creationId xmlns:a16="http://schemas.microsoft.com/office/drawing/2014/main" id="{91B2859A-4AEB-40ED-AA6A-BE6AA203AEE9}"/>
              </a:ext>
            </a:extLst>
          </p:cNvPr>
          <p:cNvSpPr txBox="1"/>
          <p:nvPr userDrawn="1"/>
        </p:nvSpPr>
        <p:spPr>
          <a:xfrm>
            <a:off x="2470978" y="3759546"/>
            <a:ext cx="553998" cy="1744979"/>
          </a:xfrm>
          <a:prstGeom prst="rect">
            <a:avLst/>
          </a:prstGeom>
          <a:ln>
            <a:solidFill>
              <a:schemeClr val="tx1"/>
            </a:solidFill>
            <a:prstDash val="solid"/>
          </a:ln>
        </p:spPr>
        <p:style>
          <a:lnRef idx="2">
            <a:schemeClr val="accent2"/>
          </a:lnRef>
          <a:fillRef idx="1">
            <a:schemeClr val="lt1"/>
          </a:fillRef>
          <a:effectRef idx="0">
            <a:schemeClr val="accent2"/>
          </a:effectRef>
          <a:fontRef idx="minor">
            <a:schemeClr val="dk1"/>
          </a:fontRef>
        </p:style>
        <p:txBody>
          <a:bodyPr vert="eaVert"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2400" b="1" dirty="0">
                <a:latin typeface="ＭＳ 明朝" panose="02020609040205080304" pitchFamily="17" charset="-128"/>
                <a:ea typeface="ＭＳ 明朝" panose="02020609040205080304" pitchFamily="17" charset="-128"/>
              </a:rPr>
              <a:t>东京</a:t>
            </a:r>
          </a:p>
        </p:txBody>
      </p:sp>
      <p:sp>
        <p:nvSpPr>
          <p:cNvPr id="13" name="文本框 12">
            <a:extLst>
              <a:ext uri="{FF2B5EF4-FFF2-40B4-BE49-F238E27FC236}">
                <a16:creationId xmlns:a16="http://schemas.microsoft.com/office/drawing/2014/main" id="{BD448B88-52F2-4CA5-9D93-4F8BCB345FF3}"/>
              </a:ext>
            </a:extLst>
          </p:cNvPr>
          <p:cNvSpPr txBox="1"/>
          <p:nvPr userDrawn="1"/>
        </p:nvSpPr>
        <p:spPr>
          <a:xfrm>
            <a:off x="3526960" y="3758541"/>
            <a:ext cx="553998" cy="1744979"/>
          </a:xfrm>
          <a:prstGeom prst="rect">
            <a:avLst/>
          </a:prstGeom>
          <a:ln>
            <a:solidFill>
              <a:schemeClr val="tx1"/>
            </a:solidFill>
            <a:prstDash val="solid"/>
          </a:ln>
        </p:spPr>
        <p:style>
          <a:lnRef idx="2">
            <a:schemeClr val="accent2"/>
          </a:lnRef>
          <a:fillRef idx="1">
            <a:schemeClr val="lt1"/>
          </a:fillRef>
          <a:effectRef idx="0">
            <a:schemeClr val="accent2"/>
          </a:effectRef>
          <a:fontRef idx="minor">
            <a:schemeClr val="dk1"/>
          </a:fontRef>
        </p:style>
        <p:txBody>
          <a:bodyPr vert="eaVert" wrap="square" rtlCol="0">
            <a:spAutoFit/>
          </a:bodyPr>
          <a:lstStyle/>
          <a:p>
            <a:r>
              <a:rPr lang="zh-CN" altLang="en-US" sz="2400" dirty="0">
                <a:latin typeface="ＭＳ 明朝" panose="02020609040205080304" pitchFamily="17" charset="-128"/>
                <a:ea typeface="ＭＳ 明朝" panose="02020609040205080304" pitchFamily="17" charset="-128"/>
              </a:rPr>
              <a:t>大阪</a:t>
            </a:r>
          </a:p>
        </p:txBody>
      </p:sp>
      <p:sp>
        <p:nvSpPr>
          <p:cNvPr id="14" name="文本框 13">
            <a:extLst>
              <a:ext uri="{FF2B5EF4-FFF2-40B4-BE49-F238E27FC236}">
                <a16:creationId xmlns:a16="http://schemas.microsoft.com/office/drawing/2014/main" id="{8A936E05-563B-42AE-8E05-C5689A6FE905}"/>
              </a:ext>
            </a:extLst>
          </p:cNvPr>
          <p:cNvSpPr txBox="1"/>
          <p:nvPr userDrawn="1"/>
        </p:nvSpPr>
        <p:spPr>
          <a:xfrm>
            <a:off x="4429236" y="3762984"/>
            <a:ext cx="553998" cy="1692113"/>
          </a:xfrm>
          <a:prstGeom prst="rect">
            <a:avLst/>
          </a:prstGeom>
          <a:ln cmpd="sng">
            <a:solidFill>
              <a:schemeClr val="tx1"/>
            </a:solidFill>
            <a:prstDash val="dash"/>
          </a:ln>
        </p:spPr>
        <p:style>
          <a:lnRef idx="2">
            <a:schemeClr val="accent2"/>
          </a:lnRef>
          <a:fillRef idx="1">
            <a:schemeClr val="lt1"/>
          </a:fillRef>
          <a:effectRef idx="0">
            <a:schemeClr val="accent2"/>
          </a:effectRef>
          <a:fontRef idx="minor">
            <a:schemeClr val="dk1"/>
          </a:fontRef>
        </p:style>
        <p:txBody>
          <a:bodyPr vert="eaVert" wrap="square" rtlCol="0">
            <a:spAutoFit/>
          </a:bodyPr>
          <a:lstStyle/>
          <a:p>
            <a:r>
              <a:rPr lang="zh-CN" altLang="en-US" sz="2400" dirty="0">
                <a:latin typeface="ＭＳ 明朝" panose="02020609040205080304" pitchFamily="17" charset="-128"/>
                <a:ea typeface="ＭＳ 明朝" panose="02020609040205080304" pitchFamily="17" charset="-128"/>
              </a:rPr>
              <a:t>美洲</a:t>
            </a:r>
          </a:p>
        </p:txBody>
      </p:sp>
      <p:sp>
        <p:nvSpPr>
          <p:cNvPr id="15" name="文本框 14">
            <a:extLst>
              <a:ext uri="{FF2B5EF4-FFF2-40B4-BE49-F238E27FC236}">
                <a16:creationId xmlns:a16="http://schemas.microsoft.com/office/drawing/2014/main" id="{27E13726-5325-4793-B12E-AB63620005D7}"/>
              </a:ext>
            </a:extLst>
          </p:cNvPr>
          <p:cNvSpPr txBox="1"/>
          <p:nvPr userDrawn="1"/>
        </p:nvSpPr>
        <p:spPr>
          <a:xfrm>
            <a:off x="5389299" y="3772247"/>
            <a:ext cx="553998" cy="1692115"/>
          </a:xfrm>
          <a:prstGeom prst="rect">
            <a:avLst/>
          </a:prstGeom>
          <a:ln>
            <a:solidFill>
              <a:schemeClr val="tx1"/>
            </a:solidFill>
            <a:prstDash val="dash"/>
          </a:ln>
        </p:spPr>
        <p:style>
          <a:lnRef idx="2">
            <a:schemeClr val="accent2"/>
          </a:lnRef>
          <a:fillRef idx="1">
            <a:schemeClr val="lt1"/>
          </a:fillRef>
          <a:effectRef idx="0">
            <a:schemeClr val="accent2"/>
          </a:effectRef>
          <a:fontRef idx="minor">
            <a:schemeClr val="dk1"/>
          </a:fontRef>
        </p:style>
        <p:txBody>
          <a:bodyPr vert="eaVert" wrap="square" rtlCol="0">
            <a:spAutoFit/>
          </a:bodyPr>
          <a:lstStyle/>
          <a:p>
            <a:r>
              <a:rPr lang="zh-CN" altLang="en-US" sz="2400" dirty="0">
                <a:latin typeface="ＭＳ 明朝" panose="02020609040205080304" pitchFamily="17" charset="-128"/>
                <a:ea typeface="ＭＳ 明朝" panose="02020609040205080304" pitchFamily="17" charset="-128"/>
              </a:rPr>
              <a:t>欧洲</a:t>
            </a:r>
          </a:p>
        </p:txBody>
      </p:sp>
      <p:cxnSp>
        <p:nvCxnSpPr>
          <p:cNvPr id="17" name="连接符: 肘形 16">
            <a:extLst>
              <a:ext uri="{FF2B5EF4-FFF2-40B4-BE49-F238E27FC236}">
                <a16:creationId xmlns:a16="http://schemas.microsoft.com/office/drawing/2014/main" id="{B9909675-AE88-476D-81EB-81F633ABAD15}"/>
              </a:ext>
            </a:extLst>
          </p:cNvPr>
          <p:cNvCxnSpPr>
            <a:cxnSpLocks/>
            <a:stCxn id="10" idx="2"/>
            <a:endCxn id="13" idx="0"/>
          </p:cNvCxnSpPr>
          <p:nvPr userDrawn="1"/>
        </p:nvCxnSpPr>
        <p:spPr>
          <a:xfrm rot="16200000" flipH="1">
            <a:off x="3275110" y="3229692"/>
            <a:ext cx="553676" cy="504021"/>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19" name="连接符: 肘形 18">
            <a:extLst>
              <a:ext uri="{FF2B5EF4-FFF2-40B4-BE49-F238E27FC236}">
                <a16:creationId xmlns:a16="http://schemas.microsoft.com/office/drawing/2014/main" id="{5894AB62-3031-47AD-9D95-8903A89BF4BA}"/>
              </a:ext>
            </a:extLst>
          </p:cNvPr>
          <p:cNvCxnSpPr>
            <a:cxnSpLocks/>
            <a:stCxn id="10" idx="2"/>
            <a:endCxn id="12" idx="0"/>
          </p:cNvCxnSpPr>
          <p:nvPr userDrawn="1"/>
        </p:nvCxnSpPr>
        <p:spPr>
          <a:xfrm rot="5400000">
            <a:off x="2746618" y="3206225"/>
            <a:ext cx="554681" cy="551961"/>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1" name="连接符: 肘形 20">
            <a:extLst>
              <a:ext uri="{FF2B5EF4-FFF2-40B4-BE49-F238E27FC236}">
                <a16:creationId xmlns:a16="http://schemas.microsoft.com/office/drawing/2014/main" id="{CF88E002-17C4-4607-9CAA-2A7E3180CAA9}"/>
              </a:ext>
            </a:extLst>
          </p:cNvPr>
          <p:cNvCxnSpPr>
            <a:cxnSpLocks/>
            <a:stCxn id="10" idx="2"/>
            <a:endCxn id="11" idx="0"/>
          </p:cNvCxnSpPr>
          <p:nvPr userDrawn="1"/>
        </p:nvCxnSpPr>
        <p:spPr>
          <a:xfrm rot="5400000">
            <a:off x="1866343" y="2327036"/>
            <a:ext cx="555766" cy="2311424"/>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3" name="连接符: 肘形 22">
            <a:extLst>
              <a:ext uri="{FF2B5EF4-FFF2-40B4-BE49-F238E27FC236}">
                <a16:creationId xmlns:a16="http://schemas.microsoft.com/office/drawing/2014/main" id="{FE8D31DD-CAFF-429B-889E-08559EB091CB}"/>
              </a:ext>
            </a:extLst>
          </p:cNvPr>
          <p:cNvCxnSpPr>
            <a:cxnSpLocks/>
            <a:stCxn id="10" idx="2"/>
            <a:endCxn id="14" idx="0"/>
          </p:cNvCxnSpPr>
          <p:nvPr userDrawn="1"/>
        </p:nvCxnSpPr>
        <p:spPr>
          <a:xfrm rot="16200000" flipH="1">
            <a:off x="3724027" y="2780775"/>
            <a:ext cx="558119" cy="1406297"/>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5" name="连接符: 肘形 24">
            <a:extLst>
              <a:ext uri="{FF2B5EF4-FFF2-40B4-BE49-F238E27FC236}">
                <a16:creationId xmlns:a16="http://schemas.microsoft.com/office/drawing/2014/main" id="{70CAE345-71F3-4DE1-99BA-305F6D3DD4D3}"/>
              </a:ext>
            </a:extLst>
          </p:cNvPr>
          <p:cNvCxnSpPr>
            <a:cxnSpLocks/>
            <a:stCxn id="10" idx="2"/>
            <a:endCxn id="15" idx="0"/>
          </p:cNvCxnSpPr>
          <p:nvPr userDrawn="1"/>
        </p:nvCxnSpPr>
        <p:spPr>
          <a:xfrm rot="16200000" flipH="1">
            <a:off x="4199427" y="2305376"/>
            <a:ext cx="567382" cy="2366360"/>
          </a:xfrm>
          <a:prstGeom prst="bentConnector3">
            <a:avLst/>
          </a:prstGeom>
          <a:ln>
            <a:tailEnd type="triangle"/>
          </a:ln>
        </p:spPr>
        <p:style>
          <a:lnRef idx="2">
            <a:schemeClr val="dk1"/>
          </a:lnRef>
          <a:fillRef idx="0">
            <a:schemeClr val="dk1"/>
          </a:fillRef>
          <a:effectRef idx="1">
            <a:schemeClr val="dk1"/>
          </a:effectRef>
          <a:fontRef idx="minor">
            <a:schemeClr val="tx1"/>
          </a:fontRef>
        </p:style>
      </p:cxnSp>
      <p:sp>
        <p:nvSpPr>
          <p:cNvPr id="45" name="矩形 44">
            <a:extLst>
              <a:ext uri="{FF2B5EF4-FFF2-40B4-BE49-F238E27FC236}">
                <a16:creationId xmlns:a16="http://schemas.microsoft.com/office/drawing/2014/main" id="{38473874-6488-4F4D-B1C5-4C22D33A0691}"/>
              </a:ext>
            </a:extLst>
          </p:cNvPr>
          <p:cNvSpPr/>
          <p:nvPr userDrawn="1"/>
        </p:nvSpPr>
        <p:spPr>
          <a:xfrm>
            <a:off x="569987" y="1390158"/>
            <a:ext cx="5386917" cy="830997"/>
          </a:xfrm>
          <a:prstGeom prst="rect">
            <a:avLst/>
          </a:prstGeom>
        </p:spPr>
        <p:txBody>
          <a:bodyPr wrap="square">
            <a:spAutoFit/>
          </a:bodyPr>
          <a:lstStyle/>
          <a:p>
            <a:pPr marL="0" indent="0">
              <a:buNone/>
            </a:pPr>
            <a:r>
              <a:rPr lang="zh-CN" altLang="en-US" sz="2400" dirty="0">
                <a:latin typeface="ＭＳ 明朝" panose="02020609040205080304" pitchFamily="17" charset="-128"/>
                <a:ea typeface="ＭＳ 明朝" panose="02020609040205080304" pitchFamily="17" charset="-128"/>
              </a:rPr>
              <a:t>英文名：</a:t>
            </a:r>
            <a:r>
              <a:rPr lang="en-US" altLang="zh-CN" sz="2400" b="1" kern="1200" dirty="0">
                <a:solidFill>
                  <a:schemeClr val="tx1"/>
                </a:solidFill>
                <a:latin typeface="+mj-ea"/>
                <a:ea typeface="宋体" panose="02010600030101010101" pitchFamily="2" charset="-122"/>
                <a:cs typeface="+mn-cs"/>
              </a:rPr>
              <a:t> SBGIC</a:t>
            </a:r>
          </a:p>
          <a:p>
            <a:pPr marL="0" indent="0">
              <a:buNone/>
            </a:pPr>
            <a:r>
              <a:rPr lang="zh-CN" altLang="en-US" sz="2400" dirty="0">
                <a:latin typeface="ＭＳ 明朝" panose="02020609040205080304" pitchFamily="17" charset="-128"/>
                <a:ea typeface="ＭＳ 明朝" panose="02020609040205080304" pitchFamily="17" charset="-128"/>
              </a:rPr>
              <a:t>中文名：</a:t>
            </a:r>
            <a:r>
              <a:rPr lang="zh-CN" altLang="en-US" sz="2400" b="1" kern="1200" dirty="0">
                <a:solidFill>
                  <a:schemeClr val="tx1"/>
                </a:solidFill>
                <a:latin typeface="+mj-ea"/>
                <a:ea typeface="宋体" panose="02010600030101010101" pitchFamily="2" charset="-122"/>
                <a:cs typeface="+mn-cs"/>
              </a:rPr>
              <a:t>智桥科技全球创新中心</a:t>
            </a:r>
            <a:endParaRPr lang="en-US" altLang="zh-CN" sz="2400" b="1" kern="1200" dirty="0">
              <a:solidFill>
                <a:schemeClr val="tx1"/>
              </a:solidFill>
              <a:latin typeface="+mj-ea"/>
              <a:ea typeface="宋体" panose="02010600030101010101" pitchFamily="2" charset="-122"/>
              <a:cs typeface="+mn-cs"/>
            </a:endParaRPr>
          </a:p>
        </p:txBody>
      </p:sp>
      <p:sp>
        <p:nvSpPr>
          <p:cNvPr id="46" name="矩形 45">
            <a:extLst>
              <a:ext uri="{FF2B5EF4-FFF2-40B4-BE49-F238E27FC236}">
                <a16:creationId xmlns:a16="http://schemas.microsoft.com/office/drawing/2014/main" id="{6BF78D0C-B17D-4BCC-A361-BE6EC67D027E}"/>
              </a:ext>
            </a:extLst>
          </p:cNvPr>
          <p:cNvSpPr/>
          <p:nvPr userDrawn="1"/>
        </p:nvSpPr>
        <p:spPr>
          <a:xfrm>
            <a:off x="6095618" y="781202"/>
            <a:ext cx="5519797" cy="5016758"/>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
                <a:srgbClr val="FFC000"/>
              </a:buClr>
              <a:buSzTx/>
              <a:buFont typeface="Wingdings" panose="05000000000000000000" pitchFamily="2" charset="2"/>
              <a:buNone/>
              <a:tabLst/>
              <a:defRPr/>
            </a:pPr>
            <a:r>
              <a:rPr lang="zh-CN" altLang="en-US" sz="3200" b="1" kern="1200" dirty="0">
                <a:solidFill>
                  <a:schemeClr val="tx1"/>
                </a:solidFill>
                <a:latin typeface="+mj-ea"/>
                <a:ea typeface="宋体" panose="02010600030101010101" pitchFamily="2" charset="-122"/>
                <a:cs typeface="+mn-cs"/>
              </a:rPr>
              <a:t>经营项目：</a:t>
            </a:r>
            <a:endParaRPr lang="en-US" altLang="zh-CN" sz="3200" dirty="0">
              <a:latin typeface="ＭＳ 明朝" panose="02020609040205080304" pitchFamily="17" charset="-128"/>
              <a:ea typeface="ＭＳ 明朝" panose="02020609040205080304" pitchFamily="17" charset="-128"/>
            </a:endParaRPr>
          </a:p>
          <a:p>
            <a:pPr marL="285750" indent="-285750">
              <a:buClr>
                <a:srgbClr val="FFC000"/>
              </a:buClr>
              <a:buFont typeface="Wingdings" panose="05000000000000000000" pitchFamily="2" charset="2"/>
              <a:buChar char="Ø"/>
            </a:pPr>
            <a:r>
              <a:rPr lang="zh-CN" altLang="en-US" sz="2400" dirty="0">
                <a:latin typeface="ＭＳ 明朝" panose="02020609040205080304" pitchFamily="17" charset="-128"/>
                <a:ea typeface="ＭＳ 明朝" panose="02020609040205080304" pitchFamily="17" charset="-128"/>
              </a:rPr>
              <a:t>基于区块链技术的人力资源服务平台研发与运营</a:t>
            </a:r>
            <a:endParaRPr lang="en-US" altLang="zh-CN" sz="2400" dirty="0">
              <a:latin typeface="ＭＳ 明朝" panose="02020609040205080304" pitchFamily="17" charset="-128"/>
              <a:ea typeface="ＭＳ 明朝" panose="02020609040205080304" pitchFamily="17" charset="-128"/>
            </a:endParaRPr>
          </a:p>
          <a:p>
            <a:pPr marL="285750" indent="-285750" algn="l" rtl="0" fontAlgn="base">
              <a:spcBef>
                <a:spcPct val="0"/>
              </a:spcBef>
              <a:spcAft>
                <a:spcPct val="0"/>
              </a:spcAft>
              <a:buClr>
                <a:srgbClr val="FFC000"/>
              </a:buClr>
              <a:buFont typeface="Wingdings" panose="05000000000000000000" pitchFamily="2" charset="2"/>
              <a:buChar char="Ø"/>
            </a:pPr>
            <a:r>
              <a:rPr lang="zh-CN" altLang="en-US" sz="2400" kern="1200" dirty="0">
                <a:solidFill>
                  <a:schemeClr val="tx1"/>
                </a:solidFill>
                <a:latin typeface="ＭＳ 明朝" panose="02020609040205080304" pitchFamily="17" charset="-128"/>
                <a:ea typeface="ＭＳ 明朝" panose="02020609040205080304" pitchFamily="17" charset="-128"/>
                <a:cs typeface="+mn-cs"/>
              </a:rPr>
              <a:t>人力资源服务</a:t>
            </a:r>
            <a:endParaRPr lang="en-US" altLang="zh-CN" sz="2400" kern="1200" dirty="0">
              <a:solidFill>
                <a:schemeClr val="tx1"/>
              </a:solidFill>
              <a:latin typeface="ＭＳ 明朝" panose="02020609040205080304" pitchFamily="17" charset="-128"/>
              <a:ea typeface="ＭＳ 明朝" panose="02020609040205080304" pitchFamily="17" charset="-128"/>
              <a:cs typeface="+mn-cs"/>
            </a:endParaRPr>
          </a:p>
          <a:p>
            <a:pPr marL="800100" lvl="2" indent="-342900" algn="l" rtl="0" fontAlgn="base">
              <a:spcBef>
                <a:spcPct val="0"/>
              </a:spcBef>
              <a:spcAft>
                <a:spcPct val="0"/>
              </a:spcAft>
              <a:buClr>
                <a:srgbClr val="0070C0"/>
              </a:buClr>
              <a:buFont typeface="Wingdings" panose="05000000000000000000" pitchFamily="2" charset="2"/>
              <a:buChar char="ü"/>
            </a:pPr>
            <a:r>
              <a:rPr lang="zh-CN" altLang="en-US" sz="2400" kern="1200" dirty="0">
                <a:solidFill>
                  <a:schemeClr val="tx1"/>
                </a:solidFill>
                <a:latin typeface="ＭＳ 明朝" panose="02020609040205080304" pitchFamily="17" charset="-128"/>
                <a:ea typeface="ＭＳ 明朝" panose="02020609040205080304" pitchFamily="17" charset="-128"/>
                <a:cs typeface="+mn-cs"/>
              </a:rPr>
              <a:t>先进技术学科建设与人才培养</a:t>
            </a:r>
            <a:endParaRPr lang="en-US" altLang="zh-CN" sz="2400" kern="1200" dirty="0">
              <a:solidFill>
                <a:schemeClr val="tx1"/>
              </a:solidFill>
              <a:latin typeface="ＭＳ 明朝" panose="02020609040205080304" pitchFamily="17" charset="-128"/>
              <a:ea typeface="ＭＳ 明朝" panose="02020609040205080304" pitchFamily="17" charset="-128"/>
              <a:cs typeface="+mn-cs"/>
            </a:endParaRPr>
          </a:p>
          <a:p>
            <a:pPr marL="800100" lvl="2" indent="-342900" algn="l" rtl="0" fontAlgn="base">
              <a:spcBef>
                <a:spcPct val="0"/>
              </a:spcBef>
              <a:spcAft>
                <a:spcPct val="0"/>
              </a:spcAft>
              <a:buClr>
                <a:srgbClr val="0070C0"/>
              </a:buClr>
              <a:buFont typeface="Wingdings" panose="05000000000000000000" pitchFamily="2" charset="2"/>
              <a:buChar char="ü"/>
            </a:pPr>
            <a:r>
              <a:rPr lang="zh-CN" altLang="en-US" sz="2400" kern="1200" dirty="0">
                <a:solidFill>
                  <a:schemeClr val="tx1"/>
                </a:solidFill>
                <a:latin typeface="ＭＳ 明朝" panose="02020609040205080304" pitchFamily="17" charset="-128"/>
                <a:ea typeface="ＭＳ 明朝" panose="02020609040205080304" pitchFamily="17" charset="-128"/>
                <a:cs typeface="+mn-cs"/>
              </a:rPr>
              <a:t>人才能力评测与职位推荐</a:t>
            </a:r>
            <a:endParaRPr lang="en-US" altLang="zh-CN" sz="2400" kern="1200" dirty="0">
              <a:solidFill>
                <a:schemeClr val="tx1"/>
              </a:solidFill>
              <a:latin typeface="ＭＳ 明朝" panose="02020609040205080304" pitchFamily="17" charset="-128"/>
              <a:ea typeface="ＭＳ 明朝" panose="02020609040205080304" pitchFamily="17" charset="-128"/>
              <a:cs typeface="+mn-cs"/>
            </a:endParaRPr>
          </a:p>
          <a:p>
            <a:pPr marL="800100" lvl="2" indent="-342900" algn="l" rtl="0" fontAlgn="base">
              <a:spcBef>
                <a:spcPct val="0"/>
              </a:spcBef>
              <a:spcAft>
                <a:spcPct val="0"/>
              </a:spcAft>
              <a:buClr>
                <a:srgbClr val="0070C0"/>
              </a:buClr>
              <a:buFont typeface="Wingdings" panose="05000000000000000000" pitchFamily="2" charset="2"/>
              <a:buChar char="ü"/>
            </a:pPr>
            <a:r>
              <a:rPr lang="zh-CN" altLang="en-US" sz="2400" kern="1200" dirty="0">
                <a:solidFill>
                  <a:schemeClr val="tx1"/>
                </a:solidFill>
                <a:latin typeface="ＭＳ 明朝" panose="02020609040205080304" pitchFamily="17" charset="-128"/>
                <a:ea typeface="ＭＳ 明朝" panose="02020609040205080304" pitchFamily="17" charset="-128"/>
                <a:cs typeface="+mn-cs"/>
              </a:rPr>
              <a:t>人事代理服务</a:t>
            </a:r>
            <a:endParaRPr lang="en-US" altLang="zh-CN" sz="2400" kern="1200" dirty="0">
              <a:solidFill>
                <a:schemeClr val="tx1"/>
              </a:solidFill>
              <a:latin typeface="ＭＳ 明朝" panose="02020609040205080304" pitchFamily="17" charset="-128"/>
              <a:ea typeface="ＭＳ 明朝" panose="02020609040205080304" pitchFamily="17" charset="-128"/>
              <a:cs typeface="+mn-cs"/>
            </a:endParaRPr>
          </a:p>
          <a:p>
            <a:pPr marL="285750" lvl="2" indent="-285750" algn="l" rtl="0" fontAlgn="base">
              <a:spcBef>
                <a:spcPct val="0"/>
              </a:spcBef>
              <a:spcAft>
                <a:spcPct val="0"/>
              </a:spcAft>
              <a:buClr>
                <a:srgbClr val="FFC000"/>
              </a:buClr>
              <a:buFont typeface="Wingdings" panose="05000000000000000000" pitchFamily="2" charset="2"/>
              <a:buChar char="Ø"/>
            </a:pPr>
            <a:r>
              <a:rPr lang="zh-CN" altLang="en-US" sz="2400" kern="1200" dirty="0">
                <a:solidFill>
                  <a:schemeClr val="tx1"/>
                </a:solidFill>
                <a:latin typeface="ＭＳ 明朝" panose="02020609040205080304" pitchFamily="17" charset="-128"/>
                <a:ea typeface="ＭＳ 明朝" panose="02020609040205080304" pitchFamily="17" charset="-128"/>
                <a:cs typeface="+mn-cs"/>
              </a:rPr>
              <a:t>共享空间</a:t>
            </a:r>
            <a:endParaRPr lang="en-US" altLang="zh-CN" sz="2400" kern="1200" dirty="0">
              <a:solidFill>
                <a:schemeClr val="tx1"/>
              </a:solidFill>
              <a:latin typeface="ＭＳ 明朝" panose="02020609040205080304" pitchFamily="17" charset="-128"/>
              <a:ea typeface="ＭＳ 明朝" panose="02020609040205080304" pitchFamily="17" charset="-128"/>
              <a:cs typeface="+mn-cs"/>
            </a:endParaRPr>
          </a:p>
          <a:p>
            <a:pPr marL="285750" lvl="0" indent="-285750" algn="l" rtl="0" fontAlgn="base">
              <a:spcBef>
                <a:spcPct val="0"/>
              </a:spcBef>
              <a:spcAft>
                <a:spcPct val="0"/>
              </a:spcAft>
              <a:buClr>
                <a:srgbClr val="FFC000"/>
              </a:buClr>
              <a:buFont typeface="Wingdings" panose="05000000000000000000" pitchFamily="2" charset="2"/>
              <a:buChar char="Ø"/>
            </a:pPr>
            <a:r>
              <a:rPr lang="zh-CN" altLang="en-US" sz="2400" kern="1200" dirty="0">
                <a:solidFill>
                  <a:schemeClr val="tx1"/>
                </a:solidFill>
                <a:latin typeface="ＭＳ 明朝" panose="02020609040205080304" pitchFamily="17" charset="-128"/>
                <a:ea typeface="ＭＳ 明朝" panose="02020609040205080304" pitchFamily="17" charset="-128"/>
                <a:cs typeface="+mn-cs"/>
              </a:rPr>
              <a:t>行业解决方案和企业供需对接</a:t>
            </a:r>
            <a:endParaRPr lang="en-US" altLang="zh-CN" sz="2400" kern="1200" dirty="0">
              <a:solidFill>
                <a:schemeClr val="tx1"/>
              </a:solidFill>
              <a:latin typeface="ＭＳ 明朝" panose="02020609040205080304" pitchFamily="17" charset="-128"/>
              <a:ea typeface="ＭＳ 明朝" panose="02020609040205080304" pitchFamily="17" charset="-128"/>
              <a:cs typeface="+mn-cs"/>
            </a:endParaRPr>
          </a:p>
          <a:p>
            <a:pPr marL="800100" lvl="2" indent="-342900" algn="l" rtl="0" fontAlgn="base">
              <a:spcBef>
                <a:spcPct val="0"/>
              </a:spcBef>
              <a:spcAft>
                <a:spcPct val="0"/>
              </a:spcAft>
              <a:buClr>
                <a:srgbClr val="0070C0"/>
              </a:buClr>
              <a:buFont typeface="Wingdings" panose="05000000000000000000" pitchFamily="2" charset="2"/>
              <a:buChar char="ü"/>
            </a:pPr>
            <a:r>
              <a:rPr lang="zh-CN" altLang="en-US" sz="2400" kern="1200" dirty="0">
                <a:solidFill>
                  <a:schemeClr val="tx1"/>
                </a:solidFill>
                <a:latin typeface="ＭＳ 明朝" panose="02020609040205080304" pitchFamily="17" charset="-128"/>
                <a:ea typeface="ＭＳ 明朝" panose="02020609040205080304" pitchFamily="17" charset="-128"/>
                <a:cs typeface="+mn-cs"/>
              </a:rPr>
              <a:t>海外人才引进、产业升级改造</a:t>
            </a:r>
            <a:endParaRPr lang="en-US" altLang="zh-CN" sz="2400" kern="1200" dirty="0">
              <a:solidFill>
                <a:schemeClr val="tx1"/>
              </a:solidFill>
              <a:latin typeface="ＭＳ 明朝" panose="02020609040205080304" pitchFamily="17" charset="-128"/>
              <a:ea typeface="ＭＳ 明朝" panose="02020609040205080304" pitchFamily="17" charset="-128"/>
              <a:cs typeface="+mn-cs"/>
            </a:endParaRPr>
          </a:p>
          <a:p>
            <a:pPr marL="800100" lvl="2" indent="-342900" algn="l" rtl="0" fontAlgn="base">
              <a:spcBef>
                <a:spcPct val="0"/>
              </a:spcBef>
              <a:spcAft>
                <a:spcPct val="0"/>
              </a:spcAft>
              <a:buClr>
                <a:srgbClr val="0070C0"/>
              </a:buClr>
              <a:buFont typeface="Wingdings" panose="05000000000000000000" pitchFamily="2" charset="2"/>
              <a:buChar char="ü"/>
            </a:pPr>
            <a:r>
              <a:rPr lang="zh-CN" altLang="en-US" sz="2400" kern="1200" dirty="0">
                <a:solidFill>
                  <a:schemeClr val="tx1"/>
                </a:solidFill>
                <a:latin typeface="ＭＳ 明朝" panose="02020609040205080304" pitchFamily="17" charset="-128"/>
                <a:ea typeface="ＭＳ 明朝" panose="02020609040205080304" pitchFamily="17" charset="-128"/>
                <a:cs typeface="+mn-cs"/>
              </a:rPr>
              <a:t>海外市场运营与并购</a:t>
            </a:r>
            <a:endParaRPr lang="en-US" altLang="zh-CN" sz="2400" kern="1200" dirty="0">
              <a:solidFill>
                <a:schemeClr val="tx1"/>
              </a:solidFill>
              <a:latin typeface="ＭＳ 明朝" panose="02020609040205080304" pitchFamily="17" charset="-128"/>
              <a:ea typeface="ＭＳ 明朝" panose="02020609040205080304" pitchFamily="17" charset="-128"/>
              <a:cs typeface="+mn-cs"/>
            </a:endParaRPr>
          </a:p>
          <a:p>
            <a:pPr marL="800100" lvl="2" indent="-342900" algn="l" rtl="0" fontAlgn="base">
              <a:spcBef>
                <a:spcPct val="0"/>
              </a:spcBef>
              <a:spcAft>
                <a:spcPct val="0"/>
              </a:spcAft>
              <a:buClr>
                <a:srgbClr val="0070C0"/>
              </a:buClr>
              <a:buFont typeface="Wingdings" panose="05000000000000000000" pitchFamily="2" charset="2"/>
              <a:buChar char="ü"/>
            </a:pPr>
            <a:r>
              <a:rPr lang="zh-CN" altLang="en-US" sz="2400" kern="1200" dirty="0">
                <a:solidFill>
                  <a:schemeClr val="tx1"/>
                </a:solidFill>
                <a:latin typeface="ＭＳ 明朝" panose="02020609040205080304" pitchFamily="17" charset="-128"/>
                <a:ea typeface="ＭＳ 明朝" panose="02020609040205080304" pitchFamily="17" charset="-128"/>
                <a:cs typeface="+mn-cs"/>
              </a:rPr>
              <a:t>技术咨询与产品研发</a:t>
            </a:r>
            <a:endParaRPr lang="en-US" altLang="zh-CN" sz="2400" kern="1200" dirty="0">
              <a:solidFill>
                <a:schemeClr val="tx1"/>
              </a:solidFill>
              <a:latin typeface="ＭＳ 明朝" panose="02020609040205080304" pitchFamily="17" charset="-128"/>
              <a:ea typeface="ＭＳ 明朝" panose="02020609040205080304" pitchFamily="17" charset="-128"/>
              <a:cs typeface="+mn-cs"/>
            </a:endParaRPr>
          </a:p>
          <a:p>
            <a:pPr marL="285750" lvl="0" indent="-285750" algn="l" rtl="0" fontAlgn="base">
              <a:spcBef>
                <a:spcPct val="0"/>
              </a:spcBef>
              <a:spcAft>
                <a:spcPct val="0"/>
              </a:spcAft>
              <a:buClr>
                <a:srgbClr val="FFC000"/>
              </a:buClr>
              <a:buFont typeface="Wingdings" panose="05000000000000000000" pitchFamily="2" charset="2"/>
              <a:buChar char="Ø"/>
            </a:pPr>
            <a:r>
              <a:rPr lang="zh-CN" altLang="en-US" sz="2400" kern="1200" dirty="0">
                <a:solidFill>
                  <a:schemeClr val="tx1"/>
                </a:solidFill>
                <a:latin typeface="ＭＳ 明朝" panose="02020609040205080304" pitchFamily="17" charset="-128"/>
                <a:ea typeface="ＭＳ 明朝" panose="02020609040205080304" pitchFamily="17" charset="-128"/>
                <a:cs typeface="+mn-cs"/>
              </a:rPr>
              <a:t>投融资与先进技术项目孵化</a:t>
            </a:r>
          </a:p>
        </p:txBody>
      </p:sp>
      <p:sp>
        <p:nvSpPr>
          <p:cNvPr id="2" name="对话气泡: 圆角矩形 1">
            <a:extLst>
              <a:ext uri="{FF2B5EF4-FFF2-40B4-BE49-F238E27FC236}">
                <a16:creationId xmlns:a16="http://schemas.microsoft.com/office/drawing/2014/main" id="{70FD09AC-2129-4F5F-8FBD-684F50066B56}"/>
              </a:ext>
            </a:extLst>
          </p:cNvPr>
          <p:cNvSpPr/>
          <p:nvPr userDrawn="1"/>
        </p:nvSpPr>
        <p:spPr>
          <a:xfrm>
            <a:off x="8949266" y="148613"/>
            <a:ext cx="2743200" cy="761955"/>
          </a:xfrm>
          <a:prstGeom prst="wedgeRoundRectCallout">
            <a:avLst>
              <a:gd name="adj1" fmla="val 3750"/>
              <a:gd name="adj2" fmla="val 111361"/>
              <a:gd name="adj3" fmla="val 16667"/>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solidFill>
                  <a:schemeClr val="tx1"/>
                </a:solidFill>
                <a:latin typeface="+mj-ea"/>
                <a:ea typeface="+mj-ea"/>
              </a:rPr>
              <a:t>招募英才中</a:t>
            </a:r>
          </a:p>
        </p:txBody>
      </p:sp>
      <p:sp>
        <p:nvSpPr>
          <p:cNvPr id="6" name="矩形 5">
            <a:extLst>
              <a:ext uri="{FF2B5EF4-FFF2-40B4-BE49-F238E27FC236}">
                <a16:creationId xmlns:a16="http://schemas.microsoft.com/office/drawing/2014/main" id="{6C5E9810-5BDB-4764-BEDA-E6EC09E3DB5B}"/>
              </a:ext>
            </a:extLst>
          </p:cNvPr>
          <p:cNvSpPr/>
          <p:nvPr userDrawn="1"/>
        </p:nvSpPr>
        <p:spPr>
          <a:xfrm>
            <a:off x="576585" y="776791"/>
            <a:ext cx="5386917" cy="584775"/>
          </a:xfrm>
          <a:prstGeom prst="rect">
            <a:avLst/>
          </a:prstGeom>
        </p:spPr>
        <p:txBody>
          <a:bodyPr wrap="square">
            <a:spAutoFit/>
          </a:bodyPr>
          <a:lstStyle/>
          <a:p>
            <a:r>
              <a:rPr lang="zh-CN" altLang="en-US" sz="3200" b="1" dirty="0">
                <a:latin typeface="+mj-ea"/>
                <a:ea typeface="+mj-ea"/>
              </a:rPr>
              <a:t>团队组织架构</a:t>
            </a:r>
          </a:p>
        </p:txBody>
      </p:sp>
      <p:sp>
        <p:nvSpPr>
          <p:cNvPr id="22" name="文本框 21">
            <a:extLst>
              <a:ext uri="{FF2B5EF4-FFF2-40B4-BE49-F238E27FC236}">
                <a16:creationId xmlns:a16="http://schemas.microsoft.com/office/drawing/2014/main" id="{8AB872DA-5AE0-486D-BB3E-1F882E48B744}"/>
              </a:ext>
            </a:extLst>
          </p:cNvPr>
          <p:cNvSpPr txBox="1"/>
          <p:nvPr userDrawn="1"/>
        </p:nvSpPr>
        <p:spPr>
          <a:xfrm>
            <a:off x="1590228" y="3734832"/>
            <a:ext cx="553998" cy="174497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2400" dirty="0">
                <a:latin typeface="ＭＳ 明朝" panose="02020609040205080304" pitchFamily="17" charset="-128"/>
                <a:ea typeface="ＭＳ 明朝" panose="02020609040205080304" pitchFamily="17" charset="-128"/>
              </a:rPr>
              <a:t>上海</a:t>
            </a:r>
          </a:p>
        </p:txBody>
      </p:sp>
    </p:spTree>
    <p:extLst>
      <p:ext uri="{BB962C8B-B14F-4D97-AF65-F5344CB8AC3E}">
        <p14:creationId xmlns:p14="http://schemas.microsoft.com/office/powerpoint/2010/main" val="1758768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ncent Wechat">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1606BC1-2BB1-4A3D-A615-36B32B1E61A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571671" y="533400"/>
            <a:ext cx="5791200" cy="5791200"/>
          </a:xfrm>
          <a:prstGeom prst="rect">
            <a:avLst/>
          </a:prstGeom>
        </p:spPr>
      </p:pic>
      <p:pic>
        <p:nvPicPr>
          <p:cNvPr id="4" name="图形 3" descr="指向右边的反手食指">
            <a:extLst>
              <a:ext uri="{FF2B5EF4-FFF2-40B4-BE49-F238E27FC236}">
                <a16:creationId xmlns:a16="http://schemas.microsoft.com/office/drawing/2014/main" id="{D4D783C4-941A-4E4F-9E0C-40DEDE9CDE69}"/>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0252" y="533400"/>
            <a:ext cx="4657271" cy="4657271"/>
          </a:xfrm>
          <a:prstGeom prst="rect">
            <a:avLst/>
          </a:prstGeom>
        </p:spPr>
      </p:pic>
      <p:sp>
        <p:nvSpPr>
          <p:cNvPr id="5" name="文本框 4">
            <a:extLst>
              <a:ext uri="{FF2B5EF4-FFF2-40B4-BE49-F238E27FC236}">
                <a16:creationId xmlns:a16="http://schemas.microsoft.com/office/drawing/2014/main" id="{4ED56846-A0CC-4434-BDDD-5E08FDC449FF}"/>
              </a:ext>
            </a:extLst>
          </p:cNvPr>
          <p:cNvSpPr txBox="1"/>
          <p:nvPr userDrawn="1"/>
        </p:nvSpPr>
        <p:spPr>
          <a:xfrm>
            <a:off x="730252" y="4648200"/>
            <a:ext cx="4695371" cy="95410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2400" b="1" dirty="0">
                <a:solidFill>
                  <a:srgbClr val="FF0000"/>
                </a:solidFill>
                <a:latin typeface="宋体" panose="02010600030101010101" pitchFamily="2" charset="-122"/>
                <a:ea typeface="宋体" panose="02010600030101010101" pitchFamily="2" charset="-122"/>
              </a:rPr>
              <a:t>敬请关注微信公众号</a:t>
            </a:r>
            <a:endParaRPr lang="en-US" altLang="zh-CN" sz="2400" b="1" dirty="0">
              <a:solidFill>
                <a:srgbClr val="FF0000"/>
              </a:solidFill>
              <a:latin typeface="宋体" panose="02010600030101010101" pitchFamily="2" charset="-122"/>
              <a:ea typeface="宋体" panose="02010600030101010101" pitchFamily="2" charset="-122"/>
            </a:endParaRPr>
          </a:p>
          <a:p>
            <a:pPr algn="ctr"/>
            <a:r>
              <a:rPr lang="zh-CN" altLang="en-US" sz="3200" b="1" dirty="0">
                <a:solidFill>
                  <a:srgbClr val="002060"/>
                </a:solidFill>
                <a:latin typeface="宋体" panose="02010600030101010101" pitchFamily="2" charset="-122"/>
                <a:ea typeface="宋体" panose="02010600030101010101" pitchFamily="2" charset="-122"/>
              </a:rPr>
              <a:t>智桥科技全球创新中心</a:t>
            </a:r>
          </a:p>
        </p:txBody>
      </p:sp>
    </p:spTree>
    <p:extLst>
      <p:ext uri="{BB962C8B-B14F-4D97-AF65-F5344CB8AC3E}">
        <p14:creationId xmlns:p14="http://schemas.microsoft.com/office/powerpoint/2010/main" val="727817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5"/>
          <a:stretch>
            <a:fillRect/>
          </a:stretch>
        </p:blipFill>
        <p:spPr>
          <a:xfrm>
            <a:off x="2514600" y="2882901"/>
            <a:ext cx="2325231" cy="1613128"/>
          </a:xfrm>
          <a:prstGeom prst="rect">
            <a:avLst/>
          </a:prstGeom>
        </p:spPr>
      </p:pic>
      <p:sp>
        <p:nvSpPr>
          <p:cNvPr id="4" name="Shape 5"/>
          <p:cNvSpPr>
            <a:spLocks noGrp="1"/>
          </p:cNvSpPr>
          <p:nvPr>
            <p:ph type="sldNum" sz="quarter" idx="11"/>
            <p:custDataLst>
              <p:tags r:id="rId1"/>
            </p:custDataLst>
          </p:nvPr>
        </p:nvSpPr>
        <p:spPr>
          <a:xfrm>
            <a:off x="914400" y="6324601"/>
            <a:ext cx="2027767" cy="366713"/>
          </a:xfrm>
        </p:spPr>
        <p:txBody>
          <a:bodyPr/>
          <a:lstStyle>
            <a:lvl1pPr>
              <a:defRPr b="0">
                <a:solidFill>
                  <a:schemeClr val="tx2"/>
                </a:solidFill>
              </a:defRPr>
            </a:lvl1pPr>
          </a:lstStyle>
          <a:p>
            <a:r>
              <a:rPr lang="zh-CN" altLang="en-US"/>
              <a:t>第</a:t>
            </a:r>
            <a:fld id="{013907DE-7433-469B-952A-942E92E3B273}" type="slidenum">
              <a:rPr lang="en-US" altLang="zh-CN"/>
              <a:pPr/>
              <a:t>‹#›</a:t>
            </a:fld>
            <a:r>
              <a:rPr lang="zh-CN" altLang="en-US"/>
              <a:t>页</a:t>
            </a:r>
            <a:endParaRPr lang="zh-CN"/>
          </a:p>
        </p:txBody>
      </p:sp>
      <p:sp>
        <p:nvSpPr>
          <p:cNvPr id="7" name="Rectangle 8"/>
          <p:cNvSpPr>
            <a:spLocks noChangeArrowheads="1"/>
          </p:cNvSpPr>
          <p:nvPr>
            <p:custDataLst>
              <p:tags r:id="rId2"/>
            </p:custDataLst>
          </p:nvPr>
        </p:nvSpPr>
        <p:spPr bwMode="auto">
          <a:xfrm>
            <a:off x="3036047" y="3689465"/>
            <a:ext cx="1739535" cy="327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219" tIns="40109" rIns="80219" bIns="40109">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r>
              <a:rPr lang="en-US" altLang="zh-CN" sz="1600" dirty="0">
                <a:ea typeface="宋体" panose="02010600030101010101" pitchFamily="2" charset="-122"/>
              </a:rPr>
              <a:t>CONTENTS</a:t>
            </a:r>
          </a:p>
        </p:txBody>
      </p:sp>
      <p:sp>
        <p:nvSpPr>
          <p:cNvPr id="8" name="Rectangle 11"/>
          <p:cNvSpPr>
            <a:spLocks noChangeArrowheads="1"/>
          </p:cNvSpPr>
          <p:nvPr>
            <p:custDataLst>
              <p:tags r:id="rId3"/>
            </p:custDataLst>
          </p:nvPr>
        </p:nvSpPr>
        <p:spPr bwMode="auto">
          <a:xfrm>
            <a:off x="3427080" y="3269297"/>
            <a:ext cx="957469" cy="327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219" tIns="40109" rIns="80219" bIns="40109">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r>
              <a:rPr lang="zh-CN" altLang="en-US" sz="1600" b="1" dirty="0">
                <a:ea typeface="宋体" panose="02010600030101010101" pitchFamily="2" charset="-122"/>
              </a:rPr>
              <a:t>目录</a:t>
            </a:r>
          </a:p>
        </p:txBody>
      </p:sp>
    </p:spTree>
    <p:extLst>
      <p:ext uri="{BB962C8B-B14F-4D97-AF65-F5344CB8AC3E}">
        <p14:creationId xmlns:p14="http://schemas.microsoft.com/office/powerpoint/2010/main" val="3405838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a:spLocks noGrp="1"/>
          </p:cNvSpPr>
          <p:nvPr>
            <p:ph type="body" idx="1"/>
            <p:custDataLst>
              <p:tags r:id="rId22"/>
            </p:custDataLst>
          </p:nvPr>
        </p:nvSpPr>
        <p:spPr>
          <a:xfrm>
            <a:off x="609600" y="1219200"/>
            <a:ext cx="10972800" cy="4910138"/>
          </a:xfrm>
          <a:prstGeom prst="rect">
            <a:avLst/>
          </a:prstGeom>
        </p:spPr>
        <p:txBody>
          <a:bodyPr vert="horz">
            <a:normAutofit/>
          </a:bodyPr>
          <a:lstStyle/>
          <a:p>
            <a:pPr lvl="0"/>
            <a:r>
              <a:rPr lang="zh-CN" dirty="0"/>
              <a:t>单击此处编辑母版文本样式</a:t>
            </a:r>
          </a:p>
          <a:p>
            <a:pPr lvl="1"/>
            <a:r>
              <a:rPr lang="zh-CN" dirty="0"/>
              <a:t>第二级</a:t>
            </a:r>
          </a:p>
          <a:p>
            <a:pPr lvl="2"/>
            <a:r>
              <a:rPr lang="zh-CN" dirty="0"/>
              <a:t>第三级</a:t>
            </a:r>
          </a:p>
          <a:p>
            <a:pPr lvl="3"/>
            <a:r>
              <a:rPr lang="zh-CN" dirty="0"/>
              <a:t>第四级</a:t>
            </a:r>
          </a:p>
          <a:p>
            <a:pPr lvl="4"/>
            <a:r>
              <a:rPr lang="zh-CN" dirty="0"/>
              <a:t>第五级</a:t>
            </a:r>
          </a:p>
          <a:p>
            <a:pPr lvl="5"/>
            <a:r>
              <a:rPr lang="zh-CN" dirty="0"/>
              <a:t>第六级</a:t>
            </a:r>
          </a:p>
          <a:p>
            <a:pPr lvl="6"/>
            <a:r>
              <a:rPr lang="zh-CN" dirty="0"/>
              <a:t>第七级</a:t>
            </a:r>
          </a:p>
          <a:p>
            <a:pPr lvl="7"/>
            <a:r>
              <a:rPr lang="zh-CN" dirty="0"/>
              <a:t>第八级</a:t>
            </a:r>
          </a:p>
          <a:p>
            <a:pPr lvl="8"/>
            <a:r>
              <a:rPr lang="zh-CN" dirty="0"/>
              <a:t>第九级</a:t>
            </a:r>
          </a:p>
        </p:txBody>
      </p:sp>
      <p:sp>
        <p:nvSpPr>
          <p:cNvPr id="23" name="Rectangle 22"/>
          <p:cNvSpPr>
            <a:spLocks noGrp="1"/>
          </p:cNvSpPr>
          <p:nvPr>
            <p:ph type="sldNum" sz="quarter" idx="4"/>
            <p:custDataLst>
              <p:tags r:id="rId23"/>
            </p:custDataLst>
          </p:nvPr>
        </p:nvSpPr>
        <p:spPr>
          <a:xfrm>
            <a:off x="817035" y="6356351"/>
            <a:ext cx="1621365" cy="365125"/>
          </a:xfrm>
          <a:prstGeom prst="rect">
            <a:avLst/>
          </a:prstGeom>
        </p:spPr>
        <p:txBody>
          <a:bodyPr vert="horz" wrap="square" lIns="91440" tIns="45720" rIns="91440" bIns="45720" numCol="1" anchor="t" anchorCtr="0" compatLnSpc="1">
            <a:prstTxWarp prst="textNoShape">
              <a:avLst/>
            </a:prstTxWarp>
          </a:bodyPr>
          <a:lstStyle>
            <a:lvl1pPr>
              <a:defRPr sz="1400" b="1">
                <a:solidFill>
                  <a:srgbClr val="FFFFFF"/>
                </a:solidFill>
                <a:latin typeface="Gill Sans MT" panose="020B0502020104020203" pitchFamily="34" charset="0"/>
                <a:ea typeface="华文新魏" panose="02010800040101010101" pitchFamily="2" charset="-122"/>
              </a:defRPr>
            </a:lvl1pPr>
          </a:lstStyle>
          <a:p>
            <a:fld id="{719A9DB2-1FC5-462C-837D-D19ABCAC1CBB}" type="slidenum">
              <a:rPr lang="en-US" altLang="zh-CN"/>
              <a:pPr/>
              <a:t>‹#›</a:t>
            </a:fld>
            <a:endParaRPr lang="zh-CN" altLang="zh-CN" sz="1600" b="0" dirty="0">
              <a:solidFill>
                <a:schemeClr val="tx2"/>
              </a:solidFill>
            </a:endParaRPr>
          </a:p>
        </p:txBody>
      </p:sp>
      <p:sp>
        <p:nvSpPr>
          <p:cNvPr id="10" name="Shape 9"/>
          <p:cNvSpPr>
            <a:spLocks noChangeAspect="1"/>
          </p:cNvSpPr>
          <p:nvPr>
            <p:custDataLst>
              <p:tags r:id="rId24"/>
            </p:custDataLst>
          </p:nvPr>
        </p:nvSpPr>
        <p:spPr>
          <a:xfrm rot="5400000">
            <a:off x="590550" y="6447367"/>
            <a:ext cx="190500" cy="160867"/>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zh-CN"/>
          </a:p>
        </p:txBody>
      </p:sp>
      <p:sp>
        <p:nvSpPr>
          <p:cNvPr id="9" name="Text Box 10">
            <a:extLst>
              <a:ext uri="{FF2B5EF4-FFF2-40B4-BE49-F238E27FC236}">
                <a16:creationId xmlns:a16="http://schemas.microsoft.com/office/drawing/2014/main" id="{407DD235-C289-4B40-B81E-0BDC46B65D9C}"/>
              </a:ext>
            </a:extLst>
          </p:cNvPr>
          <p:cNvSpPr txBox="1">
            <a:spLocks noChangeArrowheads="1"/>
          </p:cNvSpPr>
          <p:nvPr userDrawn="1"/>
        </p:nvSpPr>
        <p:spPr bwMode="auto">
          <a:xfrm>
            <a:off x="3200400" y="6356351"/>
            <a:ext cx="83488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spcBef>
                <a:spcPct val="50000"/>
              </a:spcBef>
              <a:defRPr/>
            </a:pPr>
            <a:r>
              <a:rPr lang="en-US" altLang="zh-CN" sz="1800" b="1" dirty="0" err="1">
                <a:solidFill>
                  <a:schemeClr val="tx1"/>
                </a:solidFill>
                <a:latin typeface="宋体" panose="02010600030101010101" pitchFamily="2" charset="-122"/>
                <a:ea typeface="宋体" panose="02010600030101010101" pitchFamily="2" charset="-122"/>
              </a:rPr>
              <a:t>Wechat:</a:t>
            </a:r>
            <a:r>
              <a:rPr lang="en-US" altLang="zh-CN" sz="1800" dirty="0" err="1">
                <a:latin typeface="宋体" panose="02010600030101010101" pitchFamily="2" charset="-122"/>
                <a:ea typeface="宋体" panose="02010600030101010101" pitchFamily="2" charset="-122"/>
              </a:rPr>
              <a:t>sunshubin-japan</a:t>
            </a:r>
            <a:r>
              <a:rPr lang="en-US" altLang="ja-JP" sz="1800" b="1" dirty="0">
                <a:solidFill>
                  <a:schemeClr val="tx1"/>
                </a:solidFill>
                <a:latin typeface="宋体" panose="02010600030101010101" pitchFamily="2" charset="-122"/>
                <a:ea typeface="宋体" panose="02010600030101010101" pitchFamily="2" charset="-122"/>
              </a:rPr>
              <a:t>   </a:t>
            </a:r>
            <a:r>
              <a:rPr lang="en-US" altLang="zh-CN" sz="1800" b="1" dirty="0">
                <a:solidFill>
                  <a:schemeClr val="tx1"/>
                </a:solidFill>
                <a:latin typeface="宋体" panose="02010600030101010101" pitchFamily="2" charset="-122"/>
                <a:ea typeface="宋体" panose="02010600030101010101" pitchFamily="2" charset="-122"/>
              </a:rPr>
              <a:t>MOMO:267623876   </a:t>
            </a:r>
            <a:r>
              <a:rPr lang="en-US" altLang="zh-CN" sz="1800" b="1" dirty="0" err="1">
                <a:solidFill>
                  <a:schemeClr val="tx1"/>
                </a:solidFill>
                <a:latin typeface="宋体" panose="02010600030101010101" pitchFamily="2" charset="-122"/>
                <a:ea typeface="宋体" panose="02010600030101010101" pitchFamily="2" charset="-122"/>
              </a:rPr>
              <a:t>Mail:sunshubin@outlook.</a:t>
            </a:r>
            <a:r>
              <a:rPr lang="en-US" altLang="ja-JP" sz="1800" b="1" dirty="0" err="1">
                <a:solidFill>
                  <a:schemeClr val="tx1"/>
                </a:solidFill>
                <a:latin typeface="宋体" panose="02010600030101010101" pitchFamily="2" charset="-122"/>
                <a:ea typeface="宋体" panose="02010600030101010101" pitchFamily="2" charset="-122"/>
              </a:rPr>
              <a:t>jp</a:t>
            </a:r>
            <a:endParaRPr lang="zh-CN" altLang="en-US" sz="2400" b="1" dirty="0">
              <a:solidFill>
                <a:schemeClr val="tx1"/>
              </a:solidFill>
              <a:latin typeface="宋体" panose="02010600030101010101" pitchFamily="2" charset="-122"/>
              <a:ea typeface="宋体" panose="02010600030101010101" pitchFamily="2" charset="-122"/>
            </a:endParaRPr>
          </a:p>
        </p:txBody>
      </p:sp>
      <p:sp>
        <p:nvSpPr>
          <p:cNvPr id="7" name="Straight Connector 28">
            <a:extLst>
              <a:ext uri="{FF2B5EF4-FFF2-40B4-BE49-F238E27FC236}">
                <a16:creationId xmlns:a16="http://schemas.microsoft.com/office/drawing/2014/main" id="{0183A033-6F11-4142-8DB8-B1C0972A682A}"/>
              </a:ext>
            </a:extLst>
          </p:cNvPr>
          <p:cNvSpPr>
            <a:spLocks noChangeShapeType="1"/>
          </p:cNvSpPr>
          <p:nvPr userDrawn="1">
            <p:custDataLst>
              <p:tags r:id="rId25"/>
            </p:custDataLst>
          </p:nvPr>
        </p:nvSpPr>
        <p:spPr bwMode="auto">
          <a:xfrm>
            <a:off x="605366" y="6356351"/>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764" r:id="rId1"/>
    <p:sldLayoutId id="2147483765" r:id="rId2"/>
    <p:sldLayoutId id="2147483753" r:id="rId3"/>
    <p:sldLayoutId id="2147483762" r:id="rId4"/>
    <p:sldLayoutId id="2147483763" r:id="rId5"/>
    <p:sldLayoutId id="2147483755" r:id="rId6"/>
    <p:sldLayoutId id="2147483769" r:id="rId7"/>
    <p:sldLayoutId id="2147483768" r:id="rId8"/>
    <p:sldLayoutId id="2147483746" r:id="rId9"/>
    <p:sldLayoutId id="2147483754" r:id="rId10"/>
    <p:sldLayoutId id="2147483749" r:id="rId11"/>
    <p:sldLayoutId id="2147483745" r:id="rId12"/>
    <p:sldLayoutId id="2147483748" r:id="rId13"/>
    <p:sldLayoutId id="2147483757" r:id="rId14"/>
    <p:sldLayoutId id="2147483766" r:id="rId15"/>
    <p:sldLayoutId id="2147483767" r:id="rId16"/>
    <p:sldLayoutId id="2147483747" r:id="rId17"/>
    <p:sldLayoutId id="2147483750" r:id="rId18"/>
    <p:sldLayoutId id="2147483751" r:id="rId19"/>
    <p:sldLayoutId id="2147483752" r:id="rId20"/>
  </p:sldLayoutIdLst>
  <p:hf hdr="0" dt="0"/>
  <p:txStyles>
    <p:titleStyle>
      <a:lvl1pPr algn="l" rtl="0" eaLnBrk="0" fontAlgn="base" hangingPunct="0">
        <a:spcBef>
          <a:spcPct val="0"/>
        </a:spcBef>
        <a:spcAft>
          <a:spcPct val="0"/>
        </a:spcAft>
        <a:defRPr lang="zh-CN"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itchFamily="18" charset="0"/>
        </a:defRPr>
      </a:lvl2pPr>
      <a:lvl3pPr algn="l" rtl="0" eaLnBrk="0" fontAlgn="base" hangingPunct="0">
        <a:spcBef>
          <a:spcPct val="0"/>
        </a:spcBef>
        <a:spcAft>
          <a:spcPct val="0"/>
        </a:spcAft>
        <a:defRPr sz="3200">
          <a:solidFill>
            <a:schemeClr val="tx2"/>
          </a:solidFill>
          <a:latin typeface="Bookman Old Style" pitchFamily="18" charset="0"/>
        </a:defRPr>
      </a:lvl3pPr>
      <a:lvl4pPr algn="l" rtl="0" eaLnBrk="0" fontAlgn="base" hangingPunct="0">
        <a:spcBef>
          <a:spcPct val="0"/>
        </a:spcBef>
        <a:spcAft>
          <a:spcPct val="0"/>
        </a:spcAft>
        <a:defRPr sz="3200">
          <a:solidFill>
            <a:schemeClr val="tx2"/>
          </a:solidFill>
          <a:latin typeface="Bookman Old Style" pitchFamily="18" charset="0"/>
        </a:defRPr>
      </a:lvl4pPr>
      <a:lvl5pPr algn="l" rtl="0" eaLnBrk="0" fontAlgn="base" hangingPunct="0">
        <a:spcBef>
          <a:spcPct val="0"/>
        </a:spcBef>
        <a:spcAft>
          <a:spcPct val="0"/>
        </a:spcAft>
        <a:defRPr sz="3200">
          <a:solidFill>
            <a:schemeClr val="tx2"/>
          </a:solidFill>
          <a:latin typeface="Bookman Old Style" pitchFamily="18" charset="0"/>
        </a:defRPr>
      </a:lvl5pPr>
      <a:lvl6pPr marL="457200" algn="l" rtl="0" eaLnBrk="0" fontAlgn="base" hangingPunct="0">
        <a:spcBef>
          <a:spcPct val="0"/>
        </a:spcBef>
        <a:spcAft>
          <a:spcPct val="0"/>
        </a:spcAft>
        <a:defRPr sz="3200">
          <a:solidFill>
            <a:schemeClr val="tx2"/>
          </a:solidFill>
          <a:latin typeface="Bookman Old Style" pitchFamily="18" charset="0"/>
        </a:defRPr>
      </a:lvl6pPr>
      <a:lvl7pPr marL="914400" algn="l" rtl="0" eaLnBrk="0" fontAlgn="base" hangingPunct="0">
        <a:spcBef>
          <a:spcPct val="0"/>
        </a:spcBef>
        <a:spcAft>
          <a:spcPct val="0"/>
        </a:spcAft>
        <a:defRPr sz="3200">
          <a:solidFill>
            <a:schemeClr val="tx2"/>
          </a:solidFill>
          <a:latin typeface="Bookman Old Style" pitchFamily="18" charset="0"/>
        </a:defRPr>
      </a:lvl7pPr>
      <a:lvl8pPr marL="1371600" algn="l" rtl="0" eaLnBrk="0" fontAlgn="base" hangingPunct="0">
        <a:spcBef>
          <a:spcPct val="0"/>
        </a:spcBef>
        <a:spcAft>
          <a:spcPct val="0"/>
        </a:spcAft>
        <a:defRPr sz="3200">
          <a:solidFill>
            <a:schemeClr val="tx2"/>
          </a:solidFill>
          <a:latin typeface="Bookman Old Style" pitchFamily="18" charset="0"/>
        </a:defRPr>
      </a:lvl8pPr>
      <a:lvl9pPr marL="1828800" algn="l" rtl="0" eaLnBrk="0" fontAlgn="base" hangingPunct="0">
        <a:spcBef>
          <a:spcPct val="0"/>
        </a:spcBef>
        <a:spcAft>
          <a:spcPct val="0"/>
        </a:spcAft>
        <a:defRPr sz="3200">
          <a:solidFill>
            <a:schemeClr val="tx2"/>
          </a:solidFill>
          <a:latin typeface="Bookman Old Style"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lang="zh-CN"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anose="05040102010807070707" pitchFamily="18" charset="2"/>
        <a:buChar char=""/>
        <a:defRPr lang="zh-CN"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lang="zh-CN"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549FB3"/>
        </a:buClr>
        <a:buSzPct val="70000"/>
        <a:buFont typeface="Wingdings" panose="05000000000000000000" pitchFamily="2" charset="2"/>
        <a:buChar char=""/>
        <a:defRPr lang="zh-CN"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lang="zh-CN" sz="1600" kern="1200">
          <a:solidFill>
            <a:schemeClr val="tx1"/>
          </a:solidFill>
          <a:latin typeface="+mn-lt"/>
          <a:ea typeface="+mn-ea"/>
          <a:cs typeface="+mn-cs"/>
        </a:defRPr>
      </a:lvl5pPr>
      <a:lvl6pPr marL="1645920" indent="-182880" algn="l" rtl="0" latinLnBrk="0">
        <a:spcBef>
          <a:spcPts val="300"/>
        </a:spcBef>
        <a:buClr>
          <a:srgbClr val="9FB8CD">
            <a:shade val="75000"/>
          </a:srgbClr>
        </a:buClr>
        <a:buSzPct val="75000"/>
        <a:buFont typeface="Wingdings 3"/>
        <a:buChar char=""/>
        <a:defRPr lang="zh-CN" sz="1600" kern="1200">
          <a:solidFill>
            <a:schemeClr val="tx1"/>
          </a:solidFill>
          <a:latin typeface="+mn-lt"/>
          <a:ea typeface="+mn-ea"/>
          <a:cs typeface="+mn-cs"/>
        </a:defRPr>
      </a:lvl6pPr>
      <a:lvl7pPr marL="1828800" indent="-182880" algn="l" rtl="0" latinLnBrk="0">
        <a:spcBef>
          <a:spcPts val="300"/>
        </a:spcBef>
        <a:buClr>
          <a:srgbClr val="727CA3">
            <a:shade val="75000"/>
          </a:srgbClr>
        </a:buClr>
        <a:buSzPct val="75000"/>
        <a:buFont typeface="Wingdings 3"/>
        <a:buChar char=""/>
        <a:defRPr lang="zh-CN" sz="1400" kern="1200">
          <a:solidFill>
            <a:schemeClr val="tx1"/>
          </a:solidFill>
          <a:latin typeface="+mn-lt"/>
          <a:ea typeface="+mn-ea"/>
          <a:cs typeface="+mn-cs"/>
        </a:defRPr>
      </a:lvl7pPr>
      <a:lvl8pPr marL="2011680" indent="-182880" algn="l" rtl="0" latinLnBrk="0">
        <a:spcBef>
          <a:spcPts val="300"/>
        </a:spcBef>
        <a:buClr>
          <a:prstClr val="white">
            <a:shade val="50000"/>
          </a:prstClr>
        </a:buClr>
        <a:buSzPct val="75000"/>
        <a:buFont typeface="Wingdings 3"/>
        <a:buChar char=""/>
        <a:defRPr lang="zh-CN" sz="1400" kern="1200">
          <a:solidFill>
            <a:schemeClr val="tx1"/>
          </a:solidFill>
          <a:latin typeface="+mn-lt"/>
          <a:ea typeface="+mn-ea"/>
          <a:cs typeface="+mn-cs"/>
        </a:defRPr>
      </a:lvl8pPr>
      <a:lvl9pPr marL="2194560" indent="-182880" algn="l" rtl="0" latinLnBrk="0">
        <a:spcBef>
          <a:spcPts val="300"/>
        </a:spcBef>
        <a:buClr>
          <a:srgbClr val="9FB8CD"/>
        </a:buClr>
        <a:buSzPct val="75000"/>
        <a:buFont typeface="Wingdings 3"/>
        <a:buChar char=""/>
        <a:defRPr lang="zh-CN" sz="1200" kern="1200">
          <a:solidFill>
            <a:schemeClr val="tx1"/>
          </a:solidFill>
          <a:latin typeface="+mn-lt"/>
          <a:ea typeface="+mn-ea"/>
          <a:cs typeface="+mn-cs"/>
        </a:defRPr>
      </a:lvl9pPr>
    </p:bodyStyle>
    <p:otherStyle>
      <a:lvl1pPr marL="0" algn="l" rtl="0" latinLnBrk="0">
        <a:defRPr lang="zh-CN" kern="1200">
          <a:solidFill>
            <a:schemeClr val="tx1"/>
          </a:solidFill>
          <a:latin typeface="+mn-lt"/>
          <a:ea typeface="+mn-ea"/>
          <a:cs typeface="+mn-cs"/>
        </a:defRPr>
      </a:lvl1pPr>
      <a:lvl2pPr marL="457200" algn="l" rtl="0">
        <a:defRPr lang="zh-CN" kern="1200">
          <a:solidFill>
            <a:schemeClr val="tx1"/>
          </a:solidFill>
          <a:latin typeface="+mn-lt"/>
          <a:ea typeface="+mn-ea"/>
          <a:cs typeface="+mn-cs"/>
        </a:defRPr>
      </a:lvl2pPr>
      <a:lvl3pPr marL="914400" algn="l" rtl="0">
        <a:defRPr lang="zh-CN" kern="1200">
          <a:solidFill>
            <a:schemeClr val="tx1"/>
          </a:solidFill>
          <a:latin typeface="+mn-lt"/>
          <a:ea typeface="+mn-ea"/>
          <a:cs typeface="+mn-cs"/>
        </a:defRPr>
      </a:lvl3pPr>
      <a:lvl4pPr marL="1371600" algn="l" rtl="0">
        <a:defRPr lang="zh-CN" kern="1200">
          <a:solidFill>
            <a:schemeClr val="tx1"/>
          </a:solidFill>
          <a:latin typeface="+mn-lt"/>
          <a:ea typeface="+mn-ea"/>
          <a:cs typeface="+mn-cs"/>
        </a:defRPr>
      </a:lvl4pPr>
      <a:lvl5pPr marL="1828800" algn="l" rtl="0">
        <a:defRPr lang="zh-CN" kern="1200">
          <a:solidFill>
            <a:schemeClr val="tx1"/>
          </a:solidFill>
          <a:latin typeface="+mn-lt"/>
          <a:ea typeface="+mn-ea"/>
          <a:cs typeface="+mn-cs"/>
        </a:defRPr>
      </a:lvl5pPr>
      <a:lvl6pPr marL="2286000" algn="l" rtl="0">
        <a:defRPr lang="zh-CN" kern="1200">
          <a:solidFill>
            <a:schemeClr val="tx1"/>
          </a:solidFill>
          <a:latin typeface="+mn-lt"/>
          <a:ea typeface="+mn-ea"/>
          <a:cs typeface="+mn-cs"/>
        </a:defRPr>
      </a:lvl6pPr>
      <a:lvl7pPr marL="2743200" algn="l" rtl="0">
        <a:defRPr lang="zh-CN" kern="1200">
          <a:solidFill>
            <a:schemeClr val="tx1"/>
          </a:solidFill>
          <a:latin typeface="+mn-lt"/>
          <a:ea typeface="+mn-ea"/>
          <a:cs typeface="+mn-cs"/>
        </a:defRPr>
      </a:lvl7pPr>
      <a:lvl8pPr marL="3200400" algn="l" rtl="0">
        <a:defRPr lang="zh-CN" kern="1200">
          <a:solidFill>
            <a:schemeClr val="tx1"/>
          </a:solidFill>
          <a:latin typeface="+mn-lt"/>
          <a:ea typeface="+mn-ea"/>
          <a:cs typeface="+mn-cs"/>
        </a:defRPr>
      </a:lvl8pPr>
      <a:lvl9pPr marL="3657600" algn="l" rtl="0">
        <a:defRPr lang="zh-CN"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89.xml"/><Relationship Id="rId1" Type="http://schemas.openxmlformats.org/officeDocument/2006/relationships/tags" Target="../tags/tag88.xml"/><Relationship Id="rId4"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3" Type="http://schemas.openxmlformats.org/officeDocument/2006/relationships/tags" Target="../tags/tag41.xml"/><Relationship Id="rId18" Type="http://schemas.openxmlformats.org/officeDocument/2006/relationships/tags" Target="../tags/tag46.xml"/><Relationship Id="rId26" Type="http://schemas.openxmlformats.org/officeDocument/2006/relationships/tags" Target="../tags/tag54.xml"/><Relationship Id="rId39" Type="http://schemas.openxmlformats.org/officeDocument/2006/relationships/tags" Target="../tags/tag67.xml"/><Relationship Id="rId21" Type="http://schemas.openxmlformats.org/officeDocument/2006/relationships/tags" Target="../tags/tag49.xml"/><Relationship Id="rId34" Type="http://schemas.openxmlformats.org/officeDocument/2006/relationships/tags" Target="../tags/tag62.xml"/><Relationship Id="rId42" Type="http://schemas.openxmlformats.org/officeDocument/2006/relationships/tags" Target="../tags/tag70.xml"/><Relationship Id="rId47" Type="http://schemas.openxmlformats.org/officeDocument/2006/relationships/tags" Target="../tags/tag75.xml"/><Relationship Id="rId50" Type="http://schemas.openxmlformats.org/officeDocument/2006/relationships/tags" Target="../tags/tag78.xml"/><Relationship Id="rId55" Type="http://schemas.openxmlformats.org/officeDocument/2006/relationships/tags" Target="../tags/tag83.xml"/><Relationship Id="rId7" Type="http://schemas.openxmlformats.org/officeDocument/2006/relationships/tags" Target="../tags/tag35.xml"/><Relationship Id="rId2" Type="http://schemas.openxmlformats.org/officeDocument/2006/relationships/tags" Target="../tags/tag30.xml"/><Relationship Id="rId16" Type="http://schemas.openxmlformats.org/officeDocument/2006/relationships/tags" Target="../tags/tag44.xml"/><Relationship Id="rId29" Type="http://schemas.openxmlformats.org/officeDocument/2006/relationships/tags" Target="../tags/tag57.xml"/><Relationship Id="rId11" Type="http://schemas.openxmlformats.org/officeDocument/2006/relationships/tags" Target="../tags/tag39.xml"/><Relationship Id="rId24" Type="http://schemas.openxmlformats.org/officeDocument/2006/relationships/tags" Target="../tags/tag52.xml"/><Relationship Id="rId32" Type="http://schemas.openxmlformats.org/officeDocument/2006/relationships/tags" Target="../tags/tag60.xml"/><Relationship Id="rId37" Type="http://schemas.openxmlformats.org/officeDocument/2006/relationships/tags" Target="../tags/tag65.xml"/><Relationship Id="rId40" Type="http://schemas.openxmlformats.org/officeDocument/2006/relationships/tags" Target="../tags/tag68.xml"/><Relationship Id="rId45" Type="http://schemas.openxmlformats.org/officeDocument/2006/relationships/tags" Target="../tags/tag73.xml"/><Relationship Id="rId53" Type="http://schemas.openxmlformats.org/officeDocument/2006/relationships/tags" Target="../tags/tag81.xml"/><Relationship Id="rId58" Type="http://schemas.openxmlformats.org/officeDocument/2006/relationships/slideLayout" Target="../slideLayouts/slideLayout9.xml"/><Relationship Id="rId5" Type="http://schemas.openxmlformats.org/officeDocument/2006/relationships/tags" Target="../tags/tag33.xml"/><Relationship Id="rId19" Type="http://schemas.openxmlformats.org/officeDocument/2006/relationships/tags" Target="../tags/tag47.xml"/><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tags" Target="../tags/tag42.xml"/><Relationship Id="rId22" Type="http://schemas.openxmlformats.org/officeDocument/2006/relationships/tags" Target="../tags/tag50.xml"/><Relationship Id="rId27" Type="http://schemas.openxmlformats.org/officeDocument/2006/relationships/tags" Target="../tags/tag55.xml"/><Relationship Id="rId30" Type="http://schemas.openxmlformats.org/officeDocument/2006/relationships/tags" Target="../tags/tag58.xml"/><Relationship Id="rId35" Type="http://schemas.openxmlformats.org/officeDocument/2006/relationships/tags" Target="../tags/tag63.xml"/><Relationship Id="rId43" Type="http://schemas.openxmlformats.org/officeDocument/2006/relationships/tags" Target="../tags/tag71.xml"/><Relationship Id="rId48" Type="http://schemas.openxmlformats.org/officeDocument/2006/relationships/tags" Target="../tags/tag76.xml"/><Relationship Id="rId56" Type="http://schemas.openxmlformats.org/officeDocument/2006/relationships/tags" Target="../tags/tag84.xml"/><Relationship Id="rId8" Type="http://schemas.openxmlformats.org/officeDocument/2006/relationships/tags" Target="../tags/tag36.xml"/><Relationship Id="rId51" Type="http://schemas.openxmlformats.org/officeDocument/2006/relationships/tags" Target="../tags/tag79.xml"/><Relationship Id="rId3" Type="http://schemas.openxmlformats.org/officeDocument/2006/relationships/tags" Target="../tags/tag31.xml"/><Relationship Id="rId12" Type="http://schemas.openxmlformats.org/officeDocument/2006/relationships/tags" Target="../tags/tag40.xml"/><Relationship Id="rId17" Type="http://schemas.openxmlformats.org/officeDocument/2006/relationships/tags" Target="../tags/tag45.xml"/><Relationship Id="rId25" Type="http://schemas.openxmlformats.org/officeDocument/2006/relationships/tags" Target="../tags/tag53.xml"/><Relationship Id="rId33" Type="http://schemas.openxmlformats.org/officeDocument/2006/relationships/tags" Target="../tags/tag61.xml"/><Relationship Id="rId38" Type="http://schemas.openxmlformats.org/officeDocument/2006/relationships/tags" Target="../tags/tag66.xml"/><Relationship Id="rId46" Type="http://schemas.openxmlformats.org/officeDocument/2006/relationships/tags" Target="../tags/tag74.xml"/><Relationship Id="rId59" Type="http://schemas.openxmlformats.org/officeDocument/2006/relationships/notesSlide" Target="../notesSlides/notesSlide2.xml"/><Relationship Id="rId20" Type="http://schemas.openxmlformats.org/officeDocument/2006/relationships/tags" Target="../tags/tag48.xml"/><Relationship Id="rId41" Type="http://schemas.openxmlformats.org/officeDocument/2006/relationships/tags" Target="../tags/tag69.xml"/><Relationship Id="rId54" Type="http://schemas.openxmlformats.org/officeDocument/2006/relationships/tags" Target="../tags/tag82.xml"/><Relationship Id="rId1" Type="http://schemas.openxmlformats.org/officeDocument/2006/relationships/tags" Target="../tags/tag29.xml"/><Relationship Id="rId6" Type="http://schemas.openxmlformats.org/officeDocument/2006/relationships/tags" Target="../tags/tag34.xml"/><Relationship Id="rId15" Type="http://schemas.openxmlformats.org/officeDocument/2006/relationships/tags" Target="../tags/tag43.xml"/><Relationship Id="rId23" Type="http://schemas.openxmlformats.org/officeDocument/2006/relationships/tags" Target="../tags/tag51.xml"/><Relationship Id="rId28" Type="http://schemas.openxmlformats.org/officeDocument/2006/relationships/tags" Target="../tags/tag56.xml"/><Relationship Id="rId36" Type="http://schemas.openxmlformats.org/officeDocument/2006/relationships/tags" Target="../tags/tag64.xml"/><Relationship Id="rId49" Type="http://schemas.openxmlformats.org/officeDocument/2006/relationships/tags" Target="../tags/tag77.xml"/><Relationship Id="rId57" Type="http://schemas.openxmlformats.org/officeDocument/2006/relationships/tags" Target="../tags/tag85.xml"/><Relationship Id="rId10" Type="http://schemas.openxmlformats.org/officeDocument/2006/relationships/tags" Target="../tags/tag38.xml"/><Relationship Id="rId31" Type="http://schemas.openxmlformats.org/officeDocument/2006/relationships/tags" Target="../tags/tag59.xml"/><Relationship Id="rId44" Type="http://schemas.openxmlformats.org/officeDocument/2006/relationships/tags" Target="../tags/tag72.xml"/><Relationship Id="rId52" Type="http://schemas.openxmlformats.org/officeDocument/2006/relationships/tags" Target="../tags/tag8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8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8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1"/>
            <p:custDataLst>
              <p:tags r:id="rId1"/>
            </p:custDataLst>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CF44BEC-3D9C-455C-A665-77CD8B86DD79}" type="slidenum">
              <a:rPr lang="en-US" altLang="zh-CN">
                <a:solidFill>
                  <a:srgbClr val="FFFFFF"/>
                </a:solidFill>
                <a:latin typeface="Gill Sans MT" panose="020B0502020104020203" pitchFamily="34" charset="0"/>
                <a:ea typeface="华文新魏" panose="02010800040101010101" pitchFamily="2" charset="-122"/>
              </a:rPr>
              <a:pPr eaLnBrk="1" hangingPunct="1"/>
              <a:t>1</a:t>
            </a:fld>
            <a:endParaRPr lang="en-US" altLang="zh-CN" b="0">
              <a:solidFill>
                <a:schemeClr val="tx2"/>
              </a:solidFill>
              <a:latin typeface="Gill Sans MT" panose="020B0502020104020203" pitchFamily="34" charset="0"/>
            </a:endParaRPr>
          </a:p>
        </p:txBody>
      </p:sp>
      <p:sp>
        <p:nvSpPr>
          <p:cNvPr id="2" name="内容占位符 1">
            <a:extLst>
              <a:ext uri="{FF2B5EF4-FFF2-40B4-BE49-F238E27FC236}">
                <a16:creationId xmlns:a16="http://schemas.microsoft.com/office/drawing/2014/main" id="{01E6D2F8-FF03-4A12-8912-9E4F731A3B11}"/>
              </a:ext>
            </a:extLst>
          </p:cNvPr>
          <p:cNvSpPr>
            <a:spLocks noGrp="1"/>
          </p:cNvSpPr>
          <p:nvPr>
            <p:ph sz="quarter" idx="12"/>
          </p:nvPr>
        </p:nvSpPr>
        <p:spPr/>
        <p:txBody>
          <a:bodyPr/>
          <a:lstStyle/>
          <a:p>
            <a:r>
              <a:rPr kumimoji="1" lang="zh-CN" altLang="en-US" dirty="0"/>
              <a:t>业 务 说 明</a:t>
            </a:r>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17117B7-4069-4783-97BB-410977B21788}"/>
              </a:ext>
            </a:extLst>
          </p:cNvPr>
          <p:cNvSpPr>
            <a:spLocks noGrp="1"/>
          </p:cNvSpPr>
          <p:nvPr>
            <p:ph type="sldNum" sz="quarter" idx="11"/>
          </p:nvPr>
        </p:nvSpPr>
        <p:spPr/>
        <p:txBody>
          <a:bodyPr/>
          <a:lstStyle/>
          <a:p>
            <a:r>
              <a:rPr lang="zh-CN" altLang="en-US"/>
              <a:t>第</a:t>
            </a:r>
            <a:fld id="{013907DE-7433-469B-952A-942E92E3B273}" type="slidenum">
              <a:rPr lang="en-US" altLang="zh-CN" smtClean="0"/>
              <a:pPr/>
              <a:t>10</a:t>
            </a:fld>
            <a:r>
              <a:rPr lang="zh-CN" altLang="en-US"/>
              <a:t>页</a:t>
            </a:r>
            <a:endParaRPr lang="zh-CN"/>
          </a:p>
        </p:txBody>
      </p:sp>
      <p:sp>
        <p:nvSpPr>
          <p:cNvPr id="3" name="标题 2">
            <a:extLst>
              <a:ext uri="{FF2B5EF4-FFF2-40B4-BE49-F238E27FC236}">
                <a16:creationId xmlns:a16="http://schemas.microsoft.com/office/drawing/2014/main" id="{9F87906A-28DD-4252-B802-C07E178598BF}"/>
              </a:ext>
            </a:extLst>
          </p:cNvPr>
          <p:cNvSpPr>
            <a:spLocks noGrp="1"/>
          </p:cNvSpPr>
          <p:nvPr>
            <p:ph type="title"/>
          </p:nvPr>
        </p:nvSpPr>
        <p:spPr/>
        <p:txBody>
          <a:bodyPr/>
          <a:lstStyle/>
          <a:p>
            <a:r>
              <a:rPr lang="zh-CN" altLang="en-US" b="1" dirty="0"/>
              <a:t>注意事项</a:t>
            </a:r>
            <a:endParaRPr kumimoji="1" lang="ja-JP" altLang="en-US" dirty="0"/>
          </a:p>
        </p:txBody>
      </p:sp>
      <p:sp>
        <p:nvSpPr>
          <p:cNvPr id="4" name="内容占位符 3">
            <a:extLst>
              <a:ext uri="{FF2B5EF4-FFF2-40B4-BE49-F238E27FC236}">
                <a16:creationId xmlns:a16="http://schemas.microsoft.com/office/drawing/2014/main" id="{A24AD1F2-5472-4B54-99BA-211D599C7940}"/>
              </a:ext>
            </a:extLst>
          </p:cNvPr>
          <p:cNvSpPr>
            <a:spLocks noGrp="1"/>
          </p:cNvSpPr>
          <p:nvPr>
            <p:ph sz="quarter" idx="12"/>
          </p:nvPr>
        </p:nvSpPr>
        <p:spPr/>
        <p:txBody>
          <a:bodyPr/>
          <a:lstStyle/>
          <a:p>
            <a:r>
              <a:rPr kumimoji="1" lang="zh-CN" altLang="en-US" dirty="0"/>
              <a:t>谢绝有多方委托的客户</a:t>
            </a:r>
            <a:endParaRPr kumimoji="1" lang="en-US" altLang="zh-CN" dirty="0"/>
          </a:p>
          <a:p>
            <a:r>
              <a:rPr kumimoji="1" lang="zh-CN" altLang="en-US" dirty="0"/>
              <a:t>客户违约，将不予返还已支付的中介服务费</a:t>
            </a:r>
            <a:endParaRPr kumimoji="1" lang="en-US" altLang="zh-CN" dirty="0"/>
          </a:p>
          <a:p>
            <a:r>
              <a:rPr kumimoji="1" lang="zh-CN" altLang="en-US" dirty="0"/>
              <a:t>免费推荐</a:t>
            </a:r>
            <a:r>
              <a:rPr kumimoji="1" lang="en-US" altLang="zh-CN" dirty="0"/>
              <a:t>3</a:t>
            </a:r>
            <a:r>
              <a:rPr kumimoji="1" lang="zh-CN" altLang="en-US" dirty="0"/>
              <a:t>套房源，超过</a:t>
            </a:r>
            <a:r>
              <a:rPr kumimoji="1" lang="en-US" altLang="zh-CN" dirty="0"/>
              <a:t>3</a:t>
            </a:r>
            <a:r>
              <a:rPr kumimoji="1" lang="zh-CN" altLang="en-US" dirty="0"/>
              <a:t>套须预先支付定金</a:t>
            </a:r>
            <a:r>
              <a:rPr kumimoji="1" lang="en-US" altLang="zh-CN" dirty="0"/>
              <a:t>1%</a:t>
            </a:r>
            <a:r>
              <a:rPr kumimoji="1" lang="zh-CN" altLang="en-US" dirty="0"/>
              <a:t>（中国国内客户为</a:t>
            </a:r>
            <a:r>
              <a:rPr kumimoji="1" lang="en-US" altLang="zh-CN" dirty="0"/>
              <a:t>2%</a:t>
            </a:r>
            <a:r>
              <a:rPr kumimoji="1" lang="zh-CN" altLang="en-US" dirty="0"/>
              <a:t>～</a:t>
            </a:r>
            <a:r>
              <a:rPr kumimoji="1" lang="en-US" altLang="zh-CN" dirty="0"/>
              <a:t>5%</a:t>
            </a:r>
            <a:r>
              <a:rPr kumimoji="1" lang="zh-CN" altLang="en-US" dirty="0"/>
              <a:t>），最低</a:t>
            </a:r>
            <a:r>
              <a:rPr kumimoji="1" lang="en-US" altLang="zh-CN" dirty="0"/>
              <a:t>2</a:t>
            </a:r>
            <a:r>
              <a:rPr kumimoji="1" lang="zh-CN" altLang="en-US" dirty="0"/>
              <a:t>万日元</a:t>
            </a:r>
            <a:endParaRPr kumimoji="1" lang="ja-JP" altLang="en-US" dirty="0"/>
          </a:p>
        </p:txBody>
      </p:sp>
    </p:spTree>
    <p:extLst>
      <p:ext uri="{BB962C8B-B14F-4D97-AF65-F5344CB8AC3E}">
        <p14:creationId xmlns:p14="http://schemas.microsoft.com/office/powerpoint/2010/main" val="912712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1"/>
            <p:custDataLst>
              <p:tags r:id="rId1"/>
            </p:custDataLst>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tx2"/>
                </a:solidFill>
                <a:latin typeface="Gill Sans MT" panose="020B0502020104020203" pitchFamily="34" charset="0"/>
                <a:ea typeface="华文新魏" panose="02010800040101010101" pitchFamily="2" charset="-122"/>
              </a:rPr>
              <a:t>第</a:t>
            </a:r>
            <a:fld id="{F4E94A61-BA09-41F3-8A95-6A31F5F4027F}" type="slidenum">
              <a:rPr lang="en-US" altLang="zh-CN">
                <a:solidFill>
                  <a:schemeClr val="tx2"/>
                </a:solidFill>
                <a:latin typeface="Gill Sans MT" panose="020B0502020104020203" pitchFamily="34" charset="0"/>
                <a:ea typeface="华文新魏" panose="02010800040101010101" pitchFamily="2" charset="-122"/>
              </a:rPr>
              <a:pPr eaLnBrk="1" hangingPunct="1"/>
              <a:t>11</a:t>
            </a:fld>
            <a:r>
              <a:rPr lang="zh-CN" altLang="en-US" dirty="0">
                <a:solidFill>
                  <a:schemeClr val="tx2"/>
                </a:solidFill>
                <a:latin typeface="Gill Sans MT" panose="020B0502020104020203" pitchFamily="34" charset="0"/>
                <a:ea typeface="华文新魏" panose="02010800040101010101" pitchFamily="2" charset="-122"/>
              </a:rPr>
              <a:t>页</a:t>
            </a:r>
          </a:p>
        </p:txBody>
      </p:sp>
      <p:sp>
        <p:nvSpPr>
          <p:cNvPr id="14340" name="矩形 3"/>
          <p:cNvSpPr>
            <a:spLocks noChangeArrowheads="1"/>
          </p:cNvSpPr>
          <p:nvPr>
            <p:custDataLst>
              <p:tags r:id="rId2"/>
            </p:custDataLst>
          </p:nvPr>
        </p:nvSpPr>
        <p:spPr bwMode="auto">
          <a:xfrm>
            <a:off x="3733801" y="2895601"/>
            <a:ext cx="4691063"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8000">
                <a:latin typeface="华文行楷" panose="02010800040101010101" pitchFamily="2" charset="-122"/>
                <a:ea typeface="华文行楷" panose="02010800040101010101" pitchFamily="2" charset="-122"/>
              </a:rPr>
              <a:t>Thank you</a:t>
            </a:r>
            <a:r>
              <a:rPr lang="zh-CN" altLang="en-US" sz="8000">
                <a:latin typeface="华文行楷" panose="02010800040101010101" pitchFamily="2" charset="-122"/>
                <a:ea typeface="华文行楷" panose="02010800040101010101" pitchFamily="2" charset="-122"/>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44422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1"/>
            <p:custDataLst>
              <p:tags r:id="rId1"/>
            </p:custDataLst>
          </p:nvPr>
        </p:nvSpPr>
        <p:spPr>
          <a:xfrm>
            <a:off x="914400" y="6324601"/>
            <a:ext cx="2027767" cy="366713"/>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第</a:t>
            </a:r>
            <a:fld id="{AA7F2915-7C01-480C-A6D5-EBCE22BE1CE1}" type="slidenum">
              <a:rPr lang="en-US" altLang="zh-CN">
                <a:solidFill>
                  <a:schemeClr val="tx2"/>
                </a:solidFill>
                <a:latin typeface="Gill Sans MT" panose="020B0502020104020203" pitchFamily="34" charset="0"/>
                <a:ea typeface="华文新魏" panose="02010800040101010101" pitchFamily="2" charset="-122"/>
              </a:rPr>
              <a:pPr eaLnBrk="1" hangingPunct="1"/>
              <a:t>3</a:t>
            </a:fld>
            <a:r>
              <a:rPr lang="zh-CN" altLang="en-US">
                <a:solidFill>
                  <a:schemeClr val="tx2"/>
                </a:solidFill>
                <a:latin typeface="Gill Sans MT" panose="020B0502020104020203" pitchFamily="34" charset="0"/>
                <a:ea typeface="华文新魏" panose="02010800040101010101" pitchFamily="2" charset="-122"/>
              </a:rPr>
              <a:t>页</a:t>
            </a:r>
          </a:p>
        </p:txBody>
      </p:sp>
      <p:grpSp>
        <p:nvGrpSpPr>
          <p:cNvPr id="13" name="Group 21"/>
          <p:cNvGrpSpPr>
            <a:grpSpLocks/>
          </p:cNvGrpSpPr>
          <p:nvPr>
            <p:custDataLst>
              <p:tags r:id="rId2"/>
            </p:custDataLst>
          </p:nvPr>
        </p:nvGrpSpPr>
        <p:grpSpPr bwMode="auto">
          <a:xfrm>
            <a:off x="4844968" y="1833040"/>
            <a:ext cx="287421" cy="476901"/>
            <a:chOff x="2078" y="1206"/>
            <a:chExt cx="1848" cy="2567"/>
          </a:xfrm>
          <a:solidFill>
            <a:srgbClr val="7030A0"/>
          </a:solidFill>
        </p:grpSpPr>
        <p:sp>
          <p:nvSpPr>
            <p:cNvPr id="32" name="Oval 22"/>
            <p:cNvSpPr>
              <a:spLocks noChangeArrowheads="1"/>
            </p:cNvSpPr>
            <p:nvPr>
              <p:custDataLst>
                <p:tags r:id="rId52"/>
              </p:custDataLst>
            </p:nvPr>
          </p:nvSpPr>
          <p:spPr bwMode="gray">
            <a:xfrm>
              <a:off x="2078" y="1680"/>
              <a:ext cx="1615" cy="1615"/>
            </a:xfrm>
            <a:prstGeom prst="ellipse">
              <a:avLst/>
            </a:prstGeom>
            <a:grpFill/>
            <a:ln/>
            <a:extLst/>
          </p:spPr>
          <p:style>
            <a:lnRef idx="3">
              <a:schemeClr val="lt1"/>
            </a:lnRef>
            <a:fillRef idx="1">
              <a:schemeClr val="accent2"/>
            </a:fillRef>
            <a:effectRef idx="1">
              <a:schemeClr val="accent2"/>
            </a:effectRef>
            <a:fontRef idx="minor">
              <a:schemeClr val="lt1"/>
            </a:fontRef>
          </p:style>
          <p:txBody>
            <a:bodyPr wrap="none"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33" name="Oval 23"/>
            <p:cNvSpPr>
              <a:spLocks noChangeArrowheads="1"/>
            </p:cNvSpPr>
            <p:nvPr>
              <p:custDataLst>
                <p:tags r:id="rId53"/>
              </p:custDataLst>
            </p:nvPr>
          </p:nvSpPr>
          <p:spPr bwMode="gray">
            <a:xfrm>
              <a:off x="2170" y="1771"/>
              <a:ext cx="1430" cy="1430"/>
            </a:xfrm>
            <a:prstGeom prst="ellipse">
              <a:avLst/>
            </a:prstGeom>
            <a:grpFill/>
            <a:ln/>
            <a:extLst/>
          </p:spPr>
          <p:style>
            <a:lnRef idx="3">
              <a:schemeClr val="lt1"/>
            </a:lnRef>
            <a:fillRef idx="1">
              <a:schemeClr val="accent2"/>
            </a:fillRef>
            <a:effectRef idx="1">
              <a:schemeClr val="accent2"/>
            </a:effectRef>
            <a:fontRef idx="minor">
              <a:schemeClr val="lt1"/>
            </a:fontRef>
          </p:style>
          <p:txBody>
            <a:bodyPr wrap="none"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34" name="Oval 24"/>
            <p:cNvSpPr>
              <a:spLocks noChangeArrowheads="1"/>
            </p:cNvSpPr>
            <p:nvPr>
              <p:custDataLst>
                <p:tags r:id="rId54"/>
              </p:custDataLst>
            </p:nvPr>
          </p:nvSpPr>
          <p:spPr bwMode="gray">
            <a:xfrm>
              <a:off x="2256" y="1210"/>
              <a:ext cx="1670" cy="2563"/>
            </a:xfrm>
            <a:prstGeom prst="ellipse">
              <a:avLst/>
            </a:prstGeom>
            <a:grpFill/>
            <a:ln>
              <a:headEnd/>
              <a:tailEnd/>
            </a:ln>
          </p:spPr>
          <p:style>
            <a:lnRef idx="3">
              <a:schemeClr val="lt1"/>
            </a:lnRef>
            <a:fillRef idx="1">
              <a:schemeClr val="accent2"/>
            </a:fillRef>
            <a:effectRef idx="1">
              <a:schemeClr val="accent2"/>
            </a:effectRef>
            <a:fontRef idx="minor">
              <a:schemeClr val="lt1"/>
            </a:fontRef>
          </p:style>
          <p:txBody>
            <a:bodyPr wrap="none"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a:defRPr/>
              </a:pPr>
              <a:endParaRPr lang="zh-CN" altLang="en-US">
                <a:latin typeface="Arial" charset="0"/>
              </a:endParaRPr>
            </a:p>
          </p:txBody>
        </p:sp>
        <p:sp>
          <p:nvSpPr>
            <p:cNvPr id="35" name="Oval 25"/>
            <p:cNvSpPr>
              <a:spLocks noChangeArrowheads="1"/>
            </p:cNvSpPr>
            <p:nvPr>
              <p:custDataLst>
                <p:tags r:id="rId55"/>
              </p:custDataLst>
            </p:nvPr>
          </p:nvSpPr>
          <p:spPr bwMode="gray">
            <a:xfrm>
              <a:off x="2254" y="1207"/>
              <a:ext cx="1670" cy="2563"/>
            </a:xfrm>
            <a:prstGeom prst="ellipse">
              <a:avLst/>
            </a:prstGeom>
            <a:grpFill/>
            <a:ln/>
            <a:extLst/>
          </p:spPr>
          <p:style>
            <a:lnRef idx="3">
              <a:schemeClr val="lt1"/>
            </a:lnRef>
            <a:fillRef idx="1">
              <a:schemeClr val="accent2"/>
            </a:fillRef>
            <a:effectRef idx="1">
              <a:schemeClr val="accent2"/>
            </a:effectRef>
            <a:fontRef idx="minor">
              <a:schemeClr val="lt1"/>
            </a:fontRef>
          </p:style>
          <p:txBody>
            <a:bodyPr wrap="none"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36" name="Oval 26"/>
            <p:cNvSpPr>
              <a:spLocks noChangeArrowheads="1"/>
            </p:cNvSpPr>
            <p:nvPr>
              <p:custDataLst>
                <p:tags r:id="rId56"/>
              </p:custDataLst>
            </p:nvPr>
          </p:nvSpPr>
          <p:spPr bwMode="gray">
            <a:xfrm>
              <a:off x="2340" y="1206"/>
              <a:ext cx="1091" cy="2563"/>
            </a:xfrm>
            <a:prstGeom prst="ellipse">
              <a:avLst/>
            </a:prstGeom>
            <a:grpFill/>
            <a:ln>
              <a:headEnd/>
              <a:tailEnd/>
            </a:ln>
          </p:spPr>
          <p:style>
            <a:lnRef idx="3">
              <a:schemeClr val="lt1"/>
            </a:lnRef>
            <a:fillRef idx="1">
              <a:schemeClr val="accent2"/>
            </a:fillRef>
            <a:effectRef idx="1">
              <a:schemeClr val="accent2"/>
            </a:effectRef>
            <a:fontRef idx="minor">
              <a:schemeClr val="lt1"/>
            </a:fontRef>
          </p:style>
          <p:txBody>
            <a:bodyPr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a:defRPr/>
              </a:pPr>
              <a:endParaRPr lang="zh-CN" altLang="en-US">
                <a:latin typeface="Arial" charset="0"/>
              </a:endParaRPr>
            </a:p>
          </p:txBody>
        </p:sp>
        <p:sp>
          <p:nvSpPr>
            <p:cNvPr id="37" name="Oval 27"/>
            <p:cNvSpPr>
              <a:spLocks noChangeArrowheads="1"/>
            </p:cNvSpPr>
            <p:nvPr>
              <p:custDataLst>
                <p:tags r:id="rId57"/>
              </p:custDataLst>
            </p:nvPr>
          </p:nvSpPr>
          <p:spPr bwMode="gray">
            <a:xfrm>
              <a:off x="2337" y="1207"/>
              <a:ext cx="1096" cy="2563"/>
            </a:xfrm>
            <a:prstGeom prst="ellipse">
              <a:avLst/>
            </a:prstGeom>
            <a:grpFill/>
            <a:ln/>
            <a:extLst/>
          </p:spPr>
          <p:style>
            <a:lnRef idx="3">
              <a:schemeClr val="lt1"/>
            </a:lnRef>
            <a:fillRef idx="1">
              <a:schemeClr val="accent2"/>
            </a:fillRef>
            <a:effectRef idx="1">
              <a:schemeClr val="accent2"/>
            </a:effectRef>
            <a:fontRef idx="minor">
              <a:schemeClr val="lt1"/>
            </a:fontRef>
          </p:style>
          <p:txBody>
            <a:bodyPr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grpSp>
      <p:sp>
        <p:nvSpPr>
          <p:cNvPr id="14" name="AutoShape 28"/>
          <p:cNvSpPr>
            <a:spLocks noChangeArrowheads="1"/>
          </p:cNvSpPr>
          <p:nvPr>
            <p:custDataLst>
              <p:tags r:id="rId3"/>
            </p:custDataLst>
          </p:nvPr>
        </p:nvSpPr>
        <p:spPr bwMode="gray">
          <a:xfrm>
            <a:off x="5257801" y="1854372"/>
            <a:ext cx="3629637" cy="398463"/>
          </a:xfrm>
          <a:prstGeom prst="roundRect">
            <a:avLst>
              <a:gd name="adj" fmla="val 50000"/>
            </a:avLst>
          </a:prstGeom>
          <a:noFill/>
          <a:ln w="28575" algn="ctr">
            <a:solidFill>
              <a:schemeClr val="bg2"/>
            </a:solidFill>
            <a:round/>
            <a:headEnd/>
            <a:tailEnd/>
          </a:ln>
          <a:effectLst/>
        </p:spPr>
        <p:txBody>
          <a:bodyPr wrap="none" lIns="80219" tIns="40109" rIns="80219" bIns="40109"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r>
              <a:rPr lang="zh-CN" altLang="en-US" sz="1800" b="1" dirty="0"/>
              <a:t>不动产业务原则</a:t>
            </a:r>
          </a:p>
        </p:txBody>
      </p:sp>
      <p:grpSp>
        <p:nvGrpSpPr>
          <p:cNvPr id="12" name="Group 13"/>
          <p:cNvGrpSpPr>
            <a:grpSpLocks/>
          </p:cNvGrpSpPr>
          <p:nvPr>
            <p:custDataLst>
              <p:tags r:id="rId4"/>
            </p:custDataLst>
          </p:nvPr>
        </p:nvGrpSpPr>
        <p:grpSpPr bwMode="auto">
          <a:xfrm>
            <a:off x="3643313" y="1167650"/>
            <a:ext cx="303213" cy="476902"/>
            <a:chOff x="2078" y="1206"/>
            <a:chExt cx="1615" cy="2567"/>
          </a:xfrm>
        </p:grpSpPr>
        <p:sp>
          <p:nvSpPr>
            <p:cNvPr id="38" name="Oval 14"/>
            <p:cNvSpPr>
              <a:spLocks noChangeArrowheads="1"/>
            </p:cNvSpPr>
            <p:nvPr>
              <p:custDataLst>
                <p:tags r:id="rId46"/>
              </p:custDataLst>
            </p:nvPr>
          </p:nvSpPr>
          <p:spPr bwMode="gray">
            <a:xfrm>
              <a:off x="2078" y="1680"/>
              <a:ext cx="1615" cy="1615"/>
            </a:xfrm>
            <a:prstGeom prst="ellipse">
              <a:avLst/>
            </a:prstGeom>
            <a:ln/>
            <a:extLst/>
          </p:spPr>
          <p:style>
            <a:lnRef idx="3">
              <a:schemeClr val="lt1"/>
            </a:lnRef>
            <a:fillRef idx="1">
              <a:schemeClr val="accent1"/>
            </a:fillRef>
            <a:effectRef idx="1">
              <a:schemeClr val="accent1"/>
            </a:effectRef>
            <a:fontRef idx="minor">
              <a:schemeClr val="lt1"/>
            </a:fontRef>
          </p:style>
          <p:txBody>
            <a:bodyPr wrap="none"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39" name="Oval 15"/>
            <p:cNvSpPr>
              <a:spLocks noChangeArrowheads="1"/>
            </p:cNvSpPr>
            <p:nvPr>
              <p:custDataLst>
                <p:tags r:id="rId47"/>
              </p:custDataLst>
            </p:nvPr>
          </p:nvSpPr>
          <p:spPr bwMode="gray">
            <a:xfrm>
              <a:off x="2170" y="1771"/>
              <a:ext cx="1430" cy="1430"/>
            </a:xfrm>
            <a:prstGeom prst="ellipse">
              <a:avLst/>
            </a:prstGeom>
            <a:ln/>
            <a:extLst/>
          </p:spPr>
          <p:style>
            <a:lnRef idx="3">
              <a:schemeClr val="lt1"/>
            </a:lnRef>
            <a:fillRef idx="1">
              <a:schemeClr val="accent1"/>
            </a:fillRef>
            <a:effectRef idx="1">
              <a:schemeClr val="accent1"/>
            </a:effectRef>
            <a:fontRef idx="minor">
              <a:schemeClr val="lt1"/>
            </a:fontRef>
          </p:style>
          <p:txBody>
            <a:bodyPr wrap="none"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40" name="Oval 16"/>
            <p:cNvSpPr>
              <a:spLocks noChangeArrowheads="1"/>
            </p:cNvSpPr>
            <p:nvPr>
              <p:custDataLst>
                <p:tags r:id="rId48"/>
              </p:custDataLst>
            </p:nvPr>
          </p:nvSpPr>
          <p:spPr bwMode="gray">
            <a:xfrm>
              <a:off x="2256" y="1210"/>
              <a:ext cx="1384" cy="2563"/>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wrap="none"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a:defRPr/>
              </a:pPr>
              <a:endParaRPr lang="zh-CN" altLang="en-US">
                <a:latin typeface="Arial" charset="0"/>
              </a:endParaRPr>
            </a:p>
          </p:txBody>
        </p:sp>
        <p:sp>
          <p:nvSpPr>
            <p:cNvPr id="41" name="Oval 17"/>
            <p:cNvSpPr>
              <a:spLocks noChangeArrowheads="1"/>
            </p:cNvSpPr>
            <p:nvPr>
              <p:custDataLst>
                <p:tags r:id="rId49"/>
              </p:custDataLst>
            </p:nvPr>
          </p:nvSpPr>
          <p:spPr bwMode="gray">
            <a:xfrm>
              <a:off x="2254" y="1207"/>
              <a:ext cx="1384" cy="2563"/>
            </a:xfrm>
            <a:prstGeom prst="ellipse">
              <a:avLst/>
            </a:prstGeom>
            <a:ln/>
            <a:extLst/>
          </p:spPr>
          <p:style>
            <a:lnRef idx="3">
              <a:schemeClr val="lt1"/>
            </a:lnRef>
            <a:fillRef idx="1">
              <a:schemeClr val="accent1"/>
            </a:fillRef>
            <a:effectRef idx="1">
              <a:schemeClr val="accent1"/>
            </a:effectRef>
            <a:fontRef idx="minor">
              <a:schemeClr val="lt1"/>
            </a:fontRef>
          </p:style>
          <p:txBody>
            <a:bodyPr wrap="none"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42" name="Oval 18"/>
            <p:cNvSpPr>
              <a:spLocks noChangeArrowheads="1"/>
            </p:cNvSpPr>
            <p:nvPr>
              <p:custDataLst>
                <p:tags r:id="rId50"/>
              </p:custDataLst>
            </p:nvPr>
          </p:nvSpPr>
          <p:spPr bwMode="gray">
            <a:xfrm>
              <a:off x="2340" y="1206"/>
              <a:ext cx="1091" cy="2563"/>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a:defRPr/>
              </a:pPr>
              <a:endParaRPr lang="zh-CN" altLang="en-US">
                <a:latin typeface="Arial" charset="0"/>
              </a:endParaRPr>
            </a:p>
          </p:txBody>
        </p:sp>
        <p:sp>
          <p:nvSpPr>
            <p:cNvPr id="43" name="Oval 19"/>
            <p:cNvSpPr>
              <a:spLocks noChangeArrowheads="1"/>
            </p:cNvSpPr>
            <p:nvPr>
              <p:custDataLst>
                <p:tags r:id="rId51"/>
              </p:custDataLst>
            </p:nvPr>
          </p:nvSpPr>
          <p:spPr bwMode="gray">
            <a:xfrm>
              <a:off x="2337" y="1207"/>
              <a:ext cx="1096" cy="2563"/>
            </a:xfrm>
            <a:prstGeom prst="ellipse">
              <a:avLst/>
            </a:prstGeom>
            <a:ln/>
            <a:extLst/>
          </p:spPr>
          <p:style>
            <a:lnRef idx="3">
              <a:schemeClr val="lt1"/>
            </a:lnRef>
            <a:fillRef idx="1">
              <a:schemeClr val="accent1"/>
            </a:fillRef>
            <a:effectRef idx="1">
              <a:schemeClr val="accent1"/>
            </a:effectRef>
            <a:fontRef idx="minor">
              <a:schemeClr val="lt1"/>
            </a:fontRef>
          </p:style>
          <p:txBody>
            <a:bodyPr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grpSp>
      <p:sp>
        <p:nvSpPr>
          <p:cNvPr id="15" name="AutoShape 29"/>
          <p:cNvSpPr>
            <a:spLocks noChangeArrowheads="1"/>
          </p:cNvSpPr>
          <p:nvPr>
            <p:custDataLst>
              <p:tags r:id="rId5"/>
            </p:custDataLst>
          </p:nvPr>
        </p:nvSpPr>
        <p:spPr bwMode="gray">
          <a:xfrm>
            <a:off x="4038600" y="1219200"/>
            <a:ext cx="3581400" cy="400050"/>
          </a:xfrm>
          <a:prstGeom prst="roundRect">
            <a:avLst>
              <a:gd name="adj" fmla="val 50000"/>
            </a:avLst>
          </a:prstGeom>
          <a:noFill/>
          <a:ln w="28575" algn="ctr">
            <a:solidFill>
              <a:schemeClr val="bg2"/>
            </a:solidFill>
            <a:round/>
            <a:headEnd/>
            <a:tailEnd/>
          </a:ln>
          <a:effectLst/>
        </p:spPr>
        <p:txBody>
          <a:bodyPr wrap="none" lIns="80219" tIns="40109" rIns="80219" bIns="40109"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defTabSz="801688" eaLnBrk="0" hangingPunct="0">
              <a:defRPr/>
            </a:pPr>
            <a:r>
              <a:rPr lang="en-US" altLang="zh-CN" sz="1700" b="1" dirty="0">
                <a:solidFill>
                  <a:srgbClr val="FF5050"/>
                </a:solidFill>
                <a:effectLst>
                  <a:outerShdw blurRad="38100" dist="38100" dir="2700000" algn="tl">
                    <a:srgbClr val="000000"/>
                  </a:outerShdw>
                </a:effectLst>
                <a:latin typeface="仿宋_GB2312" pitchFamily="49" charset="-122"/>
              </a:rPr>
              <a:t>  </a:t>
            </a:r>
            <a:r>
              <a:rPr lang="zh-CN" altLang="en-US" sz="1700" b="1" dirty="0">
                <a:effectLst>
                  <a:outerShdw blurRad="38100" dist="38100" dir="2700000" algn="tl">
                    <a:srgbClr val="000000"/>
                  </a:outerShdw>
                </a:effectLst>
                <a:latin typeface="仿宋_GB2312" pitchFamily="49" charset="-122"/>
              </a:rPr>
              <a:t>个人简介</a:t>
            </a:r>
          </a:p>
        </p:txBody>
      </p:sp>
      <p:grpSp>
        <p:nvGrpSpPr>
          <p:cNvPr id="16" name="Group 30"/>
          <p:cNvGrpSpPr>
            <a:grpSpLocks/>
          </p:cNvGrpSpPr>
          <p:nvPr>
            <p:custDataLst>
              <p:tags r:id="rId6"/>
            </p:custDataLst>
          </p:nvPr>
        </p:nvGrpSpPr>
        <p:grpSpPr bwMode="auto">
          <a:xfrm>
            <a:off x="5711066" y="2565767"/>
            <a:ext cx="301625" cy="476902"/>
            <a:chOff x="2078" y="1206"/>
            <a:chExt cx="1615" cy="2567"/>
          </a:xfrm>
        </p:grpSpPr>
        <p:sp>
          <p:nvSpPr>
            <p:cNvPr id="26" name="Oval 31"/>
            <p:cNvSpPr>
              <a:spLocks noChangeArrowheads="1"/>
            </p:cNvSpPr>
            <p:nvPr>
              <p:custDataLst>
                <p:tags r:id="rId40"/>
              </p:custDataLst>
            </p:nvPr>
          </p:nvSpPr>
          <p:spPr bwMode="gray">
            <a:xfrm>
              <a:off x="2078" y="1680"/>
              <a:ext cx="1615" cy="1615"/>
            </a:xfrm>
            <a:prstGeom prst="ellipse">
              <a:avLst/>
            </a:prstGeom>
            <a:ln/>
            <a:extLst/>
          </p:spPr>
          <p:style>
            <a:lnRef idx="3">
              <a:schemeClr val="lt1"/>
            </a:lnRef>
            <a:fillRef idx="1">
              <a:schemeClr val="accent4"/>
            </a:fillRef>
            <a:effectRef idx="1">
              <a:schemeClr val="accent4"/>
            </a:effectRef>
            <a:fontRef idx="minor">
              <a:schemeClr val="lt1"/>
            </a:fontRef>
          </p:style>
          <p:txBody>
            <a:bodyPr wrap="none"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27" name="Oval 32"/>
            <p:cNvSpPr>
              <a:spLocks noChangeArrowheads="1"/>
            </p:cNvSpPr>
            <p:nvPr>
              <p:custDataLst>
                <p:tags r:id="rId41"/>
              </p:custDataLst>
            </p:nvPr>
          </p:nvSpPr>
          <p:spPr bwMode="gray">
            <a:xfrm>
              <a:off x="2170" y="1771"/>
              <a:ext cx="1430" cy="1430"/>
            </a:xfrm>
            <a:prstGeom prst="ellipse">
              <a:avLst/>
            </a:prstGeom>
            <a:ln/>
            <a:extLst/>
          </p:spPr>
          <p:style>
            <a:lnRef idx="3">
              <a:schemeClr val="lt1"/>
            </a:lnRef>
            <a:fillRef idx="1">
              <a:schemeClr val="accent4"/>
            </a:fillRef>
            <a:effectRef idx="1">
              <a:schemeClr val="accent4"/>
            </a:effectRef>
            <a:fontRef idx="minor">
              <a:schemeClr val="lt1"/>
            </a:fontRef>
          </p:style>
          <p:txBody>
            <a:bodyPr wrap="none"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28" name="Oval 33"/>
            <p:cNvSpPr>
              <a:spLocks noChangeArrowheads="1"/>
            </p:cNvSpPr>
            <p:nvPr>
              <p:custDataLst>
                <p:tags r:id="rId42"/>
              </p:custDataLst>
            </p:nvPr>
          </p:nvSpPr>
          <p:spPr bwMode="gray">
            <a:xfrm>
              <a:off x="2257" y="1210"/>
              <a:ext cx="1391" cy="2563"/>
            </a:xfrm>
            <a:prstGeom prst="ellipse">
              <a:avLst/>
            </a:prstGeom>
            <a:ln>
              <a:headEnd/>
              <a:tailEnd/>
            </a:ln>
          </p:spPr>
          <p:style>
            <a:lnRef idx="3">
              <a:schemeClr val="lt1"/>
            </a:lnRef>
            <a:fillRef idx="1">
              <a:schemeClr val="accent4"/>
            </a:fillRef>
            <a:effectRef idx="1">
              <a:schemeClr val="accent4"/>
            </a:effectRef>
            <a:fontRef idx="minor">
              <a:schemeClr val="lt1"/>
            </a:fontRef>
          </p:style>
          <p:txBody>
            <a:bodyPr wrap="none"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a:defRPr/>
              </a:pPr>
              <a:endParaRPr lang="zh-CN" altLang="en-US">
                <a:latin typeface="Arial" charset="0"/>
              </a:endParaRPr>
            </a:p>
          </p:txBody>
        </p:sp>
        <p:sp>
          <p:nvSpPr>
            <p:cNvPr id="29" name="Oval 34"/>
            <p:cNvSpPr>
              <a:spLocks noChangeArrowheads="1"/>
            </p:cNvSpPr>
            <p:nvPr>
              <p:custDataLst>
                <p:tags r:id="rId43"/>
              </p:custDataLst>
            </p:nvPr>
          </p:nvSpPr>
          <p:spPr bwMode="gray">
            <a:xfrm>
              <a:off x="2254" y="1207"/>
              <a:ext cx="1391" cy="2563"/>
            </a:xfrm>
            <a:prstGeom prst="ellipse">
              <a:avLst/>
            </a:prstGeom>
            <a:ln/>
            <a:extLst/>
          </p:spPr>
          <p:style>
            <a:lnRef idx="3">
              <a:schemeClr val="lt1"/>
            </a:lnRef>
            <a:fillRef idx="1">
              <a:schemeClr val="accent4"/>
            </a:fillRef>
            <a:effectRef idx="1">
              <a:schemeClr val="accent4"/>
            </a:effectRef>
            <a:fontRef idx="minor">
              <a:schemeClr val="lt1"/>
            </a:fontRef>
          </p:style>
          <p:txBody>
            <a:bodyPr wrap="none"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30" name="Oval 35"/>
            <p:cNvSpPr>
              <a:spLocks noChangeArrowheads="1"/>
            </p:cNvSpPr>
            <p:nvPr>
              <p:custDataLst>
                <p:tags r:id="rId44"/>
              </p:custDataLst>
            </p:nvPr>
          </p:nvSpPr>
          <p:spPr bwMode="gray">
            <a:xfrm>
              <a:off x="2333" y="1206"/>
              <a:ext cx="1097" cy="2563"/>
            </a:xfrm>
            <a:prstGeom prst="ellipse">
              <a:avLst/>
            </a:prstGeom>
            <a:ln>
              <a:headEnd/>
              <a:tailEnd/>
            </a:ln>
          </p:spPr>
          <p:style>
            <a:lnRef idx="3">
              <a:schemeClr val="lt1"/>
            </a:lnRef>
            <a:fillRef idx="1">
              <a:schemeClr val="accent4"/>
            </a:fillRef>
            <a:effectRef idx="1">
              <a:schemeClr val="accent4"/>
            </a:effectRef>
            <a:fontRef idx="minor">
              <a:schemeClr val="lt1"/>
            </a:fontRef>
          </p:style>
          <p:txBody>
            <a:bodyPr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a:defRPr/>
              </a:pPr>
              <a:endParaRPr lang="zh-CN" altLang="en-US">
                <a:latin typeface="Arial" charset="0"/>
              </a:endParaRPr>
            </a:p>
          </p:txBody>
        </p:sp>
        <p:sp>
          <p:nvSpPr>
            <p:cNvPr id="31" name="Oval 36"/>
            <p:cNvSpPr>
              <a:spLocks noChangeArrowheads="1"/>
            </p:cNvSpPr>
            <p:nvPr>
              <p:custDataLst>
                <p:tags r:id="rId45"/>
              </p:custDataLst>
            </p:nvPr>
          </p:nvSpPr>
          <p:spPr bwMode="gray">
            <a:xfrm>
              <a:off x="2337" y="1207"/>
              <a:ext cx="1096" cy="2563"/>
            </a:xfrm>
            <a:prstGeom prst="ellipse">
              <a:avLst/>
            </a:prstGeom>
            <a:ln/>
            <a:extLst/>
          </p:spPr>
          <p:style>
            <a:lnRef idx="3">
              <a:schemeClr val="lt1"/>
            </a:lnRef>
            <a:fillRef idx="1">
              <a:schemeClr val="accent4"/>
            </a:fillRef>
            <a:effectRef idx="1">
              <a:schemeClr val="accent4"/>
            </a:effectRef>
            <a:fontRef idx="minor">
              <a:schemeClr val="lt1"/>
            </a:fontRef>
          </p:style>
          <p:txBody>
            <a:bodyPr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grpSp>
      <p:sp>
        <p:nvSpPr>
          <p:cNvPr id="17" name="AutoShape 37"/>
          <p:cNvSpPr>
            <a:spLocks noChangeArrowheads="1"/>
          </p:cNvSpPr>
          <p:nvPr>
            <p:custDataLst>
              <p:tags r:id="rId7"/>
            </p:custDataLst>
          </p:nvPr>
        </p:nvSpPr>
        <p:spPr bwMode="gray">
          <a:xfrm>
            <a:off x="6162097" y="2560522"/>
            <a:ext cx="3824630" cy="376238"/>
          </a:xfrm>
          <a:prstGeom prst="roundRect">
            <a:avLst>
              <a:gd name="adj" fmla="val 50000"/>
            </a:avLst>
          </a:prstGeom>
          <a:noFill/>
          <a:ln w="28575" algn="ctr">
            <a:solidFill>
              <a:schemeClr val="bg2"/>
            </a:solidFill>
            <a:round/>
            <a:headEnd/>
            <a:tailEnd/>
          </a:ln>
          <a:effectLst/>
        </p:spPr>
        <p:txBody>
          <a:bodyPr wrap="none" lIns="80219" tIns="40109" rIns="80219" bIns="40109"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r>
              <a:rPr lang="zh-CN" altLang="en-US" sz="1800" b="1" dirty="0"/>
              <a:t>不动产业务流程</a:t>
            </a:r>
          </a:p>
        </p:txBody>
      </p:sp>
      <p:grpSp>
        <p:nvGrpSpPr>
          <p:cNvPr id="18" name="Group 40"/>
          <p:cNvGrpSpPr>
            <a:grpSpLocks/>
          </p:cNvGrpSpPr>
          <p:nvPr>
            <p:custDataLst>
              <p:tags r:id="rId8"/>
            </p:custDataLst>
          </p:nvPr>
        </p:nvGrpSpPr>
        <p:grpSpPr bwMode="auto">
          <a:xfrm>
            <a:off x="6198394" y="3249696"/>
            <a:ext cx="290383" cy="476901"/>
            <a:chOff x="2078" y="1206"/>
            <a:chExt cx="1669" cy="2567"/>
          </a:xfrm>
        </p:grpSpPr>
        <p:sp>
          <p:nvSpPr>
            <p:cNvPr id="20" name="Oval 41"/>
            <p:cNvSpPr>
              <a:spLocks noChangeArrowheads="1"/>
            </p:cNvSpPr>
            <p:nvPr>
              <p:custDataLst>
                <p:tags r:id="rId34"/>
              </p:custDataLst>
            </p:nvPr>
          </p:nvSpPr>
          <p:spPr bwMode="gray">
            <a:xfrm>
              <a:off x="2078" y="1680"/>
              <a:ext cx="1615" cy="1615"/>
            </a:xfrm>
            <a:prstGeom prst="ellipse">
              <a:avLst/>
            </a:prstGeom>
            <a:ln/>
            <a:extLst/>
          </p:spPr>
          <p:style>
            <a:lnRef idx="3">
              <a:schemeClr val="lt1"/>
            </a:lnRef>
            <a:fillRef idx="1">
              <a:schemeClr val="accent6"/>
            </a:fillRef>
            <a:effectRef idx="1">
              <a:schemeClr val="accent6"/>
            </a:effectRef>
            <a:fontRef idx="minor">
              <a:schemeClr val="lt1"/>
            </a:fontRef>
          </p:style>
          <p:txBody>
            <a:bodyPr wrap="none"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21" name="Oval 42"/>
            <p:cNvSpPr>
              <a:spLocks noChangeArrowheads="1"/>
            </p:cNvSpPr>
            <p:nvPr>
              <p:custDataLst>
                <p:tags r:id="rId35"/>
              </p:custDataLst>
            </p:nvPr>
          </p:nvSpPr>
          <p:spPr bwMode="gray">
            <a:xfrm>
              <a:off x="2170" y="1771"/>
              <a:ext cx="1430" cy="1430"/>
            </a:xfrm>
            <a:prstGeom prst="ellipse">
              <a:avLst/>
            </a:prstGeom>
            <a:ln/>
            <a:extLst/>
          </p:spPr>
          <p:style>
            <a:lnRef idx="3">
              <a:schemeClr val="lt1"/>
            </a:lnRef>
            <a:fillRef idx="1">
              <a:schemeClr val="accent6"/>
            </a:fillRef>
            <a:effectRef idx="1">
              <a:schemeClr val="accent6"/>
            </a:effectRef>
            <a:fontRef idx="minor">
              <a:schemeClr val="lt1"/>
            </a:fontRef>
          </p:style>
          <p:txBody>
            <a:bodyPr wrap="none"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22" name="Oval 43"/>
            <p:cNvSpPr>
              <a:spLocks noChangeArrowheads="1"/>
            </p:cNvSpPr>
            <p:nvPr>
              <p:custDataLst>
                <p:tags r:id="rId36"/>
              </p:custDataLst>
            </p:nvPr>
          </p:nvSpPr>
          <p:spPr bwMode="gray">
            <a:xfrm>
              <a:off x="2251" y="1210"/>
              <a:ext cx="1493" cy="2563"/>
            </a:xfrm>
            <a:prstGeom prst="ellipse">
              <a:avLst/>
            </a:prstGeom>
            <a:ln>
              <a:headEnd/>
              <a:tailEnd/>
            </a:ln>
          </p:spPr>
          <p:style>
            <a:lnRef idx="3">
              <a:schemeClr val="lt1"/>
            </a:lnRef>
            <a:fillRef idx="1">
              <a:schemeClr val="accent6"/>
            </a:fillRef>
            <a:effectRef idx="1">
              <a:schemeClr val="accent6"/>
            </a:effectRef>
            <a:fontRef idx="minor">
              <a:schemeClr val="lt1"/>
            </a:fontRef>
          </p:style>
          <p:txBody>
            <a:bodyPr wrap="none"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a:defRPr/>
              </a:pPr>
              <a:endParaRPr lang="zh-CN" altLang="en-US">
                <a:latin typeface="Arial" charset="0"/>
              </a:endParaRPr>
            </a:p>
          </p:txBody>
        </p:sp>
        <p:sp>
          <p:nvSpPr>
            <p:cNvPr id="23" name="Oval 44"/>
            <p:cNvSpPr>
              <a:spLocks noChangeArrowheads="1"/>
            </p:cNvSpPr>
            <p:nvPr>
              <p:custDataLst>
                <p:tags r:id="rId37"/>
              </p:custDataLst>
            </p:nvPr>
          </p:nvSpPr>
          <p:spPr bwMode="gray">
            <a:xfrm>
              <a:off x="2254" y="1207"/>
              <a:ext cx="1493" cy="2563"/>
            </a:xfrm>
            <a:prstGeom prst="ellipse">
              <a:avLst/>
            </a:prstGeom>
            <a:ln/>
            <a:extLst/>
          </p:spPr>
          <p:style>
            <a:lnRef idx="3">
              <a:schemeClr val="lt1"/>
            </a:lnRef>
            <a:fillRef idx="1">
              <a:schemeClr val="accent6"/>
            </a:fillRef>
            <a:effectRef idx="1">
              <a:schemeClr val="accent6"/>
            </a:effectRef>
            <a:fontRef idx="minor">
              <a:schemeClr val="lt1"/>
            </a:fontRef>
          </p:style>
          <p:txBody>
            <a:bodyPr wrap="none"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24" name="Oval 45"/>
            <p:cNvSpPr>
              <a:spLocks noChangeArrowheads="1"/>
            </p:cNvSpPr>
            <p:nvPr>
              <p:custDataLst>
                <p:tags r:id="rId38"/>
              </p:custDataLst>
            </p:nvPr>
          </p:nvSpPr>
          <p:spPr bwMode="gray">
            <a:xfrm>
              <a:off x="2333" y="1206"/>
              <a:ext cx="1104" cy="2563"/>
            </a:xfrm>
            <a:prstGeom prst="ellipse">
              <a:avLst/>
            </a:prstGeom>
            <a:ln>
              <a:headEnd/>
              <a:tailEnd/>
            </a:ln>
          </p:spPr>
          <p:style>
            <a:lnRef idx="3">
              <a:schemeClr val="lt1"/>
            </a:lnRef>
            <a:fillRef idx="1">
              <a:schemeClr val="accent6"/>
            </a:fillRef>
            <a:effectRef idx="1">
              <a:schemeClr val="accent6"/>
            </a:effectRef>
            <a:fontRef idx="minor">
              <a:schemeClr val="lt1"/>
            </a:fontRef>
          </p:style>
          <p:txBody>
            <a:bodyPr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a:defRPr/>
              </a:pPr>
              <a:endParaRPr lang="zh-CN" altLang="en-US">
                <a:latin typeface="Arial" charset="0"/>
              </a:endParaRPr>
            </a:p>
          </p:txBody>
        </p:sp>
        <p:sp>
          <p:nvSpPr>
            <p:cNvPr id="25" name="Oval 46"/>
            <p:cNvSpPr>
              <a:spLocks noChangeArrowheads="1"/>
            </p:cNvSpPr>
            <p:nvPr>
              <p:custDataLst>
                <p:tags r:id="rId39"/>
              </p:custDataLst>
            </p:nvPr>
          </p:nvSpPr>
          <p:spPr bwMode="gray">
            <a:xfrm>
              <a:off x="2337" y="1207"/>
              <a:ext cx="1096" cy="2563"/>
            </a:xfrm>
            <a:prstGeom prst="ellipse">
              <a:avLst/>
            </a:prstGeom>
            <a:ln/>
            <a:extLst/>
          </p:spPr>
          <p:style>
            <a:lnRef idx="3">
              <a:schemeClr val="lt1"/>
            </a:lnRef>
            <a:fillRef idx="1">
              <a:schemeClr val="accent6"/>
            </a:fillRef>
            <a:effectRef idx="1">
              <a:schemeClr val="accent6"/>
            </a:effectRef>
            <a:fontRef idx="minor">
              <a:schemeClr val="lt1"/>
            </a:fontRef>
          </p:style>
          <p:txBody>
            <a:bodyPr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grpSp>
      <p:sp>
        <p:nvSpPr>
          <p:cNvPr id="19" name="AutoShape 47"/>
          <p:cNvSpPr>
            <a:spLocks noChangeArrowheads="1"/>
          </p:cNvSpPr>
          <p:nvPr>
            <p:custDataLst>
              <p:tags r:id="rId9"/>
            </p:custDataLst>
          </p:nvPr>
        </p:nvSpPr>
        <p:spPr bwMode="gray">
          <a:xfrm>
            <a:off x="6629401" y="3250196"/>
            <a:ext cx="3723797" cy="400050"/>
          </a:xfrm>
          <a:prstGeom prst="roundRect">
            <a:avLst>
              <a:gd name="adj" fmla="val 50000"/>
            </a:avLst>
          </a:prstGeom>
          <a:noFill/>
          <a:ln w="28575" algn="ctr">
            <a:solidFill>
              <a:schemeClr val="bg2"/>
            </a:solidFill>
            <a:round/>
            <a:headEnd/>
            <a:tailEnd/>
          </a:ln>
          <a:effectLst/>
        </p:spPr>
        <p:txBody>
          <a:bodyPr wrap="none" lIns="80219" tIns="40109" rIns="80219" bIns="40109"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marL="0" lvl="2" defTabSz="801688">
              <a:defRPr/>
            </a:pPr>
            <a:r>
              <a:rPr lang="zh-CN" altLang="en-US" sz="1800" b="1" dirty="0"/>
              <a:t>不动产物件募集原则</a:t>
            </a:r>
          </a:p>
        </p:txBody>
      </p:sp>
      <p:sp>
        <p:nvSpPr>
          <p:cNvPr id="52" name="AutoShape 47"/>
          <p:cNvSpPr>
            <a:spLocks noChangeArrowheads="1"/>
          </p:cNvSpPr>
          <p:nvPr>
            <p:custDataLst>
              <p:tags r:id="rId10"/>
            </p:custDataLst>
          </p:nvPr>
        </p:nvSpPr>
        <p:spPr bwMode="gray">
          <a:xfrm>
            <a:off x="6214400" y="4066507"/>
            <a:ext cx="3615400" cy="400050"/>
          </a:xfrm>
          <a:prstGeom prst="roundRect">
            <a:avLst>
              <a:gd name="adj" fmla="val 50000"/>
            </a:avLst>
          </a:prstGeom>
          <a:noFill/>
          <a:ln w="28575" algn="ctr">
            <a:solidFill>
              <a:schemeClr val="bg2"/>
            </a:solidFill>
            <a:round/>
            <a:headEnd/>
            <a:tailEnd/>
          </a:ln>
          <a:effectLst/>
        </p:spPr>
        <p:txBody>
          <a:bodyPr wrap="none" lIns="80219" tIns="40109" rIns="80219" bIns="40109"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marL="0" lvl="2" defTabSz="801688" eaLnBrk="0" hangingPunct="0">
              <a:defRPr/>
            </a:pPr>
            <a:r>
              <a:rPr lang="zh-CN" altLang="en-US" sz="1800" b="1" dirty="0"/>
              <a:t>注意事项</a:t>
            </a:r>
            <a:endParaRPr lang="en-US" altLang="ja-JP" sz="1800" b="1" dirty="0"/>
          </a:p>
        </p:txBody>
      </p:sp>
      <p:grpSp>
        <p:nvGrpSpPr>
          <p:cNvPr id="60" name="Group 40"/>
          <p:cNvGrpSpPr>
            <a:grpSpLocks/>
          </p:cNvGrpSpPr>
          <p:nvPr>
            <p:custDataLst>
              <p:tags r:id="rId11"/>
            </p:custDataLst>
          </p:nvPr>
        </p:nvGrpSpPr>
        <p:grpSpPr bwMode="auto">
          <a:xfrm>
            <a:off x="3643313" y="5365879"/>
            <a:ext cx="290383" cy="476901"/>
            <a:chOff x="2078" y="1206"/>
            <a:chExt cx="1669" cy="2567"/>
          </a:xfrm>
          <a:solidFill>
            <a:srgbClr val="002060"/>
          </a:solidFill>
        </p:grpSpPr>
        <p:sp>
          <p:nvSpPr>
            <p:cNvPr id="62" name="Oval 41"/>
            <p:cNvSpPr>
              <a:spLocks noChangeArrowheads="1"/>
            </p:cNvSpPr>
            <p:nvPr>
              <p:custDataLst>
                <p:tags r:id="rId28"/>
              </p:custDataLst>
            </p:nvPr>
          </p:nvSpPr>
          <p:spPr bwMode="gray">
            <a:xfrm>
              <a:off x="2078" y="1680"/>
              <a:ext cx="1615" cy="1615"/>
            </a:xfrm>
            <a:prstGeom prst="ellipse">
              <a:avLst/>
            </a:prstGeom>
            <a:grpFill/>
            <a:ln/>
            <a:extLst/>
          </p:spPr>
          <p:style>
            <a:lnRef idx="3">
              <a:schemeClr val="lt1"/>
            </a:lnRef>
            <a:fillRef idx="1">
              <a:schemeClr val="accent2"/>
            </a:fillRef>
            <a:effectRef idx="1">
              <a:schemeClr val="accent2"/>
            </a:effectRef>
            <a:fontRef idx="minor">
              <a:schemeClr val="lt1"/>
            </a:fontRef>
          </p:style>
          <p:txBody>
            <a:bodyPr wrap="none"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63" name="Oval 42"/>
            <p:cNvSpPr>
              <a:spLocks noChangeArrowheads="1"/>
            </p:cNvSpPr>
            <p:nvPr>
              <p:custDataLst>
                <p:tags r:id="rId29"/>
              </p:custDataLst>
            </p:nvPr>
          </p:nvSpPr>
          <p:spPr bwMode="gray">
            <a:xfrm>
              <a:off x="2170" y="1771"/>
              <a:ext cx="1430" cy="1430"/>
            </a:xfrm>
            <a:prstGeom prst="ellipse">
              <a:avLst/>
            </a:prstGeom>
            <a:grpFill/>
            <a:ln/>
            <a:extLst/>
          </p:spPr>
          <p:style>
            <a:lnRef idx="3">
              <a:schemeClr val="lt1"/>
            </a:lnRef>
            <a:fillRef idx="1">
              <a:schemeClr val="accent2"/>
            </a:fillRef>
            <a:effectRef idx="1">
              <a:schemeClr val="accent2"/>
            </a:effectRef>
            <a:fontRef idx="minor">
              <a:schemeClr val="lt1"/>
            </a:fontRef>
          </p:style>
          <p:txBody>
            <a:bodyPr wrap="none"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64" name="Oval 43"/>
            <p:cNvSpPr>
              <a:spLocks noChangeArrowheads="1"/>
            </p:cNvSpPr>
            <p:nvPr>
              <p:custDataLst>
                <p:tags r:id="rId30"/>
              </p:custDataLst>
            </p:nvPr>
          </p:nvSpPr>
          <p:spPr bwMode="gray">
            <a:xfrm>
              <a:off x="2251" y="1210"/>
              <a:ext cx="1493" cy="2563"/>
            </a:xfrm>
            <a:prstGeom prst="ellipse">
              <a:avLst/>
            </a:prstGeom>
            <a:grpFill/>
            <a:ln>
              <a:headEnd/>
              <a:tailEnd/>
            </a:ln>
          </p:spPr>
          <p:style>
            <a:lnRef idx="3">
              <a:schemeClr val="lt1"/>
            </a:lnRef>
            <a:fillRef idx="1">
              <a:schemeClr val="accent2"/>
            </a:fillRef>
            <a:effectRef idx="1">
              <a:schemeClr val="accent2"/>
            </a:effectRef>
            <a:fontRef idx="minor">
              <a:schemeClr val="lt1"/>
            </a:fontRef>
          </p:style>
          <p:txBody>
            <a:bodyPr wrap="none"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a:defRPr/>
              </a:pPr>
              <a:endParaRPr lang="zh-CN" altLang="en-US">
                <a:latin typeface="Arial" charset="0"/>
              </a:endParaRPr>
            </a:p>
          </p:txBody>
        </p:sp>
        <p:sp>
          <p:nvSpPr>
            <p:cNvPr id="65" name="Oval 44"/>
            <p:cNvSpPr>
              <a:spLocks noChangeArrowheads="1"/>
            </p:cNvSpPr>
            <p:nvPr>
              <p:custDataLst>
                <p:tags r:id="rId31"/>
              </p:custDataLst>
            </p:nvPr>
          </p:nvSpPr>
          <p:spPr bwMode="gray">
            <a:xfrm>
              <a:off x="2254" y="1207"/>
              <a:ext cx="1493" cy="2563"/>
            </a:xfrm>
            <a:prstGeom prst="ellipse">
              <a:avLst/>
            </a:prstGeom>
            <a:grpFill/>
            <a:ln/>
            <a:extLst/>
          </p:spPr>
          <p:style>
            <a:lnRef idx="3">
              <a:schemeClr val="lt1"/>
            </a:lnRef>
            <a:fillRef idx="1">
              <a:schemeClr val="accent2"/>
            </a:fillRef>
            <a:effectRef idx="1">
              <a:schemeClr val="accent2"/>
            </a:effectRef>
            <a:fontRef idx="minor">
              <a:schemeClr val="lt1"/>
            </a:fontRef>
          </p:style>
          <p:txBody>
            <a:bodyPr wrap="none"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66" name="Oval 45"/>
            <p:cNvSpPr>
              <a:spLocks noChangeArrowheads="1"/>
            </p:cNvSpPr>
            <p:nvPr>
              <p:custDataLst>
                <p:tags r:id="rId32"/>
              </p:custDataLst>
            </p:nvPr>
          </p:nvSpPr>
          <p:spPr bwMode="gray">
            <a:xfrm>
              <a:off x="2333" y="1206"/>
              <a:ext cx="1104" cy="2563"/>
            </a:xfrm>
            <a:prstGeom prst="ellipse">
              <a:avLst/>
            </a:prstGeom>
            <a:grpFill/>
            <a:ln>
              <a:headEnd/>
              <a:tailEnd/>
            </a:ln>
          </p:spPr>
          <p:style>
            <a:lnRef idx="3">
              <a:schemeClr val="lt1"/>
            </a:lnRef>
            <a:fillRef idx="1">
              <a:schemeClr val="accent2"/>
            </a:fillRef>
            <a:effectRef idx="1">
              <a:schemeClr val="accent2"/>
            </a:effectRef>
            <a:fontRef idx="minor">
              <a:schemeClr val="lt1"/>
            </a:fontRef>
          </p:style>
          <p:txBody>
            <a:bodyPr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a:defRPr/>
              </a:pPr>
              <a:endParaRPr lang="zh-CN" altLang="en-US">
                <a:latin typeface="Arial" charset="0"/>
              </a:endParaRPr>
            </a:p>
          </p:txBody>
        </p:sp>
        <p:sp>
          <p:nvSpPr>
            <p:cNvPr id="67" name="Oval 46"/>
            <p:cNvSpPr>
              <a:spLocks noChangeArrowheads="1"/>
            </p:cNvSpPr>
            <p:nvPr>
              <p:custDataLst>
                <p:tags r:id="rId33"/>
              </p:custDataLst>
            </p:nvPr>
          </p:nvSpPr>
          <p:spPr bwMode="gray">
            <a:xfrm>
              <a:off x="2337" y="1207"/>
              <a:ext cx="1096" cy="2563"/>
            </a:xfrm>
            <a:prstGeom prst="ellipse">
              <a:avLst/>
            </a:prstGeom>
            <a:grpFill/>
            <a:ln/>
            <a:extLst/>
          </p:spPr>
          <p:style>
            <a:lnRef idx="3">
              <a:schemeClr val="lt1"/>
            </a:lnRef>
            <a:fillRef idx="1">
              <a:schemeClr val="accent2"/>
            </a:fillRef>
            <a:effectRef idx="1">
              <a:schemeClr val="accent2"/>
            </a:effectRef>
            <a:fontRef idx="minor">
              <a:schemeClr val="lt1"/>
            </a:fontRef>
          </p:style>
          <p:txBody>
            <a:bodyPr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grpSp>
      <p:sp>
        <p:nvSpPr>
          <p:cNvPr id="61" name="AutoShape 47"/>
          <p:cNvSpPr>
            <a:spLocks noChangeArrowheads="1"/>
          </p:cNvSpPr>
          <p:nvPr>
            <p:custDataLst>
              <p:tags r:id="rId12"/>
            </p:custDataLst>
          </p:nvPr>
        </p:nvSpPr>
        <p:spPr bwMode="gray">
          <a:xfrm>
            <a:off x="4021138" y="5407901"/>
            <a:ext cx="4354513" cy="400050"/>
          </a:xfrm>
          <a:prstGeom prst="roundRect">
            <a:avLst>
              <a:gd name="adj" fmla="val 50000"/>
            </a:avLst>
          </a:prstGeom>
          <a:noFill/>
          <a:ln w="28575" algn="ctr">
            <a:solidFill>
              <a:schemeClr val="bg2"/>
            </a:solidFill>
            <a:round/>
            <a:headEnd/>
            <a:tailEnd/>
          </a:ln>
          <a:effectLst/>
        </p:spPr>
        <p:txBody>
          <a:bodyPr wrap="none" lIns="80219" tIns="40109" rIns="80219" bIns="40109"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r>
              <a:rPr lang="zh-CN" altLang="en-US" sz="1800" b="1" dirty="0"/>
              <a:t>参考信息</a:t>
            </a:r>
            <a:endParaRPr lang="en-US" altLang="zh-CN" sz="1800" b="1" dirty="0"/>
          </a:p>
        </p:txBody>
      </p:sp>
      <p:grpSp>
        <p:nvGrpSpPr>
          <p:cNvPr id="68" name="Group 40"/>
          <p:cNvGrpSpPr>
            <a:grpSpLocks/>
          </p:cNvGrpSpPr>
          <p:nvPr>
            <p:custDataLst>
              <p:tags r:id="rId13"/>
            </p:custDataLst>
          </p:nvPr>
        </p:nvGrpSpPr>
        <p:grpSpPr bwMode="auto">
          <a:xfrm>
            <a:off x="4976813" y="4690054"/>
            <a:ext cx="290383" cy="476901"/>
            <a:chOff x="2078" y="1206"/>
            <a:chExt cx="1669" cy="2567"/>
          </a:xfrm>
          <a:solidFill>
            <a:srgbClr val="FF0000"/>
          </a:solidFill>
        </p:grpSpPr>
        <p:sp>
          <p:nvSpPr>
            <p:cNvPr id="69" name="Oval 41"/>
            <p:cNvSpPr>
              <a:spLocks noChangeArrowheads="1"/>
            </p:cNvSpPr>
            <p:nvPr>
              <p:custDataLst>
                <p:tags r:id="rId22"/>
              </p:custDataLst>
            </p:nvPr>
          </p:nvSpPr>
          <p:spPr bwMode="gray">
            <a:xfrm>
              <a:off x="2078" y="1680"/>
              <a:ext cx="1615" cy="1615"/>
            </a:xfrm>
            <a:prstGeom prst="ellipse">
              <a:avLst/>
            </a:prstGeom>
            <a:grpFill/>
            <a:ln/>
            <a:extLst/>
          </p:spPr>
          <p:style>
            <a:lnRef idx="3">
              <a:schemeClr val="lt1"/>
            </a:lnRef>
            <a:fillRef idx="1">
              <a:schemeClr val="accent1"/>
            </a:fillRef>
            <a:effectRef idx="1">
              <a:schemeClr val="accent1"/>
            </a:effectRef>
            <a:fontRef idx="minor">
              <a:schemeClr val="lt1"/>
            </a:fontRef>
          </p:style>
          <p:txBody>
            <a:bodyPr wrap="none"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70" name="Oval 42"/>
            <p:cNvSpPr>
              <a:spLocks noChangeArrowheads="1"/>
            </p:cNvSpPr>
            <p:nvPr>
              <p:custDataLst>
                <p:tags r:id="rId23"/>
              </p:custDataLst>
            </p:nvPr>
          </p:nvSpPr>
          <p:spPr bwMode="gray">
            <a:xfrm>
              <a:off x="2170" y="1771"/>
              <a:ext cx="1430" cy="1430"/>
            </a:xfrm>
            <a:prstGeom prst="ellipse">
              <a:avLst/>
            </a:prstGeom>
            <a:grpFill/>
            <a:ln/>
            <a:extLst/>
          </p:spPr>
          <p:style>
            <a:lnRef idx="3">
              <a:schemeClr val="lt1"/>
            </a:lnRef>
            <a:fillRef idx="1">
              <a:schemeClr val="accent1"/>
            </a:fillRef>
            <a:effectRef idx="1">
              <a:schemeClr val="accent1"/>
            </a:effectRef>
            <a:fontRef idx="minor">
              <a:schemeClr val="lt1"/>
            </a:fontRef>
          </p:style>
          <p:txBody>
            <a:bodyPr wrap="none"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71" name="Oval 43"/>
            <p:cNvSpPr>
              <a:spLocks noChangeArrowheads="1"/>
            </p:cNvSpPr>
            <p:nvPr>
              <p:custDataLst>
                <p:tags r:id="rId24"/>
              </p:custDataLst>
            </p:nvPr>
          </p:nvSpPr>
          <p:spPr bwMode="gray">
            <a:xfrm>
              <a:off x="2251" y="1210"/>
              <a:ext cx="1493" cy="2563"/>
            </a:xfrm>
            <a:prstGeom prst="ellipse">
              <a:avLst/>
            </a:prstGeom>
            <a:grpFill/>
            <a:ln>
              <a:headEnd/>
              <a:tailEnd/>
            </a:ln>
          </p:spPr>
          <p:style>
            <a:lnRef idx="3">
              <a:schemeClr val="lt1"/>
            </a:lnRef>
            <a:fillRef idx="1">
              <a:schemeClr val="accent1"/>
            </a:fillRef>
            <a:effectRef idx="1">
              <a:schemeClr val="accent1"/>
            </a:effectRef>
            <a:fontRef idx="minor">
              <a:schemeClr val="lt1"/>
            </a:fontRef>
          </p:style>
          <p:txBody>
            <a:bodyPr wrap="none"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a:defRPr/>
              </a:pPr>
              <a:endParaRPr lang="zh-CN" altLang="en-US">
                <a:latin typeface="Arial" charset="0"/>
              </a:endParaRPr>
            </a:p>
          </p:txBody>
        </p:sp>
        <p:sp>
          <p:nvSpPr>
            <p:cNvPr id="72" name="Oval 44"/>
            <p:cNvSpPr>
              <a:spLocks noChangeArrowheads="1"/>
            </p:cNvSpPr>
            <p:nvPr>
              <p:custDataLst>
                <p:tags r:id="rId25"/>
              </p:custDataLst>
            </p:nvPr>
          </p:nvSpPr>
          <p:spPr bwMode="gray">
            <a:xfrm>
              <a:off x="2254" y="1207"/>
              <a:ext cx="1493" cy="2563"/>
            </a:xfrm>
            <a:prstGeom prst="ellipse">
              <a:avLst/>
            </a:prstGeom>
            <a:grpFill/>
            <a:ln/>
            <a:extLst/>
          </p:spPr>
          <p:style>
            <a:lnRef idx="3">
              <a:schemeClr val="lt1"/>
            </a:lnRef>
            <a:fillRef idx="1">
              <a:schemeClr val="accent1"/>
            </a:fillRef>
            <a:effectRef idx="1">
              <a:schemeClr val="accent1"/>
            </a:effectRef>
            <a:fontRef idx="minor">
              <a:schemeClr val="lt1"/>
            </a:fontRef>
          </p:style>
          <p:txBody>
            <a:bodyPr wrap="none"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73" name="Oval 45"/>
            <p:cNvSpPr>
              <a:spLocks noChangeArrowheads="1"/>
            </p:cNvSpPr>
            <p:nvPr>
              <p:custDataLst>
                <p:tags r:id="rId26"/>
              </p:custDataLst>
            </p:nvPr>
          </p:nvSpPr>
          <p:spPr bwMode="gray">
            <a:xfrm>
              <a:off x="2333" y="1206"/>
              <a:ext cx="1104" cy="2563"/>
            </a:xfrm>
            <a:prstGeom prst="ellipse">
              <a:avLst/>
            </a:prstGeom>
            <a:grpFill/>
            <a:ln>
              <a:headEnd/>
              <a:tailEnd/>
            </a:ln>
          </p:spPr>
          <p:style>
            <a:lnRef idx="3">
              <a:schemeClr val="lt1"/>
            </a:lnRef>
            <a:fillRef idx="1">
              <a:schemeClr val="accent1"/>
            </a:fillRef>
            <a:effectRef idx="1">
              <a:schemeClr val="accent1"/>
            </a:effectRef>
            <a:fontRef idx="minor">
              <a:schemeClr val="lt1"/>
            </a:fontRef>
          </p:style>
          <p:txBody>
            <a:bodyPr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a:defRPr/>
              </a:pPr>
              <a:endParaRPr lang="zh-CN" altLang="en-US">
                <a:latin typeface="Arial" charset="0"/>
              </a:endParaRPr>
            </a:p>
          </p:txBody>
        </p:sp>
        <p:sp>
          <p:nvSpPr>
            <p:cNvPr id="74" name="Oval 46"/>
            <p:cNvSpPr>
              <a:spLocks noChangeArrowheads="1"/>
            </p:cNvSpPr>
            <p:nvPr>
              <p:custDataLst>
                <p:tags r:id="rId27"/>
              </p:custDataLst>
            </p:nvPr>
          </p:nvSpPr>
          <p:spPr bwMode="gray">
            <a:xfrm>
              <a:off x="2337" y="1207"/>
              <a:ext cx="1096" cy="2563"/>
            </a:xfrm>
            <a:prstGeom prst="ellipse">
              <a:avLst/>
            </a:prstGeom>
            <a:grpFill/>
            <a:ln/>
            <a:extLst/>
          </p:spPr>
          <p:style>
            <a:lnRef idx="3">
              <a:schemeClr val="lt1"/>
            </a:lnRef>
            <a:fillRef idx="1">
              <a:schemeClr val="accent1"/>
            </a:fillRef>
            <a:effectRef idx="1">
              <a:schemeClr val="accent1"/>
            </a:effectRef>
            <a:fontRef idx="minor">
              <a:schemeClr val="lt1"/>
            </a:fontRef>
          </p:style>
          <p:txBody>
            <a:bodyPr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grpSp>
      <p:sp>
        <p:nvSpPr>
          <p:cNvPr id="75" name="AutoShape 47"/>
          <p:cNvSpPr>
            <a:spLocks noChangeArrowheads="1"/>
          </p:cNvSpPr>
          <p:nvPr>
            <p:custDataLst>
              <p:tags r:id="rId14"/>
            </p:custDataLst>
          </p:nvPr>
        </p:nvSpPr>
        <p:spPr bwMode="gray">
          <a:xfrm>
            <a:off x="5476879" y="4778114"/>
            <a:ext cx="3615400" cy="400050"/>
          </a:xfrm>
          <a:prstGeom prst="roundRect">
            <a:avLst>
              <a:gd name="adj" fmla="val 50000"/>
            </a:avLst>
          </a:prstGeom>
          <a:noFill/>
          <a:ln w="28575" algn="ctr">
            <a:solidFill>
              <a:schemeClr val="bg2"/>
            </a:solidFill>
            <a:round/>
            <a:headEnd/>
            <a:tailEnd/>
          </a:ln>
          <a:effectLst/>
        </p:spPr>
        <p:txBody>
          <a:bodyPr wrap="none" lIns="80219" tIns="40109" rIns="80219" bIns="40109"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marL="0" lvl="2" defTabSz="801688" eaLnBrk="0" hangingPunct="0">
              <a:defRPr/>
            </a:pPr>
            <a:r>
              <a:rPr lang="zh-CN" altLang="en-US" sz="1800" b="1" dirty="0"/>
              <a:t>优惠活动</a:t>
            </a:r>
            <a:endParaRPr lang="zh-CN" altLang="en-US" sz="1800" b="1" dirty="0">
              <a:effectLst>
                <a:outerShdw blurRad="38100" dist="38100" dir="2700000" algn="tl">
                  <a:srgbClr val="000000">
                    <a:alpha val="43137"/>
                  </a:srgbClr>
                </a:outerShdw>
              </a:effectLst>
              <a:latin typeface="仿宋_GB2312" pitchFamily="49" charset="-122"/>
            </a:endParaRPr>
          </a:p>
        </p:txBody>
      </p:sp>
      <p:grpSp>
        <p:nvGrpSpPr>
          <p:cNvPr id="76" name="Group 40"/>
          <p:cNvGrpSpPr>
            <a:grpSpLocks/>
          </p:cNvGrpSpPr>
          <p:nvPr>
            <p:custDataLst>
              <p:tags r:id="rId15"/>
            </p:custDataLst>
          </p:nvPr>
        </p:nvGrpSpPr>
        <p:grpSpPr bwMode="auto">
          <a:xfrm>
            <a:off x="5603443" y="4053446"/>
            <a:ext cx="290383" cy="476901"/>
            <a:chOff x="2078" y="1206"/>
            <a:chExt cx="1669" cy="2567"/>
          </a:xfrm>
          <a:solidFill>
            <a:srgbClr val="00B0F0"/>
          </a:solidFill>
        </p:grpSpPr>
        <p:sp>
          <p:nvSpPr>
            <p:cNvPr id="77" name="Oval 41"/>
            <p:cNvSpPr>
              <a:spLocks noChangeArrowheads="1"/>
            </p:cNvSpPr>
            <p:nvPr>
              <p:custDataLst>
                <p:tags r:id="rId16"/>
              </p:custDataLst>
            </p:nvPr>
          </p:nvSpPr>
          <p:spPr bwMode="gray">
            <a:xfrm>
              <a:off x="2078" y="1680"/>
              <a:ext cx="1615" cy="1615"/>
            </a:xfrm>
            <a:prstGeom prst="ellipse">
              <a:avLst/>
            </a:prstGeom>
            <a:grpFill/>
            <a:ln/>
            <a:extLst/>
          </p:spPr>
          <p:style>
            <a:lnRef idx="3">
              <a:schemeClr val="lt1"/>
            </a:lnRef>
            <a:fillRef idx="1">
              <a:schemeClr val="accent4"/>
            </a:fillRef>
            <a:effectRef idx="1">
              <a:schemeClr val="accent4"/>
            </a:effectRef>
            <a:fontRef idx="minor">
              <a:schemeClr val="lt1"/>
            </a:fontRef>
          </p:style>
          <p:txBody>
            <a:bodyPr wrap="none"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78" name="Oval 42"/>
            <p:cNvSpPr>
              <a:spLocks noChangeArrowheads="1"/>
            </p:cNvSpPr>
            <p:nvPr>
              <p:custDataLst>
                <p:tags r:id="rId17"/>
              </p:custDataLst>
            </p:nvPr>
          </p:nvSpPr>
          <p:spPr bwMode="gray">
            <a:xfrm>
              <a:off x="2170" y="1771"/>
              <a:ext cx="1430" cy="1430"/>
            </a:xfrm>
            <a:prstGeom prst="ellipse">
              <a:avLst/>
            </a:prstGeom>
            <a:grpFill/>
            <a:ln/>
            <a:extLst/>
          </p:spPr>
          <p:style>
            <a:lnRef idx="3">
              <a:schemeClr val="lt1"/>
            </a:lnRef>
            <a:fillRef idx="1">
              <a:schemeClr val="accent4"/>
            </a:fillRef>
            <a:effectRef idx="1">
              <a:schemeClr val="accent4"/>
            </a:effectRef>
            <a:fontRef idx="minor">
              <a:schemeClr val="lt1"/>
            </a:fontRef>
          </p:style>
          <p:txBody>
            <a:bodyPr wrap="none"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79" name="Oval 43"/>
            <p:cNvSpPr>
              <a:spLocks noChangeArrowheads="1"/>
            </p:cNvSpPr>
            <p:nvPr>
              <p:custDataLst>
                <p:tags r:id="rId18"/>
              </p:custDataLst>
            </p:nvPr>
          </p:nvSpPr>
          <p:spPr bwMode="gray">
            <a:xfrm>
              <a:off x="2251" y="1210"/>
              <a:ext cx="1493" cy="2563"/>
            </a:xfrm>
            <a:prstGeom prst="ellipse">
              <a:avLst/>
            </a:prstGeom>
            <a:grpFill/>
            <a:ln>
              <a:headEnd/>
              <a:tailEnd/>
            </a:ln>
          </p:spPr>
          <p:style>
            <a:lnRef idx="3">
              <a:schemeClr val="lt1"/>
            </a:lnRef>
            <a:fillRef idx="1">
              <a:schemeClr val="accent4"/>
            </a:fillRef>
            <a:effectRef idx="1">
              <a:schemeClr val="accent4"/>
            </a:effectRef>
            <a:fontRef idx="minor">
              <a:schemeClr val="lt1"/>
            </a:fontRef>
          </p:style>
          <p:txBody>
            <a:bodyPr wrap="none"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a:defRPr/>
              </a:pPr>
              <a:endParaRPr lang="zh-CN" altLang="en-US">
                <a:latin typeface="Arial" charset="0"/>
              </a:endParaRPr>
            </a:p>
          </p:txBody>
        </p:sp>
        <p:sp>
          <p:nvSpPr>
            <p:cNvPr id="80" name="Oval 44"/>
            <p:cNvSpPr>
              <a:spLocks noChangeArrowheads="1"/>
            </p:cNvSpPr>
            <p:nvPr>
              <p:custDataLst>
                <p:tags r:id="rId19"/>
              </p:custDataLst>
            </p:nvPr>
          </p:nvSpPr>
          <p:spPr bwMode="gray">
            <a:xfrm>
              <a:off x="2254" y="1207"/>
              <a:ext cx="1493" cy="2563"/>
            </a:xfrm>
            <a:prstGeom prst="ellipse">
              <a:avLst/>
            </a:prstGeom>
            <a:grpFill/>
            <a:ln/>
            <a:extLst/>
          </p:spPr>
          <p:style>
            <a:lnRef idx="3">
              <a:schemeClr val="lt1"/>
            </a:lnRef>
            <a:fillRef idx="1">
              <a:schemeClr val="accent4"/>
            </a:fillRef>
            <a:effectRef idx="1">
              <a:schemeClr val="accent4"/>
            </a:effectRef>
            <a:fontRef idx="minor">
              <a:schemeClr val="lt1"/>
            </a:fontRef>
          </p:style>
          <p:txBody>
            <a:bodyPr wrap="none"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81" name="Oval 45"/>
            <p:cNvSpPr>
              <a:spLocks noChangeArrowheads="1"/>
            </p:cNvSpPr>
            <p:nvPr>
              <p:custDataLst>
                <p:tags r:id="rId20"/>
              </p:custDataLst>
            </p:nvPr>
          </p:nvSpPr>
          <p:spPr bwMode="gray">
            <a:xfrm>
              <a:off x="2333" y="1206"/>
              <a:ext cx="1104" cy="2563"/>
            </a:xfrm>
            <a:prstGeom prst="ellipse">
              <a:avLst/>
            </a:prstGeom>
            <a:grpFill/>
            <a:ln>
              <a:headEnd/>
              <a:tailEnd/>
            </a:ln>
          </p:spPr>
          <p:style>
            <a:lnRef idx="3">
              <a:schemeClr val="lt1"/>
            </a:lnRef>
            <a:fillRef idx="1">
              <a:schemeClr val="accent4"/>
            </a:fillRef>
            <a:effectRef idx="1">
              <a:schemeClr val="accent4"/>
            </a:effectRef>
            <a:fontRef idx="minor">
              <a:schemeClr val="lt1"/>
            </a:fontRef>
          </p:style>
          <p:txBody>
            <a:bodyPr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a:defRPr/>
              </a:pPr>
              <a:endParaRPr lang="zh-CN" altLang="en-US">
                <a:latin typeface="Arial" charset="0"/>
              </a:endParaRPr>
            </a:p>
          </p:txBody>
        </p:sp>
        <p:sp>
          <p:nvSpPr>
            <p:cNvPr id="82" name="Oval 46"/>
            <p:cNvSpPr>
              <a:spLocks noChangeArrowheads="1"/>
            </p:cNvSpPr>
            <p:nvPr>
              <p:custDataLst>
                <p:tags r:id="rId21"/>
              </p:custDataLst>
            </p:nvPr>
          </p:nvSpPr>
          <p:spPr bwMode="gray">
            <a:xfrm>
              <a:off x="2337" y="1207"/>
              <a:ext cx="1096" cy="2563"/>
            </a:xfrm>
            <a:prstGeom prst="ellipse">
              <a:avLst/>
            </a:prstGeom>
            <a:grpFill/>
            <a:ln/>
            <a:extLst/>
          </p:spPr>
          <p:style>
            <a:lnRef idx="3">
              <a:schemeClr val="lt1"/>
            </a:lnRef>
            <a:fillRef idx="1">
              <a:schemeClr val="accent4"/>
            </a:fillRef>
            <a:effectRef idx="1">
              <a:schemeClr val="accent4"/>
            </a:effectRef>
            <a:fontRef idx="minor">
              <a:schemeClr val="lt1"/>
            </a:fontRef>
          </p:style>
          <p:txBody>
            <a:bodyPr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grpSp>
    </p:spTree>
    <p:extLst>
      <p:ext uri="{BB962C8B-B14F-4D97-AF65-F5344CB8AC3E}">
        <p14:creationId xmlns:p14="http://schemas.microsoft.com/office/powerpoint/2010/main" val="3050182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B7C8134-3B43-433B-95B4-108014362278}"/>
              </a:ext>
            </a:extLst>
          </p:cNvPr>
          <p:cNvSpPr>
            <a:spLocks noGrp="1"/>
          </p:cNvSpPr>
          <p:nvPr>
            <p:ph type="sldNum" sz="quarter" idx="4294967295"/>
          </p:nvPr>
        </p:nvSpPr>
        <p:spPr>
          <a:xfrm>
            <a:off x="0" y="6324600"/>
            <a:ext cx="2027238" cy="366713"/>
          </a:xfrm>
        </p:spPr>
        <p:txBody>
          <a:bodyPr/>
          <a:lstStyle/>
          <a:p>
            <a:r>
              <a:rPr lang="zh-CN" altLang="en-US"/>
              <a:t>第</a:t>
            </a:r>
            <a:fld id="{013907DE-7433-469B-952A-942E92E3B273}" type="slidenum">
              <a:rPr lang="en-US" altLang="zh-CN" smtClean="0"/>
              <a:pPr/>
              <a:t>4</a:t>
            </a:fld>
            <a:r>
              <a:rPr lang="zh-CN" altLang="en-US"/>
              <a:t>页</a:t>
            </a:r>
            <a:endParaRPr lang="zh-CN"/>
          </a:p>
        </p:txBody>
      </p:sp>
    </p:spTree>
    <p:extLst>
      <p:ext uri="{BB962C8B-B14F-4D97-AF65-F5344CB8AC3E}">
        <p14:creationId xmlns:p14="http://schemas.microsoft.com/office/powerpoint/2010/main" val="1998606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DCD3A3F-B204-4439-A6B0-CBFA94066D4E}"/>
              </a:ext>
            </a:extLst>
          </p:cNvPr>
          <p:cNvSpPr>
            <a:spLocks noGrp="1"/>
          </p:cNvSpPr>
          <p:nvPr>
            <p:ph type="sldNum" sz="quarter" idx="11"/>
          </p:nvPr>
        </p:nvSpPr>
        <p:spPr/>
        <p:txBody>
          <a:bodyPr/>
          <a:lstStyle/>
          <a:p>
            <a:r>
              <a:rPr lang="zh-CN" altLang="en-US"/>
              <a:t>第</a:t>
            </a:r>
            <a:fld id="{013907DE-7433-469B-952A-942E92E3B273}" type="slidenum">
              <a:rPr lang="en-US" altLang="zh-CN" smtClean="0"/>
              <a:pPr/>
              <a:t>5</a:t>
            </a:fld>
            <a:r>
              <a:rPr lang="zh-CN" altLang="en-US"/>
              <a:t>页</a:t>
            </a:r>
            <a:endParaRPr lang="zh-CN"/>
          </a:p>
        </p:txBody>
      </p:sp>
      <p:sp>
        <p:nvSpPr>
          <p:cNvPr id="6" name="文本框 5">
            <a:extLst>
              <a:ext uri="{FF2B5EF4-FFF2-40B4-BE49-F238E27FC236}">
                <a16:creationId xmlns:a16="http://schemas.microsoft.com/office/drawing/2014/main" id="{1E7D0E07-7A16-4AAD-A77D-FCA8BB27448E}"/>
              </a:ext>
            </a:extLst>
          </p:cNvPr>
          <p:cNvSpPr txBox="1"/>
          <p:nvPr/>
        </p:nvSpPr>
        <p:spPr>
          <a:xfrm>
            <a:off x="4461934" y="1373946"/>
            <a:ext cx="7162800" cy="353943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spAutoFit/>
          </a:bodyPr>
          <a:lstStyle/>
          <a:p>
            <a:r>
              <a:rPr lang="en-US" altLang="zh-CN" sz="3200" dirty="0">
                <a:latin typeface="宋体" panose="02010600030101010101" pitchFamily="2" charset="-122"/>
                <a:ea typeface="宋体" panose="02010600030101010101" pitchFamily="2" charset="-122"/>
              </a:rPr>
              <a:t>	</a:t>
            </a:r>
            <a:r>
              <a:rPr lang="zh-CN" altLang="en-US" sz="3200" dirty="0">
                <a:latin typeface="宋体" panose="02010600030101010101" pitchFamily="2" charset="-122"/>
                <a:ea typeface="宋体" panose="02010600030101010101" pitchFamily="2" charset="-122"/>
              </a:rPr>
              <a:t>永远不要试图成为房间里最聪明的那一个，如果在一个房间里你是最聪明的那个，我建议你邀请比你更聪明的人进入这个房间，或者干脆换一个房间。</a:t>
            </a:r>
            <a:endParaRPr lang="en-US" altLang="zh-CN" sz="3200" dirty="0">
              <a:latin typeface="宋体" panose="02010600030101010101" pitchFamily="2" charset="-122"/>
              <a:ea typeface="宋体" panose="02010600030101010101" pitchFamily="2" charset="-122"/>
            </a:endParaRPr>
          </a:p>
          <a:p>
            <a:endParaRPr lang="zh-CN" altLang="en-US" sz="3200" dirty="0">
              <a:latin typeface="宋体" panose="02010600030101010101" pitchFamily="2" charset="-122"/>
              <a:ea typeface="宋体" panose="02010600030101010101" pitchFamily="2" charset="-122"/>
            </a:endParaRPr>
          </a:p>
          <a:p>
            <a:pPr algn="r"/>
            <a:r>
              <a:rPr lang="zh-CN" altLang="en-US" sz="3200" dirty="0">
                <a:latin typeface="宋体" panose="02010600030101010101" pitchFamily="2" charset="-122"/>
                <a:ea typeface="宋体" panose="02010600030101010101" pitchFamily="2" charset="-122"/>
              </a:rPr>
              <a:t>（</a:t>
            </a:r>
            <a:r>
              <a:rPr lang="en-US" altLang="zh-CN" sz="3200" dirty="0">
                <a:latin typeface="宋体" panose="02010600030101010101" pitchFamily="2" charset="-122"/>
                <a:ea typeface="宋体" panose="02010600030101010101" pitchFamily="2" charset="-122"/>
              </a:rPr>
              <a:t>Michael Dell 2003</a:t>
            </a:r>
            <a:r>
              <a:rPr lang="zh-CN" altLang="en-US" sz="3200" dirty="0">
                <a:latin typeface="宋体" panose="02010600030101010101" pitchFamily="2" charset="-122"/>
                <a:ea typeface="宋体" panose="02010600030101010101" pitchFamily="2" charset="-122"/>
              </a:rPr>
              <a:t>年</a:t>
            </a:r>
            <a:r>
              <a:rPr lang="en-US" altLang="zh-CN" sz="3200" dirty="0">
                <a:latin typeface="宋体" panose="02010600030101010101" pitchFamily="2" charset="-122"/>
                <a:ea typeface="宋体" panose="02010600030101010101" pitchFamily="2" charset="-122"/>
              </a:rPr>
              <a:t>University of Texas</a:t>
            </a:r>
            <a:r>
              <a:rPr lang="zh-CN" altLang="en-US" sz="3200" dirty="0">
                <a:latin typeface="宋体" panose="02010600030101010101" pitchFamily="2" charset="-122"/>
                <a:ea typeface="宋体" panose="02010600030101010101" pitchFamily="2" charset="-122"/>
              </a:rPr>
              <a:t>演讲摘录）</a:t>
            </a:r>
            <a:endParaRPr lang="en-US" altLang="ja-JP" sz="3200" dirty="0">
              <a:solidFill>
                <a:srgbClr val="FF0000"/>
              </a:solidFill>
              <a:latin typeface="宋体" panose="02010600030101010101" pitchFamily="2" charset="-122"/>
              <a:ea typeface="宋体" panose="02010600030101010101" pitchFamily="2" charset="-122"/>
            </a:endParaRPr>
          </a:p>
        </p:txBody>
      </p:sp>
      <p:pic>
        <p:nvPicPr>
          <p:cNvPr id="3" name="图片 2">
            <a:extLst>
              <a:ext uri="{FF2B5EF4-FFF2-40B4-BE49-F238E27FC236}">
                <a16:creationId xmlns:a16="http://schemas.microsoft.com/office/drawing/2014/main" id="{34DBD4E7-4B26-459D-9854-982DA2CC9BD2}"/>
              </a:ext>
            </a:extLst>
          </p:cNvPr>
          <p:cNvPicPr>
            <a:picLocks noChangeAspect="1"/>
          </p:cNvPicPr>
          <p:nvPr/>
        </p:nvPicPr>
        <p:blipFill>
          <a:blip r:embed="rId2"/>
          <a:stretch>
            <a:fillRect/>
          </a:stretch>
        </p:blipFill>
        <p:spPr>
          <a:xfrm>
            <a:off x="762000" y="685800"/>
            <a:ext cx="3386668" cy="4915723"/>
          </a:xfrm>
          <a:prstGeom prst="rect">
            <a:avLst/>
          </a:prstGeom>
        </p:spPr>
      </p:pic>
    </p:spTree>
    <p:extLst>
      <p:ext uri="{BB962C8B-B14F-4D97-AF65-F5344CB8AC3E}">
        <p14:creationId xmlns:p14="http://schemas.microsoft.com/office/powerpoint/2010/main" val="1873528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custDataLst>
              <p:tags r:id="rId1"/>
            </p:custDataLst>
          </p:nvPr>
        </p:nvSpPr>
        <p:spPr/>
        <p:txBody>
          <a:bodyPr/>
          <a:lstStyle/>
          <a:p>
            <a:r>
              <a:rPr lang="zh-CN" altLang="en-US"/>
              <a:t>第</a:t>
            </a:r>
            <a:fld id="{013907DE-7433-469B-952A-942E92E3B273}" type="slidenum">
              <a:rPr lang="en-US" altLang="zh-CN" smtClean="0"/>
              <a:pPr/>
              <a:t>6</a:t>
            </a:fld>
            <a:r>
              <a:rPr lang="zh-CN" altLang="en-US"/>
              <a:t>页</a:t>
            </a:r>
            <a:endParaRPr lang="zh-CN"/>
          </a:p>
        </p:txBody>
      </p:sp>
      <p:sp>
        <p:nvSpPr>
          <p:cNvPr id="6" name="标题 5">
            <a:extLst>
              <a:ext uri="{FF2B5EF4-FFF2-40B4-BE49-F238E27FC236}">
                <a16:creationId xmlns:a16="http://schemas.microsoft.com/office/drawing/2014/main" id="{EB085903-9E29-4C1F-AE30-2BC9A1B5C743}"/>
              </a:ext>
            </a:extLst>
          </p:cNvPr>
          <p:cNvSpPr>
            <a:spLocks noGrp="1"/>
          </p:cNvSpPr>
          <p:nvPr>
            <p:ph type="title"/>
          </p:nvPr>
        </p:nvSpPr>
        <p:spPr/>
        <p:txBody>
          <a:bodyPr/>
          <a:lstStyle/>
          <a:p>
            <a:r>
              <a:rPr lang="zh-CN" altLang="en-US" dirty="0"/>
              <a:t>个人简介</a:t>
            </a:r>
          </a:p>
        </p:txBody>
      </p:sp>
      <p:sp>
        <p:nvSpPr>
          <p:cNvPr id="7" name="内容占位符 6">
            <a:extLst>
              <a:ext uri="{FF2B5EF4-FFF2-40B4-BE49-F238E27FC236}">
                <a16:creationId xmlns:a16="http://schemas.microsoft.com/office/drawing/2014/main" id="{F516C16D-FB01-4E1B-B9AF-05635DADC5C3}"/>
              </a:ext>
            </a:extLst>
          </p:cNvPr>
          <p:cNvSpPr>
            <a:spLocks noGrp="1"/>
          </p:cNvSpPr>
          <p:nvPr>
            <p:ph sz="quarter" idx="12"/>
          </p:nvPr>
        </p:nvSpPr>
        <p:spPr>
          <a:xfrm>
            <a:off x="628135" y="914400"/>
            <a:ext cx="5486400" cy="4556757"/>
          </a:xfrm>
        </p:spPr>
        <p:txBody>
          <a:bodyPr>
            <a:normAutofit fontScale="85000" lnSpcReduction="10000"/>
          </a:bodyPr>
          <a:lstStyle/>
          <a:p>
            <a:pPr marL="0" indent="0">
              <a:buNone/>
            </a:pPr>
            <a:r>
              <a:rPr lang="zh-CN" altLang="en-US" dirty="0"/>
              <a:t>    您好！我是孙树斌。</a:t>
            </a:r>
          </a:p>
          <a:p>
            <a:pPr marL="0" indent="0">
              <a:buNone/>
            </a:pPr>
            <a:r>
              <a:rPr lang="zh-CN" altLang="en-US" dirty="0"/>
              <a:t>    感谢您关注我的房源信息！</a:t>
            </a:r>
            <a:endParaRPr lang="en-US" altLang="zh-CN" dirty="0"/>
          </a:p>
          <a:p>
            <a:pPr marL="0" indent="0">
              <a:buNone/>
            </a:pPr>
            <a:r>
              <a:rPr lang="zh-CN" altLang="en-US" dirty="0"/>
              <a:t>    本人有两个建筑相关大学学历和三年多大连知名房地产公司从业经历，有一个辅修会计学学历和中国会计师资格认证，并有两年私企专业会计工作经验，转行</a:t>
            </a:r>
            <a:r>
              <a:rPr lang="en-US" altLang="zh-CN" dirty="0"/>
              <a:t>IT</a:t>
            </a:r>
            <a:r>
              <a:rPr lang="zh-CN" altLang="en-US" dirty="0"/>
              <a:t>后又取得一个计算机本科学历，有近</a:t>
            </a:r>
            <a:r>
              <a:rPr lang="en-US" altLang="zh-CN" dirty="0"/>
              <a:t>18</a:t>
            </a:r>
            <a:r>
              <a:rPr lang="zh-CN" altLang="en-US" dirty="0"/>
              <a:t>年</a:t>
            </a:r>
            <a:r>
              <a:rPr lang="en-US" altLang="zh-CN" dirty="0"/>
              <a:t>IT</a:t>
            </a:r>
            <a:r>
              <a:rPr lang="zh-CN" altLang="en-US" dirty="0"/>
              <a:t>行业经验和</a:t>
            </a:r>
            <a:r>
              <a:rPr lang="en-US" altLang="zh-CN" dirty="0"/>
              <a:t>IBM</a:t>
            </a:r>
            <a:r>
              <a:rPr lang="zh-CN" altLang="en-US" dirty="0"/>
              <a:t>多年工作经验，并且有两年中国二本大学授课经验，拥有微信号</a:t>
            </a:r>
            <a:r>
              <a:rPr lang="en-US" altLang="zh-CN" dirty="0"/>
              <a:t>2500</a:t>
            </a:r>
            <a:r>
              <a:rPr lang="zh-CN" altLang="en-US" dirty="0"/>
              <a:t>人及</a:t>
            </a:r>
            <a:r>
              <a:rPr lang="en-US" altLang="zh-CN" dirty="0"/>
              <a:t>QQ</a:t>
            </a:r>
            <a:r>
              <a:rPr lang="zh-CN" altLang="en-US" dirty="0"/>
              <a:t>近</a:t>
            </a:r>
            <a:r>
              <a:rPr lang="en-US" altLang="zh-CN" dirty="0"/>
              <a:t>5000</a:t>
            </a:r>
            <a:r>
              <a:rPr lang="zh-CN" altLang="en-US" dirty="0"/>
              <a:t>人对日软件开发人员的社交人脉。</a:t>
            </a:r>
          </a:p>
          <a:p>
            <a:pPr marL="0" indent="0">
              <a:buNone/>
            </a:pPr>
            <a:r>
              <a:rPr lang="zh-CN" altLang="en-US" dirty="0"/>
              <a:t>  本人可为您提供东京</a:t>
            </a:r>
            <a:r>
              <a:rPr lang="en-US" altLang="zh-CN" dirty="0"/>
              <a:t>IT</a:t>
            </a:r>
            <a:r>
              <a:rPr lang="zh-CN" altLang="en-US" dirty="0"/>
              <a:t>就、不动产投资咨询、观光考察咨询等业务专业级服务，如您有任何需求，敬请直接联系我。</a:t>
            </a:r>
          </a:p>
        </p:txBody>
      </p:sp>
      <p:sp>
        <p:nvSpPr>
          <p:cNvPr id="3" name="矩形 2">
            <a:extLst>
              <a:ext uri="{FF2B5EF4-FFF2-40B4-BE49-F238E27FC236}">
                <a16:creationId xmlns:a16="http://schemas.microsoft.com/office/drawing/2014/main" id="{19C4CF57-A7D8-4794-A973-47905C6E2375}"/>
              </a:ext>
            </a:extLst>
          </p:cNvPr>
          <p:cNvSpPr/>
          <p:nvPr/>
        </p:nvSpPr>
        <p:spPr>
          <a:xfrm>
            <a:off x="6553200" y="838200"/>
            <a:ext cx="5333998" cy="4524315"/>
          </a:xfrm>
          <a:prstGeom prst="rect">
            <a:avLst/>
          </a:prstGeom>
        </p:spPr>
        <p:txBody>
          <a:bodyPr wrap="square">
            <a:spAutoFit/>
          </a:bodyPr>
          <a:lstStyle/>
          <a:p>
            <a:r>
              <a:rPr lang="zh-CN" altLang="en-US" sz="2400" dirty="0">
                <a:latin typeface="+mj-ea"/>
                <a:ea typeface="+mj-ea"/>
              </a:rPr>
              <a:t>联系方式</a:t>
            </a:r>
            <a:r>
              <a:rPr lang="en-US" altLang="zh-CN" sz="2400" dirty="0">
                <a:latin typeface="+mj-ea"/>
                <a:ea typeface="+mj-ea"/>
              </a:rPr>
              <a:t>:</a:t>
            </a:r>
          </a:p>
          <a:p>
            <a:r>
              <a:rPr lang="en-US" altLang="zh-CN" sz="2400" dirty="0">
                <a:latin typeface="+mj-ea"/>
                <a:ea typeface="+mj-ea"/>
              </a:rPr>
              <a:t>  </a:t>
            </a:r>
            <a:r>
              <a:rPr lang="zh-CN" altLang="en-US" sz="2400" dirty="0">
                <a:latin typeface="+mj-ea"/>
                <a:ea typeface="+mj-ea"/>
              </a:rPr>
              <a:t>电    话</a:t>
            </a:r>
            <a:r>
              <a:rPr lang="en-US" altLang="zh-CN" sz="2400" dirty="0">
                <a:latin typeface="+mj-ea"/>
                <a:ea typeface="+mj-ea"/>
              </a:rPr>
              <a:t>:(81)080-4658-1518</a:t>
            </a:r>
          </a:p>
          <a:p>
            <a:r>
              <a:rPr lang="en-US" altLang="zh-CN" sz="2400" dirty="0">
                <a:latin typeface="+mj-ea"/>
                <a:ea typeface="+mj-ea"/>
              </a:rPr>
              <a:t>  </a:t>
            </a:r>
            <a:r>
              <a:rPr lang="zh-CN" altLang="en-US" sz="2400" dirty="0">
                <a:latin typeface="+mj-ea"/>
                <a:ea typeface="+mj-ea"/>
              </a:rPr>
              <a:t>电子邮件</a:t>
            </a:r>
            <a:r>
              <a:rPr lang="en-US" altLang="zh-CN" sz="2400" dirty="0">
                <a:latin typeface="+mj-ea"/>
                <a:ea typeface="+mj-ea"/>
              </a:rPr>
              <a:t>:sunshubin@outlook.jp</a:t>
            </a:r>
          </a:p>
          <a:p>
            <a:r>
              <a:rPr lang="en-US" altLang="zh-CN" sz="2400" dirty="0">
                <a:latin typeface="+mj-ea"/>
                <a:ea typeface="+mj-ea"/>
              </a:rPr>
              <a:t>  </a:t>
            </a:r>
            <a:r>
              <a:rPr lang="zh-CN" altLang="en-US" sz="2400" dirty="0">
                <a:latin typeface="+mj-ea"/>
                <a:ea typeface="+mj-ea"/>
              </a:rPr>
              <a:t>微    信：</a:t>
            </a:r>
            <a:r>
              <a:rPr lang="en-US" altLang="zh-CN" sz="2400" dirty="0" err="1">
                <a:latin typeface="+mj-ea"/>
                <a:ea typeface="+mj-ea"/>
              </a:rPr>
              <a:t>sunshubin</a:t>
            </a:r>
            <a:r>
              <a:rPr lang="en-US" altLang="zh-CN" sz="2400" dirty="0">
                <a:latin typeface="+mj-ea"/>
                <a:ea typeface="+mj-ea"/>
              </a:rPr>
              <a:t>-japan</a:t>
            </a:r>
          </a:p>
          <a:p>
            <a:r>
              <a:rPr lang="en-US" altLang="zh-CN" sz="2400" dirty="0">
                <a:latin typeface="+mj-ea"/>
                <a:ea typeface="+mj-ea"/>
              </a:rPr>
              <a:t>  </a:t>
            </a:r>
          </a:p>
          <a:p>
            <a:endParaRPr lang="en-US" altLang="zh-CN" sz="2400" dirty="0">
              <a:latin typeface="+mj-ea"/>
              <a:ea typeface="+mj-ea"/>
            </a:endParaRPr>
          </a:p>
          <a:p>
            <a:r>
              <a:rPr lang="zh-CN" altLang="en-US" sz="2400" dirty="0">
                <a:latin typeface="+mj-ea"/>
                <a:ea typeface="+mj-ea"/>
              </a:rPr>
              <a:t>服务项目：</a:t>
            </a:r>
          </a:p>
          <a:p>
            <a:r>
              <a:rPr lang="zh-CN" altLang="en-US" sz="2400" dirty="0">
                <a:latin typeface="+mj-ea"/>
                <a:ea typeface="+mj-ea"/>
              </a:rPr>
              <a:t>  赴日留学咨询</a:t>
            </a:r>
          </a:p>
          <a:p>
            <a:r>
              <a:rPr lang="zh-CN" altLang="en-US" sz="2400" dirty="0">
                <a:latin typeface="+mj-ea"/>
                <a:ea typeface="+mj-ea"/>
              </a:rPr>
              <a:t>  </a:t>
            </a:r>
            <a:r>
              <a:rPr lang="en-US" altLang="zh-CN" sz="2400" dirty="0">
                <a:latin typeface="+mj-ea"/>
                <a:ea typeface="+mj-ea"/>
              </a:rPr>
              <a:t>IT</a:t>
            </a:r>
            <a:r>
              <a:rPr lang="zh-CN" altLang="en-US" sz="2400" dirty="0">
                <a:latin typeface="+mj-ea"/>
                <a:ea typeface="+mj-ea"/>
              </a:rPr>
              <a:t>赴日就职介绍</a:t>
            </a:r>
          </a:p>
          <a:p>
            <a:r>
              <a:rPr lang="zh-CN" altLang="en-US" sz="2400" dirty="0">
                <a:latin typeface="+mj-ea"/>
                <a:ea typeface="+mj-ea"/>
              </a:rPr>
              <a:t>  日本不动产投资与租赁</a:t>
            </a:r>
          </a:p>
          <a:p>
            <a:r>
              <a:rPr lang="zh-CN" altLang="en-US" sz="2400" dirty="0">
                <a:latin typeface="+mj-ea"/>
                <a:ea typeface="+mj-ea"/>
              </a:rPr>
              <a:t>  招商引资引才</a:t>
            </a:r>
            <a:endParaRPr lang="en-US" altLang="zh-CN" sz="2400" dirty="0">
              <a:latin typeface="+mj-ea"/>
              <a:ea typeface="+mj-ea"/>
            </a:endParaRPr>
          </a:p>
          <a:p>
            <a:r>
              <a:rPr lang="en-US" altLang="zh-CN" sz="2400" dirty="0">
                <a:latin typeface="+mj-ea"/>
                <a:ea typeface="+mj-ea"/>
              </a:rPr>
              <a:t>  </a:t>
            </a:r>
            <a:r>
              <a:rPr lang="zh-CN" altLang="en-US" sz="2400" dirty="0">
                <a:latin typeface="+mj-ea"/>
                <a:ea typeface="+mj-ea"/>
              </a:rPr>
              <a:t>海外业务拓展服务</a:t>
            </a:r>
          </a:p>
        </p:txBody>
      </p:sp>
    </p:spTree>
    <p:extLst>
      <p:ext uri="{BB962C8B-B14F-4D97-AF65-F5344CB8AC3E}">
        <p14:creationId xmlns:p14="http://schemas.microsoft.com/office/powerpoint/2010/main" val="3699370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custDataLst>
              <p:tags r:id="rId1"/>
            </p:custDataLst>
          </p:nvPr>
        </p:nvSpPr>
        <p:spPr/>
        <p:txBody>
          <a:bodyPr/>
          <a:lstStyle/>
          <a:p>
            <a:r>
              <a:rPr lang="zh-CN" altLang="en-US"/>
              <a:t>第</a:t>
            </a:r>
            <a:fld id="{013907DE-7433-469B-952A-942E92E3B273}" type="slidenum">
              <a:rPr lang="en-US" altLang="zh-CN" smtClean="0"/>
              <a:pPr/>
              <a:t>7</a:t>
            </a:fld>
            <a:r>
              <a:rPr lang="zh-CN" altLang="en-US"/>
              <a:t>页</a:t>
            </a:r>
            <a:endParaRPr lang="zh-CN"/>
          </a:p>
        </p:txBody>
      </p:sp>
      <p:sp>
        <p:nvSpPr>
          <p:cNvPr id="6" name="标题 5">
            <a:extLst>
              <a:ext uri="{FF2B5EF4-FFF2-40B4-BE49-F238E27FC236}">
                <a16:creationId xmlns:a16="http://schemas.microsoft.com/office/drawing/2014/main" id="{EB085903-9E29-4C1F-AE30-2BC9A1B5C743}"/>
              </a:ext>
            </a:extLst>
          </p:cNvPr>
          <p:cNvSpPr>
            <a:spLocks noGrp="1"/>
          </p:cNvSpPr>
          <p:nvPr>
            <p:ph type="title"/>
          </p:nvPr>
        </p:nvSpPr>
        <p:spPr/>
        <p:txBody>
          <a:bodyPr/>
          <a:lstStyle/>
          <a:p>
            <a:r>
              <a:rPr lang="zh-CN" altLang="en-US" dirty="0"/>
              <a:t>不动产业务基本原则</a:t>
            </a:r>
          </a:p>
        </p:txBody>
      </p:sp>
      <p:sp>
        <p:nvSpPr>
          <p:cNvPr id="7" name="内容占位符 6">
            <a:extLst>
              <a:ext uri="{FF2B5EF4-FFF2-40B4-BE49-F238E27FC236}">
                <a16:creationId xmlns:a16="http://schemas.microsoft.com/office/drawing/2014/main" id="{F516C16D-FB01-4E1B-B9AF-05635DADC5C3}"/>
              </a:ext>
            </a:extLst>
          </p:cNvPr>
          <p:cNvSpPr>
            <a:spLocks noGrp="1"/>
          </p:cNvSpPr>
          <p:nvPr>
            <p:ph sz="quarter" idx="12"/>
          </p:nvPr>
        </p:nvSpPr>
        <p:spPr>
          <a:xfrm>
            <a:off x="619897" y="922019"/>
            <a:ext cx="10972800" cy="5013962"/>
          </a:xfrm>
        </p:spPr>
        <p:txBody>
          <a:bodyPr>
            <a:normAutofit fontScale="62500" lnSpcReduction="20000"/>
          </a:bodyPr>
          <a:lstStyle/>
          <a:p>
            <a:pPr marL="0" indent="0" algn="ctr">
              <a:buNone/>
            </a:pPr>
            <a:r>
              <a:rPr lang="zh-CN" altLang="en-US" sz="5800" dirty="0">
                <a:solidFill>
                  <a:srgbClr val="FF0000"/>
                </a:solidFill>
              </a:rPr>
              <a:t>你相信我一次，我们终生是朋友！</a:t>
            </a:r>
          </a:p>
          <a:p>
            <a:endParaRPr lang="zh-CN" altLang="en-US" dirty="0"/>
          </a:p>
          <a:p>
            <a:r>
              <a:rPr lang="zh-CN" altLang="en-US" sz="3400" dirty="0"/>
              <a:t>明码实价原则</a:t>
            </a:r>
            <a:endParaRPr lang="en-US" altLang="zh-CN" sz="3400" dirty="0"/>
          </a:p>
          <a:p>
            <a:pPr marL="631825" indent="-631825">
              <a:buNone/>
            </a:pPr>
            <a:r>
              <a:rPr lang="en-US" altLang="zh-CN" sz="3400" dirty="0"/>
              <a:t>	</a:t>
            </a:r>
            <a:r>
              <a:rPr lang="zh-CN" altLang="en-US" sz="3400" dirty="0"/>
              <a:t>不以任何方式赚取额外中介费，包括但不限于只推荐有广告费房源、增加礼金、提高房租、将免费入住变为广告费、其他各类修改契约等。</a:t>
            </a:r>
          </a:p>
          <a:p>
            <a:r>
              <a:rPr lang="zh-CN" altLang="en-US" sz="3400" dirty="0"/>
              <a:t>唯一委托原则</a:t>
            </a:r>
            <a:endParaRPr lang="en-US" altLang="zh-CN" sz="3400" dirty="0"/>
          </a:p>
          <a:p>
            <a:pPr marL="631825" indent="0">
              <a:buNone/>
            </a:pPr>
            <a:r>
              <a:rPr lang="zh-CN" altLang="en-US" sz="3400" dirty="0"/>
              <a:t>为避免不必要的纠纷，本人谢绝多方委托的业务，即本人为您提供服务时，请停止其他同行的营业。</a:t>
            </a:r>
          </a:p>
          <a:p>
            <a:r>
              <a:rPr lang="zh-CN" altLang="en-US" sz="3400" dirty="0"/>
              <a:t>最高客户满意度原则。</a:t>
            </a:r>
            <a:endParaRPr lang="en-US" altLang="zh-CN" sz="3400" dirty="0"/>
          </a:p>
          <a:p>
            <a:pPr marL="631825" indent="0">
              <a:buNone/>
            </a:pPr>
            <a:r>
              <a:rPr lang="zh-CN" altLang="en-US" sz="3400" dirty="0"/>
              <a:t>关于房源推荐时，以客户利益优先，例如交通便利性、绿化环境、周边商业环境和便利性、生活费用、在此基础上协商中介费。</a:t>
            </a:r>
          </a:p>
          <a:p>
            <a:r>
              <a:rPr lang="zh-CN" altLang="en-US" sz="3400" dirty="0"/>
              <a:t>好友诚信委托的中介费优惠：</a:t>
            </a:r>
          </a:p>
          <a:p>
            <a:pPr marL="631825" indent="0">
              <a:buNone/>
            </a:pPr>
            <a:r>
              <a:rPr lang="zh-CN" altLang="en-US" sz="3400" dirty="0"/>
              <a:t>针对本人微信、</a:t>
            </a:r>
            <a:r>
              <a:rPr lang="en-US" altLang="zh-CN" sz="3400" dirty="0"/>
              <a:t>QQ</a:t>
            </a:r>
            <a:r>
              <a:rPr lang="zh-CN" altLang="en-US" sz="3400" dirty="0"/>
              <a:t>上的好友的委托实行服务费适度优惠。租赁服务，好友实行中介费减半优惠，非好友最多收</a:t>
            </a:r>
            <a:r>
              <a:rPr lang="en-US" altLang="zh-CN" sz="3400" dirty="0"/>
              <a:t>100%</a:t>
            </a:r>
            <a:r>
              <a:rPr lang="zh-CN" altLang="en-US" sz="3400" dirty="0"/>
              <a:t>中介费。不动产买卖，依据管理公司的房源信息，根据总价、难易度等双方事前协商一致，双方委托签订服务协议。</a:t>
            </a:r>
            <a:r>
              <a:rPr lang="zh-CN" altLang="en-US" sz="3600" dirty="0"/>
              <a:t>🙇‍</a:t>
            </a:r>
          </a:p>
        </p:txBody>
      </p:sp>
    </p:spTree>
    <p:extLst>
      <p:ext uri="{BB962C8B-B14F-4D97-AF65-F5344CB8AC3E}">
        <p14:creationId xmlns:p14="http://schemas.microsoft.com/office/powerpoint/2010/main" val="3788099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791FFC7-88FC-4F81-A9F4-833A8BE4263E}"/>
              </a:ext>
            </a:extLst>
          </p:cNvPr>
          <p:cNvSpPr>
            <a:spLocks noGrp="1"/>
          </p:cNvSpPr>
          <p:nvPr>
            <p:ph type="sldNum" sz="quarter" idx="11"/>
          </p:nvPr>
        </p:nvSpPr>
        <p:spPr/>
        <p:txBody>
          <a:bodyPr/>
          <a:lstStyle/>
          <a:p>
            <a:r>
              <a:rPr lang="zh-CN" altLang="en-US"/>
              <a:t>第</a:t>
            </a:r>
            <a:fld id="{013907DE-7433-469B-952A-942E92E3B273}" type="slidenum">
              <a:rPr lang="en-US" altLang="zh-CN" smtClean="0"/>
              <a:pPr/>
              <a:t>8</a:t>
            </a:fld>
            <a:r>
              <a:rPr lang="zh-CN" altLang="en-US"/>
              <a:t>页</a:t>
            </a:r>
            <a:endParaRPr lang="zh-CN"/>
          </a:p>
        </p:txBody>
      </p:sp>
      <p:sp>
        <p:nvSpPr>
          <p:cNvPr id="3" name="标题 2">
            <a:extLst>
              <a:ext uri="{FF2B5EF4-FFF2-40B4-BE49-F238E27FC236}">
                <a16:creationId xmlns:a16="http://schemas.microsoft.com/office/drawing/2014/main" id="{27527481-4D52-43AF-B837-B76A068BDADB}"/>
              </a:ext>
            </a:extLst>
          </p:cNvPr>
          <p:cNvSpPr>
            <a:spLocks noGrp="1"/>
          </p:cNvSpPr>
          <p:nvPr>
            <p:ph type="title"/>
          </p:nvPr>
        </p:nvSpPr>
        <p:spPr>
          <a:xfrm>
            <a:off x="575819" y="24714"/>
            <a:ext cx="10515600" cy="584776"/>
          </a:xfrm>
          <a:prstGeom prst="rect">
            <a:avLst/>
          </a:prstGeom>
        </p:spPr>
        <p:txBody>
          <a:bodyPr/>
          <a:lstStyle/>
          <a:p>
            <a:r>
              <a:rPr kumimoji="1" lang="zh-CN" altLang="en-US" dirty="0"/>
              <a:t>不动产业务流程（示意图，含不动产租赁和买卖）</a:t>
            </a:r>
            <a:endParaRPr kumimoji="1" lang="ja-JP" altLang="en-US" dirty="0"/>
          </a:p>
        </p:txBody>
      </p:sp>
      <p:sp>
        <p:nvSpPr>
          <p:cNvPr id="5" name="文本框 11">
            <a:extLst>
              <a:ext uri="{FF2B5EF4-FFF2-40B4-BE49-F238E27FC236}">
                <a16:creationId xmlns:a16="http://schemas.microsoft.com/office/drawing/2014/main" id="{E791B247-7B4E-4D9B-AA2C-215B8EEC28B3}"/>
              </a:ext>
            </a:extLst>
          </p:cNvPr>
          <p:cNvSpPr txBox="1"/>
          <p:nvPr/>
        </p:nvSpPr>
        <p:spPr>
          <a:xfrm>
            <a:off x="9600619" y="3715701"/>
            <a:ext cx="1615168" cy="517074"/>
          </a:xfrm>
          <a:prstGeom prst="rect">
            <a:avLst/>
          </a:prstGeom>
          <a:solidFill>
            <a:schemeClr val="lt1"/>
          </a:solidFill>
          <a:ln w="25400" cmpd="sng">
            <a:solidFill>
              <a:srgbClr val="002060"/>
            </a:solidFill>
            <a:prstDash val="dashDot"/>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zh-CN" altLang="en-US" sz="1600" b="1">
                <a:solidFill>
                  <a:sysClr val="windowText" lastClr="000000"/>
                </a:solidFill>
              </a:rPr>
              <a:t>内见活动</a:t>
            </a:r>
            <a:endParaRPr kumimoji="1" lang="ja-JP" altLang="en-US" sz="1600" b="1">
              <a:solidFill>
                <a:sysClr val="windowText" lastClr="000000"/>
              </a:solidFill>
            </a:endParaRPr>
          </a:p>
        </p:txBody>
      </p:sp>
      <p:sp>
        <p:nvSpPr>
          <p:cNvPr id="6" name="流程图: 决策 5">
            <a:extLst>
              <a:ext uri="{FF2B5EF4-FFF2-40B4-BE49-F238E27FC236}">
                <a16:creationId xmlns:a16="http://schemas.microsoft.com/office/drawing/2014/main" id="{4A02243A-6C02-4C2D-B8E4-A385E110CA1D}"/>
              </a:ext>
            </a:extLst>
          </p:cNvPr>
          <p:cNvSpPr/>
          <p:nvPr/>
        </p:nvSpPr>
        <p:spPr>
          <a:xfrm>
            <a:off x="9245871" y="1583582"/>
            <a:ext cx="2290081" cy="870858"/>
          </a:xfrm>
          <a:prstGeom prst="flowChartDecision">
            <a:avLst/>
          </a:prstGeom>
          <a:ln>
            <a:solidFill>
              <a:srgbClr val="002060"/>
            </a:solidFill>
          </a:ln>
        </p:spPr>
        <p:style>
          <a:lnRef idx="2">
            <a:schemeClr val="accent1"/>
          </a:lnRef>
          <a:fillRef idx="1">
            <a:schemeClr val="lt1"/>
          </a:fillRef>
          <a:effectRef idx="0">
            <a:schemeClr val="accent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zh-CN" altLang="en-US" sz="1600" b="1" dirty="0"/>
              <a:t>候选房源确认</a:t>
            </a:r>
            <a:endParaRPr kumimoji="1" lang="ja-JP" altLang="en-US" sz="1600" b="1" dirty="0"/>
          </a:p>
        </p:txBody>
      </p:sp>
      <p:cxnSp>
        <p:nvCxnSpPr>
          <p:cNvPr id="7" name="直接箭头连接符 6">
            <a:extLst>
              <a:ext uri="{FF2B5EF4-FFF2-40B4-BE49-F238E27FC236}">
                <a16:creationId xmlns:a16="http://schemas.microsoft.com/office/drawing/2014/main" id="{896A55BF-3AA1-4447-AF0B-D66E364A8597}"/>
              </a:ext>
            </a:extLst>
          </p:cNvPr>
          <p:cNvCxnSpPr>
            <a:cxnSpLocks/>
            <a:stCxn id="9" idx="3"/>
            <a:endCxn id="10" idx="1"/>
          </p:cNvCxnSpPr>
          <p:nvPr/>
        </p:nvCxnSpPr>
        <p:spPr>
          <a:xfrm>
            <a:off x="5419662" y="2011127"/>
            <a:ext cx="966775" cy="7884"/>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8" name="流程图: 决策 7">
            <a:extLst>
              <a:ext uri="{FF2B5EF4-FFF2-40B4-BE49-F238E27FC236}">
                <a16:creationId xmlns:a16="http://schemas.microsoft.com/office/drawing/2014/main" id="{128CC62D-0302-49EB-801E-300EBC86C8E4}"/>
              </a:ext>
            </a:extLst>
          </p:cNvPr>
          <p:cNvSpPr/>
          <p:nvPr/>
        </p:nvSpPr>
        <p:spPr>
          <a:xfrm>
            <a:off x="6222525" y="3494676"/>
            <a:ext cx="2230210" cy="924923"/>
          </a:xfrm>
          <a:prstGeom prst="flowChartDecision">
            <a:avLst/>
          </a:prstGeom>
          <a:ln>
            <a:solidFill>
              <a:srgbClr val="002060"/>
            </a:solidFill>
          </a:ln>
        </p:spPr>
        <p:style>
          <a:lnRef idx="2">
            <a:schemeClr val="accent1"/>
          </a:lnRef>
          <a:fillRef idx="1">
            <a:schemeClr val="lt1"/>
          </a:fillRef>
          <a:effectRef idx="0">
            <a:schemeClr val="accent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zh-CN" altLang="en-US" sz="1600" b="1" dirty="0"/>
              <a:t>最终房源确认</a:t>
            </a:r>
            <a:endParaRPr kumimoji="1" lang="ja-JP" altLang="en-US" sz="1600" b="1" dirty="0"/>
          </a:p>
        </p:txBody>
      </p:sp>
      <p:sp>
        <p:nvSpPr>
          <p:cNvPr id="9" name="文本框 58">
            <a:extLst>
              <a:ext uri="{FF2B5EF4-FFF2-40B4-BE49-F238E27FC236}">
                <a16:creationId xmlns:a16="http://schemas.microsoft.com/office/drawing/2014/main" id="{45DBB2D2-68BC-4A55-8A80-CDB36937F10C}"/>
              </a:ext>
            </a:extLst>
          </p:cNvPr>
          <p:cNvSpPr txBox="1"/>
          <p:nvPr/>
        </p:nvSpPr>
        <p:spPr>
          <a:xfrm>
            <a:off x="3814019" y="1752591"/>
            <a:ext cx="1605643" cy="517072"/>
          </a:xfrm>
          <a:prstGeom prst="rect">
            <a:avLst/>
          </a:prstGeom>
          <a:solidFill>
            <a:schemeClr val="lt1"/>
          </a:solidFill>
          <a:ln w="25400" cmpd="sng">
            <a:solidFill>
              <a:srgbClr val="FFC000"/>
            </a:solid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zh-CN" altLang="en-US" sz="1600" b="1" dirty="0">
                <a:solidFill>
                  <a:sysClr val="windowText" lastClr="000000"/>
                </a:solidFill>
              </a:rPr>
              <a:t>业务委托</a:t>
            </a:r>
            <a:endParaRPr kumimoji="1" lang="en-US" altLang="zh-CN" sz="1600" b="1" dirty="0">
              <a:solidFill>
                <a:sysClr val="windowText" lastClr="000000"/>
              </a:solidFill>
            </a:endParaRPr>
          </a:p>
          <a:p>
            <a:pPr algn="ctr"/>
            <a:r>
              <a:rPr kumimoji="1" lang="zh-CN" altLang="en-US" sz="1600" b="1" dirty="0">
                <a:solidFill>
                  <a:sysClr val="windowText" lastClr="000000"/>
                </a:solidFill>
              </a:rPr>
              <a:t>邮件确认</a:t>
            </a:r>
            <a:endParaRPr kumimoji="1" lang="ja-JP" altLang="en-US" sz="1600" b="1" dirty="0">
              <a:solidFill>
                <a:sysClr val="windowText" lastClr="000000"/>
              </a:solidFill>
            </a:endParaRPr>
          </a:p>
        </p:txBody>
      </p:sp>
      <p:sp>
        <p:nvSpPr>
          <p:cNvPr id="10" name="文本框 23">
            <a:extLst>
              <a:ext uri="{FF2B5EF4-FFF2-40B4-BE49-F238E27FC236}">
                <a16:creationId xmlns:a16="http://schemas.microsoft.com/office/drawing/2014/main" id="{42DE31AC-337E-4C0D-85D5-EB4667734FF7}"/>
              </a:ext>
            </a:extLst>
          </p:cNvPr>
          <p:cNvSpPr txBox="1"/>
          <p:nvPr/>
        </p:nvSpPr>
        <p:spPr>
          <a:xfrm>
            <a:off x="6386437" y="1760475"/>
            <a:ext cx="1899310" cy="517072"/>
          </a:xfrm>
          <a:prstGeom prst="rect">
            <a:avLst/>
          </a:prstGeom>
          <a:solidFill>
            <a:schemeClr val="lt1"/>
          </a:solidFill>
          <a:ln w="25400" cmpd="sng">
            <a:solidFill>
              <a:srgbClr val="002060"/>
            </a:solid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zh-CN" altLang="en-US" sz="1600" b="1" dirty="0">
                <a:solidFill>
                  <a:sysClr val="windowText" lastClr="000000"/>
                </a:solidFill>
              </a:rPr>
              <a:t>客户需求确认</a:t>
            </a:r>
            <a:endParaRPr kumimoji="1" lang="ja-JP" altLang="en-US" sz="1600" b="1" dirty="0">
              <a:solidFill>
                <a:sysClr val="windowText" lastClr="000000"/>
              </a:solidFill>
            </a:endParaRPr>
          </a:p>
        </p:txBody>
      </p:sp>
      <p:sp>
        <p:nvSpPr>
          <p:cNvPr id="11" name="文本框 24">
            <a:extLst>
              <a:ext uri="{FF2B5EF4-FFF2-40B4-BE49-F238E27FC236}">
                <a16:creationId xmlns:a16="http://schemas.microsoft.com/office/drawing/2014/main" id="{23E94184-A41C-4255-89E3-F81CD71C647B}"/>
              </a:ext>
            </a:extLst>
          </p:cNvPr>
          <p:cNvSpPr txBox="1"/>
          <p:nvPr/>
        </p:nvSpPr>
        <p:spPr>
          <a:xfrm>
            <a:off x="682442" y="1760473"/>
            <a:ext cx="1877786" cy="496663"/>
          </a:xfrm>
          <a:prstGeom prst="rect">
            <a:avLst/>
          </a:prstGeom>
          <a:solidFill>
            <a:schemeClr val="lt1"/>
          </a:solidFill>
          <a:ln w="25400" cmpd="sng">
            <a:solidFill>
              <a:srgbClr val="00B050"/>
            </a:solid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zh-CN" altLang="en-US" sz="1600" b="1" dirty="0">
                <a:solidFill>
                  <a:sysClr val="windowText" lastClr="000000"/>
                </a:solidFill>
              </a:rPr>
              <a:t>业务委托洽谈</a:t>
            </a:r>
            <a:endParaRPr kumimoji="1" lang="ja-JP" altLang="en-US" sz="1600" b="1" dirty="0">
              <a:solidFill>
                <a:sysClr val="windowText" lastClr="000000"/>
              </a:solidFill>
            </a:endParaRPr>
          </a:p>
        </p:txBody>
      </p:sp>
      <p:cxnSp>
        <p:nvCxnSpPr>
          <p:cNvPr id="12" name="直接箭头连接符 11">
            <a:extLst>
              <a:ext uri="{FF2B5EF4-FFF2-40B4-BE49-F238E27FC236}">
                <a16:creationId xmlns:a16="http://schemas.microsoft.com/office/drawing/2014/main" id="{C0D45AC6-E9DA-40E9-803A-8FF16A342C97}"/>
              </a:ext>
            </a:extLst>
          </p:cNvPr>
          <p:cNvCxnSpPr>
            <a:cxnSpLocks/>
            <a:stCxn id="11" idx="3"/>
            <a:endCxn id="9" idx="1"/>
          </p:cNvCxnSpPr>
          <p:nvPr/>
        </p:nvCxnSpPr>
        <p:spPr>
          <a:xfrm>
            <a:off x="2560228" y="2008805"/>
            <a:ext cx="1253791" cy="2322"/>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连接符: 肘形 12">
            <a:extLst>
              <a:ext uri="{FF2B5EF4-FFF2-40B4-BE49-F238E27FC236}">
                <a16:creationId xmlns:a16="http://schemas.microsoft.com/office/drawing/2014/main" id="{CA10CF60-7A6C-4106-BC70-D5078956D89D}"/>
              </a:ext>
            </a:extLst>
          </p:cNvPr>
          <p:cNvCxnSpPr>
            <a:cxnSpLocks/>
            <a:stCxn id="6" idx="0"/>
            <a:endCxn id="10" idx="0"/>
          </p:cNvCxnSpPr>
          <p:nvPr/>
        </p:nvCxnSpPr>
        <p:spPr>
          <a:xfrm rot="16200000" flipH="1" flipV="1">
            <a:off x="8775055" y="144618"/>
            <a:ext cx="176893" cy="3054820"/>
          </a:xfrm>
          <a:prstGeom prst="bentConnector3">
            <a:avLst>
              <a:gd name="adj1" fmla="val -12923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2A894B33-173B-4C29-9268-80454949D801}"/>
              </a:ext>
            </a:extLst>
          </p:cNvPr>
          <p:cNvCxnSpPr>
            <a:cxnSpLocks/>
            <a:stCxn id="10" idx="3"/>
            <a:endCxn id="6" idx="1"/>
          </p:cNvCxnSpPr>
          <p:nvPr/>
        </p:nvCxnSpPr>
        <p:spPr>
          <a:xfrm>
            <a:off x="8285747" y="2019011"/>
            <a:ext cx="960124" cy="0"/>
          </a:xfrm>
          <a:prstGeom prst="straightConnector1">
            <a:avLst/>
          </a:prstGeom>
          <a:ln>
            <a:solidFill>
              <a:srgbClr val="002060"/>
            </a:solidFill>
            <a:tailEnd type="triangle"/>
          </a:ln>
        </p:spPr>
        <p:style>
          <a:lnRef idx="2">
            <a:schemeClr val="dk1"/>
          </a:lnRef>
          <a:fillRef idx="0">
            <a:schemeClr val="dk1"/>
          </a:fillRef>
          <a:effectRef idx="1">
            <a:schemeClr val="dk1"/>
          </a:effectRef>
          <a:fontRef idx="minor">
            <a:schemeClr val="tx1"/>
          </a:fontRef>
        </p:style>
      </p:cxnSp>
      <p:sp>
        <p:nvSpPr>
          <p:cNvPr id="43" name="文本框 36">
            <a:extLst>
              <a:ext uri="{FF2B5EF4-FFF2-40B4-BE49-F238E27FC236}">
                <a16:creationId xmlns:a16="http://schemas.microsoft.com/office/drawing/2014/main" id="{44B17611-B0A5-4C1B-B7AD-99DB75951770}"/>
              </a:ext>
            </a:extLst>
          </p:cNvPr>
          <p:cNvSpPr txBox="1"/>
          <p:nvPr/>
        </p:nvSpPr>
        <p:spPr>
          <a:xfrm>
            <a:off x="3839071" y="3723863"/>
            <a:ext cx="1605643" cy="517072"/>
          </a:xfrm>
          <a:prstGeom prst="rect">
            <a:avLst/>
          </a:prstGeom>
          <a:solidFill>
            <a:schemeClr val="lt1"/>
          </a:solidFill>
          <a:ln w="25400" cmpd="sng">
            <a:solidFill>
              <a:srgbClr val="002060"/>
            </a:solid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zh-CN" altLang="en-US" sz="1600" b="1" dirty="0">
                <a:solidFill>
                  <a:sysClr val="windowText" lastClr="000000"/>
                </a:solidFill>
              </a:rPr>
              <a:t>申请资料准备</a:t>
            </a:r>
            <a:endParaRPr kumimoji="1" lang="ja-JP" altLang="en-US" sz="1600" b="1" dirty="0">
              <a:solidFill>
                <a:sysClr val="windowText" lastClr="000000"/>
              </a:solidFill>
            </a:endParaRPr>
          </a:p>
        </p:txBody>
      </p:sp>
      <p:cxnSp>
        <p:nvCxnSpPr>
          <p:cNvPr id="53" name="直接箭头连接符 52" descr="YES">
            <a:extLst>
              <a:ext uri="{FF2B5EF4-FFF2-40B4-BE49-F238E27FC236}">
                <a16:creationId xmlns:a16="http://schemas.microsoft.com/office/drawing/2014/main" id="{9DFBECB4-2DB8-46BA-98E1-2A21F41A29E0}"/>
              </a:ext>
            </a:extLst>
          </p:cNvPr>
          <p:cNvCxnSpPr>
            <a:stCxn id="6" idx="2"/>
            <a:endCxn id="5" idx="0"/>
          </p:cNvCxnSpPr>
          <p:nvPr/>
        </p:nvCxnSpPr>
        <p:spPr>
          <a:xfrm>
            <a:off x="10390912" y="2454440"/>
            <a:ext cx="17291" cy="1261261"/>
          </a:xfrm>
          <a:prstGeom prst="straightConnector1">
            <a:avLst/>
          </a:prstGeom>
          <a:ln>
            <a:solidFill>
              <a:srgbClr val="002060"/>
            </a:solidFill>
            <a:tailEnd type="triangle"/>
          </a:ln>
        </p:spPr>
        <p:style>
          <a:lnRef idx="2">
            <a:schemeClr val="dk1"/>
          </a:lnRef>
          <a:fillRef idx="0">
            <a:schemeClr val="dk1"/>
          </a:fillRef>
          <a:effectRef idx="1">
            <a:schemeClr val="dk1"/>
          </a:effectRef>
          <a:fontRef idx="minor">
            <a:schemeClr val="tx1"/>
          </a:fontRef>
        </p:style>
      </p:cxnSp>
      <p:cxnSp>
        <p:nvCxnSpPr>
          <p:cNvPr id="55" name="直接箭头连接符 54">
            <a:extLst>
              <a:ext uri="{FF2B5EF4-FFF2-40B4-BE49-F238E27FC236}">
                <a16:creationId xmlns:a16="http://schemas.microsoft.com/office/drawing/2014/main" id="{FEDAB1B6-676C-48E6-AF8F-E2A4BC888FB5}"/>
              </a:ext>
            </a:extLst>
          </p:cNvPr>
          <p:cNvCxnSpPr>
            <a:cxnSpLocks/>
            <a:stCxn id="5" idx="1"/>
            <a:endCxn id="8" idx="3"/>
          </p:cNvCxnSpPr>
          <p:nvPr/>
        </p:nvCxnSpPr>
        <p:spPr>
          <a:xfrm flipH="1" flipV="1">
            <a:off x="8452735" y="3957138"/>
            <a:ext cx="1147884" cy="17100"/>
          </a:xfrm>
          <a:prstGeom prst="straightConnector1">
            <a:avLst/>
          </a:prstGeom>
          <a:ln>
            <a:solidFill>
              <a:srgbClr val="002060"/>
            </a:solidFill>
            <a:tailEnd type="triangle"/>
          </a:ln>
        </p:spPr>
        <p:style>
          <a:lnRef idx="2">
            <a:schemeClr val="dk1"/>
          </a:lnRef>
          <a:fillRef idx="0">
            <a:schemeClr val="dk1"/>
          </a:fillRef>
          <a:effectRef idx="1">
            <a:schemeClr val="dk1"/>
          </a:effectRef>
          <a:fontRef idx="minor">
            <a:schemeClr val="tx1"/>
          </a:fontRef>
        </p:style>
      </p:cxnSp>
      <p:cxnSp>
        <p:nvCxnSpPr>
          <p:cNvPr id="57" name="直接箭头连接符 56">
            <a:extLst>
              <a:ext uri="{FF2B5EF4-FFF2-40B4-BE49-F238E27FC236}">
                <a16:creationId xmlns:a16="http://schemas.microsoft.com/office/drawing/2014/main" id="{B5E64D81-BB85-4221-8636-263200035463}"/>
              </a:ext>
            </a:extLst>
          </p:cNvPr>
          <p:cNvCxnSpPr>
            <a:cxnSpLocks/>
            <a:stCxn id="8" idx="0"/>
            <a:endCxn id="10" idx="2"/>
          </p:cNvCxnSpPr>
          <p:nvPr/>
        </p:nvCxnSpPr>
        <p:spPr>
          <a:xfrm flipH="1" flipV="1">
            <a:off x="7336092" y="2277547"/>
            <a:ext cx="1538" cy="1217129"/>
          </a:xfrm>
          <a:prstGeom prst="straightConnector1">
            <a:avLst/>
          </a:prstGeom>
          <a:ln>
            <a:solidFill>
              <a:srgbClr val="002060"/>
            </a:solidFill>
            <a:tailEnd type="triangle"/>
          </a:ln>
        </p:spPr>
        <p:style>
          <a:lnRef idx="2">
            <a:schemeClr val="dk1"/>
          </a:lnRef>
          <a:fillRef idx="0">
            <a:schemeClr val="dk1"/>
          </a:fillRef>
          <a:effectRef idx="1">
            <a:schemeClr val="dk1"/>
          </a:effectRef>
          <a:fontRef idx="minor">
            <a:schemeClr val="tx1"/>
          </a:fontRef>
        </p:style>
      </p:cxnSp>
      <p:cxnSp>
        <p:nvCxnSpPr>
          <p:cNvPr id="59" name="直接箭头连接符 58">
            <a:extLst>
              <a:ext uri="{FF2B5EF4-FFF2-40B4-BE49-F238E27FC236}">
                <a16:creationId xmlns:a16="http://schemas.microsoft.com/office/drawing/2014/main" id="{BBCC267B-C2AC-4DCB-890A-F8497349754D}"/>
              </a:ext>
            </a:extLst>
          </p:cNvPr>
          <p:cNvCxnSpPr>
            <a:cxnSpLocks/>
            <a:stCxn id="8" idx="1"/>
            <a:endCxn id="43" idx="3"/>
          </p:cNvCxnSpPr>
          <p:nvPr/>
        </p:nvCxnSpPr>
        <p:spPr>
          <a:xfrm flipH="1">
            <a:off x="5444714" y="3957138"/>
            <a:ext cx="777811" cy="25261"/>
          </a:xfrm>
          <a:prstGeom prst="straightConnector1">
            <a:avLst/>
          </a:prstGeom>
          <a:ln>
            <a:solidFill>
              <a:srgbClr val="002060"/>
            </a:solidFill>
            <a:tailEnd type="triangle"/>
          </a:ln>
        </p:spPr>
        <p:style>
          <a:lnRef idx="2">
            <a:schemeClr val="dk1"/>
          </a:lnRef>
          <a:fillRef idx="0">
            <a:schemeClr val="dk1"/>
          </a:fillRef>
          <a:effectRef idx="1">
            <a:schemeClr val="dk1"/>
          </a:effectRef>
          <a:fontRef idx="minor">
            <a:schemeClr val="tx1"/>
          </a:fontRef>
        </p:style>
      </p:cxnSp>
      <p:sp>
        <p:nvSpPr>
          <p:cNvPr id="61" name="流程图: 决策 60">
            <a:extLst>
              <a:ext uri="{FF2B5EF4-FFF2-40B4-BE49-F238E27FC236}">
                <a16:creationId xmlns:a16="http://schemas.microsoft.com/office/drawing/2014/main" id="{D20575E8-0086-4AD8-8BEA-A9C4740FDAE1}"/>
              </a:ext>
            </a:extLst>
          </p:cNvPr>
          <p:cNvSpPr/>
          <p:nvPr/>
        </p:nvSpPr>
        <p:spPr>
          <a:xfrm>
            <a:off x="623987" y="3488786"/>
            <a:ext cx="2230210" cy="954271"/>
          </a:xfrm>
          <a:prstGeom prst="flowChartDecision">
            <a:avLst/>
          </a:prstGeom>
          <a:ln>
            <a:solidFill>
              <a:srgbClr val="002060"/>
            </a:solidFill>
          </a:ln>
        </p:spPr>
        <p:style>
          <a:lnRef idx="2">
            <a:schemeClr val="accent1"/>
          </a:lnRef>
          <a:fillRef idx="1">
            <a:schemeClr val="lt1"/>
          </a:fillRef>
          <a:effectRef idx="0">
            <a:schemeClr val="accent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zh-CN" altLang="en-US" sz="1600" b="1" dirty="0"/>
              <a:t>申请</a:t>
            </a:r>
            <a:endParaRPr kumimoji="1" lang="ja-JP" altLang="en-US" sz="1600" b="1" dirty="0"/>
          </a:p>
        </p:txBody>
      </p:sp>
      <p:cxnSp>
        <p:nvCxnSpPr>
          <p:cNvPr id="63" name="连接符: 肘形 62">
            <a:extLst>
              <a:ext uri="{FF2B5EF4-FFF2-40B4-BE49-F238E27FC236}">
                <a16:creationId xmlns:a16="http://schemas.microsoft.com/office/drawing/2014/main" id="{A67373DF-1F72-436A-B095-B9CF3C7B6F66}"/>
              </a:ext>
            </a:extLst>
          </p:cNvPr>
          <p:cNvCxnSpPr>
            <a:cxnSpLocks/>
            <a:stCxn id="61" idx="0"/>
            <a:endCxn id="10" idx="2"/>
          </p:cNvCxnSpPr>
          <p:nvPr/>
        </p:nvCxnSpPr>
        <p:spPr>
          <a:xfrm rot="5400000" flipH="1" flipV="1">
            <a:off x="3931973" y="84667"/>
            <a:ext cx="1211239" cy="5597000"/>
          </a:xfrm>
          <a:prstGeom prst="bentConnector3">
            <a:avLst>
              <a:gd name="adj1" fmla="val 50000"/>
            </a:avLst>
          </a:prstGeom>
          <a:ln>
            <a:solidFill>
              <a:srgbClr val="002060"/>
            </a:solidFill>
            <a:tailEnd type="triangle"/>
          </a:ln>
        </p:spPr>
        <p:style>
          <a:lnRef idx="2">
            <a:schemeClr val="dk1"/>
          </a:lnRef>
          <a:fillRef idx="0">
            <a:schemeClr val="dk1"/>
          </a:fillRef>
          <a:effectRef idx="1">
            <a:schemeClr val="dk1"/>
          </a:effectRef>
          <a:fontRef idx="minor">
            <a:schemeClr val="tx1"/>
          </a:fontRef>
        </p:style>
      </p:cxnSp>
      <p:sp>
        <p:nvSpPr>
          <p:cNvPr id="81" name="文本框 36">
            <a:extLst>
              <a:ext uri="{FF2B5EF4-FFF2-40B4-BE49-F238E27FC236}">
                <a16:creationId xmlns:a16="http://schemas.microsoft.com/office/drawing/2014/main" id="{232ECBE5-1153-4D90-AC81-FC42A85EF1CB}"/>
              </a:ext>
            </a:extLst>
          </p:cNvPr>
          <p:cNvSpPr txBox="1"/>
          <p:nvPr/>
        </p:nvSpPr>
        <p:spPr>
          <a:xfrm>
            <a:off x="927366" y="5214049"/>
            <a:ext cx="1605643" cy="517072"/>
          </a:xfrm>
          <a:prstGeom prst="rect">
            <a:avLst/>
          </a:prstGeom>
          <a:solidFill>
            <a:schemeClr val="lt1"/>
          </a:solidFill>
          <a:ln w="25400" cmpd="sng">
            <a:solidFill>
              <a:srgbClr val="002060"/>
            </a:solid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zh-CN" altLang="en-US" sz="1600" b="1" dirty="0">
                <a:solidFill>
                  <a:sysClr val="windowText" lastClr="000000"/>
                </a:solidFill>
              </a:rPr>
              <a:t>契约</a:t>
            </a:r>
            <a:endParaRPr kumimoji="1" lang="en-US" altLang="zh-CN" sz="1600" b="1" dirty="0">
              <a:solidFill>
                <a:sysClr val="windowText" lastClr="000000"/>
              </a:solidFill>
            </a:endParaRPr>
          </a:p>
        </p:txBody>
      </p:sp>
      <p:sp>
        <p:nvSpPr>
          <p:cNvPr id="82" name="文本框 36">
            <a:extLst>
              <a:ext uri="{FF2B5EF4-FFF2-40B4-BE49-F238E27FC236}">
                <a16:creationId xmlns:a16="http://schemas.microsoft.com/office/drawing/2014/main" id="{0CA87927-7F34-46A4-A95D-01FE84CF6B10}"/>
              </a:ext>
            </a:extLst>
          </p:cNvPr>
          <p:cNvSpPr txBox="1"/>
          <p:nvPr/>
        </p:nvSpPr>
        <p:spPr>
          <a:xfrm>
            <a:off x="3839070" y="5214049"/>
            <a:ext cx="1605643" cy="517072"/>
          </a:xfrm>
          <a:prstGeom prst="rect">
            <a:avLst/>
          </a:prstGeom>
          <a:solidFill>
            <a:schemeClr val="lt1"/>
          </a:solidFill>
          <a:ln w="25400" cmpd="sng">
            <a:solidFill>
              <a:srgbClr val="002060"/>
            </a:solid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zh-CN" altLang="en-US" sz="1600" b="1" dirty="0">
                <a:solidFill>
                  <a:sysClr val="windowText" lastClr="000000"/>
                </a:solidFill>
              </a:rPr>
              <a:t>房屋验收</a:t>
            </a:r>
            <a:endParaRPr kumimoji="1" lang="en-US" altLang="zh-CN" sz="1600" b="1" dirty="0">
              <a:solidFill>
                <a:sysClr val="windowText" lastClr="000000"/>
              </a:solidFill>
            </a:endParaRPr>
          </a:p>
        </p:txBody>
      </p:sp>
      <p:cxnSp>
        <p:nvCxnSpPr>
          <p:cNvPr id="83" name="直接箭头连接符 82">
            <a:extLst>
              <a:ext uri="{FF2B5EF4-FFF2-40B4-BE49-F238E27FC236}">
                <a16:creationId xmlns:a16="http://schemas.microsoft.com/office/drawing/2014/main" id="{325CE743-1390-44CB-B5D7-493114461050}"/>
              </a:ext>
            </a:extLst>
          </p:cNvPr>
          <p:cNvCxnSpPr>
            <a:cxnSpLocks/>
            <a:stCxn id="43" idx="1"/>
            <a:endCxn id="61" idx="3"/>
          </p:cNvCxnSpPr>
          <p:nvPr/>
        </p:nvCxnSpPr>
        <p:spPr>
          <a:xfrm flipH="1" flipV="1">
            <a:off x="2854197" y="3965922"/>
            <a:ext cx="984874" cy="16477"/>
          </a:xfrm>
          <a:prstGeom prst="straightConnector1">
            <a:avLst/>
          </a:prstGeom>
          <a:ln>
            <a:solidFill>
              <a:srgbClr val="002060"/>
            </a:solidFill>
            <a:tailEnd type="triangle"/>
          </a:ln>
        </p:spPr>
        <p:style>
          <a:lnRef idx="2">
            <a:schemeClr val="dk1"/>
          </a:lnRef>
          <a:fillRef idx="0">
            <a:schemeClr val="dk1"/>
          </a:fillRef>
          <a:effectRef idx="1">
            <a:schemeClr val="dk1"/>
          </a:effectRef>
          <a:fontRef idx="minor">
            <a:schemeClr val="tx1"/>
          </a:fontRef>
        </p:style>
      </p:cxnSp>
      <p:cxnSp>
        <p:nvCxnSpPr>
          <p:cNvPr id="86" name="直接箭头连接符 85">
            <a:extLst>
              <a:ext uri="{FF2B5EF4-FFF2-40B4-BE49-F238E27FC236}">
                <a16:creationId xmlns:a16="http://schemas.microsoft.com/office/drawing/2014/main" id="{7DEF9A27-0603-4FB9-A852-BFE639A5F7FD}"/>
              </a:ext>
            </a:extLst>
          </p:cNvPr>
          <p:cNvCxnSpPr>
            <a:cxnSpLocks/>
            <a:stCxn id="61" idx="2"/>
            <a:endCxn id="81" idx="0"/>
          </p:cNvCxnSpPr>
          <p:nvPr/>
        </p:nvCxnSpPr>
        <p:spPr>
          <a:xfrm flipH="1">
            <a:off x="1730188" y="4443057"/>
            <a:ext cx="8904" cy="770992"/>
          </a:xfrm>
          <a:prstGeom prst="straightConnector1">
            <a:avLst/>
          </a:prstGeom>
          <a:ln>
            <a:solidFill>
              <a:srgbClr val="002060"/>
            </a:solidFill>
            <a:tailEnd type="triangle"/>
          </a:ln>
        </p:spPr>
        <p:style>
          <a:lnRef idx="2">
            <a:schemeClr val="dk1"/>
          </a:lnRef>
          <a:fillRef idx="0">
            <a:schemeClr val="dk1"/>
          </a:fillRef>
          <a:effectRef idx="1">
            <a:schemeClr val="dk1"/>
          </a:effectRef>
          <a:fontRef idx="minor">
            <a:schemeClr val="tx1"/>
          </a:fontRef>
        </p:style>
      </p:cxnSp>
      <p:sp>
        <p:nvSpPr>
          <p:cNvPr id="89" name="文本框 36">
            <a:extLst>
              <a:ext uri="{FF2B5EF4-FFF2-40B4-BE49-F238E27FC236}">
                <a16:creationId xmlns:a16="http://schemas.microsoft.com/office/drawing/2014/main" id="{C1BF1254-8D3C-4409-9733-E1D4028F979E}"/>
              </a:ext>
            </a:extLst>
          </p:cNvPr>
          <p:cNvSpPr txBox="1"/>
          <p:nvPr/>
        </p:nvSpPr>
        <p:spPr>
          <a:xfrm>
            <a:off x="6680104" y="5199528"/>
            <a:ext cx="1605643" cy="517072"/>
          </a:xfrm>
          <a:prstGeom prst="rect">
            <a:avLst/>
          </a:prstGeom>
          <a:solidFill>
            <a:schemeClr val="lt1"/>
          </a:solidFill>
          <a:ln w="25400" cmpd="sng">
            <a:solidFill>
              <a:srgbClr val="002060"/>
            </a:solid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zh-CN" altLang="en-US" sz="1600" b="1" dirty="0">
                <a:solidFill>
                  <a:sysClr val="windowText" lastClr="000000"/>
                </a:solidFill>
              </a:rPr>
              <a:t>入住</a:t>
            </a:r>
            <a:endParaRPr kumimoji="1" lang="en-US" altLang="zh-CN" sz="1600" b="1" dirty="0">
              <a:solidFill>
                <a:sysClr val="windowText" lastClr="000000"/>
              </a:solidFill>
            </a:endParaRPr>
          </a:p>
        </p:txBody>
      </p:sp>
      <p:cxnSp>
        <p:nvCxnSpPr>
          <p:cNvPr id="90" name="直接箭头连接符 89">
            <a:extLst>
              <a:ext uri="{FF2B5EF4-FFF2-40B4-BE49-F238E27FC236}">
                <a16:creationId xmlns:a16="http://schemas.microsoft.com/office/drawing/2014/main" id="{4F44945F-D384-4530-957F-9C8B4926D423}"/>
              </a:ext>
            </a:extLst>
          </p:cNvPr>
          <p:cNvCxnSpPr>
            <a:cxnSpLocks/>
            <a:stCxn id="81" idx="3"/>
            <a:endCxn id="82" idx="1"/>
          </p:cNvCxnSpPr>
          <p:nvPr/>
        </p:nvCxnSpPr>
        <p:spPr>
          <a:xfrm>
            <a:off x="2533009" y="5472585"/>
            <a:ext cx="1306061" cy="0"/>
          </a:xfrm>
          <a:prstGeom prst="straightConnector1">
            <a:avLst/>
          </a:prstGeom>
          <a:ln>
            <a:solidFill>
              <a:srgbClr val="002060"/>
            </a:solidFill>
            <a:tailEnd type="triangle"/>
          </a:ln>
        </p:spPr>
        <p:style>
          <a:lnRef idx="2">
            <a:schemeClr val="dk1"/>
          </a:lnRef>
          <a:fillRef idx="0">
            <a:schemeClr val="dk1"/>
          </a:fillRef>
          <a:effectRef idx="1">
            <a:schemeClr val="dk1"/>
          </a:effectRef>
          <a:fontRef idx="minor">
            <a:schemeClr val="tx1"/>
          </a:fontRef>
        </p:style>
      </p:cxnSp>
      <p:cxnSp>
        <p:nvCxnSpPr>
          <p:cNvPr id="93" name="直接箭头连接符 92">
            <a:extLst>
              <a:ext uri="{FF2B5EF4-FFF2-40B4-BE49-F238E27FC236}">
                <a16:creationId xmlns:a16="http://schemas.microsoft.com/office/drawing/2014/main" id="{CCFF5C0C-FF37-49AA-B659-7B3B84B39F36}"/>
              </a:ext>
            </a:extLst>
          </p:cNvPr>
          <p:cNvCxnSpPr>
            <a:cxnSpLocks/>
            <a:stCxn id="82" idx="3"/>
            <a:endCxn id="89" idx="1"/>
          </p:cNvCxnSpPr>
          <p:nvPr/>
        </p:nvCxnSpPr>
        <p:spPr>
          <a:xfrm flipV="1">
            <a:off x="5444713" y="5458064"/>
            <a:ext cx="1235391" cy="14521"/>
          </a:xfrm>
          <a:prstGeom prst="straightConnector1">
            <a:avLst/>
          </a:prstGeom>
          <a:ln>
            <a:solidFill>
              <a:srgbClr val="002060"/>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078581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F5F9A27-9A9E-444C-9C69-63FB12FD0D6E}"/>
              </a:ext>
            </a:extLst>
          </p:cNvPr>
          <p:cNvSpPr>
            <a:spLocks noGrp="1"/>
          </p:cNvSpPr>
          <p:nvPr>
            <p:ph type="sldNum" sz="quarter" idx="11"/>
          </p:nvPr>
        </p:nvSpPr>
        <p:spPr/>
        <p:txBody>
          <a:bodyPr/>
          <a:lstStyle/>
          <a:p>
            <a:r>
              <a:rPr lang="zh-CN" altLang="en-US"/>
              <a:t>第</a:t>
            </a:r>
            <a:fld id="{013907DE-7433-469B-952A-942E92E3B273}" type="slidenum">
              <a:rPr lang="en-US" altLang="zh-CN" smtClean="0"/>
              <a:pPr/>
              <a:t>9</a:t>
            </a:fld>
            <a:r>
              <a:rPr lang="zh-CN" altLang="en-US"/>
              <a:t>页</a:t>
            </a:r>
            <a:endParaRPr lang="zh-CN"/>
          </a:p>
        </p:txBody>
      </p:sp>
      <p:sp>
        <p:nvSpPr>
          <p:cNvPr id="3" name="标题 2">
            <a:extLst>
              <a:ext uri="{FF2B5EF4-FFF2-40B4-BE49-F238E27FC236}">
                <a16:creationId xmlns:a16="http://schemas.microsoft.com/office/drawing/2014/main" id="{982EA926-160A-4F91-B465-8DB11DC20EAB}"/>
              </a:ext>
            </a:extLst>
          </p:cNvPr>
          <p:cNvSpPr>
            <a:spLocks noGrp="1"/>
          </p:cNvSpPr>
          <p:nvPr>
            <p:ph type="title"/>
          </p:nvPr>
        </p:nvSpPr>
        <p:spPr/>
        <p:txBody>
          <a:bodyPr/>
          <a:lstStyle/>
          <a:p>
            <a:r>
              <a:rPr kumimoji="1" lang="zh-CN" altLang="en-US" dirty="0">
                <a:latin typeface="ＭＳ 明朝" panose="02020609040205080304" pitchFamily="17" charset="-128"/>
                <a:ea typeface="ＭＳ 明朝" panose="02020609040205080304" pitchFamily="17" charset="-128"/>
              </a:rPr>
              <a:t>不动产房源</a:t>
            </a:r>
            <a:r>
              <a:rPr kumimoji="1" lang="ja-JP" altLang="en-US" dirty="0">
                <a:latin typeface="ＭＳ 明朝" panose="02020609040205080304" pitchFamily="17" charset="-128"/>
                <a:ea typeface="ＭＳ 明朝" panose="02020609040205080304" pitchFamily="17" charset="-128"/>
              </a:rPr>
              <a:t>募集</a:t>
            </a:r>
            <a:r>
              <a:rPr kumimoji="1" lang="zh-CN" altLang="en-US" dirty="0">
                <a:latin typeface="ＭＳ 明朝" panose="02020609040205080304" pitchFamily="17" charset="-128"/>
                <a:ea typeface="ＭＳ 明朝" panose="02020609040205080304" pitchFamily="17" charset="-128"/>
              </a:rPr>
              <a:t>原则</a:t>
            </a:r>
            <a:endParaRPr kumimoji="1" lang="ja-JP" altLang="en-US" dirty="0">
              <a:latin typeface="ＭＳ 明朝" panose="02020609040205080304" pitchFamily="17" charset="-128"/>
              <a:ea typeface="ＭＳ 明朝" panose="02020609040205080304" pitchFamily="17" charset="-128"/>
            </a:endParaRPr>
          </a:p>
        </p:txBody>
      </p:sp>
      <p:sp>
        <p:nvSpPr>
          <p:cNvPr id="4" name="内容占位符 3">
            <a:extLst>
              <a:ext uri="{FF2B5EF4-FFF2-40B4-BE49-F238E27FC236}">
                <a16:creationId xmlns:a16="http://schemas.microsoft.com/office/drawing/2014/main" id="{B47B36C7-ED65-4152-AA70-6BB95B4B20FB}"/>
              </a:ext>
            </a:extLst>
          </p:cNvPr>
          <p:cNvSpPr>
            <a:spLocks noGrp="1"/>
          </p:cNvSpPr>
          <p:nvPr>
            <p:ph sz="quarter" idx="12"/>
          </p:nvPr>
        </p:nvSpPr>
        <p:spPr/>
        <p:txBody>
          <a:bodyPr/>
          <a:lstStyle/>
          <a:p>
            <a:r>
              <a:rPr kumimoji="1" lang="zh-CN" altLang="en-US" dirty="0"/>
              <a:t>独家委托原则</a:t>
            </a:r>
          </a:p>
          <a:p>
            <a:pPr marL="0" indent="0">
              <a:buNone/>
            </a:pPr>
            <a:r>
              <a:rPr kumimoji="1" lang="en-US" altLang="zh-CN" dirty="0"/>
              <a:t>	</a:t>
            </a:r>
            <a:r>
              <a:rPr kumimoji="1" lang="zh-CN" altLang="en-US" dirty="0"/>
              <a:t>所有物件原则上团购时将停止其他渠道的营业</a:t>
            </a:r>
          </a:p>
          <a:p>
            <a:r>
              <a:rPr kumimoji="1" lang="zh-CN" altLang="en-US" dirty="0"/>
              <a:t>真实有效原则</a:t>
            </a:r>
          </a:p>
          <a:p>
            <a:pPr marL="0" indent="0">
              <a:buNone/>
            </a:pPr>
            <a:r>
              <a:rPr kumimoji="1" lang="en-US" altLang="zh-CN" dirty="0"/>
              <a:t>	</a:t>
            </a:r>
            <a:r>
              <a:rPr kumimoji="1" lang="zh-CN" altLang="en-US" dirty="0"/>
              <a:t>所有物件事前均经过各种审核，包括但不限于权证资料、现地考察</a:t>
            </a:r>
          </a:p>
          <a:p>
            <a:r>
              <a:rPr kumimoji="1" lang="zh-CN" altLang="en-US" dirty="0"/>
              <a:t>价格稳定原则</a:t>
            </a:r>
            <a:endParaRPr kumimoji="1" lang="en-US" altLang="zh-CN" dirty="0"/>
          </a:p>
          <a:p>
            <a:pPr marL="0" indent="0">
              <a:buNone/>
            </a:pPr>
            <a:r>
              <a:rPr kumimoji="1" lang="en-US" altLang="zh-CN" dirty="0"/>
              <a:t>	</a:t>
            </a:r>
            <a:r>
              <a:rPr kumimoji="1" lang="zh-CN" altLang="en-US" dirty="0"/>
              <a:t>所有物件均经过行情调查，以确保买卖双方的权益</a:t>
            </a:r>
            <a:endParaRPr kumimoji="1" lang="en-US" altLang="zh-CN" dirty="0"/>
          </a:p>
        </p:txBody>
      </p:sp>
    </p:spTree>
    <p:extLst>
      <p:ext uri="{BB962C8B-B14F-4D97-AF65-F5344CB8AC3E}">
        <p14:creationId xmlns:p14="http://schemas.microsoft.com/office/powerpoint/2010/main" val="25800895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3&quot;/&gt;&lt;lineCharCount val=&quot;4&quot;/&gt;&lt;lineCharCount val=&quot;4&quot;/&gt;&lt;lineCharCount val=&quot;4&quot;/&gt;&lt;lineCharCount val=&quot;4&quot;/&gt;&lt;lineCharCount val=&quot;4&quot;/&gt;&lt;lineCharCount val=&quot;4&quot;/&gt;&lt;lineCharCount val=&quot;4&quot;/&gt;&lt;lineCharCount val=&quot;3&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 name="HTML_SHAPEINFO" val="&lt;ThreeDShapeInfo&gt;&lt;uuid val=&quot;{42CA5E41-7AC0-4259-BF10-8E39258AA24D}&quot;/&gt;&lt;isInvalidForFieldText val=&quot;0&quot;/&gt;&lt;Image&gt;&lt;filename val=&quot;C:\Users\sunsh_q64utuq\AppData\Local\Temp\CP26815248609Session\CPTrustFolder26815248625\PPTImport26815441171\data\asimages\{42CA5E41-7AC0-4259-BF10-8E39258AA24D}_1.png&quot;/&gt;&lt;left val=&quot;344&quot;/&gt;&lt;top val=&quot;463&quot;/&gt;&lt;width val=&quot;591&quot;/&gt;&lt;height val=&quot;68&quot;/&gt;&lt;hasText val=&quot;1&quot;/&gt;&lt;/Image&gt;&lt;/ThreeDShape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 name="HTML_SHAPEINFO" val="&lt;ThreeDShapeInfo&gt;&lt;uuid val=&quot;{9C0FEE67-6005-41DE-AAF7-CD5CB68EB567}&quot;/&gt;&lt;isInvalidForFieldText val=&quot;0&quot;/&gt;&lt;Image&gt;&lt;filename val=&quot;C:\Users\sunsh_q64utuq\AppData\Local\Temp\CP26815248609Session\CPTrustFolder26815248625\PPTImport26815441171\data\asimages\{9C0FEE67-6005-41DE-AAF7-CD5CB68EB567}_1.png&quot;/&gt;&lt;left val=&quot;207&quot;/&gt;&lt;top val=&quot;229&quot;/&gt;&lt;width val=&quot;865&quot;/&gt;&lt;height val=&quot;139&quot;/&gt;&lt;hasText val=&quot;1&quot;/&gt;&lt;/Image&gt;&lt;/ThreeDShape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 name="HTML_SHAPEINFO" val="&lt;ThreeDShapeInfo&gt;&lt;uuid val=&quot;{42CA5E41-7AC0-4259-BF10-8E39258AA24D}&quot;/&gt;&lt;isInvalidForFieldText val=&quot;0&quot;/&gt;&lt;Image&gt;&lt;filename val=&quot;C:\Users\sunsh_q64utuq\AppData\Local\Temp\CP26815248609Session\CPTrustFolder26815248625\PPTImport26815441171\data\asimages\{42CA5E41-7AC0-4259-BF10-8E39258AA24D}_1.png&quot;/&gt;&lt;left val=&quot;344&quot;/&gt;&lt;top val=&quot;463&quot;/&gt;&lt;width val=&quot;591&quot;/&gt;&lt;height val=&quot;68&quot;/&gt;&lt;hasText val=&quot;1&quot;/&gt;&lt;/Image&gt;&lt;/ThreeDShape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 name="HTML_SHAPEINFO" val="&lt;ThreeDShapeInfo&gt;&lt;uuid val=&quot;{9C0FEE67-6005-41DE-AAF7-CD5CB68EB567}&quot;/&gt;&lt;isInvalidForFieldText val=&quot;0&quot;/&gt;&lt;Image&gt;&lt;filename val=&quot;C:\Users\sunsh_q64utuq\AppData\Local\Temp\CP26815248609Session\CPTrustFolder26815248625\PPTImport26815441171\data\asimages\{9C0FEE67-6005-41DE-AAF7-CD5CB68EB567}_1.png&quot;/&gt;&lt;left val=&quot;207&quot;/&gt;&lt;top val=&quot;229&quot;/&gt;&lt;width val=&quot;865&quot;/&gt;&lt;height val=&quot;139&quot;/&gt;&lt;hasText val=&quot;1&quot;/&gt;&lt;/Image&gt;&lt;/ThreeDShape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 name="HTML_SHAPEINFO" val="&lt;ThreeDShapeInfo&gt;&lt;uuid val=&quot;{42CA5E41-7AC0-4259-BF10-8E39258AA24D}&quot;/&gt;&lt;isInvalidForFieldText val=&quot;0&quot;/&gt;&lt;Image&gt;&lt;filename val=&quot;C:\Users\sunsh_q64utuq\AppData\Local\Temp\CP26815248609Session\CPTrustFolder26815248625\PPTImport26815441171\data\asimages\{42CA5E41-7AC0-4259-BF10-8E39258AA24D}_1.png&quot;/&gt;&lt;left val=&quot;344&quot;/&gt;&lt;top val=&quot;463&quot;/&gt;&lt;width val=&quot;591&quot;/&gt;&lt;height val=&quot;68&quot;/&gt;&lt;hasText val=&quot;1&quot;/&gt;&lt;/Image&gt;&lt;/ThreeDShape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 name="HTML_SHAPEINFO" val="&lt;ThreeDShapeInfo&gt;&lt;uuid val=&quot;{9C0FEE67-6005-41DE-AAF7-CD5CB68EB567}&quot;/&gt;&lt;isInvalidForFieldText val=&quot;0&quot;/&gt;&lt;Image&gt;&lt;filename val=&quot;C:\Users\sunsh_q64utuq\AppData\Local\Temp\CP26815248609Session\CPTrustFolder26815248625\PPTImport26815441171\data\asimages\{9C0FEE67-6005-41DE-AAF7-CD5CB68EB567}_1.png&quot;/&gt;&lt;left val=&quot;207&quot;/&gt;&lt;top val=&quot;229&quot;/&gt;&lt;width val=&quot;865&quot;/&gt;&lt;height val=&quot;139&quot;/&gt;&lt;hasText val=&quot;1&quot;/&gt;&lt;/Image&gt;&lt;/ThreeDShape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 name="HTML_SHAPEINFO" val="&lt;ThreeDShapeInfo&gt;&lt;uuid val=&quot;{42CA5E41-7AC0-4259-BF10-8E39258AA24D}&quot;/&gt;&lt;isInvalidForFieldText val=&quot;0&quot;/&gt;&lt;Image&gt;&lt;filename val=&quot;C:\Users\sunsh_q64utuq\AppData\Local\Temp\CP26815248609Session\CPTrustFolder26815248625\PPTImport26815441171\data\asimages\{42CA5E41-7AC0-4259-BF10-8E39258AA24D}_1.png&quot;/&gt;&lt;left val=&quot;344&quot;/&gt;&lt;top val=&quot;463&quot;/&gt;&lt;width val=&quot;591&quot;/&gt;&lt;height val=&quot;68&quot;/&gt;&lt;hasText val=&quot;1&quot;/&gt;&lt;/Image&gt;&lt;/ThreeDShape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4&quot;/&gt;&lt;/TableIndex&gt;&lt;/ShapeTextInfo&gt;"/>
  <p:tag name="HTML_SHAPEINFO" val="&lt;ThreeDShapeInfo&gt;&lt;uuid val=&quot;{60DD29DC-1615-4576-9BA1-33F5D33015C7}&quot;/&gt;&lt;isInvalidForFieldText val=&quot;0&quot;/&gt;&lt;Image&gt;&lt;filename val=&quot;C:\Users\sunsh_q64utuq\AppData\Local\Temp\CP26815248609Session\CPTrustFolder26815248625\PPTImport26815441171\data\asimages\{60DD29DC-1615-4576-9BA1-33F5D33015C7}_2.png&quot;/&gt;&lt;left val=&quot;527&quot;/&gt;&lt;top val=&quot;31&quot;/&gt;&lt;width val=&quot;701&quot;/&gt;&lt;height val=&quot;90&quot;/&gt;&lt;hasText val=&quot;1&quot;/&gt;&lt;/Image&gt;&lt;/ThreeDShape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 name="HTML_SHAPEINFO" val="&lt;ThreeDShapeInfo&gt;&lt;uuid val=&quot;{5CE30293-DE95-40E8-958F-8679E58BE0E9}&quot;/&gt;&lt;isInvalidForFieldText val=&quot;0&quot;/&gt;&lt;Image&gt;&lt;filename val=&quot;C:\Users\sunsh_q64utuq\AppData\Local\Temp\CP26815248609Session\CPTrustFolder26815248625\PPTImport26815441171\data\asimages\{5CE30293-DE95-40E8-958F-8679E58BE0E9}_2.png&quot;/&gt;&lt;left val=&quot;313&quot;/&gt;&lt;top val=&quot;384&quot;/&gt;&lt;width val=&quot;188&quot;/&gt;&lt;height val=&quot;46&quot;/&gt;&lt;hasText val=&quot;1&quot;/&gt;&lt;/Image&gt;&lt;/ThreeDShape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F3352E8B-06CA-42D7-B54A-AF35F2E9F5F6}&quot;/&gt;&lt;isInvalidForFieldText val=&quot;0&quot;/&gt;&lt;Image&gt;&lt;filename val=&quot;C:\Users\sunsh_q64utuq\AppData\Local\Temp\CP26815248609Session\CPTrustFolder26815248625\PPTImport26815441171\data\asimages\{F3352E8B-06CA-42D7-B54A-AF35F2E9F5F6}_2.png&quot;/&gt;&lt;left val=&quot;354&quot;/&gt;&lt;top val=&quot;339&quot;/&gt;&lt;width val=&quot;106&quot;/&gt;&lt;height val=&quot;46&quot;/&gt;&lt;hasText val=&quot;1&quot;/&gt;&lt;/Image&gt;&lt;/ThreeDShape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PRESENTER_DUMMYTAG" val="&lt;DummyForForceWrite&gt;&lt;/DummyForForceWrite&gt;"/>
  <p:tag name="HTML_SHAPEINFO" val="&lt;ThreeDShapeInfo&gt;&lt;uuid val=&quot;{C88B7AEE-CA7A-49BC-A0B0-02EAB280AA77}&quot;/&gt;&lt;isInvalidForFieldText val=&quot;0&quot;/&gt;&lt;Image&gt;&lt;filename val=&quot;C:\Users\sunsh_q64utuq\AppData\Local\Temp\CP26815248609Session\CPTrustFolder26815248625\PPTImport26815441171\data\asimages\{C88B7AEE-CA7A-49BC-A0B0-02EAB280AA77}_1.png&quot;/&gt;&lt;left val=&quot;93&quot;/&gt;&lt;top val=&quot;662&quot;/&gt;&lt;width val=&quot;215&quot;/&gt;&lt;height val=&quot;40&quot;/&gt;&lt;hasText val=&quot;1&quot;/&gt;&lt;/Image&gt;&lt;/ThreeDShape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 name="HTML_SHAPEINFO" val="&lt;ThreeDShapeInfo&gt;&lt;uuid val=&quot;{86DB357A-94F6-4A11-834D-339A51BEC9CD}&quot;/&gt;&lt;isInvalidForFieldText val=&quot;0&quot;/&gt;&lt;Image&gt;&lt;filename val=&quot;C:\Users\sunsh_q64utuq\AppData\Local\Temp\CP26815248609Session\CPTrustFolder26815248625\PPTImport26815441171\data\asimages\{86DB357A-94F6-4A11-834D-339A51BEC9CD}_2.png&quot;/&gt;&lt;left val=&quot;93&quot;/&gt;&lt;top val=&quot;662&quot;/&gt;&lt;width val=&quot;215&quot;/&gt;&lt;height val=&quot;41&quot;/&gt;&lt;hasText val=&quot;1&quot;/&gt;&lt;/Image&gt;&lt;/ThreeDShape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INFO" val="&lt;ThreeDShapeInfo&gt;&lt;uuid val=&quot;{A52CC0C2-0C43-4FE5-80C7-9A50FDD69E99}&quot;/&gt;&lt;isInvalidForFieldText val=&quot;0&quot;/&gt;&lt;Image&gt;&lt;filename val=&quot;C:\Users\sunsh_q64utuq\AppData\Local\Temp\CP26815248609Session\CPTrustFolder26815248625\PPTImport26815441171\data\asimages\{A52CC0C2-0C43-4FE5-80C7-9A50FDD69E99}_2.png&quot;/&gt;&lt;left val=&quot;478&quot;/&gt;&lt;top val=&quot;223&quot;/&gt;&lt;width val=&quot;42&quot;/&gt;&lt;height val=&quot;62&quot;/&gt;&lt;hasText val=&quot;1&quot;/&gt;&lt;/Image&gt;&lt;/ThreeDShape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CAF8DE06-DC27-49B9-AE65-14DDF9D61603}&quot;/&gt;&lt;isInvalidForFieldText val=&quot;0&quot;/&gt;&lt;Image&gt;&lt;filename val=&quot;C:\Users\sunsh_q64utuq\AppData\Local\Temp\CP26815248609Session\CPTrustFolder26815248625\PPTImport26815441171\data\asimages\{CAF8DE06-DC27-49B9-AE65-14DDF9D61603}_2.png&quot;/&gt;&lt;left val=&quot;527&quot;/&gt;&lt;top val=&quot;227&quot;/&gt;&lt;width val=&quot;382&quot;/&gt;&lt;height val=&quot;52&quot;/&gt;&lt;hasText val=&quot;1&quot;/&gt;&lt;/Image&gt;&lt;/ThreeDShapeInfo&gt;"/>
</p:tagLst>
</file>

<file path=ppt/tags/tag32.xml><?xml version="1.0" encoding="utf-8"?>
<p:tagLst xmlns:a="http://schemas.openxmlformats.org/drawingml/2006/main" xmlns:r="http://schemas.openxmlformats.org/officeDocument/2006/relationships" xmlns:p="http://schemas.openxmlformats.org/presentationml/2006/main">
  <p:tag name="PRESENTER_SHAPEINFO" val="&lt;ThreeDShapeInfo&gt;&lt;uuid val=&quot;{368DF915-0565-4FFE-A7B2-80C5B0C4DDD3}&quot;/&gt;&lt;isInvalidForFieldText val=&quot;0&quot;/&gt;&lt;Image&gt;&lt;filename val=&quot;C:\Users\sunsh_q64utuq\AppData\Local\Temp\CP26815248609Session\CPTrustFolder26815248625\PPTImport26815441171\data\asimages\{368DF915-0565-4FFE-A7B2-80C5B0C4DDD3}_2.png&quot;/&gt;&lt;left val=&quot;352&quot;/&gt;&lt;top val=&quot;153&quot;/&gt;&lt;width val=&quot;43&quot;/&gt;&lt;height val=&quot;62&quot;/&gt;&lt;hasText val=&quot;1&quot;/&gt;&lt;/Image&gt;&lt;/ThreeDShape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quot;/&gt;&lt;/TableIndex&gt;&lt;/ShapeTextInfo&gt;"/>
  <p:tag name="PRESENTER_SHAPEINFO" val="&lt;ThreeDShapeInfo&gt;&lt;uuid val=&quot;{23015C29-7C02-4ACC-8C0D-B05053F091D8}&quot;/&gt;&lt;isInvalidForFieldText val=&quot;0&quot;/&gt;&lt;Image&gt;&lt;filename val=&quot;C:\Users\sunsh_q64utuq\AppData\Local\Temp\CP26815248609Session\CPTrustFolder26815248625\PPTImport26815441171\data\asimages\{23015C29-7C02-4ACC-8C0D-B05053F091D8}_2.png&quot;/&gt;&lt;left val=&quot;397&quot;/&gt;&lt;top val=&quot;160&quot;/&gt;&lt;width val=&quot;380&quot;/&gt;&lt;height val=&quot;53&quot;/&gt;&lt;hasText val=&quot;1&quot;/&gt;&lt;/Image&gt;&lt;/ThreeDShapeInfo&gt;"/>
</p:tagLst>
</file>

<file path=ppt/tags/tag34.xml><?xml version="1.0" encoding="utf-8"?>
<p:tagLst xmlns:a="http://schemas.openxmlformats.org/drawingml/2006/main" xmlns:r="http://schemas.openxmlformats.org/officeDocument/2006/relationships" xmlns:p="http://schemas.openxmlformats.org/presentationml/2006/main">
  <p:tag name="PRESENTER_SHAPEINFO" val="&lt;ThreeDShapeInfo&gt;&lt;uuid val=&quot;{813DE7F8-1E87-4653-8B69-2061C92312E4}&quot;/&gt;&lt;isInvalidForFieldText val=&quot;0&quot;/&gt;&lt;Image&gt;&lt;filename val=&quot;C:\Users\sunsh_q64utuq\AppData\Local\Temp\CP26815248609Session\CPTrustFolder26815248625\PPTImport26815441171\data\asimages\{813DE7F8-1E87-4653-8B69-2061C92312E4}_2.png&quot;/&gt;&lt;left val=&quot;569&quot;/&gt;&lt;top val=&quot;300&quot;/&gt;&lt;width val=&quot;43&quot;/&gt;&lt;height val=&quot;62&quot;/&gt;&lt;hasText val=&quot;1&quot;/&gt;&lt;/Image&gt;&lt;/ThreeDShape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 name="HTML_SHAPEINFO" val="&lt;ThreeDShapeInfo&gt;&lt;uuid val=&quot;{98521F9C-B17D-4F19-8221-FE6156938F0B}&quot;/&gt;&lt;isInvalidForFieldText val=&quot;0&quot;/&gt;&lt;Image&gt;&lt;filename val=&quot;C:\Users\sunsh_q64utuq\AppData\Local\Temp\CP26815248609Session\CPTrustFolder26815248625\PPTImport26815441171\data\asimages\{98521F9C-B17D-4F19-8221-FE6156938F0B}_2.png&quot;/&gt;&lt;left val=&quot;622&quot;/&gt;&lt;top val=&quot;300&quot;/&gt;&lt;width val=&quot;403&quot;/&gt;&lt;height val=&quot;52&quot;/&gt;&lt;hasText val=&quot;1&quot;/&gt;&lt;/Image&gt;&lt;/ThreeDShapeInfo&gt;"/>
</p:tagLst>
</file>

<file path=ppt/tags/tag36.xml><?xml version="1.0" encoding="utf-8"?>
<p:tagLst xmlns:a="http://schemas.openxmlformats.org/drawingml/2006/main" xmlns:r="http://schemas.openxmlformats.org/officeDocument/2006/relationships" xmlns:p="http://schemas.openxmlformats.org/presentationml/2006/main">
  <p:tag name="PRESENTER_SHAPEINFO" val="&lt;ThreeDShapeInfo&gt;&lt;uuid val=&quot;{2721AED8-1B40-4B4D-A209-8B9B425E37BB}&quot;/&gt;&lt;isInvalidForFieldText val=&quot;0&quot;/&gt;&lt;Image&gt;&lt;filename val=&quot;C:\Users\sunsh_q64utuq\AppData\Local\Temp\CP26815248609Session\CPTrustFolder26815248625\PPTImport26815441171\data\asimages\{2721AED8-1B40-4B4D-A209-8B9B425E37BB}_2.png&quot;/&gt;&lt;left val=&quot;620&quot;/&gt;&lt;top val=&quot;372&quot;/&gt;&lt;width val=&quot;42&quot;/&gt;&lt;height val=&quot;62&quot;/&gt;&lt;hasText val=&quot;1&quot;/&gt;&lt;/Image&gt;&lt;/ThreeDShape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 name="HTML_SHAPEINFO" val="&lt;ThreeDShapeInfo&gt;&lt;uuid val=&quot;{F127A49F-43E1-4B7E-B7E0-FAF5543D289C}&quot;/&gt;&lt;isInvalidForFieldText val=&quot;0&quot;/&gt;&lt;Image&gt;&lt;filename val=&quot;C:\Users\sunsh_q64utuq\AppData\Local\Temp\CP26815248609Session\CPTrustFolder26815248625\PPTImport26815441171\data\asimages\{F127A49F-43E1-4B7E-B7E0-FAF5543D289C}_2.png&quot;/&gt;&lt;left val=&quot;671&quot;/&gt;&lt;top val=&quot;374&quot;/&gt;&lt;width val=&quot;392&quot;/&gt;&lt;height val=&quot;52&quot;/&gt;&lt;hasText val=&quot;1&quot;/&gt;&lt;/Image&gt;&lt;/ThreeDShape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 name="HTML_SHAPEINFO" val="&lt;ThreeDShapeInfo&gt;&lt;uuid val=&quot;{A76ED357-63FE-4130-93B6-4F2CFC3230E6}&quot;/&gt;&lt;isInvalidForFieldText val=&quot;0&quot;/&gt;&lt;Image&gt;&lt;filename val=&quot;C:\Users\sunsh_q64utuq\AppData\Local\Temp\CP26815248609Session\CPTrustFolder26815248625\PPTImport26815441171\data\asimages\{A76ED357-63FE-4130-93B6-4F2CFC3230E6}_2.png&quot;/&gt;&lt;left val=&quot;627&quot;/&gt;&lt;top val=&quot;459&quot;/&gt;&lt;width val=&quot;380&quot;/&gt;&lt;height val=&quot;52&quot;/&gt;&lt;hasText val=&quot;1&quot;/&gt;&lt;/Image&gt;&lt;/ThreeDShapeInfo&gt;"/>
</p:tagLst>
</file>

<file path=ppt/tags/tag39.xml><?xml version="1.0" encoding="utf-8"?>
<p:tagLst xmlns:a="http://schemas.openxmlformats.org/drawingml/2006/main" xmlns:r="http://schemas.openxmlformats.org/officeDocument/2006/relationships" xmlns:p="http://schemas.openxmlformats.org/presentationml/2006/main">
  <p:tag name="PRESENTER_SHAPEINFO" val="&lt;ThreeDShapeInfo&gt;&lt;uuid val=&quot;{F2324136-7611-432C-A08B-74970C17BFF3}&quot;/&gt;&lt;isInvalidForFieldText val=&quot;0&quot;/&gt;&lt;Image&gt;&lt;filename val=&quot;C:\Users\sunsh_q64utuq\AppData\Local\Temp\CP26815248609Session\CPTrustFolder26815248625\PPTImport26815441171\data\asimages\{F2324136-7611-432C-A08B-74970C17BFF3}_2.png&quot;/&gt;&lt;left val=&quot;352&quot;/&gt;&lt;top val=&quot;594&quot;/&gt;&lt;width val=&quot;42&quot;/&gt;&lt;height val=&quot;62&quot;/&gt;&lt;hasText val=&quot;1&quot;/&gt;&lt;/Image&gt;&lt;/ThreeDShape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 name="HTML_SHAPEINFO" val="&lt;ThreeDShapeInfo&gt;&lt;uuid val=&quot;{C3E127A1-074E-405A-88D9-9503D9999D74}&quot;/&gt;&lt;isInvalidForFieldText val=&quot;0&quot;/&gt;&lt;Image&gt;&lt;filename val=&quot;C:\Users\sunsh_q64utuq\AppData\Local\Temp\CP26815248609Session\CPTrustFolder26815248625\PPTImport26815441171\data\asimages\{C3E127A1-074E-405A-88D9-9503D9999D74}_2.png&quot;/&gt;&lt;left val=&quot;397&quot;/&gt;&lt;top val=&quot;600&quot;/&gt;&lt;width val=&quot;458&quot;/&gt;&lt;height val=&quot;52&quot;/&gt;&lt;hasText val=&quot;1&quot;/&gt;&lt;/Image&gt;&lt;/ThreeDShapeInfo&gt;"/>
</p:tagLst>
</file>

<file path=ppt/tags/tag41.xml><?xml version="1.0" encoding="utf-8"?>
<p:tagLst xmlns:a="http://schemas.openxmlformats.org/drawingml/2006/main" xmlns:r="http://schemas.openxmlformats.org/officeDocument/2006/relationships" xmlns:p="http://schemas.openxmlformats.org/presentationml/2006/main">
  <p:tag name="PRESENTER_SHAPEINFO" val="&lt;ThreeDShapeInfo&gt;&lt;uuid val=&quot;{5695597A-E668-4B87-949B-4690721B68DB}&quot;/&gt;&lt;isInvalidForFieldText val=&quot;0&quot;/&gt;&lt;Image&gt;&lt;filename val=&quot;C:\Users\sunsh_q64utuq\AppData\Local\Temp\CP26815248609Session\CPTrustFolder26815248625\PPTImport26815441171\data\asimages\{5695597A-E668-4B87-949B-4690721B68DB}_2.png&quot;/&gt;&lt;left val=&quot;492&quot;/&gt;&lt;top val=&quot;523&quot;/&gt;&lt;width val=&quot;42&quot;/&gt;&lt;height val=&quot;62&quot;/&gt;&lt;hasText val=&quot;1&quot;/&gt;&lt;/Image&gt;&lt;/ThreeDShape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 name="PRESENTER_SHAPEINFO" val="&lt;ThreeDShapeInfo&gt;&lt;uuid val=&quot;{EAB92C3E-510E-42CB-A673-4A71B299CB3B}&quot;/&gt;&lt;isInvalidForFieldText val=&quot;0&quot;/&gt;&lt;Image&gt;&lt;filename val=&quot;C:\Users\sunsh_q64utuq\AppData\Local\Temp\CP26815248609Session\CPTrustFolder26815248625\PPTImport26815441171\data\asimages\{EAB92C3E-510E-42CB-A673-4A71B299CB3B}_2.png&quot;/&gt;&lt;left val=&quot;548&quot;/&gt;&lt;top val=&quot;533&quot;/&gt;&lt;width val=&quot;383&quot;/&gt;&lt;height val=&quot;52&quot;/&gt;&lt;hasText val=&quot;1&quot;/&gt;&lt;/Image&gt;&lt;/ThreeDShapeInfo&gt;"/>
</p:tagLst>
</file>

<file path=ppt/tags/tag43.xml><?xml version="1.0" encoding="utf-8"?>
<p:tagLst xmlns:a="http://schemas.openxmlformats.org/drawingml/2006/main" xmlns:r="http://schemas.openxmlformats.org/officeDocument/2006/relationships" xmlns:p="http://schemas.openxmlformats.org/presentationml/2006/main">
  <p:tag name="PRESENTER_SHAPEINFO" val="&lt;ThreeDShapeInfo&gt;&lt;uuid val=&quot;{1742E212-A145-4D7C-9DB7-95C8BDBDF563}&quot;/&gt;&lt;isInvalidForFieldText val=&quot;0&quot;/&gt;&lt;Image&gt;&lt;filename val=&quot;C:\Users\sunsh_q64utuq\AppData\Local\Temp\CP26815248609Session\CPTrustFolder26815248625\PPTImport26815441171\data\asimages\{1742E212-A145-4D7C-9DB7-95C8BDBDF563}_2.png&quot;/&gt;&lt;left val=&quot;558&quot;/&gt;&lt;top val=&quot;456&quot;/&gt;&lt;width val=&quot;42&quot;/&gt;&lt;height val=&quot;62&quot;/&gt;&lt;hasText val=&quot;1&quot;/&gt;&lt;/Image&gt;&lt;/ThreeDShapeInfo&gt;"/>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 name="HTML_SHAPEINFO" val="&lt;ThreeDShapeInfo&gt;&lt;uuid val=&quot;{9C0FEE67-6005-41DE-AAF7-CD5CB68EB567}&quot;/&gt;&lt;isInvalidForFieldText val=&quot;0&quot;/&gt;&lt;Image&gt;&lt;filename val=&quot;C:\Users\sunsh_q64utuq\AppData\Local\Temp\CP26815248609Session\CPTrustFolder26815248625\PPTImport26815441171\data\asimages\{9C0FEE67-6005-41DE-AAF7-CD5CB68EB567}_1.png&quot;/&gt;&lt;left val=&quot;207&quot;/&gt;&lt;top val=&quot;229&quot;/&gt;&lt;width val=&quot;865&quot;/&gt;&lt;height val=&quot;139&quot;/&gt;&lt;hasText val=&quot;1&quot;/&gt;&lt;/Image&gt;&lt;/ThreeDShapeInfo&gt;"/>
</p:tagLst>
</file>

<file path=ppt/tags/tag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 name="HTML_SHAPEINFO" val="&lt;ThreeDShapeInfo&gt;&lt;uuid val=&quot;{42CA5E41-7AC0-4259-BF10-8E39258AA24D}&quot;/&gt;&lt;isInvalidForFieldText val=&quot;0&quot;/&gt;&lt;Image&gt;&lt;filename val=&quot;C:\Users\sunsh_q64utuq\AppData\Local\Temp\CP26815248609Session\CPTrustFolder26815248625\PPTImport26815441171\data\asimages\{42CA5E41-7AC0-4259-BF10-8E39258AA24D}_1.png&quot;/&gt;&lt;left val=&quot;344&quot;/&gt;&lt;top val=&quot;463&quot;/&gt;&lt;width val=&quot;591&quot;/&gt;&lt;height val=&quot;68&quot;/&gt;&lt;hasText val=&quot;1&quot;/&gt;&lt;/Image&gt;&lt;/ThreeDShapeInfo&gt;"/>
</p:tagLst>
</file>

<file path=ppt/tags/tag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ags/tag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 name="HTML_SHAPEINFO" val="&lt;ThreeDShapeInfo&gt;&lt;uuid val=&quot;{2DBC60F9-F76F-462A-8950-28C942A98B6B}&quot;/&gt;&lt;isInvalidForFieldText val=&quot;0&quot;/&gt;&lt;Image&gt;&lt;filename val=&quot;C:\Users\sunsh_q64utuq\AppData\Local\Temp\CP26815248609Session\CPTrustFolder26815248625\PPTImport26815441171\data\asimages\{2DBC60F9-F76F-462A-8950-28C942A98B6B}_6.png&quot;/&gt;&lt;left val=&quot;93&quot;/&gt;&lt;top val=&quot;672&quot;/&gt;&lt;width val=&quot;215&quot;/&gt;&lt;height val=&quot;41&quot;/&gt;&lt;hasText val=&quot;1&quot;/&gt;&lt;/Image&gt;&lt;/ThreeDShapeInfo&gt;"/>
</p:tagLst>
</file>

<file path=ppt/tags/tag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 name="HTML_SHAPEINFO" val="&lt;ThreeDShapeInfo&gt;&lt;uuid val=&quot;{2DBC60F9-F76F-462A-8950-28C942A98B6B}&quot;/&gt;&lt;isInvalidForFieldText val=&quot;0&quot;/&gt;&lt;Image&gt;&lt;filename val=&quot;C:\Users\sunsh_q64utuq\AppData\Local\Temp\CP26815248609Session\CPTrustFolder26815248625\PPTImport26815441171\data\asimages\{2DBC60F9-F76F-462A-8950-28C942A98B6B}_6.png&quot;/&gt;&lt;left val=&quot;93&quot;/&gt;&lt;top val=&quot;672&quot;/&gt;&lt;width val=&quot;215&quot;/&gt;&lt;height val=&quot;41&quot;/&gt;&lt;hasText val=&quot;1&quot;/&gt;&lt;/Image&gt;&lt;/ThreeDShapeInfo&gt;"/>
</p:tagLst>
</file>

<file path=ppt/tags/tag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quot;/&gt;&lt;/TableIndex&gt;&lt;/ShapeTextInfo&gt;"/>
  <p:tag name="HTML_SHAPEINFO" val="&lt;ThreeDShapeInfo&gt;&lt;uuid val=&quot;{FFE1B1DE-F9C8-46B5-9AA6-3CE20A86A4A8}&quot;/&gt;&lt;isInvalidForFieldText val=&quot;0&quot;/&gt;&lt;Image&gt;&lt;filename val=&quot;C:\Users\sunsh_q64utuq\AppData\Local\Temp\CP26815248609Session\CPTrustFolder26815248625\PPTImport26815441171\data\asimages\{FFE1B1DE-F9C8-46B5-9AA6-3CE20A86A4A8}_13.png&quot;/&gt;&lt;left val=&quot;93&quot;/&gt;&lt;top val=&quot;670&quot;/&gt;&lt;width val=&quot;186&quot;/&gt;&lt;height val=&quot;41&quot;/&gt;&lt;hasText val=&quot;1&quot;/&gt;&lt;/Image&gt;&lt;/ThreeDShapeInfo&gt;"/>
</p:tagLst>
</file>

<file path=ppt/tags/tag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 name="HTML_SHAPEINFO" val="&lt;ThreeDShapeInfo&gt;&lt;uuid val=&quot;{851686FF-B5A3-4A6C-9672-8A4C9FCDBDC9}&quot;/&gt;&lt;isInvalidForFieldText val=&quot;0&quot;/&gt;&lt;Image&gt;&lt;filename val=&quot;C:\Users\sunsh_q64utuq\AppData\Local\Temp\CP26815248609Session\CPTrustFolder26815248625\PPTImport26815441171\data\asimages\{851686FF-B5A3-4A6C-9672-8A4C9FCDBDC9}_13.png&quot;/&gt;&lt;left val=&quot;336&quot;/&gt;&lt;top val=&quot;276&quot;/&gt;&lt;width val=&quot;598&quot;/&gt;&lt;height val=&quot;225&quot;/&gt;&lt;hasText val=&quot;1&quot;/&gt;&lt;/Image&gt;&lt;/ThreeDShape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 name="HTML_SHAPEINFO" val="&lt;ThreeDShapeInfo&gt;&lt;uuid val=&quot;{9C0FEE67-6005-41DE-AAF7-CD5CB68EB567}&quot;/&gt;&lt;isInvalidForFieldText val=&quot;0&quot;/&gt;&lt;Image&gt;&lt;filename val=&quot;C:\Users\sunsh_q64utuq\AppData\Local\Temp\CP26815248609Session\CPTrustFolder26815248625\PPTImport26815441171\data\asimages\{9C0FEE67-6005-41DE-AAF7-CD5CB68EB567}_1.png&quot;/&gt;&lt;left val=&quot;207&quot;/&gt;&lt;top val=&quot;229&quot;/&gt;&lt;width val=&quot;865&quot;/&gt;&lt;height val=&quot;139&quot;/&gt;&lt;hasText val=&quot;1&quot;/&gt;&lt;/Image&gt;&lt;/ThreeDShapeInfo&gt;"/>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Think">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lnDef>
      <a:spPr>
        <a:ln>
          <a:solidFill>
            <a:srgbClr val="002060"/>
          </a:solidFill>
          <a:tailEnd type="triangle"/>
        </a:ln>
      </a:spPr>
      <a:bodyPr/>
      <a:lstStyle/>
      <a:style>
        <a:lnRef idx="2">
          <a:schemeClr val="dk1"/>
        </a:lnRef>
        <a:fillRef idx="0">
          <a:schemeClr val="dk1"/>
        </a:fillRef>
        <a:effectRef idx="1">
          <a:schemeClr val="dk1"/>
        </a:effectRef>
        <a:fontRef idx="minor">
          <a:schemeClr val="tx1"/>
        </a:fontRef>
      </a:style>
    </a:lnDef>
    <a:txDef>
      <a:spPr>
        <a:ln>
          <a:solidFill>
            <a:schemeClr val="tx1"/>
          </a:solidFill>
        </a:ln>
      </a:spPr>
      <a:bodyPr wrap="square" rtlCol="0">
        <a:spAutoFit/>
      </a:bodyPr>
      <a:lstStyle>
        <a:defPPr>
          <a:defRPr dirty="0" smtClean="0"/>
        </a:defPPr>
      </a:lstStyle>
      <a:style>
        <a:lnRef idx="2">
          <a:schemeClr val="accent2"/>
        </a:lnRef>
        <a:fillRef idx="1">
          <a:schemeClr val="lt1"/>
        </a:fillRef>
        <a:effectRef idx="0">
          <a:schemeClr val="accent2"/>
        </a:effectRef>
        <a:fontRef idx="minor">
          <a:schemeClr val="dk1"/>
        </a:fontRef>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363</Words>
  <Application>Microsoft Office PowerPoint</Application>
  <PresentationFormat>宽屏</PresentationFormat>
  <Paragraphs>79</Paragraphs>
  <Slides>11</Slides>
  <Notes>5</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11</vt:i4>
      </vt:variant>
    </vt:vector>
  </HeadingPairs>
  <TitlesOfParts>
    <vt:vector size="28" baseType="lpstr">
      <vt:lpstr>HG明朝E</vt:lpstr>
      <vt:lpstr>ＭＳ 明朝</vt:lpstr>
      <vt:lpstr>ＭＳ Ｐゴシック</vt:lpstr>
      <vt:lpstr>仿宋_GB2312</vt:lpstr>
      <vt:lpstr>华文行楷</vt:lpstr>
      <vt:lpstr>华文楷体</vt:lpstr>
      <vt:lpstr>华文宋体</vt:lpstr>
      <vt:lpstr>华文新魏</vt:lpstr>
      <vt:lpstr>宋体</vt:lpstr>
      <vt:lpstr>Arial</vt:lpstr>
      <vt:lpstr>Bookman Old Style</vt:lpstr>
      <vt:lpstr>Calibri</vt:lpstr>
      <vt:lpstr>Gill Sans MT</vt:lpstr>
      <vt:lpstr>Times New Roman</vt:lpstr>
      <vt:lpstr>Wingdings</vt:lpstr>
      <vt:lpstr>Wingdings 3</vt:lpstr>
      <vt:lpstr>NewThink</vt:lpstr>
      <vt:lpstr>PowerPoint 演示文稿</vt:lpstr>
      <vt:lpstr>PowerPoint 演示文稿</vt:lpstr>
      <vt:lpstr>PowerPoint 演示文稿</vt:lpstr>
      <vt:lpstr>PowerPoint 演示文稿</vt:lpstr>
      <vt:lpstr>PowerPoint 演示文稿</vt:lpstr>
      <vt:lpstr>个人简介</vt:lpstr>
      <vt:lpstr>不动产业务基本原则</vt:lpstr>
      <vt:lpstr>不动产业务流程（示意图，含不动产租赁和买卖）</vt:lpstr>
      <vt:lpstr>不动产房源募集原则</vt:lpstr>
      <vt:lpstr>注意事项</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
  <cp:revision>10</cp:revision>
  <dcterms:created xsi:type="dcterms:W3CDTF">2006-08-31T22:41:38Z</dcterms:created>
  <dcterms:modified xsi:type="dcterms:W3CDTF">2018-11-25T07:59:45Z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TC101671262052</vt:lpwstr>
  </property>
</Properties>
</file>