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7"/>
  </p:notesMasterIdLst>
  <p:handoutMasterIdLst>
    <p:handoutMasterId r:id="rId8"/>
  </p:handoutMasterIdLst>
  <p:sldIdLst>
    <p:sldId id="257" r:id="rId2"/>
    <p:sldId id="451" r:id="rId3"/>
    <p:sldId id="452" r:id="rId4"/>
    <p:sldId id="453" r:id="rId5"/>
    <p:sldId id="261" r:id="rId6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8" autoAdjust="0"/>
    <p:restoredTop sz="73675" autoAdjust="0"/>
  </p:normalViewPr>
  <p:slideViewPr>
    <p:cSldViewPr>
      <p:cViewPr varScale="1">
        <p:scale>
          <a:sx n="98" d="100"/>
          <a:sy n="98" d="100"/>
        </p:scale>
        <p:origin x="96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16" y="3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2018/11/1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TextBox 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914400" y="2057400"/>
            <a:ext cx="10363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东居商事公司介绍</a:t>
            </a:r>
            <a:endParaRPr lang="en-US" altLang="zh-CN" sz="6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042CB-8B7F-4590-A451-A2BEE1BEA8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0" y="3581400"/>
            <a:ext cx="5410200" cy="461963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编辑章节名</a:t>
            </a:r>
          </a:p>
        </p:txBody>
      </p:sp>
    </p:spTree>
    <p:extLst>
      <p:ext uri="{BB962C8B-B14F-4D97-AF65-F5344CB8AC3E}">
        <p14:creationId xmlns:p14="http://schemas.microsoft.com/office/powerpoint/2010/main" val="326517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Shape 7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67EF915-9282-4C5B-8A4E-E42F65A0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03922"/>
            <a:ext cx="10515600" cy="625474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ja-JP" altLang="en-US" dirty="0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0A2403A8-489C-4DCE-8496-FDE2F62E0C83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00800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6749" y="2667000"/>
            <a:ext cx="1391251" cy="10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198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9164FA-9A9C-4300-A710-C65E2547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436"/>
            <a:ext cx="10972800" cy="584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Straight Connector 28">
            <a:extLst>
              <a:ext uri="{FF2B5EF4-FFF2-40B4-BE49-F238E27FC236}">
                <a16:creationId xmlns:a16="http://schemas.microsoft.com/office/drawing/2014/main" id="{5829EE1A-CCB8-43C3-BAB7-9AAAA8599049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914400" y="64198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B90935-3976-4179-836A-39DB906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57" y="71436"/>
            <a:ext cx="10968143" cy="584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37A1F4-3DE0-49A6-8E5E-D6F59ED039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871304"/>
            <a:ext cx="10972800" cy="4556757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Straight Connector 28">
            <a:extLst>
              <a:ext uri="{FF2B5EF4-FFF2-40B4-BE49-F238E27FC236}">
                <a16:creationId xmlns:a16="http://schemas.microsoft.com/office/drawing/2014/main" id="{43511CB0-CEBD-44CB-94AF-280473D13CF3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09600" y="762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Shape 5"/>
          <p:cNvSpPr>
            <a:spLocks noGrp="1"/>
          </p:cNvSpPr>
          <p:nvPr>
            <p:ph type="sldNum" sz="quarter" idx="11"/>
          </p:nvPr>
        </p:nvSpPr>
        <p:spPr>
          <a:xfrm>
            <a:off x="914400" y="6432551"/>
            <a:ext cx="2027767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8432800" y="1295400"/>
            <a:ext cx="33528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432800" y="2209800"/>
            <a:ext cx="33528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7620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38200" y="6413082"/>
            <a:ext cx="162136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</a:lstStyle>
          <a:p>
            <a:fld id="{719A9DB2-1FC5-462C-837D-D19ABCAC1CBB}" type="slidenum">
              <a:rPr lang="en-US" altLang="zh-CN"/>
              <a:pPr/>
              <a:t>‹#›</a:t>
            </a:fld>
            <a:endParaRPr lang="zh-CN" altLang="zh-CN" sz="1600" b="0" dirty="0">
              <a:solidFill>
                <a:schemeClr val="tx2"/>
              </a:solidFill>
            </a:endParaRPr>
          </a:p>
        </p:txBody>
      </p:sp>
      <p:sp>
        <p:nvSpPr>
          <p:cNvPr id="10" name="Shape 9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 rot="5400000">
            <a:off x="590549" y="6515211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07DD235-C289-4B40-B81E-0BDC46B65D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0400" y="6356351"/>
            <a:ext cx="8348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东居商事</a:t>
            </a:r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0183A033-6F11-4142-8DB8-B1C0972A682A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05366" y="6356351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54" r:id="rId3"/>
    <p:sldLayoutId id="2147483749" r:id="rId4"/>
    <p:sldLayoutId id="2147483745" r:id="rId5"/>
    <p:sldLayoutId id="2147483748" r:id="rId6"/>
    <p:sldLayoutId id="2147483747" r:id="rId7"/>
    <p:sldLayoutId id="2147483750" r:id="rId8"/>
    <p:sldLayoutId id="2147483751" r:id="rId9"/>
    <p:sldLayoutId id="214748375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DE1F5B-DC74-4137-9482-024C12562FA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19048-9D71-4F42-8166-816B9286B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2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64B78F-06B0-43C1-B61E-2D6D9CF8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公司概况</a:t>
            </a:r>
            <a:endParaRPr kumimoji="1" lang="ja-JP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6D63C7-F874-4657-9B6A-9AB523E7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24976"/>
              </p:ext>
            </p:extLst>
          </p:nvPr>
        </p:nvGraphicFramePr>
        <p:xfrm>
          <a:off x="762000" y="1478279"/>
          <a:ext cx="6934200" cy="3566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26183">
                  <a:extLst>
                    <a:ext uri="{9D8B030D-6E8A-4147-A177-3AD203B41FA5}">
                      <a16:colId xmlns:a16="http://schemas.microsoft.com/office/drawing/2014/main" val="4027434955"/>
                    </a:ext>
                  </a:extLst>
                </a:gridCol>
                <a:gridCol w="5508017">
                  <a:extLst>
                    <a:ext uri="{9D8B030D-6E8A-4147-A177-3AD203B41FA5}">
                      <a16:colId xmlns:a16="http://schemas.microsoft.com/office/drawing/2014/main" val="828170988"/>
                    </a:ext>
                  </a:extLst>
                </a:gridCol>
              </a:tblGrid>
              <a:tr h="354995">
                <a:tc>
                  <a:txBody>
                    <a:bodyPr/>
                    <a:lstStyle/>
                    <a:p>
                      <a:r>
                        <a:rPr kumimoji="1" lang="zh-CN" altLang="en-US" b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公司名称</a:t>
                      </a:r>
                      <a:endParaRPr kumimoji="1" lang="ja-JP" altLang="en-US" b="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b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株式会社 东居商事</a:t>
                      </a:r>
                      <a:endParaRPr kumimoji="1" lang="ja-JP" altLang="en-US" b="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20404"/>
                  </a:ext>
                </a:extLst>
              </a:tr>
              <a:tr h="354995">
                <a:tc>
                  <a:txBody>
                    <a:bodyPr/>
                    <a:lstStyle/>
                    <a:p>
                      <a:r>
                        <a:rPr kumimoji="1" lang="zh-CN" altLang="en-US" b="0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设    立</a:t>
                      </a:r>
                      <a:endParaRPr kumimoji="1" lang="ja-JP" altLang="en-US" b="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220238"/>
                  </a:ext>
                </a:extLst>
              </a:tr>
              <a:tr h="354995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资本金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095943"/>
                  </a:ext>
                </a:extLst>
              </a:tr>
              <a:tr h="354995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代表者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769338"/>
                  </a:ext>
                </a:extLst>
              </a:tr>
              <a:tr h="354995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从业员数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700333"/>
                  </a:ext>
                </a:extLst>
              </a:tr>
              <a:tr h="35499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地  址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〒101-003</a:t>
                      </a:r>
                      <a:r>
                        <a:rPr kumimoji="1" lang="en-US" altLang="zh-CN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2</a:t>
                      </a:r>
                      <a:endParaRPr kumimoji="1" lang="en-US" altLang="ja-JP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东京都千代田区岩本町</a:t>
                      </a:r>
                      <a:r>
                        <a:rPr kumimoji="1" lang="en-US" altLang="ja-JP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2</a:t>
                      </a:r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丁目</a:t>
                      </a:r>
                      <a:r>
                        <a:rPr kumimoji="1" lang="en-US" altLang="ja-JP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10-9 </a:t>
                      </a:r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手塚ビル</a:t>
                      </a:r>
                      <a:r>
                        <a:rPr kumimoji="1" lang="en-US" altLang="ja-JP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7F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3008"/>
                  </a:ext>
                </a:extLst>
              </a:tr>
              <a:tr h="35499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联系电话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03-5835-5095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634278"/>
                  </a:ext>
                </a:extLst>
              </a:tr>
              <a:tr h="35499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传真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03-5835-5096</a:t>
                      </a:r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230694"/>
                  </a:ext>
                </a:extLst>
              </a:tr>
              <a:tr h="354995">
                <a:tc>
                  <a:txBody>
                    <a:bodyPr/>
                    <a:lstStyle/>
                    <a:p>
                      <a:endParaRPr kumimoji="1" lang="ja-JP" altLang="en-US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63031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88293BB-8FB7-42F9-8041-842BB687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478279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85C527-3F8F-4FD9-8C55-E5D156962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3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D843F8-2C37-4B12-A82D-D747DE4E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成长历程</a:t>
            </a:r>
            <a:endParaRPr kumimoji="1" lang="ja-JP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24B8F-EA6B-4FC9-8778-51528C51E61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2015</a:t>
            </a:r>
            <a:r>
              <a:rPr kumimoji="1" lang="zh-CN" altLang="en-US" dirty="0"/>
              <a:t>年初	建立</a:t>
            </a:r>
            <a:r>
              <a:rPr kumimoji="1" lang="en-US" altLang="zh-CN" dirty="0"/>
              <a:t>【</a:t>
            </a:r>
            <a:r>
              <a:rPr kumimoji="1" lang="zh-CN" altLang="en-US" dirty="0"/>
              <a:t>东居不动产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致力于在日华人住房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	实现公司收益</a:t>
            </a:r>
            <a:r>
              <a:rPr kumimoji="1" lang="en-US" altLang="zh-CN" dirty="0"/>
              <a:t>2</a:t>
            </a:r>
            <a:r>
              <a:rPr kumimoji="1" lang="zh-CN" altLang="en-US" dirty="0"/>
              <a:t>亿 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	组建在日华人不动产公司大联盟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</a:p>
          <a:p>
            <a:r>
              <a:rPr kumimoji="1" lang="en-US" altLang="zh-CN" dirty="0"/>
              <a:t>2016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	实现海外投资物件过百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	</a:t>
            </a:r>
            <a:r>
              <a:rPr kumimoji="1" lang="en-US" altLang="zh-CN" dirty="0"/>
              <a:t>【</a:t>
            </a:r>
            <a:r>
              <a:rPr kumimoji="1" lang="zh-CN" altLang="en-US" dirty="0"/>
              <a:t>东居不动产</a:t>
            </a:r>
            <a:r>
              <a:rPr kumimoji="1" lang="en-US" altLang="zh-CN" dirty="0"/>
              <a:t>】</a:t>
            </a:r>
            <a:r>
              <a:rPr kumimoji="1" lang="zh-CN" altLang="en-US" dirty="0"/>
              <a:t>正式转型为</a:t>
            </a:r>
            <a:r>
              <a:rPr kumimoji="1" lang="en-US" altLang="zh-CN" dirty="0"/>
              <a:t>【</a:t>
            </a:r>
            <a:r>
              <a:rPr kumimoji="1" lang="zh-CN" altLang="en-US" dirty="0"/>
              <a:t>东居商事</a:t>
            </a:r>
            <a:r>
              <a:rPr kumimoji="1" lang="en-US" altLang="zh-CN" dirty="0"/>
              <a:t>】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	开设分社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27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D3AEBC-CBD8-439F-AC5E-1B934F519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5541C8D-313D-4582-A766-E4C8FBD5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å±å¹å¿«ç§ 2018-01-07 17.27.14">
            <a:extLst>
              <a:ext uri="{FF2B5EF4-FFF2-40B4-BE49-F238E27FC236}">
                <a16:creationId xmlns:a16="http://schemas.microsoft.com/office/drawing/2014/main" id="{23770230-FC5C-40B9-B6BE-C2BFA7AF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57325"/>
            <a:ext cx="97536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F4E94A61-BA09-41F3-8A95-6A31F5F4027F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5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14340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33801" y="2895601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3&quot;/&gt;&lt;lineCharCount val=&quot;4&quot;/&gt;&lt;lineCharCount val=&quot;4&quot;/&gt;&lt;lineCharCount val=&quot;4&quot;/&gt;&lt;lineCharCount val=&quot;4&quot;/&gt;&lt;lineCharCount val=&quot;4&quot;/&gt;&lt;lineCharCount val=&quot;4&quot;/&gt;&lt;lineCharCount val=&quot;4&quot;/&gt;&lt;lineCharCount val=&quot;3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PRESENTER_DUMMYTAG" val="&lt;DummyForForceWrite&gt;&lt;/DummyForForceWrite&gt;"/>
  <p:tag name="HTML_SHAPEINFO" val="&lt;ThreeDShapeInfo&gt;&lt;uuid val=&quot;{C88B7AEE-CA7A-49BC-A0B0-02EAB280AA77}&quot;/&gt;&lt;isInvalidForFieldText val=&quot;0&quot;/&gt;&lt;Image&gt;&lt;filename val=&quot;C:\Users\sunsh_q64utuq\AppData\Local\Temp\CP26815248609Session\CPTrustFolder26815248625\PPTImport26815441171\data\asimages\{C88B7AEE-CA7A-49BC-A0B0-02EAB280AA77}_1.png&quot;/&gt;&lt;left val=&quot;93&quot;/&gt;&lt;top val=&quot;662&quot;/&gt;&lt;width val=&quot;215&quot;/&gt;&lt;height val=&quot;4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FFE1B1DE-F9C8-46B5-9AA6-3CE20A86A4A8}&quot;/&gt;&lt;isInvalidForFieldText val=&quot;0&quot;/&gt;&lt;Image&gt;&lt;filename val=&quot;C:\Users\sunsh_q64utuq\AppData\Local\Temp\CP26815248609Session\CPTrustFolder26815248625\PPTImport26815441171\data\asimages\{FFE1B1DE-F9C8-46B5-9AA6-3CE20A86A4A8}_13.png&quot;/&gt;&lt;left val=&quot;93&quot;/&gt;&lt;top val=&quot;670&quot;/&gt;&lt;width val=&quot;186&quot;/&gt;&lt;height val=&quot;41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851686FF-B5A3-4A6C-9672-8A4C9FCDBDC9}&quot;/&gt;&lt;isInvalidForFieldText val=&quot;0&quot;/&gt;&lt;Image&gt;&lt;filename val=&quot;C:\Users\sunsh_q64utuq\AppData\Local\Temp\CP26815248609Session\CPTrustFolder26815248625\PPTImport26815441171\data\asimages\{851686FF-B5A3-4A6C-9672-8A4C9FCDBDC9}_13.png&quot;/&gt;&lt;left val=&quot;336&quot;/&gt;&lt;top val=&quot;276&quot;/&gt;&lt;width val=&quot;598&quot;/&gt;&lt;height val=&quot;22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C0FEE67-6005-41DE-AAF7-CD5CB68EB567}&quot;/&gt;&lt;isInvalidForFieldText val=&quot;0&quot;/&gt;&lt;Image&gt;&lt;filename val=&quot;C:\Users\sunsh_q64utuq\AppData\Local\Temp\CP26815248609Session\CPTrustFolder26815248625\PPTImport26815441171\data\asimages\{9C0FEE67-6005-41DE-AAF7-CD5CB68EB567}_1.png&quot;/&gt;&lt;left val=&quot;207&quot;/&gt;&lt;top val=&quot;229&quot;/&gt;&lt;width val=&quot;865&quot;/&gt;&lt;height val=&quot;139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2060"/>
          </a:solidFill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宽屏</PresentationFormat>
  <Paragraphs>34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HG明朝E</vt:lpstr>
      <vt:lpstr>ＭＳ 明朝</vt:lpstr>
      <vt:lpstr>宋体</vt:lpstr>
      <vt:lpstr>华文行楷</vt:lpstr>
      <vt:lpstr>华文新魏</vt:lpstr>
      <vt:lpstr>Arial</vt:lpstr>
      <vt:lpstr>Bookman Old Style</vt:lpstr>
      <vt:lpstr>Calibri</vt:lpstr>
      <vt:lpstr>Gill Sans MT</vt:lpstr>
      <vt:lpstr>Wingdings</vt:lpstr>
      <vt:lpstr>Wingdings 3</vt:lpstr>
      <vt:lpstr>NewThink</vt:lpstr>
      <vt:lpstr>PowerPoint 演示文稿</vt:lpstr>
      <vt:lpstr>公司概况</vt:lpstr>
      <vt:lpstr>成长历程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2018-11-01T09:58:51Z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