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5E4E-E309-40D3-8A6C-4B1440DCED15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CF70-0D6C-45C4-B527-306C0C17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60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5E4E-E309-40D3-8A6C-4B1440DCED15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CF70-0D6C-45C4-B527-306C0C17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74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5E4E-E309-40D3-8A6C-4B1440DCED15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CF70-0D6C-45C4-B527-306C0C17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36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5E4E-E309-40D3-8A6C-4B1440DCED15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CF70-0D6C-45C4-B527-306C0C17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94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5E4E-E309-40D3-8A6C-4B1440DCED15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CF70-0D6C-45C4-B527-306C0C17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37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5E4E-E309-40D3-8A6C-4B1440DCED15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CF70-0D6C-45C4-B527-306C0C17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97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5E4E-E309-40D3-8A6C-4B1440DCED15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CF70-0D6C-45C4-B527-306C0C17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56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5E4E-E309-40D3-8A6C-4B1440DCED15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CF70-0D6C-45C4-B527-306C0C17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32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5E4E-E309-40D3-8A6C-4B1440DCED15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CF70-0D6C-45C4-B527-306C0C17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04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5E4E-E309-40D3-8A6C-4B1440DCED15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CF70-0D6C-45C4-B527-306C0C17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54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5E4E-E309-40D3-8A6C-4B1440DCED15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CF70-0D6C-45C4-B527-306C0C17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25E4E-E309-40D3-8A6C-4B1440DCED15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5CF70-0D6C-45C4-B527-306C0C17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40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3708" y="548680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C00000"/>
                </a:solidFill>
              </a:rPr>
              <a:t>JavaScript / </a:t>
            </a:r>
            <a:r>
              <a:rPr lang="en-IN" sz="3200" b="1" dirty="0" err="1" smtClean="0">
                <a:solidFill>
                  <a:srgbClr val="C00000"/>
                </a:solidFill>
              </a:rPr>
              <a:t>Livescript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8590" y="153856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Developed By – Brendan </a:t>
            </a:r>
            <a:r>
              <a:rPr lang="en-IN" dirty="0" err="1" smtClean="0"/>
              <a:t>Eich</a:t>
            </a:r>
            <a:r>
              <a:rPr lang="en-IN" dirty="0" smtClean="0"/>
              <a:t> for Netscape --</a:t>
            </a:r>
            <a:r>
              <a:rPr lang="en-IN" dirty="0" smtClean="0">
                <a:sym typeface="Wingdings" pitchFamily="2" charset="2"/>
              </a:rPr>
              <a:t> ECMA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564904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Java					JavaScript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1547664" y="2564904"/>
            <a:ext cx="720080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6012160" y="2567146"/>
            <a:ext cx="720080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3779912" y="2567146"/>
            <a:ext cx="1440160" cy="1437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779912" y="2564904"/>
            <a:ext cx="144016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/>
          <p:cNvSpPr/>
          <p:nvPr/>
        </p:nvSpPr>
        <p:spPr>
          <a:xfrm>
            <a:off x="1763688" y="3176972"/>
            <a:ext cx="360040" cy="684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755576" y="42930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JDK - 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580112" y="430804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 need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99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# Methods of selector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 err="1" smtClean="0"/>
              <a:t>getElementById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getElementByName</a:t>
            </a:r>
            <a:endParaRPr lang="en-IN" dirty="0" smtClean="0"/>
          </a:p>
          <a:p>
            <a:pPr marL="342900" indent="-342900">
              <a:buFontTx/>
              <a:buAutoNum type="arabicPeriod"/>
            </a:pPr>
            <a:r>
              <a:rPr lang="en-IN" dirty="0" err="1"/>
              <a:t>getElementsByTagName</a:t>
            </a:r>
            <a:endParaRPr lang="en-IN" dirty="0"/>
          </a:p>
          <a:p>
            <a:pPr marL="342900" indent="-342900">
              <a:buFontTx/>
              <a:buAutoNum type="arabicPeriod"/>
            </a:pPr>
            <a:r>
              <a:rPr lang="en-IN" dirty="0" err="1"/>
              <a:t>getElementsByClassName</a:t>
            </a: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205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Q. What is DOM?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Document Object Model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What is document ? –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HTML Program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&lt;html&gt;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&lt;head&gt; &lt;/head&gt;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&lt;body&gt; &lt;/body&gt;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&lt;/html&gt;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39552" y="2348880"/>
            <a:ext cx="2664296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10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43608" y="836712"/>
            <a:ext cx="7200800" cy="5040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771800" y="616530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 /window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1340768"/>
            <a:ext cx="46085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Window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Document 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&lt;html&gt;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&lt;head&gt;				&lt;body&gt;</a:t>
            </a:r>
            <a:endParaRPr lang="en-IN" dirty="0"/>
          </a:p>
        </p:txBody>
      </p:sp>
      <p:sp>
        <p:nvSpPr>
          <p:cNvPr id="5" name="Right Bracket 4"/>
          <p:cNvSpPr/>
          <p:nvPr/>
        </p:nvSpPr>
        <p:spPr>
          <a:xfrm rot="16200000">
            <a:off x="4463988" y="2348880"/>
            <a:ext cx="360040" cy="439248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>
            <a:off x="4572000" y="1844824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4572000" y="2965887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4608004" y="3861048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364088" y="134076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(one screen = one window)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349171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Root Element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88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88640"/>
            <a:ext cx="70567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</a:t>
            </a:r>
            <a:r>
              <a:rPr lang="en-US" dirty="0" smtClean="0">
                <a:solidFill>
                  <a:srgbClr val="00B050"/>
                </a:solidFill>
              </a:rPr>
              <a:t>window</a:t>
            </a:r>
            <a:r>
              <a:rPr lang="en-US" dirty="0" smtClean="0"/>
              <a:t> = {</a:t>
            </a:r>
          </a:p>
          <a:p>
            <a:endParaRPr lang="en-US" dirty="0"/>
          </a:p>
          <a:p>
            <a:r>
              <a:rPr lang="en-US" dirty="0" smtClean="0"/>
              <a:t>		console : {</a:t>
            </a:r>
          </a:p>
          <a:p>
            <a:endParaRPr lang="en-US" dirty="0" smtClean="0"/>
          </a:p>
          <a:p>
            <a:r>
              <a:rPr lang="en-US" dirty="0" smtClean="0"/>
              <a:t>			log = function(f){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r>
              <a:rPr lang="en-US" dirty="0"/>
              <a:t>	</a:t>
            </a:r>
            <a:r>
              <a:rPr lang="en-US" dirty="0" smtClean="0"/>
              <a:t>			}</a:t>
            </a:r>
            <a:endParaRPr lang="en-US" dirty="0"/>
          </a:p>
          <a:p>
            <a:r>
              <a:rPr lang="en-US" dirty="0" smtClean="0"/>
              <a:t>		}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document </a:t>
            </a:r>
            <a:r>
              <a:rPr lang="en-US" dirty="0" smtClean="0"/>
              <a:t>: {</a:t>
            </a:r>
          </a:p>
          <a:p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write</a:t>
            </a:r>
            <a:r>
              <a:rPr lang="en-US" dirty="0" smtClean="0"/>
              <a:t> = function(p){</a:t>
            </a:r>
          </a:p>
          <a:p>
            <a:r>
              <a:rPr lang="en-US" dirty="0" smtClean="0"/>
              <a:t>			</a:t>
            </a:r>
          </a:p>
          <a:p>
            <a:r>
              <a:rPr lang="en-US" dirty="0" smtClean="0"/>
              <a:t>			}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document.write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console.log();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3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412776"/>
            <a:ext cx="324036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Icicibank.com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444208" y="1700808"/>
            <a:ext cx="216024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Java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79912" y="1700808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44208" y="908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server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65048" y="2708920"/>
            <a:ext cx="22059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876256" y="3789040"/>
            <a:ext cx="136815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6948264" y="4869160"/>
            <a:ext cx="136815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>
            <a:stCxn id="9" idx="2"/>
            <a:endCxn id="10" idx="2"/>
          </p:cNvCxnSpPr>
          <p:nvPr/>
        </p:nvCxnSpPr>
        <p:spPr>
          <a:xfrm>
            <a:off x="6876256" y="3969060"/>
            <a:ext cx="72008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244408" y="4001714"/>
            <a:ext cx="72008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92280" y="44371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DB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236296" y="328498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632340" y="328498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36296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500 lines</a:t>
            </a:r>
            <a:endParaRPr lang="en-IN" dirty="0"/>
          </a:p>
        </p:txBody>
      </p:sp>
      <p:sp>
        <p:nvSpPr>
          <p:cNvPr id="20" name="Oval 19"/>
          <p:cNvSpPr/>
          <p:nvPr/>
        </p:nvSpPr>
        <p:spPr>
          <a:xfrm>
            <a:off x="3419872" y="4541774"/>
            <a:ext cx="2160240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JS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251520" y="4541774"/>
            <a:ext cx="792088" cy="68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Browser</a:t>
            </a:r>
            <a:endParaRPr lang="en-IN" sz="1200" dirty="0"/>
          </a:p>
        </p:txBody>
      </p:sp>
      <p:sp>
        <p:nvSpPr>
          <p:cNvPr id="24" name="Rectangle 23"/>
          <p:cNvSpPr/>
          <p:nvPr/>
        </p:nvSpPr>
        <p:spPr>
          <a:xfrm>
            <a:off x="1500808" y="5691901"/>
            <a:ext cx="792088" cy="68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Browser</a:t>
            </a:r>
            <a:endParaRPr lang="en-IN" sz="1200" dirty="0"/>
          </a:p>
        </p:txBody>
      </p:sp>
      <p:sp>
        <p:nvSpPr>
          <p:cNvPr id="25" name="Rectangle 24"/>
          <p:cNvSpPr/>
          <p:nvPr/>
        </p:nvSpPr>
        <p:spPr>
          <a:xfrm>
            <a:off x="374360" y="5691901"/>
            <a:ext cx="792088" cy="68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Browser</a:t>
            </a:r>
            <a:endParaRPr lang="en-IN" sz="1200" dirty="0"/>
          </a:p>
        </p:txBody>
      </p:sp>
      <p:sp>
        <p:nvSpPr>
          <p:cNvPr id="26" name="Rectangle 25"/>
          <p:cNvSpPr/>
          <p:nvPr/>
        </p:nvSpPr>
        <p:spPr>
          <a:xfrm>
            <a:off x="1500808" y="4437112"/>
            <a:ext cx="792088" cy="68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Browser</a:t>
            </a:r>
            <a:endParaRPr lang="en-IN" sz="1200" dirty="0"/>
          </a:p>
        </p:txBody>
      </p:sp>
      <p:sp>
        <p:nvSpPr>
          <p:cNvPr id="27" name="Oval 26"/>
          <p:cNvSpPr/>
          <p:nvPr/>
        </p:nvSpPr>
        <p:spPr>
          <a:xfrm>
            <a:off x="2009056" y="4364271"/>
            <a:ext cx="567680" cy="35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JS</a:t>
            </a:r>
            <a:endParaRPr lang="en-IN" dirty="0"/>
          </a:p>
        </p:txBody>
      </p:sp>
      <p:sp>
        <p:nvSpPr>
          <p:cNvPr id="28" name="Oval 27"/>
          <p:cNvSpPr/>
          <p:nvPr/>
        </p:nvSpPr>
        <p:spPr>
          <a:xfrm>
            <a:off x="2083539" y="5514398"/>
            <a:ext cx="567680" cy="35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JS</a:t>
            </a:r>
            <a:endParaRPr lang="en-IN" dirty="0"/>
          </a:p>
        </p:txBody>
      </p:sp>
      <p:sp>
        <p:nvSpPr>
          <p:cNvPr id="29" name="Oval 28"/>
          <p:cNvSpPr/>
          <p:nvPr/>
        </p:nvSpPr>
        <p:spPr>
          <a:xfrm>
            <a:off x="759768" y="4310774"/>
            <a:ext cx="567680" cy="35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JS</a:t>
            </a:r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882608" y="5498996"/>
            <a:ext cx="567680" cy="35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83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764704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Node JS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484784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is not a framework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636912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Front End - Framework – </a:t>
            </a:r>
          </a:p>
          <a:p>
            <a:r>
              <a:rPr lang="en-IN" dirty="0" smtClean="0"/>
              <a:t>1. Angular</a:t>
            </a:r>
          </a:p>
          <a:p>
            <a:r>
              <a:rPr lang="en-IN" dirty="0" smtClean="0"/>
              <a:t>2. React JS</a:t>
            </a:r>
          </a:p>
          <a:p>
            <a:endParaRPr lang="en-IN" dirty="0"/>
          </a:p>
          <a:p>
            <a:r>
              <a:rPr lang="en-IN" dirty="0" smtClean="0"/>
              <a:t>Back end –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Express 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56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7664" y="2204864"/>
            <a:ext cx="1224136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JavaScript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436096" y="2204864"/>
            <a:ext cx="1224136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Java</a:t>
            </a:r>
          </a:p>
          <a:p>
            <a:pPr algn="ctr"/>
            <a:r>
              <a:rPr lang="en-IN" dirty="0" smtClean="0"/>
              <a:t>PHP</a:t>
            </a:r>
          </a:p>
          <a:p>
            <a:pPr algn="ctr"/>
            <a:r>
              <a:rPr lang="en-IN" dirty="0" smtClean="0"/>
              <a:t>Python</a:t>
            </a:r>
          </a:p>
          <a:p>
            <a:pPr algn="ctr"/>
            <a:r>
              <a:rPr lang="en-IN" dirty="0" err="1" smtClean="0"/>
              <a:t>ASP.Net</a:t>
            </a:r>
            <a:endParaRPr lang="en-IN" dirty="0" smtClean="0"/>
          </a:p>
          <a:p>
            <a:pPr algn="ctr"/>
            <a:r>
              <a:rPr lang="en-IN" dirty="0" smtClean="0"/>
              <a:t>JavaScript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95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196752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JS Fundamental</a:t>
            </a:r>
          </a:p>
          <a:p>
            <a:pPr marL="342900" indent="-342900">
              <a:buAutoNum type="arabicPeriod"/>
            </a:pPr>
            <a:r>
              <a:rPr lang="en-IN" dirty="0" smtClean="0"/>
              <a:t>JS with DOM &amp; BOM</a:t>
            </a:r>
          </a:p>
          <a:p>
            <a:pPr marL="342900" indent="-342900">
              <a:buAutoNum type="arabicPeriod"/>
            </a:pPr>
            <a:r>
              <a:rPr lang="en-IN" dirty="0" smtClean="0"/>
              <a:t>Adv. JS</a:t>
            </a:r>
          </a:p>
          <a:p>
            <a:pPr marL="342900" indent="-342900">
              <a:buAutoNum type="arabicPeriod"/>
            </a:pPr>
            <a:r>
              <a:rPr lang="en-IN" dirty="0" smtClean="0"/>
              <a:t>JS with OOP’s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19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Types –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4847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Int</a:t>
            </a:r>
            <a:r>
              <a:rPr lang="en-IN" dirty="0" smtClean="0"/>
              <a:t> x = 65;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148478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</a:t>
            </a:r>
            <a:r>
              <a:rPr lang="en-IN" dirty="0" smtClean="0"/>
              <a:t>et a = 52;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27687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 a java variable have data type but in JS value have a data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64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30963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Number -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String -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Boolean -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Undefined -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Null -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Object –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Symbol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Array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Function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4293096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is not a single value we can represent any entity in the format of key-value.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30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484784"/>
            <a:ext cx="36724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Window</a:t>
            </a:r>
          </a:p>
          <a:p>
            <a:pPr algn="ctr"/>
            <a:endParaRPr lang="en-IN" sz="2400" b="1" dirty="0"/>
          </a:p>
          <a:p>
            <a:pPr algn="ctr"/>
            <a:endParaRPr lang="en-IN" sz="2400" b="1" dirty="0" smtClean="0"/>
          </a:p>
          <a:p>
            <a:pPr algn="ctr"/>
            <a:r>
              <a:rPr lang="en-IN" sz="2400" b="1" dirty="0" smtClean="0"/>
              <a:t>Document</a:t>
            </a:r>
          </a:p>
          <a:p>
            <a:pPr algn="ctr"/>
            <a:endParaRPr lang="en-IN" sz="2400" b="1" dirty="0"/>
          </a:p>
          <a:p>
            <a:pPr algn="ctr"/>
            <a:endParaRPr lang="en-IN" sz="2400" b="1" dirty="0" smtClean="0"/>
          </a:p>
          <a:p>
            <a:pPr algn="ctr"/>
            <a:r>
              <a:rPr lang="en-IN" sz="2400" b="1" dirty="0" smtClean="0"/>
              <a:t>HTML element objects</a:t>
            </a:r>
            <a:endParaRPr lang="en-IN" sz="2400" b="1" dirty="0"/>
          </a:p>
        </p:txBody>
      </p:sp>
      <p:sp>
        <p:nvSpPr>
          <p:cNvPr id="3" name="Down Arrow 2"/>
          <p:cNvSpPr/>
          <p:nvPr/>
        </p:nvSpPr>
        <p:spPr>
          <a:xfrm>
            <a:off x="2267744" y="2060848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own Arrow 3"/>
          <p:cNvSpPr/>
          <p:nvPr/>
        </p:nvSpPr>
        <p:spPr>
          <a:xfrm>
            <a:off x="2267744" y="3068960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9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83671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** document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716016" y="51882"/>
            <a:ext cx="388843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w</a:t>
            </a:r>
            <a:r>
              <a:rPr lang="en-IN" dirty="0" smtClean="0"/>
              <a:t>indow = {</a:t>
            </a:r>
          </a:p>
          <a:p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document = {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}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 err="1" smtClean="0"/>
              <a:t>document.title</a:t>
            </a:r>
            <a:r>
              <a:rPr lang="en-IN" dirty="0" smtClean="0"/>
              <a:t>    </a:t>
            </a:r>
          </a:p>
          <a:p>
            <a:pPr>
              <a:lnSpc>
                <a:spcPct val="200000"/>
              </a:lnSpc>
            </a:pPr>
            <a:r>
              <a:rPr lang="en-IN" dirty="0" err="1" smtClean="0"/>
              <a:t>document.head</a:t>
            </a:r>
            <a:endParaRPr lang="en-IN" dirty="0" smtClean="0"/>
          </a:p>
          <a:p>
            <a:pPr>
              <a:lnSpc>
                <a:spcPct val="200000"/>
              </a:lnSpc>
            </a:pPr>
            <a:r>
              <a:rPr lang="en-IN" dirty="0" err="1" smtClean="0"/>
              <a:t>document.body</a:t>
            </a:r>
            <a:endParaRPr lang="en-IN" dirty="0" smtClean="0"/>
          </a:p>
          <a:p>
            <a:pPr>
              <a:lnSpc>
                <a:spcPct val="200000"/>
              </a:lnSpc>
            </a:pPr>
            <a:endParaRPr lang="en-IN" dirty="0" smtClean="0"/>
          </a:p>
          <a:p>
            <a:pPr>
              <a:lnSpc>
                <a:spcPct val="200000"/>
              </a:lnSpc>
            </a:pPr>
            <a:r>
              <a:rPr lang="en-IN" dirty="0" err="1" smtClean="0"/>
              <a:t>document.links</a:t>
            </a:r>
            <a:r>
              <a:rPr lang="en-IN" dirty="0" smtClean="0"/>
              <a:t>  -   &gt;&gt; Array of object that object </a:t>
            </a:r>
            <a:r>
              <a:rPr lang="en-IN" dirty="0" err="1" smtClean="0"/>
              <a:t>contai</a:t>
            </a:r>
            <a:r>
              <a:rPr lang="en-IN" dirty="0" smtClean="0"/>
              <a:t> all &lt;a </a:t>
            </a:r>
            <a:r>
              <a:rPr lang="en-IN" dirty="0" err="1" smtClean="0"/>
              <a:t>hraf</a:t>
            </a:r>
            <a:r>
              <a:rPr lang="en-IN" dirty="0" smtClean="0"/>
              <a:t> =&gt; element/tag</a:t>
            </a:r>
          </a:p>
          <a:p>
            <a:pPr>
              <a:lnSpc>
                <a:spcPct val="200000"/>
              </a:lnSpc>
            </a:pPr>
            <a:r>
              <a:rPr lang="en-IN" dirty="0" err="1" smtClean="0"/>
              <a:t>document.images</a:t>
            </a:r>
            <a:r>
              <a:rPr lang="en-IN" dirty="0" smtClean="0"/>
              <a:t> - &gt;&gt; It returns all web pages images &gt;&gt; array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document.url - &gt;&gt; URL of the current web page</a:t>
            </a:r>
          </a:p>
        </p:txBody>
      </p:sp>
      <p:sp>
        <p:nvSpPr>
          <p:cNvPr id="5" name="Right Brace 4"/>
          <p:cNvSpPr/>
          <p:nvPr/>
        </p:nvSpPr>
        <p:spPr>
          <a:xfrm>
            <a:off x="2051720" y="2360206"/>
            <a:ext cx="648072" cy="14288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987824" y="278092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It return that HTML element objects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8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257</Words>
  <Application>Microsoft Office PowerPoint</Application>
  <PresentationFormat>On-screen Show (4:3)</PresentationFormat>
  <Paragraphs>133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Yatharth</dc:creator>
  <cp:lastModifiedBy>Amit Yatharth</cp:lastModifiedBy>
  <cp:revision>17</cp:revision>
  <dcterms:created xsi:type="dcterms:W3CDTF">2024-02-28T00:45:01Z</dcterms:created>
  <dcterms:modified xsi:type="dcterms:W3CDTF">2024-03-09T01:37:07Z</dcterms:modified>
</cp:coreProperties>
</file>