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92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2C94-40AC-D6E3-7BF1-64D763D5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940A1-9E30-8043-B11A-00811813C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902-FB40-F937-E996-F5FDD7F1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94D0-3AD3-ABAF-A5A9-10D08995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6FA83-D955-8C23-5EFD-780396B5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733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290-A29C-A967-3765-E38D7753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5E515-A95F-ED2C-A5D0-CEF2DA1D2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C0C1-521A-5722-62DB-A90B295A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7816-19DF-4D7C-60DE-C41F029F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1A27B-8DB1-08FB-F4D0-02DC7A5B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762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17079-592A-60EB-A117-18C40912F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9DCBC-862C-75E7-9702-B320D5282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8B2C-7831-4FE8-ED6B-BF541897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0A65-C84D-44D2-256C-3E830773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8344F-9258-41B8-FAD2-334FFF9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934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6463-C847-B76F-EFEE-BCFBC536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157-57C3-8E19-8C53-F37183F5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A54F0-4746-16ED-5CCA-7FB9C4E6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FD61-0C2F-F775-857B-F7E01C60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CC69F-FA08-E0B2-FE63-23EEB344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36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C084-33B1-E363-4020-F6AADAD8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C65B-200E-0FAA-DCDA-8D3A9BC0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2141D-6AD1-9EE0-9F92-F2AC341F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7D31-EA9D-AFBA-CC32-8FD18FBB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2575-ECB4-3AD1-68BD-B1D16EA6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317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F396-BB1A-12B8-6F1A-CC48112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6656-CEA3-A4FB-D489-BDFC3FD1F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3982-493E-98B8-AAF8-5B35A9A8D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A6C1-3A5A-ED72-70A3-681356DE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82F8F-CCCC-AB8B-FD2E-B6E88956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AB4E2-E3E6-3DF1-675C-FF7AB1FE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609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96E7-DDCC-62CA-6873-79DB8B6E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DE5CB-0C6E-B1F8-6ECB-83D9C00C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4A310-0E28-6905-D8FC-98DC5A76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33B5A-C8E0-A5CC-D523-27DC90032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1DF4E-FF62-4560-F29A-2D6B599F7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3B814-6E6F-6353-7B2F-A911AC0E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F11FB-061A-ED97-72E1-E9F086BE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73905-3515-B51E-03EA-2EF116C9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023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A688-FECD-78F5-FE60-62BCA257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B4E82-AE56-829C-32BD-5DA06069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09BA-3BBD-55AD-9993-64DC65B5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84CF6-0B01-4CD4-7FF1-E709A5A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706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E4AFC-A91F-6522-9D12-1C708CD7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7248-4455-AF33-EFB0-7FAC80C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E518C-94FD-D30C-B1C0-23E59F2F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108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178D-DF7F-48D0-6AD6-E3D53E1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B978-464B-E054-C033-914A2EAF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BA3F5-85DE-FF33-D5FF-CD6BA5056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3F9CA-5B6C-CF79-AC2B-5BB521FD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54E57-EA74-4172-17CB-A857D77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FA1F-E426-EC0A-DF69-F938DDAF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12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FBB-9012-58AF-7462-1DFD73DC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47E5F-3B6C-DF32-2B49-6AE7FA32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204F3-3F75-CB80-826A-DE776306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2566B-501A-A23C-7B50-637C30A7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367A-B880-E628-D019-6D43A776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72B6-15AA-0A89-CF7C-D9BAF535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7783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218E0-696F-B201-238B-11AB5D74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DE1E-981B-59CB-0AAE-DD0984F22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436B-AFDD-B98E-97B1-978D2CE1E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23D5E-F182-4C8D-A6B3-285BFC92767D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5B8A-CCB7-B56E-BB61-2479078DA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7C2CA-45C8-B3D2-6F13-E0E5027E2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617D8-0CF2-4615-9068-09A1026F989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652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sinessCentralApps/AL-Go-OfficeHours-2025-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sinessCentralApps/AL-Go-OfficeHours-2025-1/actions/runs/1299609669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usinessCentralApps/AL-Go-OfficeHours-2025-1/actions/runs/1299600299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hyperlink" Target="https://github.com/BusinessCentralApps/AL-Go-OfficeHours-2025-1/actions/runs/1299609669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dogs sitting at a table&#10;&#10;AI-generated content may be incorrect.">
            <a:extLst>
              <a:ext uri="{FF2B5EF4-FFF2-40B4-BE49-F238E27FC236}">
                <a16:creationId xmlns:a16="http://schemas.microsoft.com/office/drawing/2014/main" id="{9B30F4BE-904B-73AB-9C2B-263ABD75C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2" y="-388145"/>
            <a:ext cx="12247563" cy="122475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36C2B8-FE3A-78CF-8437-D89B256A8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b="1" dirty="0"/>
              <a:t>AL-Go for GitHub</a:t>
            </a:r>
            <a:br>
              <a:rPr lang="en-DK" b="1" dirty="0"/>
            </a:br>
            <a:r>
              <a:rPr lang="en-DK" b="1" dirty="0"/>
              <a:t>Office Hours call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F5971A-DC88-B52C-6BF0-104DB1C18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DK" sz="4800" b="1" dirty="0"/>
          </a:p>
          <a:p>
            <a:r>
              <a:rPr lang="en-DK" sz="4800" b="1" dirty="0"/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329216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AD44-602C-521A-69FC-587BD626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sz="6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B40F-C5D2-94E6-6206-77765AA2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K" sz="3600" dirty="0"/>
              <a:t>What’s new</a:t>
            </a:r>
          </a:p>
          <a:p>
            <a:pPr marL="0" indent="0">
              <a:buNone/>
            </a:pPr>
            <a:r>
              <a:rPr lang="en-DK" sz="3600" dirty="0"/>
              <a:t>Open discussion / Q&amp;A</a:t>
            </a:r>
          </a:p>
        </p:txBody>
      </p:sp>
    </p:spTree>
    <p:extLst>
      <p:ext uri="{BB962C8B-B14F-4D97-AF65-F5344CB8AC3E}">
        <p14:creationId xmlns:p14="http://schemas.microsoft.com/office/powerpoint/2010/main" val="249494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2732-D492-BE09-09D5-5D3708B7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What’s new in AL-Go for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D661-1D16-5575-8800-B6134DEA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DK" dirty="0"/>
              <a:t>V6.3 was released</a:t>
            </a:r>
          </a:p>
          <a:p>
            <a:pPr lvl="1"/>
            <a:r>
              <a:rPr lang="en-DK" dirty="0" err="1"/>
              <a:t>ConditionalSettings</a:t>
            </a:r>
            <a:r>
              <a:rPr lang="en-DK" dirty="0"/>
              <a:t> based on </a:t>
            </a:r>
            <a:r>
              <a:rPr lang="en-DK" dirty="0" err="1"/>
              <a:t>buildMode</a:t>
            </a:r>
            <a:endParaRPr lang="en-DK" dirty="0"/>
          </a:p>
          <a:p>
            <a:pPr lvl="1"/>
            <a:r>
              <a:rPr lang="en-DK" dirty="0"/>
              <a:t>Preprocessor symbols</a:t>
            </a:r>
          </a:p>
          <a:p>
            <a:pPr lvl="1"/>
            <a:r>
              <a:rPr lang="en-US" dirty="0"/>
              <a:t>N</a:t>
            </a:r>
            <a:r>
              <a:rPr lang="en-DK" dirty="0"/>
              <a:t>o more </a:t>
            </a:r>
            <a:r>
              <a:rPr lang="en-DK" dirty="0" err="1"/>
              <a:t>thisbuild</a:t>
            </a:r>
            <a:r>
              <a:rPr lang="en-DK" dirty="0"/>
              <a:t> artifacts</a:t>
            </a:r>
          </a:p>
          <a:p>
            <a:pPr lvl="1"/>
            <a:r>
              <a:rPr lang="en-DK" dirty="0"/>
              <a:t>New versioning strategy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DEMO Repo: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https://github.com/BusinessCentralApps/AL-Go-OfficeHours-2025-1</a:t>
            </a: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678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48AB-1F30-9D4D-47FA-C3A891E7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ConditionalSettings</a:t>
            </a:r>
            <a:r>
              <a:rPr lang="en-DK" dirty="0"/>
              <a:t> on </a:t>
            </a:r>
            <a:r>
              <a:rPr lang="en-DK" dirty="0" err="1"/>
              <a:t>buildmode</a:t>
            </a:r>
            <a:br>
              <a:rPr lang="en-DK" dirty="0"/>
            </a:br>
            <a:r>
              <a:rPr lang="en-DK" dirty="0"/>
              <a:t>Preprocessor symbols</a:t>
            </a:r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6826E64-6A73-BDAA-D48E-D1264DC9F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98" y="2017165"/>
            <a:ext cx="4048690" cy="3296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computer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0D40CC9F-AAE7-7A65-F9C6-2C86CE60D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48" y="3258400"/>
            <a:ext cx="8402223" cy="3448531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A7B56A-9CFD-0791-8674-8D3BC0658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948" y="2763925"/>
            <a:ext cx="2076740" cy="3086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6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3A8-620F-BEF5-6A35-257E8CC5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 more </a:t>
            </a:r>
            <a:r>
              <a:rPr lang="en-DK" dirty="0" err="1"/>
              <a:t>thisbuild</a:t>
            </a:r>
            <a:r>
              <a:rPr lang="en-DK" dirty="0"/>
              <a:t> artifacts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46047-AACE-81B7-A9DB-6EA5717B6D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After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6072C2-2BB8-9247-F2BD-D901A697E4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Before</a:t>
            </a:r>
          </a:p>
        </p:txBody>
      </p:sp>
      <p:pic>
        <p:nvPicPr>
          <p:cNvPr id="13" name="Content Placeholder 9" descr="A screenshot of a computer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D4B3D456-8728-08BF-7C68-1DAA47B4B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46" y="2253658"/>
            <a:ext cx="3715268" cy="4239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screenshot of a computer&#10;&#10;AI-generated content may be incorrect.">
            <a:hlinkClick r:id="rId4"/>
            <a:extLst>
              <a:ext uri="{FF2B5EF4-FFF2-40B4-BE49-F238E27FC236}">
                <a16:creationId xmlns:a16="http://schemas.microsoft.com/office/drawing/2014/main" id="{A79617EE-EB1C-D29B-AA2B-DC0D498EF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354" y="2253658"/>
            <a:ext cx="3677163" cy="3200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91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5433-A261-AF06-40A0-A73DB845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New versioning strategy - #3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CEBECA-DB41-1B47-8A15-5BE65807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9463"/>
            <a:ext cx="4782217" cy="3820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-up of a computer&#10;&#10;AI-generated content may be incorrect.">
            <a:extLst>
              <a:ext uri="{FF2B5EF4-FFF2-40B4-BE49-F238E27FC236}">
                <a16:creationId xmlns:a16="http://schemas.microsoft.com/office/drawing/2014/main" id="{E129FFE4-2C9B-C1F7-0616-A28A4E77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16922"/>
          <a:stretch/>
        </p:blipFill>
        <p:spPr>
          <a:xfrm>
            <a:off x="838200" y="1588331"/>
            <a:ext cx="3832860" cy="571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35090A-9002-05CB-2357-25B8FFF18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04" y="5594217"/>
            <a:ext cx="3238952" cy="5906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FC86D1-8E4F-5BB3-9DEC-BC0B6BA21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85" y="1559894"/>
            <a:ext cx="421063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6A732-62E2-0EA6-7CB8-07AE9D39A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dogs sitting at a table&#10;&#10;AI-generated content may be incorrect.">
            <a:extLst>
              <a:ext uri="{FF2B5EF4-FFF2-40B4-BE49-F238E27FC236}">
                <a16:creationId xmlns:a16="http://schemas.microsoft.com/office/drawing/2014/main" id="{82132F70-132C-005F-B9A4-D1B23FF15D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2" y="-388145"/>
            <a:ext cx="12247563" cy="122475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9327A5-B7EC-28CE-171C-6A6628C7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b="1" dirty="0"/>
              <a:t>Open discussion</a:t>
            </a:r>
            <a:br>
              <a:rPr lang="en-DK" b="1" dirty="0"/>
            </a:br>
            <a:r>
              <a:rPr lang="en-DK" b="1" dirty="0"/>
              <a:t>Q&amp;A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191EFE-71AA-885F-FCD4-005F2CAAD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AL-Go for GitHub Office Hours call</vt:lpstr>
      <vt:lpstr>Agenda</vt:lpstr>
      <vt:lpstr>What’s new in AL-Go for GitHub</vt:lpstr>
      <vt:lpstr>ConditionalSettings on buildmode Preprocessor symbols</vt:lpstr>
      <vt:lpstr>No more thisbuild artifacts</vt:lpstr>
      <vt:lpstr>New versioning strategy - #3</vt:lpstr>
      <vt:lpstr>Open discussion 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Freddy Kristiansen</dc:creator>
  <cp:lastModifiedBy>Freddy Kristiansen</cp:lastModifiedBy>
  <cp:revision>1</cp:revision>
  <dcterms:created xsi:type="dcterms:W3CDTF">2025-01-27T11:41:33Z</dcterms:created>
  <dcterms:modified xsi:type="dcterms:W3CDTF">2025-01-28T06:55:02Z</dcterms:modified>
</cp:coreProperties>
</file>