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57" autoAdjust="0"/>
  </p:normalViewPr>
  <p:slideViewPr>
    <p:cSldViewPr>
      <p:cViewPr>
        <p:scale>
          <a:sx n="125" d="100"/>
          <a:sy n="125" d="100"/>
        </p:scale>
        <p:origin x="-12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A6FF-EAD4-45AD-B1F7-FE5BF7254295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D444F-01E3-4D7D-AECA-7D1731E6C65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464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D444F-01E3-4D7D-AECA-7D1731E6C65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63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184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68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475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629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65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631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713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9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730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566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39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962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3955" y="548599"/>
            <a:ext cx="8641200" cy="576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3" name="Group 12"/>
          <p:cNvGrpSpPr/>
          <p:nvPr/>
        </p:nvGrpSpPr>
        <p:grpSpPr>
          <a:xfrm>
            <a:off x="3419840" y="1268700"/>
            <a:ext cx="1440200" cy="2880400"/>
            <a:chOff x="3131800" y="1268700"/>
            <a:chExt cx="1440200" cy="2880400"/>
          </a:xfrm>
        </p:grpSpPr>
        <p:sp>
          <p:nvSpPr>
            <p:cNvPr id="4" name="Rectangle 3"/>
            <p:cNvSpPr/>
            <p:nvPr/>
          </p:nvSpPr>
          <p:spPr>
            <a:xfrm>
              <a:off x="3131800" y="1268700"/>
              <a:ext cx="1440200" cy="2880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9815" y="1386876"/>
              <a:ext cx="12241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Blockchain</a:t>
              </a:r>
              <a:endParaRPr lang="de-CH" sz="1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12200" y="1266053"/>
            <a:ext cx="1440200" cy="2880400"/>
            <a:chOff x="6012200" y="1268700"/>
            <a:chExt cx="1440200" cy="2880400"/>
          </a:xfrm>
        </p:grpSpPr>
        <p:sp>
          <p:nvSpPr>
            <p:cNvPr id="6" name="Rectangle 5"/>
            <p:cNvSpPr/>
            <p:nvPr/>
          </p:nvSpPr>
          <p:spPr>
            <a:xfrm>
              <a:off x="6012200" y="1268700"/>
              <a:ext cx="1440200" cy="2880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20215" y="1384578"/>
              <a:ext cx="12241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UTXO</a:t>
              </a:r>
              <a:endParaRPr lang="de-CH" sz="12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19840" y="4869200"/>
            <a:ext cx="4032560" cy="720100"/>
            <a:chOff x="3131800" y="4725180"/>
            <a:chExt cx="4320600" cy="1440200"/>
          </a:xfrm>
        </p:grpSpPr>
        <p:sp>
          <p:nvSpPr>
            <p:cNvPr id="7" name="Rectangle 6"/>
            <p:cNvSpPr/>
            <p:nvPr/>
          </p:nvSpPr>
          <p:spPr>
            <a:xfrm>
              <a:off x="3131800" y="4725180"/>
              <a:ext cx="4320600" cy="1440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80015" y="4827968"/>
              <a:ext cx="1224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Network</a:t>
              </a:r>
              <a:endParaRPr lang="de-CH" sz="12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851900" y="692620"/>
            <a:ext cx="14401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CH" b="1" dirty="0" smtClean="0"/>
              <a:t>BitcoinNode</a:t>
            </a:r>
            <a:endParaRPr lang="de-CH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683460" y="1844780"/>
            <a:ext cx="1584220" cy="292198"/>
            <a:chOff x="1187530" y="1823810"/>
            <a:chExt cx="1512210" cy="381020"/>
          </a:xfrm>
        </p:grpSpPr>
        <p:sp>
          <p:nvSpPr>
            <p:cNvPr id="15" name="Rectangle 14"/>
            <p:cNvSpPr/>
            <p:nvPr/>
          </p:nvSpPr>
          <p:spPr>
            <a:xfrm>
              <a:off x="1187530" y="1823810"/>
              <a:ext cx="1512210" cy="381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7530" y="1875820"/>
              <a:ext cx="15122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BitcoinGenesisBlock</a:t>
              </a:r>
              <a:endParaRPr lang="de-CH" sz="12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3460" y="2206891"/>
            <a:ext cx="1584220" cy="288040"/>
            <a:chOff x="1187530" y="1810756"/>
            <a:chExt cx="1512210" cy="407128"/>
          </a:xfrm>
        </p:grpSpPr>
        <p:sp>
          <p:nvSpPr>
            <p:cNvPr id="20" name="Rectangle 19"/>
            <p:cNvSpPr/>
            <p:nvPr/>
          </p:nvSpPr>
          <p:spPr>
            <a:xfrm>
              <a:off x="1187530" y="1823810"/>
              <a:ext cx="1512210" cy="381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87530" y="1810756"/>
              <a:ext cx="1512210" cy="4071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BitcoinPayloadParser</a:t>
              </a:r>
              <a:endParaRPr lang="de-CH" sz="12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460" y="2564881"/>
            <a:ext cx="1584220" cy="288040"/>
            <a:chOff x="1187530" y="1823810"/>
            <a:chExt cx="1512210" cy="381020"/>
          </a:xfrm>
        </p:grpSpPr>
        <p:sp>
          <p:nvSpPr>
            <p:cNvPr id="23" name="Rectangle 22"/>
            <p:cNvSpPr/>
            <p:nvPr/>
          </p:nvSpPr>
          <p:spPr>
            <a:xfrm>
              <a:off x="1187530" y="1823810"/>
              <a:ext cx="1512210" cy="381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7530" y="1875820"/>
              <a:ext cx="15122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Checkpoints</a:t>
              </a:r>
              <a:endParaRPr lang="de-CH" sz="1200" b="1" dirty="0"/>
            </a:p>
          </p:txBody>
        </p:sp>
      </p:grpSp>
      <p:cxnSp>
        <p:nvCxnSpPr>
          <p:cNvPr id="29" name="Straight Arrow Connector 28"/>
          <p:cNvCxnSpPr>
            <a:stCxn id="15" idx="3"/>
          </p:cNvCxnSpPr>
          <p:nvPr/>
        </p:nvCxnSpPr>
        <p:spPr>
          <a:xfrm>
            <a:off x="2267680" y="1990879"/>
            <a:ext cx="11521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3"/>
          </p:cNvCxnSpPr>
          <p:nvPr/>
        </p:nvCxnSpPr>
        <p:spPr>
          <a:xfrm flipV="1">
            <a:off x="2267680" y="2348850"/>
            <a:ext cx="1152160" cy="20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</p:cNvCxnSpPr>
          <p:nvPr/>
        </p:nvCxnSpPr>
        <p:spPr>
          <a:xfrm flipV="1">
            <a:off x="2267680" y="2708900"/>
            <a:ext cx="115216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19840" y="1873318"/>
            <a:ext cx="612085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genesisBlock</a:t>
            </a:r>
            <a:endParaRPr lang="de-CH" sz="8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3419839" y="2241127"/>
            <a:ext cx="720101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payloadParser</a:t>
            </a:r>
            <a:endParaRPr lang="de-CH" sz="8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419840" y="2601177"/>
            <a:ext cx="612085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checkpoints</a:t>
            </a:r>
            <a:endParaRPr lang="de-CH" sz="8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2339690" y="1772770"/>
            <a:ext cx="936130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 smtClean="0">
                <a:latin typeface="Arial Narrow" panose="020B0606020202030204" pitchFamily="34" charset="0"/>
              </a:rPr>
              <a:t>ChainBlock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39690" y="2132820"/>
            <a:ext cx="1008140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 smtClean="0">
                <a:latin typeface="Arial Narrow" panose="020B0606020202030204" pitchFamily="34" charset="0"/>
              </a:rPr>
              <a:t>IPayloadParser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3685" y="2492870"/>
            <a:ext cx="1008140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>
                <a:latin typeface="Arial Narrow" panose="020B0606020202030204" pitchFamily="34" charset="0"/>
              </a:rPr>
              <a:t>List&lt;BlockLocation&gt;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  <p:cxnSp>
        <p:nvCxnSpPr>
          <p:cNvPr id="43" name="Straight Arrow Connector 42"/>
          <p:cNvCxnSpPr>
            <a:endCxn id="4" idx="2"/>
          </p:cNvCxnSpPr>
          <p:nvPr/>
        </p:nvCxnSpPr>
        <p:spPr>
          <a:xfrm flipV="1">
            <a:off x="4139940" y="4149100"/>
            <a:ext cx="0" cy="7201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43852" y="3933656"/>
            <a:ext cx="612085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i="1" dirty="0" smtClean="0"/>
              <a:t>network</a:t>
            </a:r>
            <a:endParaRPr lang="de-CH" sz="8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3675268" y="4430453"/>
            <a:ext cx="490111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 smtClean="0">
                <a:latin typeface="Arial Narrow" panose="020B0606020202030204" pitchFamily="34" charset="0"/>
              </a:rPr>
              <a:t>Network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732300" y="4149099"/>
            <a:ext cx="0" cy="7201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54079" y="3933655"/>
            <a:ext cx="556441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i="1" dirty="0" smtClean="0"/>
              <a:t>network</a:t>
            </a:r>
            <a:endParaRPr lang="de-CH" sz="8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300240" y="4430452"/>
            <a:ext cx="445555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 smtClean="0">
                <a:latin typeface="Arial Narrow" panose="020B0606020202030204" pitchFamily="34" charset="0"/>
              </a:rPr>
              <a:t>Network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60040" y="1988800"/>
            <a:ext cx="11521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12199" y="1881077"/>
            <a:ext cx="720101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blockchain</a:t>
            </a:r>
            <a:endParaRPr lang="de-CH" sz="8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32050" y="1772770"/>
            <a:ext cx="1008140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 smtClean="0">
                <a:latin typeface="Arial Narrow" panose="020B0606020202030204" pitchFamily="34" charset="0"/>
              </a:rPr>
              <a:t>Blockchain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6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955" y="548599"/>
            <a:ext cx="8641200" cy="576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3851900" y="692620"/>
            <a:ext cx="14401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CH" b="1" dirty="0" smtClean="0"/>
              <a:t>Blockchain</a:t>
            </a:r>
            <a:endParaRPr lang="de-CH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955" y="1881820"/>
            <a:ext cx="7201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genesisBlock</a:t>
            </a:r>
            <a:endParaRPr lang="de-CH" sz="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43955" y="2422448"/>
            <a:ext cx="720101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payloadParser</a:t>
            </a:r>
            <a:endParaRPr lang="de-CH" sz="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51400" y="5482901"/>
            <a:ext cx="7201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checkpoints</a:t>
            </a:r>
            <a:endParaRPr lang="de-CH" sz="8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732300" y="1268700"/>
            <a:ext cx="1440200" cy="2880400"/>
            <a:chOff x="3131800" y="1268700"/>
            <a:chExt cx="1440200" cy="2880400"/>
          </a:xfrm>
        </p:grpSpPr>
        <p:sp>
          <p:nvSpPr>
            <p:cNvPr id="10" name="Rectangle 9"/>
            <p:cNvSpPr/>
            <p:nvPr/>
          </p:nvSpPr>
          <p:spPr>
            <a:xfrm>
              <a:off x="3131800" y="1268700"/>
              <a:ext cx="1440200" cy="2880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9815" y="1386876"/>
              <a:ext cx="12241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Controller</a:t>
              </a:r>
              <a:endParaRPr lang="de-CH" sz="1200" b="1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971501" y="5590623"/>
            <a:ext cx="11521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43510" y="5372629"/>
            <a:ext cx="1008140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>
                <a:latin typeface="Arial Narrow" panose="020B0606020202030204" pitchFamily="34" charset="0"/>
              </a:rPr>
              <a:t>List&lt;BlockLocation&gt;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4360" y="6093955"/>
            <a:ext cx="57608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i="1" dirty="0" smtClean="0"/>
              <a:t>network</a:t>
            </a:r>
            <a:endParaRPr lang="de-CH" sz="800" i="1" dirty="0"/>
          </a:p>
        </p:txBody>
      </p:sp>
      <p:cxnSp>
        <p:nvCxnSpPr>
          <p:cNvPr id="26" name="Straight Arrow Connector 25"/>
          <p:cNvCxnSpPr>
            <a:endCxn id="10" idx="2"/>
          </p:cNvCxnSpPr>
          <p:nvPr/>
        </p:nvCxnSpPr>
        <p:spPr>
          <a:xfrm flipV="1">
            <a:off x="7452400" y="4149100"/>
            <a:ext cx="0" cy="19442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123660" y="5087876"/>
            <a:ext cx="1080150" cy="717454"/>
            <a:chOff x="2123660" y="5087876"/>
            <a:chExt cx="1080150" cy="717454"/>
          </a:xfrm>
        </p:grpSpPr>
        <p:grpSp>
          <p:nvGrpSpPr>
            <p:cNvPr id="33" name="Group 32"/>
            <p:cNvGrpSpPr/>
            <p:nvPr/>
          </p:nvGrpSpPr>
          <p:grpSpPr>
            <a:xfrm>
              <a:off x="2123660" y="5087876"/>
              <a:ext cx="1080150" cy="717454"/>
              <a:chOff x="2123660" y="5237646"/>
              <a:chExt cx="1080150" cy="71745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123660" y="5237646"/>
                <a:ext cx="1080150" cy="7174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23660" y="5249406"/>
                <a:ext cx="108015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CH" sz="1200" b="1" dirty="0" smtClean="0"/>
                  <a:t>Checkpoints</a:t>
                </a:r>
                <a:endParaRPr lang="de-CH" sz="12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128980" y="5482901"/>
              <a:ext cx="612085" cy="21544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r>
                <a:rPr lang="de-CH" sz="800" i="1" dirty="0" smtClean="0"/>
                <a:t>checkpoints</a:t>
              </a:r>
              <a:endParaRPr lang="de-CH" sz="800" i="1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999635" y="5087876"/>
            <a:ext cx="445555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 smtClean="0">
                <a:latin typeface="Arial Narrow" panose="020B0606020202030204" pitchFamily="34" charset="0"/>
              </a:rPr>
              <a:t>Network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123660" y="1266053"/>
            <a:ext cx="1440200" cy="2880400"/>
            <a:chOff x="2411700" y="1266053"/>
            <a:chExt cx="1440200" cy="2880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411700" y="1266053"/>
              <a:ext cx="1440200" cy="2880400"/>
              <a:chOff x="6012200" y="1268700"/>
              <a:chExt cx="1440200" cy="28804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12200" y="1268700"/>
                <a:ext cx="1440200" cy="2880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120215" y="1384578"/>
                <a:ext cx="12241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CH" sz="1200" b="1" dirty="0" smtClean="0"/>
                  <a:t>Chain</a:t>
                </a:r>
                <a:endParaRPr lang="de-CH" sz="1200" b="1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411700" y="1881820"/>
              <a:ext cx="612085" cy="21544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r>
                <a:rPr lang="de-CH" sz="800" i="1" dirty="0" smtClean="0"/>
                <a:t>genesisBlock</a:t>
              </a:r>
              <a:endParaRPr lang="de-CH" sz="800" i="1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971501" y="1990879"/>
            <a:ext cx="11521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43510" y="1772770"/>
            <a:ext cx="936130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 smtClean="0">
                <a:latin typeface="Arial Narrow" panose="020B0606020202030204" pitchFamily="34" charset="0"/>
              </a:rPr>
              <a:t>ChainBlock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83999" y="3930839"/>
            <a:ext cx="556441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i="1" dirty="0" smtClean="0"/>
              <a:t>network</a:t>
            </a:r>
            <a:endParaRPr lang="de-CH" sz="800" i="1" dirty="0"/>
          </a:p>
        </p:txBody>
      </p:sp>
    </p:spTree>
    <p:extLst>
      <p:ext uri="{BB962C8B-B14F-4D97-AF65-F5344CB8AC3E}">
        <p14:creationId xmlns:p14="http://schemas.microsoft.com/office/powerpoint/2010/main" val="46158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34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Reto</dc:creator>
  <cp:lastModifiedBy>Reto</cp:lastModifiedBy>
  <cp:revision>16</cp:revision>
  <dcterms:created xsi:type="dcterms:W3CDTF">2018-10-30T23:09:32Z</dcterms:created>
  <dcterms:modified xsi:type="dcterms:W3CDTF">2018-10-31T01:47:31Z</dcterms:modified>
</cp:coreProperties>
</file>