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81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82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8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666A0-6A07-4694-B3ED-E6918C5394B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04BEC-B7A5-43E1-9812-2A47B52A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007" y="1081454"/>
            <a:ext cx="7453995" cy="2390616"/>
          </a:xfrm>
        </p:spPr>
        <p:txBody>
          <a:bodyPr/>
          <a:lstStyle/>
          <a:p>
            <a:pPr algn="ctr"/>
            <a:r>
              <a:rPr lang="en-GB" sz="4000" b="1" dirty="0"/>
              <a:t>DESIGN AND  IMPLEMENTATION OF A DASHBOARD PAYROLL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99336"/>
          </a:xfrm>
        </p:spPr>
        <p:txBody>
          <a:bodyPr>
            <a:normAutofit/>
          </a:bodyPr>
          <a:lstStyle/>
          <a:p>
            <a:r>
              <a:rPr lang="en-US" dirty="0"/>
              <a:t>OLUBUSAYO OLABISI</a:t>
            </a:r>
          </a:p>
          <a:p>
            <a:r>
              <a:rPr lang="en-US" dirty="0"/>
              <a:t>IFEANYI OKAFOR</a:t>
            </a:r>
          </a:p>
          <a:p>
            <a:r>
              <a:rPr lang="en-US" dirty="0"/>
              <a:t>NATALEE EVANS</a:t>
            </a:r>
          </a:p>
          <a:p>
            <a:r>
              <a:rPr lang="en-US" dirty="0"/>
              <a:t>ABDULAZIZ AL BIMANI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6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 -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5" y="1930400"/>
            <a:ext cx="678511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7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9" y="272562"/>
            <a:ext cx="8667333" cy="1224934"/>
          </a:xfrm>
        </p:spPr>
        <p:txBody>
          <a:bodyPr>
            <a:noAutofit/>
          </a:bodyPr>
          <a:lstStyle/>
          <a:p>
            <a:r>
              <a:rPr lang="en-US" sz="4000" dirty="0"/>
              <a:t>VIEW DASHBOARD USER STORY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9" y="1237958"/>
            <a:ext cx="9358966" cy="56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1549"/>
            <a:ext cx="8596668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ARCHITECTURE DIAGRAM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72" y="1378634"/>
            <a:ext cx="8904850" cy="52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VIEW DASHBOARD-ACTIVITY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" y="1336431"/>
            <a:ext cx="9607827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05" y="1659988"/>
            <a:ext cx="8662306" cy="48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3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PAYROLL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HR SCREEN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6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40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DESIGN AND  IMPLEMENTATION OF A DASHBOARD PAYROLL SYSTEM </vt:lpstr>
      <vt:lpstr>VIEW DASHBOARD USER STORY  </vt:lpstr>
      <vt:lpstr>ARCHITECTURE DIAGRAM</vt:lpstr>
      <vt:lpstr>VIEW DASHBOARD-ACTIVITY DIAGRAM</vt:lpstr>
      <vt:lpstr>CLASS DIAGRAM</vt:lpstr>
      <vt:lpstr>COMPONENT DIAGRAM</vt:lpstr>
      <vt:lpstr>DATABASE DIAGRAM</vt:lpstr>
      <vt:lpstr>PAYROLL SCREEN</vt:lpstr>
      <vt:lpstr>HR SCREEN</vt:lpstr>
      <vt:lpstr>Repository - Github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 a Business Management System</dc:title>
  <dc:creator>Natalee Evans</dc:creator>
  <cp:lastModifiedBy>Natalee Evans</cp:lastModifiedBy>
  <cp:revision>22</cp:revision>
  <dcterms:created xsi:type="dcterms:W3CDTF">2016-09-21T21:39:18Z</dcterms:created>
  <dcterms:modified xsi:type="dcterms:W3CDTF">2016-10-25T21:19:40Z</dcterms:modified>
</cp:coreProperties>
</file>