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7" r:id="rId3"/>
    <p:sldId id="258" r:id="rId4"/>
    <p:sldId id="293" r:id="rId5"/>
    <p:sldId id="259" r:id="rId6"/>
    <p:sldId id="281" r:id="rId7"/>
    <p:sldId id="282" r:id="rId8"/>
    <p:sldId id="261" r:id="rId9"/>
    <p:sldId id="284" r:id="rId10"/>
    <p:sldId id="283" r:id="rId11"/>
    <p:sldId id="286" r:id="rId12"/>
    <p:sldId id="264" r:id="rId13"/>
    <p:sldId id="285" r:id="rId14"/>
    <p:sldId id="265" r:id="rId15"/>
    <p:sldId id="267" r:id="rId16"/>
    <p:sldId id="287" r:id="rId17"/>
    <p:sldId id="271" r:id="rId18"/>
    <p:sldId id="312" r:id="rId19"/>
    <p:sldId id="313" r:id="rId20"/>
    <p:sldId id="314" r:id="rId21"/>
    <p:sldId id="315" r:id="rId22"/>
    <p:sldId id="316" r:id="rId23"/>
    <p:sldId id="294" r:id="rId24"/>
    <p:sldId id="295" r:id="rId25"/>
    <p:sldId id="296" r:id="rId26"/>
    <p:sldId id="298" r:id="rId27"/>
    <p:sldId id="297" r:id="rId28"/>
    <p:sldId id="299" r:id="rId29"/>
    <p:sldId id="300" r:id="rId30"/>
    <p:sldId id="309" r:id="rId31"/>
    <p:sldId id="310" r:id="rId32"/>
    <p:sldId id="311" r:id="rId33"/>
    <p:sldId id="303" r:id="rId34"/>
    <p:sldId id="276" r:id="rId35"/>
    <p:sldId id="301" r:id="rId36"/>
    <p:sldId id="277" r:id="rId37"/>
    <p:sldId id="27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9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9B67ED-E4EE-48A1-9B48-DFA8CDCD970F}" type="doc">
      <dgm:prSet loTypeId="urn:microsoft.com/office/officeart/2005/8/layout/funnel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B9E84E8-9914-42E0-A9EB-81B43785AC31}">
      <dgm:prSet phldrT="[Text]"/>
      <dgm:spPr/>
      <dgm:t>
        <a:bodyPr/>
        <a:lstStyle/>
        <a:p>
          <a:r>
            <a:rPr lang="en-US" dirty="0" smtClean="0"/>
            <a:t>Unclear Goals</a:t>
          </a:r>
          <a:endParaRPr lang="en-US" dirty="0"/>
        </a:p>
      </dgm:t>
    </dgm:pt>
    <dgm:pt modelId="{78637684-3619-4686-BC83-6AA76D6776C8}" type="parTrans" cxnId="{F41BE1E3-753C-4B5C-9915-5C764BB2CDF5}">
      <dgm:prSet/>
      <dgm:spPr/>
      <dgm:t>
        <a:bodyPr/>
        <a:lstStyle/>
        <a:p>
          <a:endParaRPr lang="en-US"/>
        </a:p>
      </dgm:t>
    </dgm:pt>
    <dgm:pt modelId="{9F6E3547-F66D-49BC-84B0-E0D6DBE930DE}" type="sibTrans" cxnId="{F41BE1E3-753C-4B5C-9915-5C764BB2CDF5}">
      <dgm:prSet/>
      <dgm:spPr/>
      <dgm:t>
        <a:bodyPr/>
        <a:lstStyle/>
        <a:p>
          <a:endParaRPr lang="en-US"/>
        </a:p>
      </dgm:t>
    </dgm:pt>
    <dgm:pt modelId="{71D1CFD6-9FD9-42FE-B7AD-8D4A184573AA}">
      <dgm:prSet phldrT="[Text]"/>
      <dgm:spPr/>
      <dgm:t>
        <a:bodyPr/>
        <a:lstStyle/>
        <a:p>
          <a:r>
            <a:rPr lang="en-US" dirty="0" smtClean="0"/>
            <a:t>Better Alternatives</a:t>
          </a:r>
          <a:endParaRPr lang="en-US" dirty="0"/>
        </a:p>
      </dgm:t>
    </dgm:pt>
    <dgm:pt modelId="{20CB546D-8664-4004-8584-5AD2D51D5B0E}" type="parTrans" cxnId="{51B4AA09-28CB-422F-9C83-86AF536D2805}">
      <dgm:prSet/>
      <dgm:spPr/>
      <dgm:t>
        <a:bodyPr/>
        <a:lstStyle/>
        <a:p>
          <a:endParaRPr lang="en-US"/>
        </a:p>
      </dgm:t>
    </dgm:pt>
    <dgm:pt modelId="{8EA0FC30-25AE-498D-BF81-AA8AFA72730E}" type="sibTrans" cxnId="{51B4AA09-28CB-422F-9C83-86AF536D2805}">
      <dgm:prSet/>
      <dgm:spPr/>
      <dgm:t>
        <a:bodyPr/>
        <a:lstStyle/>
        <a:p>
          <a:endParaRPr lang="en-US"/>
        </a:p>
      </dgm:t>
    </dgm:pt>
    <dgm:pt modelId="{13FAD640-E81B-4A06-9E3D-E8E04DA324AF}">
      <dgm:prSet phldrT="[Text]"/>
      <dgm:spPr/>
      <dgm:t>
        <a:bodyPr/>
        <a:lstStyle/>
        <a:p>
          <a:r>
            <a:rPr lang="en-US" dirty="0" smtClean="0"/>
            <a:t>Can’t Model Reality</a:t>
          </a:r>
          <a:endParaRPr lang="en-US" dirty="0"/>
        </a:p>
      </dgm:t>
    </dgm:pt>
    <dgm:pt modelId="{D7439AC7-090D-4A4C-8121-EEE3C505B684}" type="parTrans" cxnId="{1740F097-423B-4857-AF56-3AA287D1CB87}">
      <dgm:prSet/>
      <dgm:spPr/>
      <dgm:t>
        <a:bodyPr/>
        <a:lstStyle/>
        <a:p>
          <a:endParaRPr lang="en-US"/>
        </a:p>
      </dgm:t>
    </dgm:pt>
    <dgm:pt modelId="{21BD9896-6633-46D3-B680-0B93AACE4620}" type="sibTrans" cxnId="{1740F097-423B-4857-AF56-3AA287D1CB87}">
      <dgm:prSet/>
      <dgm:spPr/>
      <dgm:t>
        <a:bodyPr/>
        <a:lstStyle/>
        <a:p>
          <a:endParaRPr lang="en-US"/>
        </a:p>
      </dgm:t>
    </dgm:pt>
    <dgm:pt modelId="{7C488F77-D2EB-4A82-9679-8A359A096E52}">
      <dgm:prSet phldrT="[Text]"/>
      <dgm:spPr/>
      <dgm:t>
        <a:bodyPr/>
        <a:lstStyle/>
        <a:p>
          <a:r>
            <a:rPr lang="en-US" smtClean="0"/>
            <a:t>SIMULATIONS MIGHT </a:t>
          </a:r>
          <a:r>
            <a:rPr lang="en-US" smtClean="0">
              <a:solidFill>
                <a:srgbClr val="FF0000"/>
              </a:solidFill>
            </a:rPr>
            <a:t>NOT</a:t>
          </a:r>
          <a:r>
            <a:rPr lang="en-US" smtClean="0"/>
            <a:t> BE THE BEST OPTION!</a:t>
          </a:r>
          <a:endParaRPr lang="en-US" dirty="0"/>
        </a:p>
      </dgm:t>
    </dgm:pt>
    <dgm:pt modelId="{6982D8A1-C8B5-43F6-A6FE-2ED987C90C31}" type="parTrans" cxnId="{60DB672D-C080-497A-9AEC-4A0870F664CA}">
      <dgm:prSet/>
      <dgm:spPr/>
      <dgm:t>
        <a:bodyPr/>
        <a:lstStyle/>
        <a:p>
          <a:endParaRPr lang="en-US"/>
        </a:p>
      </dgm:t>
    </dgm:pt>
    <dgm:pt modelId="{05EEE80B-004E-4F6C-8437-A69BA5BA4A13}" type="sibTrans" cxnId="{60DB672D-C080-497A-9AEC-4A0870F664CA}">
      <dgm:prSet/>
      <dgm:spPr/>
      <dgm:t>
        <a:bodyPr/>
        <a:lstStyle/>
        <a:p>
          <a:endParaRPr lang="en-US"/>
        </a:p>
      </dgm:t>
    </dgm:pt>
    <dgm:pt modelId="{9F366298-1EE5-4125-9896-727B17650AAE}" type="pres">
      <dgm:prSet presAssocID="{569B67ED-E4EE-48A1-9B48-DFA8CDCD970F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7065AA-638E-4B3B-AAB5-40E55E26C385}" type="pres">
      <dgm:prSet presAssocID="{569B67ED-E4EE-48A1-9B48-DFA8CDCD970F}" presName="ellipse" presStyleLbl="trBgShp" presStyleIdx="0" presStyleCnt="1"/>
      <dgm:spPr/>
    </dgm:pt>
    <dgm:pt modelId="{1B3DC8EF-F484-4C6C-B711-5CE2B56E3EF3}" type="pres">
      <dgm:prSet presAssocID="{569B67ED-E4EE-48A1-9B48-DFA8CDCD970F}" presName="arrow1" presStyleLbl="fgShp" presStyleIdx="0" presStyleCnt="1"/>
      <dgm:spPr/>
    </dgm:pt>
    <dgm:pt modelId="{09020026-249C-47B4-8F6A-89B5822655F2}" type="pres">
      <dgm:prSet presAssocID="{569B67ED-E4EE-48A1-9B48-DFA8CDCD970F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DF6E2F-81D0-43F9-BCBB-ED4BD91D76B8}" type="pres">
      <dgm:prSet presAssocID="{71D1CFD6-9FD9-42FE-B7AD-8D4A184573AA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E8ADCC-DD13-4836-8D17-03629D039E9D}" type="pres">
      <dgm:prSet presAssocID="{13FAD640-E81B-4A06-9E3D-E8E04DA324A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6BC4E-9FE8-421F-A32E-BEF4DDB54E7C}" type="pres">
      <dgm:prSet presAssocID="{7C488F77-D2EB-4A82-9679-8A359A096E52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2CFBA-046F-488E-8EDD-E058938A78E7}" type="pres">
      <dgm:prSet presAssocID="{569B67ED-E4EE-48A1-9B48-DFA8CDCD970F}" presName="funnel" presStyleLbl="trAlignAcc1" presStyleIdx="0" presStyleCnt="1"/>
      <dgm:spPr/>
    </dgm:pt>
  </dgm:ptLst>
  <dgm:cxnLst>
    <dgm:cxn modelId="{51B4AA09-28CB-422F-9C83-86AF536D2805}" srcId="{569B67ED-E4EE-48A1-9B48-DFA8CDCD970F}" destId="{71D1CFD6-9FD9-42FE-B7AD-8D4A184573AA}" srcOrd="1" destOrd="0" parTransId="{20CB546D-8664-4004-8584-5AD2D51D5B0E}" sibTransId="{8EA0FC30-25AE-498D-BF81-AA8AFA72730E}"/>
    <dgm:cxn modelId="{ED5FF501-BC98-481C-9236-21D3F5B0C004}" type="presOf" srcId="{569B67ED-E4EE-48A1-9B48-DFA8CDCD970F}" destId="{9F366298-1EE5-4125-9896-727B17650AAE}" srcOrd="0" destOrd="0" presId="urn:microsoft.com/office/officeart/2005/8/layout/funnel1"/>
    <dgm:cxn modelId="{6C3F9EFE-156E-41DE-A21D-B99388C954B8}" type="presOf" srcId="{9B9E84E8-9914-42E0-A9EB-81B43785AC31}" destId="{8D86BC4E-9FE8-421F-A32E-BEF4DDB54E7C}" srcOrd="0" destOrd="0" presId="urn:microsoft.com/office/officeart/2005/8/layout/funnel1"/>
    <dgm:cxn modelId="{04B8D4F7-0B5B-4885-AFCF-1D84209BC35A}" type="presOf" srcId="{13FAD640-E81B-4A06-9E3D-E8E04DA324AF}" destId="{65DF6E2F-81D0-43F9-BCBB-ED4BD91D76B8}" srcOrd="0" destOrd="0" presId="urn:microsoft.com/office/officeart/2005/8/layout/funnel1"/>
    <dgm:cxn modelId="{6E5028BE-E819-4B80-92A5-3871C7E43E53}" type="presOf" srcId="{7C488F77-D2EB-4A82-9679-8A359A096E52}" destId="{09020026-249C-47B4-8F6A-89B5822655F2}" srcOrd="0" destOrd="0" presId="urn:microsoft.com/office/officeart/2005/8/layout/funnel1"/>
    <dgm:cxn modelId="{F41BE1E3-753C-4B5C-9915-5C764BB2CDF5}" srcId="{569B67ED-E4EE-48A1-9B48-DFA8CDCD970F}" destId="{9B9E84E8-9914-42E0-A9EB-81B43785AC31}" srcOrd="0" destOrd="0" parTransId="{78637684-3619-4686-BC83-6AA76D6776C8}" sibTransId="{9F6E3547-F66D-49BC-84B0-E0D6DBE930DE}"/>
    <dgm:cxn modelId="{6EF4718F-D62F-4F58-8B3E-7797428A0701}" type="presOf" srcId="{71D1CFD6-9FD9-42FE-B7AD-8D4A184573AA}" destId="{75E8ADCC-DD13-4836-8D17-03629D039E9D}" srcOrd="0" destOrd="0" presId="urn:microsoft.com/office/officeart/2005/8/layout/funnel1"/>
    <dgm:cxn modelId="{60DB672D-C080-497A-9AEC-4A0870F664CA}" srcId="{569B67ED-E4EE-48A1-9B48-DFA8CDCD970F}" destId="{7C488F77-D2EB-4A82-9679-8A359A096E52}" srcOrd="3" destOrd="0" parTransId="{6982D8A1-C8B5-43F6-A6FE-2ED987C90C31}" sibTransId="{05EEE80B-004E-4F6C-8437-A69BA5BA4A13}"/>
    <dgm:cxn modelId="{1740F097-423B-4857-AF56-3AA287D1CB87}" srcId="{569B67ED-E4EE-48A1-9B48-DFA8CDCD970F}" destId="{13FAD640-E81B-4A06-9E3D-E8E04DA324AF}" srcOrd="2" destOrd="0" parTransId="{D7439AC7-090D-4A4C-8121-EEE3C505B684}" sibTransId="{21BD9896-6633-46D3-B680-0B93AACE4620}"/>
    <dgm:cxn modelId="{5C5E5E29-8DB2-461A-99BE-3CD6902DB912}" type="presParOf" srcId="{9F366298-1EE5-4125-9896-727B17650AAE}" destId="{997065AA-638E-4B3B-AAB5-40E55E26C385}" srcOrd="0" destOrd="0" presId="urn:microsoft.com/office/officeart/2005/8/layout/funnel1"/>
    <dgm:cxn modelId="{2E4A9497-0FC5-4F73-ACBF-1946C42A1E43}" type="presParOf" srcId="{9F366298-1EE5-4125-9896-727B17650AAE}" destId="{1B3DC8EF-F484-4C6C-B711-5CE2B56E3EF3}" srcOrd="1" destOrd="0" presId="urn:microsoft.com/office/officeart/2005/8/layout/funnel1"/>
    <dgm:cxn modelId="{56D3A544-69C2-42FE-9382-24850AD53393}" type="presParOf" srcId="{9F366298-1EE5-4125-9896-727B17650AAE}" destId="{09020026-249C-47B4-8F6A-89B5822655F2}" srcOrd="2" destOrd="0" presId="urn:microsoft.com/office/officeart/2005/8/layout/funnel1"/>
    <dgm:cxn modelId="{A24CFF16-BC11-49E8-BDA8-E4391135863C}" type="presParOf" srcId="{9F366298-1EE5-4125-9896-727B17650AAE}" destId="{65DF6E2F-81D0-43F9-BCBB-ED4BD91D76B8}" srcOrd="3" destOrd="0" presId="urn:microsoft.com/office/officeart/2005/8/layout/funnel1"/>
    <dgm:cxn modelId="{76DCABBA-BDE1-41A5-B0A6-2903158033B3}" type="presParOf" srcId="{9F366298-1EE5-4125-9896-727B17650AAE}" destId="{75E8ADCC-DD13-4836-8D17-03629D039E9D}" srcOrd="4" destOrd="0" presId="urn:microsoft.com/office/officeart/2005/8/layout/funnel1"/>
    <dgm:cxn modelId="{4C072592-5CC8-46C8-B3F3-E3F2DC8478E9}" type="presParOf" srcId="{9F366298-1EE5-4125-9896-727B17650AAE}" destId="{8D86BC4E-9FE8-421F-A32E-BEF4DDB54E7C}" srcOrd="5" destOrd="0" presId="urn:microsoft.com/office/officeart/2005/8/layout/funnel1"/>
    <dgm:cxn modelId="{A964FDBF-FD32-4391-BA53-1EBBA4DB6377}" type="presParOf" srcId="{9F366298-1EE5-4125-9896-727B17650AAE}" destId="{2712CFBA-046F-488E-8EDD-E058938A78E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52248D-5F38-4471-9307-9FC133BD79FA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16F4AF-6F0B-463F-B3D9-C433CD317DCC}">
      <dgm:prSet phldrT="[Text]"/>
      <dgm:spPr/>
      <dgm:t>
        <a:bodyPr/>
        <a:lstStyle/>
        <a:p>
          <a:r>
            <a:rPr lang="en-US" dirty="0" smtClean="0"/>
            <a:t>Goals &amp; Objectives</a:t>
          </a:r>
          <a:endParaRPr lang="en-US" dirty="0"/>
        </a:p>
      </dgm:t>
    </dgm:pt>
    <dgm:pt modelId="{991CCBE2-E432-478E-8FD3-79E470B38C86}" type="parTrans" cxnId="{810D4591-B611-4915-AF64-DDF8AA8DCF11}">
      <dgm:prSet/>
      <dgm:spPr/>
      <dgm:t>
        <a:bodyPr/>
        <a:lstStyle/>
        <a:p>
          <a:endParaRPr lang="en-US"/>
        </a:p>
      </dgm:t>
    </dgm:pt>
    <dgm:pt modelId="{A16E8624-A03D-4378-B463-7E2B730EC1E5}" type="sibTrans" cxnId="{810D4591-B611-4915-AF64-DDF8AA8DCF11}">
      <dgm:prSet/>
      <dgm:spPr/>
      <dgm:t>
        <a:bodyPr/>
        <a:lstStyle/>
        <a:p>
          <a:endParaRPr lang="en-US"/>
        </a:p>
      </dgm:t>
    </dgm:pt>
    <dgm:pt modelId="{665AB9E0-9938-42EC-9AE5-343DE860F931}">
      <dgm:prSet phldrT="[Text]"/>
      <dgm:spPr/>
      <dgm:t>
        <a:bodyPr/>
        <a:lstStyle/>
        <a:p>
          <a:r>
            <a:rPr lang="en-US" dirty="0" smtClean="0"/>
            <a:t>Discover</a:t>
          </a:r>
          <a:endParaRPr lang="en-US" dirty="0"/>
        </a:p>
      </dgm:t>
    </dgm:pt>
    <dgm:pt modelId="{F552D917-6D6B-4AEB-BDE7-8143DB7570B9}" type="parTrans" cxnId="{3BFBA09D-9DBF-474F-849D-73000FB0EA1A}">
      <dgm:prSet/>
      <dgm:spPr/>
      <dgm:t>
        <a:bodyPr/>
        <a:lstStyle/>
        <a:p>
          <a:endParaRPr lang="en-US"/>
        </a:p>
      </dgm:t>
    </dgm:pt>
    <dgm:pt modelId="{744B323C-3795-42DC-BFF5-505BD1FBA6B0}" type="sibTrans" cxnId="{3BFBA09D-9DBF-474F-849D-73000FB0EA1A}">
      <dgm:prSet/>
      <dgm:spPr/>
      <dgm:t>
        <a:bodyPr/>
        <a:lstStyle/>
        <a:p>
          <a:endParaRPr lang="en-US"/>
        </a:p>
      </dgm:t>
    </dgm:pt>
    <dgm:pt modelId="{4D4021C4-93FC-4340-AF23-7040ECCCBB4D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3E47C00F-18B3-4B0D-BF52-AFDE09A77D4E}" type="parTrans" cxnId="{4A0D133A-5C1E-41BE-85F7-484DDF1C4B51}">
      <dgm:prSet/>
      <dgm:spPr/>
      <dgm:t>
        <a:bodyPr/>
        <a:lstStyle/>
        <a:p>
          <a:endParaRPr lang="en-US"/>
        </a:p>
      </dgm:t>
    </dgm:pt>
    <dgm:pt modelId="{ABC7EC7B-2E00-40B5-9349-8F98169BCFB6}" type="sibTrans" cxnId="{4A0D133A-5C1E-41BE-85F7-484DDF1C4B51}">
      <dgm:prSet/>
      <dgm:spPr/>
      <dgm:t>
        <a:bodyPr/>
        <a:lstStyle/>
        <a:p>
          <a:endParaRPr lang="en-US"/>
        </a:p>
      </dgm:t>
    </dgm:pt>
    <dgm:pt modelId="{EF84C57D-D758-4F2F-91C9-356198B006FC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Simulate</a:t>
          </a:r>
          <a:endParaRPr lang="en-US" dirty="0"/>
        </a:p>
      </dgm:t>
    </dgm:pt>
    <dgm:pt modelId="{66F18D73-1621-4010-AC31-96316C78BDCE}" type="parTrans" cxnId="{8ED97CF7-F146-4754-B93C-367C469FB59A}">
      <dgm:prSet/>
      <dgm:spPr/>
      <dgm:t>
        <a:bodyPr/>
        <a:lstStyle/>
        <a:p>
          <a:endParaRPr lang="en-US"/>
        </a:p>
      </dgm:t>
    </dgm:pt>
    <dgm:pt modelId="{649A5063-8688-4569-AC2C-37DCFE18007E}" type="sibTrans" cxnId="{8ED97CF7-F146-4754-B93C-367C469FB59A}">
      <dgm:prSet/>
      <dgm:spPr/>
      <dgm:t>
        <a:bodyPr/>
        <a:lstStyle/>
        <a:p>
          <a:endParaRPr lang="en-US"/>
        </a:p>
      </dgm:t>
    </dgm:pt>
    <dgm:pt modelId="{E5AE07F8-3284-474D-AD6B-EB18F2163EA4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070E3797-4B86-4C01-B338-83BB00D5C106}" type="parTrans" cxnId="{82595A94-716F-48F0-ABBD-991130C8F6BB}">
      <dgm:prSet/>
      <dgm:spPr/>
      <dgm:t>
        <a:bodyPr/>
        <a:lstStyle/>
        <a:p>
          <a:endParaRPr lang="en-US"/>
        </a:p>
      </dgm:t>
    </dgm:pt>
    <dgm:pt modelId="{72A42B68-8D45-4E41-B82D-288AA5B06AB7}" type="sibTrans" cxnId="{82595A94-716F-48F0-ABBD-991130C8F6BB}">
      <dgm:prSet/>
      <dgm:spPr/>
      <dgm:t>
        <a:bodyPr/>
        <a:lstStyle/>
        <a:p>
          <a:endParaRPr lang="en-US"/>
        </a:p>
      </dgm:t>
    </dgm:pt>
    <dgm:pt modelId="{96C773B7-B61E-4BAD-96CD-4A606091C6E0}">
      <dgm:prSet/>
      <dgm:spPr/>
      <dgm:t>
        <a:bodyPr/>
        <a:lstStyle/>
        <a:p>
          <a:r>
            <a:rPr lang="en-US" dirty="0" smtClean="0"/>
            <a:t>Optimize</a:t>
          </a:r>
          <a:endParaRPr lang="en-US" dirty="0"/>
        </a:p>
      </dgm:t>
    </dgm:pt>
    <dgm:pt modelId="{B9BAC731-F826-41FE-BDB7-F3A88F41E4F3}" type="parTrans" cxnId="{D33DB2A1-C552-4321-B81E-DD2998C20634}">
      <dgm:prSet/>
      <dgm:spPr/>
      <dgm:t>
        <a:bodyPr/>
        <a:lstStyle/>
        <a:p>
          <a:endParaRPr lang="en-US"/>
        </a:p>
      </dgm:t>
    </dgm:pt>
    <dgm:pt modelId="{025598FF-565D-47EE-B892-EEC2BDBBCC25}" type="sibTrans" cxnId="{D33DB2A1-C552-4321-B81E-DD2998C20634}">
      <dgm:prSet/>
      <dgm:spPr/>
      <dgm:t>
        <a:bodyPr/>
        <a:lstStyle/>
        <a:p>
          <a:endParaRPr lang="en-US"/>
        </a:p>
      </dgm:t>
    </dgm:pt>
    <dgm:pt modelId="{DD9D9DD5-8935-4BB0-A932-4D1EB3D59EA5}" type="pres">
      <dgm:prSet presAssocID="{B952248D-5F38-4471-9307-9FC133BD79F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78EC87-6575-41DA-B861-788B00025CE6}" type="pres">
      <dgm:prSet presAssocID="{FB16F4AF-6F0B-463F-B3D9-C433CD317DCC}" presName="centerShape" presStyleLbl="node0" presStyleIdx="0" presStyleCnt="1" custScaleX="157664" custScaleY="157664"/>
      <dgm:spPr/>
      <dgm:t>
        <a:bodyPr/>
        <a:lstStyle/>
        <a:p>
          <a:endParaRPr lang="en-US"/>
        </a:p>
      </dgm:t>
    </dgm:pt>
    <dgm:pt modelId="{020BACA9-639E-4832-98C3-400CCFCBF25E}" type="pres">
      <dgm:prSet presAssocID="{665AB9E0-9938-42EC-9AE5-343DE860F93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1DCAB-46CD-4934-B602-0893B57A44CE}" type="pres">
      <dgm:prSet presAssocID="{665AB9E0-9938-42EC-9AE5-343DE860F931}" presName="dummy" presStyleCnt="0"/>
      <dgm:spPr/>
    </dgm:pt>
    <dgm:pt modelId="{403C5862-C3E8-486D-9688-D439F4D0677A}" type="pres">
      <dgm:prSet presAssocID="{744B323C-3795-42DC-BFF5-505BD1FBA6B0}" presName="sibTrans" presStyleLbl="sibTrans2D1" presStyleIdx="0" presStyleCnt="5"/>
      <dgm:spPr/>
      <dgm:t>
        <a:bodyPr/>
        <a:lstStyle/>
        <a:p>
          <a:endParaRPr lang="en-US"/>
        </a:p>
      </dgm:t>
    </dgm:pt>
    <dgm:pt modelId="{F0C65F4D-93D1-464F-B345-EB30BE7EFA47}" type="pres">
      <dgm:prSet presAssocID="{4D4021C4-93FC-4340-AF23-7040ECCCBB4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E9FA72-4469-4D86-9089-A9B5D914059C}" type="pres">
      <dgm:prSet presAssocID="{4D4021C4-93FC-4340-AF23-7040ECCCBB4D}" presName="dummy" presStyleCnt="0"/>
      <dgm:spPr/>
    </dgm:pt>
    <dgm:pt modelId="{BC445B94-47CD-449E-BEFF-1CC0383017FB}" type="pres">
      <dgm:prSet presAssocID="{ABC7EC7B-2E00-40B5-9349-8F98169BCFB6}" presName="sibTrans" presStyleLbl="sibTrans2D1" presStyleIdx="1" presStyleCnt="5"/>
      <dgm:spPr/>
      <dgm:t>
        <a:bodyPr/>
        <a:lstStyle/>
        <a:p>
          <a:endParaRPr lang="en-US"/>
        </a:p>
      </dgm:t>
    </dgm:pt>
    <dgm:pt modelId="{FD2A9379-BD58-4C86-849F-77CA33AA781D}" type="pres">
      <dgm:prSet presAssocID="{EF84C57D-D758-4F2F-91C9-356198B006F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40823F-BD3B-4444-806D-FB45992A9FBE}" type="pres">
      <dgm:prSet presAssocID="{EF84C57D-D758-4F2F-91C9-356198B006FC}" presName="dummy" presStyleCnt="0"/>
      <dgm:spPr/>
    </dgm:pt>
    <dgm:pt modelId="{8DDEDA48-98B0-40FD-B9B8-76C8E902BCC2}" type="pres">
      <dgm:prSet presAssocID="{649A5063-8688-4569-AC2C-37DCFE18007E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112C4FD-A8D9-4F6D-9979-387D86461E6E}" type="pres">
      <dgm:prSet presAssocID="{E5AE07F8-3284-474D-AD6B-EB18F2163EA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728976-EE8A-4750-BEE1-DDB05B388316}" type="pres">
      <dgm:prSet presAssocID="{E5AE07F8-3284-474D-AD6B-EB18F2163EA4}" presName="dummy" presStyleCnt="0"/>
      <dgm:spPr/>
    </dgm:pt>
    <dgm:pt modelId="{AA459212-DC57-4A9F-8654-21C6D82F5FAF}" type="pres">
      <dgm:prSet presAssocID="{72A42B68-8D45-4E41-B82D-288AA5B06AB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52CD3C7D-FC32-4D08-9214-628EB660E6EC}" type="pres">
      <dgm:prSet presAssocID="{96C773B7-B61E-4BAD-96CD-4A606091C6E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48622-9FC4-47A3-808A-CF03EDCE6310}" type="pres">
      <dgm:prSet presAssocID="{96C773B7-B61E-4BAD-96CD-4A606091C6E0}" presName="dummy" presStyleCnt="0"/>
      <dgm:spPr/>
    </dgm:pt>
    <dgm:pt modelId="{BDF2CAB3-24D2-4174-8AF4-77E334096614}" type="pres">
      <dgm:prSet presAssocID="{025598FF-565D-47EE-B892-EEC2BDBBCC25}" presName="sibTrans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0AA7A3AE-32CB-4B2C-B567-F85BD4962E7D}" type="presOf" srcId="{025598FF-565D-47EE-B892-EEC2BDBBCC25}" destId="{BDF2CAB3-24D2-4174-8AF4-77E334096614}" srcOrd="0" destOrd="0" presId="urn:microsoft.com/office/officeart/2005/8/layout/radial6"/>
    <dgm:cxn modelId="{96318F0C-7A12-43F8-8648-BCE671A79E8E}" type="presOf" srcId="{ABC7EC7B-2E00-40B5-9349-8F98169BCFB6}" destId="{BC445B94-47CD-449E-BEFF-1CC0383017FB}" srcOrd="0" destOrd="0" presId="urn:microsoft.com/office/officeart/2005/8/layout/radial6"/>
    <dgm:cxn modelId="{EBE5FDC0-8759-459C-82C9-644739E6E3E5}" type="presOf" srcId="{72A42B68-8D45-4E41-B82D-288AA5B06AB7}" destId="{AA459212-DC57-4A9F-8654-21C6D82F5FAF}" srcOrd="0" destOrd="0" presId="urn:microsoft.com/office/officeart/2005/8/layout/radial6"/>
    <dgm:cxn modelId="{9B4B84BA-E03B-4DF8-8426-91C819A2DDDD}" type="presOf" srcId="{EF84C57D-D758-4F2F-91C9-356198B006FC}" destId="{FD2A9379-BD58-4C86-849F-77CA33AA781D}" srcOrd="0" destOrd="0" presId="urn:microsoft.com/office/officeart/2005/8/layout/radial6"/>
    <dgm:cxn modelId="{3BB74B4D-16DA-490D-BDF6-DF2A96B7CF70}" type="presOf" srcId="{FB16F4AF-6F0B-463F-B3D9-C433CD317DCC}" destId="{0078EC87-6575-41DA-B861-788B00025CE6}" srcOrd="0" destOrd="0" presId="urn:microsoft.com/office/officeart/2005/8/layout/radial6"/>
    <dgm:cxn modelId="{82595A94-716F-48F0-ABBD-991130C8F6BB}" srcId="{FB16F4AF-6F0B-463F-B3D9-C433CD317DCC}" destId="{E5AE07F8-3284-474D-AD6B-EB18F2163EA4}" srcOrd="3" destOrd="0" parTransId="{070E3797-4B86-4C01-B338-83BB00D5C106}" sibTransId="{72A42B68-8D45-4E41-B82D-288AA5B06AB7}"/>
    <dgm:cxn modelId="{810D4591-B611-4915-AF64-DDF8AA8DCF11}" srcId="{B952248D-5F38-4471-9307-9FC133BD79FA}" destId="{FB16F4AF-6F0B-463F-B3D9-C433CD317DCC}" srcOrd="0" destOrd="0" parTransId="{991CCBE2-E432-478E-8FD3-79E470B38C86}" sibTransId="{A16E8624-A03D-4378-B463-7E2B730EC1E5}"/>
    <dgm:cxn modelId="{37813C97-B959-4980-8EEB-8FCAB64D5F25}" type="presOf" srcId="{4D4021C4-93FC-4340-AF23-7040ECCCBB4D}" destId="{F0C65F4D-93D1-464F-B345-EB30BE7EFA47}" srcOrd="0" destOrd="0" presId="urn:microsoft.com/office/officeart/2005/8/layout/radial6"/>
    <dgm:cxn modelId="{4501A3D1-B5A0-44E1-AD7C-2A803AE3A81F}" type="presOf" srcId="{E5AE07F8-3284-474D-AD6B-EB18F2163EA4}" destId="{D112C4FD-A8D9-4F6D-9979-387D86461E6E}" srcOrd="0" destOrd="0" presId="urn:microsoft.com/office/officeart/2005/8/layout/radial6"/>
    <dgm:cxn modelId="{4680F2D4-CC2B-430F-A0DE-F9D5E3B53CE2}" type="presOf" srcId="{B952248D-5F38-4471-9307-9FC133BD79FA}" destId="{DD9D9DD5-8935-4BB0-A932-4D1EB3D59EA5}" srcOrd="0" destOrd="0" presId="urn:microsoft.com/office/officeart/2005/8/layout/radial6"/>
    <dgm:cxn modelId="{0C8C0C0F-7145-4D99-906D-CD98BDCB7EAD}" type="presOf" srcId="{96C773B7-B61E-4BAD-96CD-4A606091C6E0}" destId="{52CD3C7D-FC32-4D08-9214-628EB660E6EC}" srcOrd="0" destOrd="0" presId="urn:microsoft.com/office/officeart/2005/8/layout/radial6"/>
    <dgm:cxn modelId="{3BFBA09D-9DBF-474F-849D-73000FB0EA1A}" srcId="{FB16F4AF-6F0B-463F-B3D9-C433CD317DCC}" destId="{665AB9E0-9938-42EC-9AE5-343DE860F931}" srcOrd="0" destOrd="0" parTransId="{F552D917-6D6B-4AEB-BDE7-8143DB7570B9}" sibTransId="{744B323C-3795-42DC-BFF5-505BD1FBA6B0}"/>
    <dgm:cxn modelId="{479AC470-0AF3-4F35-B33A-C401070F586A}" type="presOf" srcId="{649A5063-8688-4569-AC2C-37DCFE18007E}" destId="{8DDEDA48-98B0-40FD-B9B8-76C8E902BCC2}" srcOrd="0" destOrd="0" presId="urn:microsoft.com/office/officeart/2005/8/layout/radial6"/>
    <dgm:cxn modelId="{FDA0CA62-9F8C-4F98-83B6-E0E6C02CD737}" type="presOf" srcId="{744B323C-3795-42DC-BFF5-505BD1FBA6B0}" destId="{403C5862-C3E8-486D-9688-D439F4D0677A}" srcOrd="0" destOrd="0" presId="urn:microsoft.com/office/officeart/2005/8/layout/radial6"/>
    <dgm:cxn modelId="{8ED97CF7-F146-4754-B93C-367C469FB59A}" srcId="{FB16F4AF-6F0B-463F-B3D9-C433CD317DCC}" destId="{EF84C57D-D758-4F2F-91C9-356198B006FC}" srcOrd="2" destOrd="0" parTransId="{66F18D73-1621-4010-AC31-96316C78BDCE}" sibTransId="{649A5063-8688-4569-AC2C-37DCFE18007E}"/>
    <dgm:cxn modelId="{D33DB2A1-C552-4321-B81E-DD2998C20634}" srcId="{FB16F4AF-6F0B-463F-B3D9-C433CD317DCC}" destId="{96C773B7-B61E-4BAD-96CD-4A606091C6E0}" srcOrd="4" destOrd="0" parTransId="{B9BAC731-F826-41FE-BDB7-F3A88F41E4F3}" sibTransId="{025598FF-565D-47EE-B892-EEC2BDBBCC25}"/>
    <dgm:cxn modelId="{4A0D133A-5C1E-41BE-85F7-484DDF1C4B51}" srcId="{FB16F4AF-6F0B-463F-B3D9-C433CD317DCC}" destId="{4D4021C4-93FC-4340-AF23-7040ECCCBB4D}" srcOrd="1" destOrd="0" parTransId="{3E47C00F-18B3-4B0D-BF52-AFDE09A77D4E}" sibTransId="{ABC7EC7B-2E00-40B5-9349-8F98169BCFB6}"/>
    <dgm:cxn modelId="{7FFF4E40-7C1A-484F-BDEA-B46B76EB29A2}" type="presOf" srcId="{665AB9E0-9938-42EC-9AE5-343DE860F931}" destId="{020BACA9-639E-4832-98C3-400CCFCBF25E}" srcOrd="0" destOrd="0" presId="urn:microsoft.com/office/officeart/2005/8/layout/radial6"/>
    <dgm:cxn modelId="{012BBD79-411F-4B0A-ACAB-00403022924F}" type="presParOf" srcId="{DD9D9DD5-8935-4BB0-A932-4D1EB3D59EA5}" destId="{0078EC87-6575-41DA-B861-788B00025CE6}" srcOrd="0" destOrd="0" presId="urn:microsoft.com/office/officeart/2005/8/layout/radial6"/>
    <dgm:cxn modelId="{25E3BBEC-B889-415A-AC45-CEC2E35119C6}" type="presParOf" srcId="{DD9D9DD5-8935-4BB0-A932-4D1EB3D59EA5}" destId="{020BACA9-639E-4832-98C3-400CCFCBF25E}" srcOrd="1" destOrd="0" presId="urn:microsoft.com/office/officeart/2005/8/layout/radial6"/>
    <dgm:cxn modelId="{C60460F2-8BB1-4730-8EBC-6B0A0F36C93F}" type="presParOf" srcId="{DD9D9DD5-8935-4BB0-A932-4D1EB3D59EA5}" destId="{71B1DCAB-46CD-4934-B602-0893B57A44CE}" srcOrd="2" destOrd="0" presId="urn:microsoft.com/office/officeart/2005/8/layout/radial6"/>
    <dgm:cxn modelId="{BBF4E7F6-074A-4915-979E-44EBD1EEF04C}" type="presParOf" srcId="{DD9D9DD5-8935-4BB0-A932-4D1EB3D59EA5}" destId="{403C5862-C3E8-486D-9688-D439F4D0677A}" srcOrd="3" destOrd="0" presId="urn:microsoft.com/office/officeart/2005/8/layout/radial6"/>
    <dgm:cxn modelId="{77F49908-2310-47AA-9221-CB2F4F915D1A}" type="presParOf" srcId="{DD9D9DD5-8935-4BB0-A932-4D1EB3D59EA5}" destId="{F0C65F4D-93D1-464F-B345-EB30BE7EFA47}" srcOrd="4" destOrd="0" presId="urn:microsoft.com/office/officeart/2005/8/layout/radial6"/>
    <dgm:cxn modelId="{C7E91C46-3F35-4125-B183-1DADFA78EE12}" type="presParOf" srcId="{DD9D9DD5-8935-4BB0-A932-4D1EB3D59EA5}" destId="{12E9FA72-4469-4D86-9089-A9B5D914059C}" srcOrd="5" destOrd="0" presId="urn:microsoft.com/office/officeart/2005/8/layout/radial6"/>
    <dgm:cxn modelId="{216C93AA-0A46-4A52-B1C3-D36A933902E6}" type="presParOf" srcId="{DD9D9DD5-8935-4BB0-A932-4D1EB3D59EA5}" destId="{BC445B94-47CD-449E-BEFF-1CC0383017FB}" srcOrd="6" destOrd="0" presId="urn:microsoft.com/office/officeart/2005/8/layout/radial6"/>
    <dgm:cxn modelId="{98EA634D-BFF8-4AA6-A245-5F8DC3CF1586}" type="presParOf" srcId="{DD9D9DD5-8935-4BB0-A932-4D1EB3D59EA5}" destId="{FD2A9379-BD58-4C86-849F-77CA33AA781D}" srcOrd="7" destOrd="0" presId="urn:microsoft.com/office/officeart/2005/8/layout/radial6"/>
    <dgm:cxn modelId="{A25A1354-913C-4B5E-A65F-BF1C57089C70}" type="presParOf" srcId="{DD9D9DD5-8935-4BB0-A932-4D1EB3D59EA5}" destId="{5440823F-BD3B-4444-806D-FB45992A9FBE}" srcOrd="8" destOrd="0" presId="urn:microsoft.com/office/officeart/2005/8/layout/radial6"/>
    <dgm:cxn modelId="{89FEC854-ED6A-4C03-9A67-2C99465ED23D}" type="presParOf" srcId="{DD9D9DD5-8935-4BB0-A932-4D1EB3D59EA5}" destId="{8DDEDA48-98B0-40FD-B9B8-76C8E902BCC2}" srcOrd="9" destOrd="0" presId="urn:microsoft.com/office/officeart/2005/8/layout/radial6"/>
    <dgm:cxn modelId="{9B54B248-00BB-474A-92FF-5EFDDE6B99C9}" type="presParOf" srcId="{DD9D9DD5-8935-4BB0-A932-4D1EB3D59EA5}" destId="{D112C4FD-A8D9-4F6D-9979-387D86461E6E}" srcOrd="10" destOrd="0" presId="urn:microsoft.com/office/officeart/2005/8/layout/radial6"/>
    <dgm:cxn modelId="{C663DD6D-9707-4467-86C9-A4826B7E7F06}" type="presParOf" srcId="{DD9D9DD5-8935-4BB0-A932-4D1EB3D59EA5}" destId="{86728976-EE8A-4750-BEE1-DDB05B388316}" srcOrd="11" destOrd="0" presId="urn:microsoft.com/office/officeart/2005/8/layout/radial6"/>
    <dgm:cxn modelId="{FDD98585-8E51-4FB7-B0A4-C59D16C12AB7}" type="presParOf" srcId="{DD9D9DD5-8935-4BB0-A932-4D1EB3D59EA5}" destId="{AA459212-DC57-4A9F-8654-21C6D82F5FAF}" srcOrd="12" destOrd="0" presId="urn:microsoft.com/office/officeart/2005/8/layout/radial6"/>
    <dgm:cxn modelId="{9730DF2F-661A-4860-A2B6-01D5953D41EC}" type="presParOf" srcId="{DD9D9DD5-8935-4BB0-A932-4D1EB3D59EA5}" destId="{52CD3C7D-FC32-4D08-9214-628EB660E6EC}" srcOrd="13" destOrd="0" presId="urn:microsoft.com/office/officeart/2005/8/layout/radial6"/>
    <dgm:cxn modelId="{70BA0C29-6ED4-41B4-9C3D-2CA9C112CAD9}" type="presParOf" srcId="{DD9D9DD5-8935-4BB0-A932-4D1EB3D59EA5}" destId="{76148622-9FC4-47A3-808A-CF03EDCE6310}" srcOrd="14" destOrd="0" presId="urn:microsoft.com/office/officeart/2005/8/layout/radial6"/>
    <dgm:cxn modelId="{3346471F-226F-422D-BB92-3E295E020B50}" type="presParOf" srcId="{DD9D9DD5-8935-4BB0-A932-4D1EB3D59EA5}" destId="{BDF2CAB3-24D2-4174-8AF4-77E334096614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C24A72-2414-4419-AACA-1FD53BE2F491}" type="doc">
      <dgm:prSet loTypeId="urn:microsoft.com/office/officeart/2008/layout/VerticalCurvedList" loCatId="list" qsTypeId="urn:microsoft.com/office/officeart/2005/8/quickstyle/simple2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A8A7516A-23D3-48CC-82CE-AFEC67E0D05D}">
      <dgm:prSet phldrT="[Text]"/>
      <dgm:spPr/>
      <dgm:t>
        <a:bodyPr/>
        <a:lstStyle/>
        <a:p>
          <a:r>
            <a:rPr lang="en-US" dirty="0" smtClean="0"/>
            <a:t>Process Validation</a:t>
          </a:r>
          <a:endParaRPr lang="en-US" dirty="0"/>
        </a:p>
      </dgm:t>
    </dgm:pt>
    <dgm:pt modelId="{7A84B8F9-E606-4986-BDA8-D3DEC9CFC5DF}" type="parTrans" cxnId="{655C0C00-0612-4B41-BDF2-8B091B8F1EB7}">
      <dgm:prSet/>
      <dgm:spPr/>
      <dgm:t>
        <a:bodyPr/>
        <a:lstStyle/>
        <a:p>
          <a:endParaRPr lang="en-US"/>
        </a:p>
      </dgm:t>
    </dgm:pt>
    <dgm:pt modelId="{AEF518D1-8499-4EB5-A52C-B42A477FB342}" type="sibTrans" cxnId="{655C0C00-0612-4B41-BDF2-8B091B8F1EB7}">
      <dgm:prSet/>
      <dgm:spPr/>
      <dgm:t>
        <a:bodyPr/>
        <a:lstStyle/>
        <a:p>
          <a:endParaRPr lang="en-US"/>
        </a:p>
      </dgm:t>
    </dgm:pt>
    <dgm:pt modelId="{9C3D309F-B1A9-42FE-89A1-D3EF1DD8E06F}">
      <dgm:prSet phldrT="[Text]"/>
      <dgm:spPr/>
      <dgm:t>
        <a:bodyPr/>
        <a:lstStyle/>
        <a:p>
          <a:r>
            <a:rPr lang="en-US" dirty="0" smtClean="0"/>
            <a:t>Structural Analysis</a:t>
          </a:r>
          <a:endParaRPr lang="en-US" dirty="0"/>
        </a:p>
      </dgm:t>
    </dgm:pt>
    <dgm:pt modelId="{3DF3DDB6-855A-486C-94AB-C84FEAC84257}" type="parTrans" cxnId="{DE639B4E-52F1-493F-8462-F3BE0DE98D79}">
      <dgm:prSet/>
      <dgm:spPr/>
      <dgm:t>
        <a:bodyPr/>
        <a:lstStyle/>
        <a:p>
          <a:endParaRPr lang="en-US"/>
        </a:p>
      </dgm:t>
    </dgm:pt>
    <dgm:pt modelId="{A3960E8E-0CAF-4FA8-94EF-C66DDD261D6C}" type="sibTrans" cxnId="{DE639B4E-52F1-493F-8462-F3BE0DE98D79}">
      <dgm:prSet/>
      <dgm:spPr/>
      <dgm:t>
        <a:bodyPr/>
        <a:lstStyle/>
        <a:p>
          <a:endParaRPr lang="en-US"/>
        </a:p>
      </dgm:t>
    </dgm:pt>
    <dgm:pt modelId="{9E4C7FC2-DAA3-4E8E-BEFF-458802884869}">
      <dgm:prSet phldrT="[Text]"/>
      <dgm:spPr/>
      <dgm:t>
        <a:bodyPr/>
        <a:lstStyle/>
        <a:p>
          <a:r>
            <a:rPr lang="en-US" dirty="0" smtClean="0"/>
            <a:t>Resource Analysis</a:t>
          </a:r>
          <a:endParaRPr lang="en-US" dirty="0"/>
        </a:p>
      </dgm:t>
    </dgm:pt>
    <dgm:pt modelId="{D107EA83-8B2F-4FFB-9A62-FB20E289902B}" type="parTrans" cxnId="{AE1C0B78-FEC6-4871-BCFD-F92184769EAD}">
      <dgm:prSet/>
      <dgm:spPr/>
      <dgm:t>
        <a:bodyPr/>
        <a:lstStyle/>
        <a:p>
          <a:endParaRPr lang="en-US"/>
        </a:p>
      </dgm:t>
    </dgm:pt>
    <dgm:pt modelId="{55D31011-E0EE-401B-A4E6-65457C1976F9}" type="sibTrans" cxnId="{AE1C0B78-FEC6-4871-BCFD-F92184769EAD}">
      <dgm:prSet/>
      <dgm:spPr/>
      <dgm:t>
        <a:bodyPr/>
        <a:lstStyle/>
        <a:p>
          <a:endParaRPr lang="en-US"/>
        </a:p>
      </dgm:t>
    </dgm:pt>
    <dgm:pt modelId="{8BACDA3B-00A0-4EEE-999B-3566AAC14416}">
      <dgm:prSet phldrT="[Text]"/>
      <dgm:spPr/>
      <dgm:t>
        <a:bodyPr/>
        <a:lstStyle/>
        <a:p>
          <a:r>
            <a:rPr lang="en-US" smtClean="0"/>
            <a:t>Time Analysis</a:t>
          </a:r>
          <a:endParaRPr lang="en-US" dirty="0"/>
        </a:p>
      </dgm:t>
    </dgm:pt>
    <dgm:pt modelId="{E67EFA62-0735-4A8F-93E2-7762C0E0140B}" type="parTrans" cxnId="{A4957144-6095-4DD0-A6F9-D4CD9EA5F8E8}">
      <dgm:prSet/>
      <dgm:spPr/>
      <dgm:t>
        <a:bodyPr/>
        <a:lstStyle/>
        <a:p>
          <a:endParaRPr lang="en-US"/>
        </a:p>
      </dgm:t>
    </dgm:pt>
    <dgm:pt modelId="{0AF883CB-6E4C-4A03-A331-F3CA2AD6356B}" type="sibTrans" cxnId="{A4957144-6095-4DD0-A6F9-D4CD9EA5F8E8}">
      <dgm:prSet/>
      <dgm:spPr/>
      <dgm:t>
        <a:bodyPr/>
        <a:lstStyle/>
        <a:p>
          <a:endParaRPr lang="en-US"/>
        </a:p>
      </dgm:t>
    </dgm:pt>
    <dgm:pt modelId="{88052930-FE63-4DDD-B78B-8BE37232DF5A}">
      <dgm:prSet phldrT="[Text]"/>
      <dgm:spPr/>
      <dgm:t>
        <a:bodyPr/>
        <a:lstStyle/>
        <a:p>
          <a:r>
            <a:rPr lang="en-US" dirty="0" smtClean="0"/>
            <a:t>Calendar Analysis</a:t>
          </a:r>
          <a:endParaRPr lang="en-US" dirty="0"/>
        </a:p>
      </dgm:t>
    </dgm:pt>
    <dgm:pt modelId="{96024BD9-13DD-46ED-82A1-2E5D49738B5C}" type="parTrans" cxnId="{F01114C5-AB19-46B1-9D44-796B9582F04E}">
      <dgm:prSet/>
      <dgm:spPr/>
      <dgm:t>
        <a:bodyPr/>
        <a:lstStyle/>
        <a:p>
          <a:endParaRPr lang="en-US"/>
        </a:p>
      </dgm:t>
    </dgm:pt>
    <dgm:pt modelId="{9DB92D85-9D33-46FC-BC18-EF74716012FF}" type="sibTrans" cxnId="{F01114C5-AB19-46B1-9D44-796B9582F04E}">
      <dgm:prSet/>
      <dgm:spPr/>
      <dgm:t>
        <a:bodyPr/>
        <a:lstStyle/>
        <a:p>
          <a:endParaRPr lang="en-US"/>
        </a:p>
      </dgm:t>
    </dgm:pt>
    <dgm:pt modelId="{6F0CFE7A-D594-4846-AC49-8350F52F0E33}" type="pres">
      <dgm:prSet presAssocID="{D3C24A72-2414-4419-AACA-1FD53BE2F49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66AC67E-AC55-49C7-BD34-FEC95AB4B1A3}" type="pres">
      <dgm:prSet presAssocID="{D3C24A72-2414-4419-AACA-1FD53BE2F491}" presName="Name1" presStyleCnt="0"/>
      <dgm:spPr/>
    </dgm:pt>
    <dgm:pt modelId="{914D20D4-D441-4262-AFB7-26C374150BA8}" type="pres">
      <dgm:prSet presAssocID="{D3C24A72-2414-4419-AACA-1FD53BE2F491}" presName="cycle" presStyleCnt="0"/>
      <dgm:spPr/>
    </dgm:pt>
    <dgm:pt modelId="{04A940DB-47CB-4CA9-9907-E9F987A3D4E1}" type="pres">
      <dgm:prSet presAssocID="{D3C24A72-2414-4419-AACA-1FD53BE2F491}" presName="srcNode" presStyleLbl="node1" presStyleIdx="0" presStyleCnt="5"/>
      <dgm:spPr/>
    </dgm:pt>
    <dgm:pt modelId="{ED5C590D-549C-4E21-93DD-6447F67CF956}" type="pres">
      <dgm:prSet presAssocID="{D3C24A72-2414-4419-AACA-1FD53BE2F491}" presName="conn" presStyleLbl="parChTrans1D2" presStyleIdx="0" presStyleCnt="1"/>
      <dgm:spPr/>
      <dgm:t>
        <a:bodyPr/>
        <a:lstStyle/>
        <a:p>
          <a:endParaRPr lang="en-US"/>
        </a:p>
      </dgm:t>
    </dgm:pt>
    <dgm:pt modelId="{C0D34401-3592-46B8-ACF7-7549B96B1FC3}" type="pres">
      <dgm:prSet presAssocID="{D3C24A72-2414-4419-AACA-1FD53BE2F491}" presName="extraNode" presStyleLbl="node1" presStyleIdx="0" presStyleCnt="5"/>
      <dgm:spPr/>
    </dgm:pt>
    <dgm:pt modelId="{AD23A815-5BD6-49ED-987D-9BAC35132E93}" type="pres">
      <dgm:prSet presAssocID="{D3C24A72-2414-4419-AACA-1FD53BE2F491}" presName="dstNode" presStyleLbl="node1" presStyleIdx="0" presStyleCnt="5"/>
      <dgm:spPr/>
    </dgm:pt>
    <dgm:pt modelId="{069C6E6D-AD93-4A5B-9A0F-3A3D1BC46E7A}" type="pres">
      <dgm:prSet presAssocID="{A8A7516A-23D3-48CC-82CE-AFEC67E0D05D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35651-92FD-42FF-B21E-9FC55D7E61C2}" type="pres">
      <dgm:prSet presAssocID="{A8A7516A-23D3-48CC-82CE-AFEC67E0D05D}" presName="accent_1" presStyleCnt="0"/>
      <dgm:spPr/>
    </dgm:pt>
    <dgm:pt modelId="{9FD7AA0D-2E9E-44EF-94EE-FD9AC2B32BD4}" type="pres">
      <dgm:prSet presAssocID="{A8A7516A-23D3-48CC-82CE-AFEC67E0D05D}" presName="accentRepeatNode" presStyleLbl="solidFgAcc1" presStyleIdx="0" presStyleCnt="5"/>
      <dgm:spPr/>
    </dgm:pt>
    <dgm:pt modelId="{F4A4BFE8-D358-4C51-9255-E891D9426539}" type="pres">
      <dgm:prSet presAssocID="{9C3D309F-B1A9-42FE-89A1-D3EF1DD8E06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F47E-7383-4DD7-837B-BD8BFBA0A6C1}" type="pres">
      <dgm:prSet presAssocID="{9C3D309F-B1A9-42FE-89A1-D3EF1DD8E06F}" presName="accent_2" presStyleCnt="0"/>
      <dgm:spPr/>
    </dgm:pt>
    <dgm:pt modelId="{CB90FA83-2F1D-48E0-84E0-755E04F561D0}" type="pres">
      <dgm:prSet presAssocID="{9C3D309F-B1A9-42FE-89A1-D3EF1DD8E06F}" presName="accentRepeatNode" presStyleLbl="solidFgAcc1" presStyleIdx="1" presStyleCnt="5"/>
      <dgm:spPr/>
    </dgm:pt>
    <dgm:pt modelId="{06FD27F2-C264-48F5-8876-CD8F6E270490}" type="pres">
      <dgm:prSet presAssocID="{8BACDA3B-00A0-4EEE-999B-3566AAC1441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38ECF-BABD-42B6-A03A-9FC0DE11710C}" type="pres">
      <dgm:prSet presAssocID="{8BACDA3B-00A0-4EEE-999B-3566AAC14416}" presName="accent_3" presStyleCnt="0"/>
      <dgm:spPr/>
    </dgm:pt>
    <dgm:pt modelId="{99006BC0-8628-4DC8-A0B2-DAE205645F2B}" type="pres">
      <dgm:prSet presAssocID="{8BACDA3B-00A0-4EEE-999B-3566AAC14416}" presName="accentRepeatNode" presStyleLbl="solidFgAcc1" presStyleIdx="2" presStyleCnt="5"/>
      <dgm:spPr/>
    </dgm:pt>
    <dgm:pt modelId="{240798C6-E0C6-4E43-AC81-2724C07F9ADA}" type="pres">
      <dgm:prSet presAssocID="{9E4C7FC2-DAA3-4E8E-BEFF-458802884869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B3F7E9-5261-4422-A43A-A05265F24052}" type="pres">
      <dgm:prSet presAssocID="{9E4C7FC2-DAA3-4E8E-BEFF-458802884869}" presName="accent_4" presStyleCnt="0"/>
      <dgm:spPr/>
    </dgm:pt>
    <dgm:pt modelId="{22CF0BC4-6922-4B3E-AE19-D234F0F19B43}" type="pres">
      <dgm:prSet presAssocID="{9E4C7FC2-DAA3-4E8E-BEFF-458802884869}" presName="accentRepeatNode" presStyleLbl="solidFgAcc1" presStyleIdx="3" presStyleCnt="5"/>
      <dgm:spPr/>
    </dgm:pt>
    <dgm:pt modelId="{B3B9810D-E4F4-4BF5-9812-58FAD1B5E050}" type="pres">
      <dgm:prSet presAssocID="{88052930-FE63-4DDD-B78B-8BE37232DF5A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B2AB7-8925-42CE-BAEF-14415A5E3E22}" type="pres">
      <dgm:prSet presAssocID="{88052930-FE63-4DDD-B78B-8BE37232DF5A}" presName="accent_5" presStyleCnt="0"/>
      <dgm:spPr/>
    </dgm:pt>
    <dgm:pt modelId="{D1F66B06-F59C-4E81-AB1D-67366FD472A4}" type="pres">
      <dgm:prSet presAssocID="{88052930-FE63-4DDD-B78B-8BE37232DF5A}" presName="accentRepeatNode" presStyleLbl="solidFgAcc1" presStyleIdx="4" presStyleCnt="5"/>
      <dgm:spPr/>
    </dgm:pt>
  </dgm:ptLst>
  <dgm:cxnLst>
    <dgm:cxn modelId="{C699638F-5826-40E3-96FA-F54A8D0C88F4}" type="presOf" srcId="{D3C24A72-2414-4419-AACA-1FD53BE2F491}" destId="{6F0CFE7A-D594-4846-AC49-8350F52F0E33}" srcOrd="0" destOrd="0" presId="urn:microsoft.com/office/officeart/2008/layout/VerticalCurvedList"/>
    <dgm:cxn modelId="{5D289DD9-3F6B-4509-8503-2714405B5F5C}" type="presOf" srcId="{A8A7516A-23D3-48CC-82CE-AFEC67E0D05D}" destId="{069C6E6D-AD93-4A5B-9A0F-3A3D1BC46E7A}" srcOrd="0" destOrd="0" presId="urn:microsoft.com/office/officeart/2008/layout/VerticalCurvedList"/>
    <dgm:cxn modelId="{655C0C00-0612-4B41-BDF2-8B091B8F1EB7}" srcId="{D3C24A72-2414-4419-AACA-1FD53BE2F491}" destId="{A8A7516A-23D3-48CC-82CE-AFEC67E0D05D}" srcOrd="0" destOrd="0" parTransId="{7A84B8F9-E606-4986-BDA8-D3DEC9CFC5DF}" sibTransId="{AEF518D1-8499-4EB5-A52C-B42A477FB342}"/>
    <dgm:cxn modelId="{AE1C0B78-FEC6-4871-BCFD-F92184769EAD}" srcId="{D3C24A72-2414-4419-AACA-1FD53BE2F491}" destId="{9E4C7FC2-DAA3-4E8E-BEFF-458802884869}" srcOrd="3" destOrd="0" parTransId="{D107EA83-8B2F-4FFB-9A62-FB20E289902B}" sibTransId="{55D31011-E0EE-401B-A4E6-65457C1976F9}"/>
    <dgm:cxn modelId="{DE639B4E-52F1-493F-8462-F3BE0DE98D79}" srcId="{D3C24A72-2414-4419-AACA-1FD53BE2F491}" destId="{9C3D309F-B1A9-42FE-89A1-D3EF1DD8E06F}" srcOrd="1" destOrd="0" parTransId="{3DF3DDB6-855A-486C-94AB-C84FEAC84257}" sibTransId="{A3960E8E-0CAF-4FA8-94EF-C66DDD261D6C}"/>
    <dgm:cxn modelId="{A88CDA29-38AE-4DE3-B387-4969460ACE37}" type="presOf" srcId="{9C3D309F-B1A9-42FE-89A1-D3EF1DD8E06F}" destId="{F4A4BFE8-D358-4C51-9255-E891D9426539}" srcOrd="0" destOrd="0" presId="urn:microsoft.com/office/officeart/2008/layout/VerticalCurvedList"/>
    <dgm:cxn modelId="{F01114C5-AB19-46B1-9D44-796B9582F04E}" srcId="{D3C24A72-2414-4419-AACA-1FD53BE2F491}" destId="{88052930-FE63-4DDD-B78B-8BE37232DF5A}" srcOrd="4" destOrd="0" parTransId="{96024BD9-13DD-46ED-82A1-2E5D49738B5C}" sibTransId="{9DB92D85-9D33-46FC-BC18-EF74716012FF}"/>
    <dgm:cxn modelId="{BCC56805-0749-4029-96AC-5C99C1329C9D}" type="presOf" srcId="{8BACDA3B-00A0-4EEE-999B-3566AAC14416}" destId="{06FD27F2-C264-48F5-8876-CD8F6E270490}" srcOrd="0" destOrd="0" presId="urn:microsoft.com/office/officeart/2008/layout/VerticalCurvedList"/>
    <dgm:cxn modelId="{A4957144-6095-4DD0-A6F9-D4CD9EA5F8E8}" srcId="{D3C24A72-2414-4419-AACA-1FD53BE2F491}" destId="{8BACDA3B-00A0-4EEE-999B-3566AAC14416}" srcOrd="2" destOrd="0" parTransId="{E67EFA62-0735-4A8F-93E2-7762C0E0140B}" sibTransId="{0AF883CB-6E4C-4A03-A331-F3CA2AD6356B}"/>
    <dgm:cxn modelId="{A212B5F2-343D-43BF-A1A3-CB169DC8561E}" type="presOf" srcId="{AEF518D1-8499-4EB5-A52C-B42A477FB342}" destId="{ED5C590D-549C-4E21-93DD-6447F67CF956}" srcOrd="0" destOrd="0" presId="urn:microsoft.com/office/officeart/2008/layout/VerticalCurvedList"/>
    <dgm:cxn modelId="{82C9C4EA-455F-4A47-9E24-0A787968C4BD}" type="presOf" srcId="{88052930-FE63-4DDD-B78B-8BE37232DF5A}" destId="{B3B9810D-E4F4-4BF5-9812-58FAD1B5E050}" srcOrd="0" destOrd="0" presId="urn:microsoft.com/office/officeart/2008/layout/VerticalCurvedList"/>
    <dgm:cxn modelId="{23AF527D-29F6-4F6D-8536-83FE69E09A91}" type="presOf" srcId="{9E4C7FC2-DAA3-4E8E-BEFF-458802884869}" destId="{240798C6-E0C6-4E43-AC81-2724C07F9ADA}" srcOrd="0" destOrd="0" presId="urn:microsoft.com/office/officeart/2008/layout/VerticalCurvedList"/>
    <dgm:cxn modelId="{B852ED56-8709-4A89-9C90-88FA41D5A8B9}" type="presParOf" srcId="{6F0CFE7A-D594-4846-AC49-8350F52F0E33}" destId="{066AC67E-AC55-49C7-BD34-FEC95AB4B1A3}" srcOrd="0" destOrd="0" presId="urn:microsoft.com/office/officeart/2008/layout/VerticalCurvedList"/>
    <dgm:cxn modelId="{C9068FF7-BB20-4862-B1F5-A51AD505AB66}" type="presParOf" srcId="{066AC67E-AC55-49C7-BD34-FEC95AB4B1A3}" destId="{914D20D4-D441-4262-AFB7-26C374150BA8}" srcOrd="0" destOrd="0" presId="urn:microsoft.com/office/officeart/2008/layout/VerticalCurvedList"/>
    <dgm:cxn modelId="{3A64ED73-1BF4-4F21-8517-250851ADD608}" type="presParOf" srcId="{914D20D4-D441-4262-AFB7-26C374150BA8}" destId="{04A940DB-47CB-4CA9-9907-E9F987A3D4E1}" srcOrd="0" destOrd="0" presId="urn:microsoft.com/office/officeart/2008/layout/VerticalCurvedList"/>
    <dgm:cxn modelId="{26E7633B-7308-474E-A33E-A89FB60F4E78}" type="presParOf" srcId="{914D20D4-D441-4262-AFB7-26C374150BA8}" destId="{ED5C590D-549C-4E21-93DD-6447F67CF956}" srcOrd="1" destOrd="0" presId="urn:microsoft.com/office/officeart/2008/layout/VerticalCurvedList"/>
    <dgm:cxn modelId="{FD7E9E83-10F4-46E8-8AC6-3E06D873C442}" type="presParOf" srcId="{914D20D4-D441-4262-AFB7-26C374150BA8}" destId="{C0D34401-3592-46B8-ACF7-7549B96B1FC3}" srcOrd="2" destOrd="0" presId="urn:microsoft.com/office/officeart/2008/layout/VerticalCurvedList"/>
    <dgm:cxn modelId="{77E1C5AE-B2E8-4A88-AEF3-F1128BA36959}" type="presParOf" srcId="{914D20D4-D441-4262-AFB7-26C374150BA8}" destId="{AD23A815-5BD6-49ED-987D-9BAC35132E93}" srcOrd="3" destOrd="0" presId="urn:microsoft.com/office/officeart/2008/layout/VerticalCurvedList"/>
    <dgm:cxn modelId="{EB3C4313-B074-4450-919E-CD82250CFA54}" type="presParOf" srcId="{066AC67E-AC55-49C7-BD34-FEC95AB4B1A3}" destId="{069C6E6D-AD93-4A5B-9A0F-3A3D1BC46E7A}" srcOrd="1" destOrd="0" presId="urn:microsoft.com/office/officeart/2008/layout/VerticalCurvedList"/>
    <dgm:cxn modelId="{38E638B2-5F52-45FB-A7D6-A79AA3933FE4}" type="presParOf" srcId="{066AC67E-AC55-49C7-BD34-FEC95AB4B1A3}" destId="{B1E35651-92FD-42FF-B21E-9FC55D7E61C2}" srcOrd="2" destOrd="0" presId="urn:microsoft.com/office/officeart/2008/layout/VerticalCurvedList"/>
    <dgm:cxn modelId="{7EF49BD1-70FB-413D-8936-5A7958CCDCCD}" type="presParOf" srcId="{B1E35651-92FD-42FF-B21E-9FC55D7E61C2}" destId="{9FD7AA0D-2E9E-44EF-94EE-FD9AC2B32BD4}" srcOrd="0" destOrd="0" presId="urn:microsoft.com/office/officeart/2008/layout/VerticalCurvedList"/>
    <dgm:cxn modelId="{651925D0-C168-4D25-8F36-8D8AA9959714}" type="presParOf" srcId="{066AC67E-AC55-49C7-BD34-FEC95AB4B1A3}" destId="{F4A4BFE8-D358-4C51-9255-E891D9426539}" srcOrd="3" destOrd="0" presId="urn:microsoft.com/office/officeart/2008/layout/VerticalCurvedList"/>
    <dgm:cxn modelId="{FE0AF692-F8C2-4C49-AF40-CFB1923C07D0}" type="presParOf" srcId="{066AC67E-AC55-49C7-BD34-FEC95AB4B1A3}" destId="{3174F47E-7383-4DD7-837B-BD8BFBA0A6C1}" srcOrd="4" destOrd="0" presId="urn:microsoft.com/office/officeart/2008/layout/VerticalCurvedList"/>
    <dgm:cxn modelId="{D3CC015B-EED4-40EA-8A8D-C745FCE71172}" type="presParOf" srcId="{3174F47E-7383-4DD7-837B-BD8BFBA0A6C1}" destId="{CB90FA83-2F1D-48E0-84E0-755E04F561D0}" srcOrd="0" destOrd="0" presId="urn:microsoft.com/office/officeart/2008/layout/VerticalCurvedList"/>
    <dgm:cxn modelId="{E37E7C25-94BC-498C-9E32-8F4DC1CAEA49}" type="presParOf" srcId="{066AC67E-AC55-49C7-BD34-FEC95AB4B1A3}" destId="{06FD27F2-C264-48F5-8876-CD8F6E270490}" srcOrd="5" destOrd="0" presId="urn:microsoft.com/office/officeart/2008/layout/VerticalCurvedList"/>
    <dgm:cxn modelId="{64B74CC1-64ED-4E9F-B8AF-0A98C95744A9}" type="presParOf" srcId="{066AC67E-AC55-49C7-BD34-FEC95AB4B1A3}" destId="{E1938ECF-BABD-42B6-A03A-9FC0DE11710C}" srcOrd="6" destOrd="0" presId="urn:microsoft.com/office/officeart/2008/layout/VerticalCurvedList"/>
    <dgm:cxn modelId="{BD190BFA-FF73-46DF-AE1A-30C29C207481}" type="presParOf" srcId="{E1938ECF-BABD-42B6-A03A-9FC0DE11710C}" destId="{99006BC0-8628-4DC8-A0B2-DAE205645F2B}" srcOrd="0" destOrd="0" presId="urn:microsoft.com/office/officeart/2008/layout/VerticalCurvedList"/>
    <dgm:cxn modelId="{D66EB780-3A0E-48E7-BF92-E8E8673EF2AC}" type="presParOf" srcId="{066AC67E-AC55-49C7-BD34-FEC95AB4B1A3}" destId="{240798C6-E0C6-4E43-AC81-2724C07F9ADA}" srcOrd="7" destOrd="0" presId="urn:microsoft.com/office/officeart/2008/layout/VerticalCurvedList"/>
    <dgm:cxn modelId="{DE44EA52-AAFC-475A-8527-2D4EA90946C7}" type="presParOf" srcId="{066AC67E-AC55-49C7-BD34-FEC95AB4B1A3}" destId="{41B3F7E9-5261-4422-A43A-A05265F24052}" srcOrd="8" destOrd="0" presId="urn:microsoft.com/office/officeart/2008/layout/VerticalCurvedList"/>
    <dgm:cxn modelId="{955B8767-760D-455E-A414-6BCB093FAD71}" type="presParOf" srcId="{41B3F7E9-5261-4422-A43A-A05265F24052}" destId="{22CF0BC4-6922-4B3E-AE19-D234F0F19B43}" srcOrd="0" destOrd="0" presId="urn:microsoft.com/office/officeart/2008/layout/VerticalCurvedList"/>
    <dgm:cxn modelId="{0BEA7CD8-FE3A-49A4-922B-E877D96CA012}" type="presParOf" srcId="{066AC67E-AC55-49C7-BD34-FEC95AB4B1A3}" destId="{B3B9810D-E4F4-4BF5-9812-58FAD1B5E050}" srcOrd="9" destOrd="0" presId="urn:microsoft.com/office/officeart/2008/layout/VerticalCurvedList"/>
    <dgm:cxn modelId="{6644CC83-C9EC-4DE8-B6DE-73FDCAF947E4}" type="presParOf" srcId="{066AC67E-AC55-49C7-BD34-FEC95AB4B1A3}" destId="{F7DB2AB7-8925-42CE-BAEF-14415A5E3E22}" srcOrd="10" destOrd="0" presId="urn:microsoft.com/office/officeart/2008/layout/VerticalCurvedList"/>
    <dgm:cxn modelId="{7DECF854-ADF7-4366-8BEE-E1DF56B07EEF}" type="presParOf" srcId="{F7DB2AB7-8925-42CE-BAEF-14415A5E3E22}" destId="{D1F66B06-F59C-4E81-AB1D-67366FD472A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106D1E-1264-44E8-92FD-07443F02E0C3}" type="doc">
      <dgm:prSet loTypeId="urn:microsoft.com/office/officeart/2005/8/layout/gear1" loCatId="cycle" qsTypeId="urn:microsoft.com/office/officeart/2005/8/quickstyle/simple1" qsCatId="simple" csTypeId="urn:microsoft.com/office/officeart/2005/8/colors/colorful3" csCatId="colorful" phldr="1"/>
      <dgm:spPr/>
    </dgm:pt>
    <dgm:pt modelId="{408C7614-44BF-4E21-A579-1A2F45BD112C}">
      <dgm:prSet phldrT="[Text]" custT="1"/>
      <dgm:spPr/>
      <dgm:t>
        <a:bodyPr/>
        <a:lstStyle/>
        <a:p>
          <a:r>
            <a:rPr lang="en-US" sz="1600" dirty="0" smtClean="0"/>
            <a:t>Operations Management</a:t>
          </a:r>
          <a:endParaRPr lang="en-US" sz="1600" dirty="0"/>
        </a:p>
      </dgm:t>
    </dgm:pt>
    <dgm:pt modelId="{64B4A20C-FC2B-4927-9CF9-D5792A6465D8}" type="parTrans" cxnId="{DA8B3C6F-F21D-4C53-AC0A-5B1B19865385}">
      <dgm:prSet/>
      <dgm:spPr/>
      <dgm:t>
        <a:bodyPr/>
        <a:lstStyle/>
        <a:p>
          <a:endParaRPr lang="en-US"/>
        </a:p>
      </dgm:t>
    </dgm:pt>
    <dgm:pt modelId="{8F8BEA02-6195-440F-A519-24FB77D7379A}" type="sibTrans" cxnId="{DA8B3C6F-F21D-4C53-AC0A-5B1B19865385}">
      <dgm:prSet/>
      <dgm:spPr/>
      <dgm:t>
        <a:bodyPr/>
        <a:lstStyle/>
        <a:p>
          <a:endParaRPr lang="en-US"/>
        </a:p>
      </dgm:t>
    </dgm:pt>
    <dgm:pt modelId="{F3DD5AB8-33AE-452C-9E03-D9109C063033}">
      <dgm:prSet phldrT="[Text]"/>
      <dgm:spPr/>
      <dgm:t>
        <a:bodyPr/>
        <a:lstStyle/>
        <a:p>
          <a:r>
            <a:rPr lang="en-US" dirty="0" smtClean="0"/>
            <a:t>Exploratory</a:t>
          </a:r>
          <a:endParaRPr lang="en-US" dirty="0"/>
        </a:p>
      </dgm:t>
    </dgm:pt>
    <dgm:pt modelId="{B8137A1E-33A2-4983-8365-C8B9DC0E4B92}" type="parTrans" cxnId="{5B384786-F741-4773-A256-7D825EEA7D39}">
      <dgm:prSet/>
      <dgm:spPr/>
      <dgm:t>
        <a:bodyPr/>
        <a:lstStyle/>
        <a:p>
          <a:endParaRPr lang="en-US"/>
        </a:p>
      </dgm:t>
    </dgm:pt>
    <dgm:pt modelId="{B8BEFC3D-D27B-4F97-8C40-953FB74A7E6D}" type="sibTrans" cxnId="{5B384786-F741-4773-A256-7D825EEA7D39}">
      <dgm:prSet/>
      <dgm:spPr/>
      <dgm:t>
        <a:bodyPr/>
        <a:lstStyle/>
        <a:p>
          <a:endParaRPr lang="en-US"/>
        </a:p>
      </dgm:t>
    </dgm:pt>
    <dgm:pt modelId="{4DDFE38A-EB4D-465C-A285-475E6DE12F1D}">
      <dgm:prSet phldrT="[Text]" custT="1"/>
      <dgm:spPr/>
      <dgm:t>
        <a:bodyPr/>
        <a:lstStyle/>
        <a:p>
          <a:r>
            <a:rPr lang="en-US" sz="1600" dirty="0" smtClean="0"/>
            <a:t>Design</a:t>
          </a:r>
          <a:endParaRPr lang="en-US" sz="1600" dirty="0"/>
        </a:p>
      </dgm:t>
    </dgm:pt>
    <dgm:pt modelId="{17B0B9AA-5CFF-418E-B6CB-8CFD7F3D3343}" type="parTrans" cxnId="{1746AE7D-1985-4A79-91FD-2A37733BB6E1}">
      <dgm:prSet/>
      <dgm:spPr/>
      <dgm:t>
        <a:bodyPr/>
        <a:lstStyle/>
        <a:p>
          <a:endParaRPr lang="en-US"/>
        </a:p>
      </dgm:t>
    </dgm:pt>
    <dgm:pt modelId="{7B996CAD-A6FA-4CBE-92AE-3EA61CB25245}" type="sibTrans" cxnId="{1746AE7D-1985-4A79-91FD-2A37733BB6E1}">
      <dgm:prSet/>
      <dgm:spPr/>
      <dgm:t>
        <a:bodyPr/>
        <a:lstStyle/>
        <a:p>
          <a:endParaRPr lang="en-US"/>
        </a:p>
      </dgm:t>
    </dgm:pt>
    <dgm:pt modelId="{072D744D-39FF-44D3-A2DA-D06CC41C1188}" type="pres">
      <dgm:prSet presAssocID="{F9106D1E-1264-44E8-92FD-07443F02E0C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9FAC074-B673-472C-B08C-B9F0EC2F2469}" type="pres">
      <dgm:prSet presAssocID="{408C7614-44BF-4E21-A579-1A2F45BD112C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3644CB-071A-41C8-9C81-3D808EAD8F7E}" type="pres">
      <dgm:prSet presAssocID="{408C7614-44BF-4E21-A579-1A2F45BD112C}" presName="gear1srcNode" presStyleLbl="node1" presStyleIdx="0" presStyleCnt="3"/>
      <dgm:spPr/>
      <dgm:t>
        <a:bodyPr/>
        <a:lstStyle/>
        <a:p>
          <a:endParaRPr lang="en-US"/>
        </a:p>
      </dgm:t>
    </dgm:pt>
    <dgm:pt modelId="{5D44D3E1-FDA2-4395-9136-27330408AAE5}" type="pres">
      <dgm:prSet presAssocID="{408C7614-44BF-4E21-A579-1A2F45BD112C}" presName="gear1dstNode" presStyleLbl="node1" presStyleIdx="0" presStyleCnt="3"/>
      <dgm:spPr/>
      <dgm:t>
        <a:bodyPr/>
        <a:lstStyle/>
        <a:p>
          <a:endParaRPr lang="en-US"/>
        </a:p>
      </dgm:t>
    </dgm:pt>
    <dgm:pt modelId="{FAD0E3B0-92A9-4273-9862-F9919B27BBA2}" type="pres">
      <dgm:prSet presAssocID="{4DDFE38A-EB4D-465C-A285-475E6DE12F1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F5389-4BFC-4115-9C20-CD6C8B052E41}" type="pres">
      <dgm:prSet presAssocID="{4DDFE38A-EB4D-465C-A285-475E6DE12F1D}" presName="gear2srcNode" presStyleLbl="node1" presStyleIdx="1" presStyleCnt="3"/>
      <dgm:spPr/>
      <dgm:t>
        <a:bodyPr/>
        <a:lstStyle/>
        <a:p>
          <a:endParaRPr lang="en-US"/>
        </a:p>
      </dgm:t>
    </dgm:pt>
    <dgm:pt modelId="{FB85D16D-808E-40E9-9FF4-E4F8AB378921}" type="pres">
      <dgm:prSet presAssocID="{4DDFE38A-EB4D-465C-A285-475E6DE12F1D}" presName="gear2dstNode" presStyleLbl="node1" presStyleIdx="1" presStyleCnt="3"/>
      <dgm:spPr/>
      <dgm:t>
        <a:bodyPr/>
        <a:lstStyle/>
        <a:p>
          <a:endParaRPr lang="en-US"/>
        </a:p>
      </dgm:t>
    </dgm:pt>
    <dgm:pt modelId="{B5759D3C-F2CA-402A-B6C1-C1ED15C95C54}" type="pres">
      <dgm:prSet presAssocID="{F3DD5AB8-33AE-452C-9E03-D9109C063033}" presName="gear3" presStyleLbl="node1" presStyleIdx="2" presStyleCnt="3"/>
      <dgm:spPr/>
      <dgm:t>
        <a:bodyPr/>
        <a:lstStyle/>
        <a:p>
          <a:endParaRPr lang="en-US"/>
        </a:p>
      </dgm:t>
    </dgm:pt>
    <dgm:pt modelId="{AC40AD39-169A-489B-B1FA-0FEF6B877C33}" type="pres">
      <dgm:prSet presAssocID="{F3DD5AB8-33AE-452C-9E03-D9109C06303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94EF5-A9B9-4F02-A563-2B465E3B63CB}" type="pres">
      <dgm:prSet presAssocID="{F3DD5AB8-33AE-452C-9E03-D9109C063033}" presName="gear3srcNode" presStyleLbl="node1" presStyleIdx="2" presStyleCnt="3"/>
      <dgm:spPr/>
      <dgm:t>
        <a:bodyPr/>
        <a:lstStyle/>
        <a:p>
          <a:endParaRPr lang="en-US"/>
        </a:p>
      </dgm:t>
    </dgm:pt>
    <dgm:pt modelId="{78015716-3975-40FE-A68E-C3544AC1F1B7}" type="pres">
      <dgm:prSet presAssocID="{F3DD5AB8-33AE-452C-9E03-D9109C063033}" presName="gear3dstNode" presStyleLbl="node1" presStyleIdx="2" presStyleCnt="3"/>
      <dgm:spPr/>
      <dgm:t>
        <a:bodyPr/>
        <a:lstStyle/>
        <a:p>
          <a:endParaRPr lang="en-US"/>
        </a:p>
      </dgm:t>
    </dgm:pt>
    <dgm:pt modelId="{AEC25E02-9504-40F9-912B-D18FC902FD68}" type="pres">
      <dgm:prSet presAssocID="{8F8BEA02-6195-440F-A519-24FB77D7379A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27A53521-1848-467E-91BD-78FFA132F671}" type="pres">
      <dgm:prSet presAssocID="{7B996CAD-A6FA-4CBE-92AE-3EA61CB25245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1180A9B9-577B-45C2-9CE9-4ECF2B81863E}" type="pres">
      <dgm:prSet presAssocID="{B8BEFC3D-D27B-4F97-8C40-953FB74A7E6D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746AE7D-1985-4A79-91FD-2A37733BB6E1}" srcId="{F9106D1E-1264-44E8-92FD-07443F02E0C3}" destId="{4DDFE38A-EB4D-465C-A285-475E6DE12F1D}" srcOrd="1" destOrd="0" parTransId="{17B0B9AA-5CFF-418E-B6CB-8CFD7F3D3343}" sibTransId="{7B996CAD-A6FA-4CBE-92AE-3EA61CB25245}"/>
    <dgm:cxn modelId="{0D2F5584-E22F-4857-80A7-2B7BDD677A95}" type="presOf" srcId="{4DDFE38A-EB4D-465C-A285-475E6DE12F1D}" destId="{214F5389-4BFC-4115-9C20-CD6C8B052E41}" srcOrd="1" destOrd="0" presId="urn:microsoft.com/office/officeart/2005/8/layout/gear1"/>
    <dgm:cxn modelId="{5B384786-F741-4773-A256-7D825EEA7D39}" srcId="{F9106D1E-1264-44E8-92FD-07443F02E0C3}" destId="{F3DD5AB8-33AE-452C-9E03-D9109C063033}" srcOrd="2" destOrd="0" parTransId="{B8137A1E-33A2-4983-8365-C8B9DC0E4B92}" sibTransId="{B8BEFC3D-D27B-4F97-8C40-953FB74A7E6D}"/>
    <dgm:cxn modelId="{EC15104D-1387-4032-9C1A-388B159D30EF}" type="presOf" srcId="{F3DD5AB8-33AE-452C-9E03-D9109C063033}" destId="{78015716-3975-40FE-A68E-C3544AC1F1B7}" srcOrd="3" destOrd="0" presId="urn:microsoft.com/office/officeart/2005/8/layout/gear1"/>
    <dgm:cxn modelId="{7E7165A1-DAEC-46A5-A9FE-145AD3EB8BDA}" type="presOf" srcId="{B8BEFC3D-D27B-4F97-8C40-953FB74A7E6D}" destId="{1180A9B9-577B-45C2-9CE9-4ECF2B81863E}" srcOrd="0" destOrd="0" presId="urn:microsoft.com/office/officeart/2005/8/layout/gear1"/>
    <dgm:cxn modelId="{DA8B3C6F-F21D-4C53-AC0A-5B1B19865385}" srcId="{F9106D1E-1264-44E8-92FD-07443F02E0C3}" destId="{408C7614-44BF-4E21-A579-1A2F45BD112C}" srcOrd="0" destOrd="0" parTransId="{64B4A20C-FC2B-4927-9CF9-D5792A6465D8}" sibTransId="{8F8BEA02-6195-440F-A519-24FB77D7379A}"/>
    <dgm:cxn modelId="{C85185DD-B824-41AB-9A63-6F23C149EBC6}" type="presOf" srcId="{408C7614-44BF-4E21-A579-1A2F45BD112C}" destId="{573644CB-071A-41C8-9C81-3D808EAD8F7E}" srcOrd="1" destOrd="0" presId="urn:microsoft.com/office/officeart/2005/8/layout/gear1"/>
    <dgm:cxn modelId="{8885787C-9DC6-4CCE-B29A-1AB5DEA8BD64}" type="presOf" srcId="{408C7614-44BF-4E21-A579-1A2F45BD112C}" destId="{5D44D3E1-FDA2-4395-9136-27330408AAE5}" srcOrd="2" destOrd="0" presId="urn:microsoft.com/office/officeart/2005/8/layout/gear1"/>
    <dgm:cxn modelId="{5A4E8C3C-E784-402F-8F3A-DEC4D9484487}" type="presOf" srcId="{F3DD5AB8-33AE-452C-9E03-D9109C063033}" destId="{AC40AD39-169A-489B-B1FA-0FEF6B877C33}" srcOrd="1" destOrd="0" presId="urn:microsoft.com/office/officeart/2005/8/layout/gear1"/>
    <dgm:cxn modelId="{BB30B637-1AAD-472C-9701-99CD044C62ED}" type="presOf" srcId="{8F8BEA02-6195-440F-A519-24FB77D7379A}" destId="{AEC25E02-9504-40F9-912B-D18FC902FD68}" srcOrd="0" destOrd="0" presId="urn:microsoft.com/office/officeart/2005/8/layout/gear1"/>
    <dgm:cxn modelId="{6FA5EE27-8782-40FB-87F3-C802F56009AD}" type="presOf" srcId="{7B996CAD-A6FA-4CBE-92AE-3EA61CB25245}" destId="{27A53521-1848-467E-91BD-78FFA132F671}" srcOrd="0" destOrd="0" presId="urn:microsoft.com/office/officeart/2005/8/layout/gear1"/>
    <dgm:cxn modelId="{1DE91C9A-A972-41AF-9B85-F50ABCAD5A90}" type="presOf" srcId="{4DDFE38A-EB4D-465C-A285-475E6DE12F1D}" destId="{FAD0E3B0-92A9-4273-9862-F9919B27BBA2}" srcOrd="0" destOrd="0" presId="urn:microsoft.com/office/officeart/2005/8/layout/gear1"/>
    <dgm:cxn modelId="{62F1E153-572E-4E24-91B1-A75763C6554F}" type="presOf" srcId="{4DDFE38A-EB4D-465C-A285-475E6DE12F1D}" destId="{FB85D16D-808E-40E9-9FF4-E4F8AB378921}" srcOrd="2" destOrd="0" presId="urn:microsoft.com/office/officeart/2005/8/layout/gear1"/>
    <dgm:cxn modelId="{5362E9D1-13F7-4286-9351-969599DF0B0A}" type="presOf" srcId="{F9106D1E-1264-44E8-92FD-07443F02E0C3}" destId="{072D744D-39FF-44D3-A2DA-D06CC41C1188}" srcOrd="0" destOrd="0" presId="urn:microsoft.com/office/officeart/2005/8/layout/gear1"/>
    <dgm:cxn modelId="{42F96544-9236-4299-ADA1-C58503B7516C}" type="presOf" srcId="{408C7614-44BF-4E21-A579-1A2F45BD112C}" destId="{59FAC074-B673-472C-B08C-B9F0EC2F2469}" srcOrd="0" destOrd="0" presId="urn:microsoft.com/office/officeart/2005/8/layout/gear1"/>
    <dgm:cxn modelId="{45BB0744-33DC-494F-9E2E-94CB4AC9ABEB}" type="presOf" srcId="{F3DD5AB8-33AE-452C-9E03-D9109C063033}" destId="{B5759D3C-F2CA-402A-B6C1-C1ED15C95C54}" srcOrd="0" destOrd="0" presId="urn:microsoft.com/office/officeart/2005/8/layout/gear1"/>
    <dgm:cxn modelId="{C4C3295C-7F14-449E-B0D7-71597A3FFCF9}" type="presOf" srcId="{F3DD5AB8-33AE-452C-9E03-D9109C063033}" destId="{95294EF5-A9B9-4F02-A563-2B465E3B63CB}" srcOrd="2" destOrd="0" presId="urn:microsoft.com/office/officeart/2005/8/layout/gear1"/>
    <dgm:cxn modelId="{70C88B34-C88C-4404-A6D8-CAD893964DA2}" type="presParOf" srcId="{072D744D-39FF-44D3-A2DA-D06CC41C1188}" destId="{59FAC074-B673-472C-B08C-B9F0EC2F2469}" srcOrd="0" destOrd="0" presId="urn:microsoft.com/office/officeart/2005/8/layout/gear1"/>
    <dgm:cxn modelId="{46947028-3283-43DF-B909-4F67CD99A6DC}" type="presParOf" srcId="{072D744D-39FF-44D3-A2DA-D06CC41C1188}" destId="{573644CB-071A-41C8-9C81-3D808EAD8F7E}" srcOrd="1" destOrd="0" presId="urn:microsoft.com/office/officeart/2005/8/layout/gear1"/>
    <dgm:cxn modelId="{F3ABB1A8-015B-4BD9-880F-8652624A91F5}" type="presParOf" srcId="{072D744D-39FF-44D3-A2DA-D06CC41C1188}" destId="{5D44D3E1-FDA2-4395-9136-27330408AAE5}" srcOrd="2" destOrd="0" presId="urn:microsoft.com/office/officeart/2005/8/layout/gear1"/>
    <dgm:cxn modelId="{BF1AEE84-AB30-416D-8CA7-9CD181924988}" type="presParOf" srcId="{072D744D-39FF-44D3-A2DA-D06CC41C1188}" destId="{FAD0E3B0-92A9-4273-9862-F9919B27BBA2}" srcOrd="3" destOrd="0" presId="urn:microsoft.com/office/officeart/2005/8/layout/gear1"/>
    <dgm:cxn modelId="{86BC0677-4A83-40C0-9656-12E10458DBC5}" type="presParOf" srcId="{072D744D-39FF-44D3-A2DA-D06CC41C1188}" destId="{214F5389-4BFC-4115-9C20-CD6C8B052E41}" srcOrd="4" destOrd="0" presId="urn:microsoft.com/office/officeart/2005/8/layout/gear1"/>
    <dgm:cxn modelId="{BCB74DF4-02A4-4886-9AC7-06154F295F4C}" type="presParOf" srcId="{072D744D-39FF-44D3-A2DA-D06CC41C1188}" destId="{FB85D16D-808E-40E9-9FF4-E4F8AB378921}" srcOrd="5" destOrd="0" presId="urn:microsoft.com/office/officeart/2005/8/layout/gear1"/>
    <dgm:cxn modelId="{F6749FE0-D969-47B9-882B-039E93C5740D}" type="presParOf" srcId="{072D744D-39FF-44D3-A2DA-D06CC41C1188}" destId="{B5759D3C-F2CA-402A-B6C1-C1ED15C95C54}" srcOrd="6" destOrd="0" presId="urn:microsoft.com/office/officeart/2005/8/layout/gear1"/>
    <dgm:cxn modelId="{21ADED89-F295-407E-9DC8-E2ADEE7F5B2F}" type="presParOf" srcId="{072D744D-39FF-44D3-A2DA-D06CC41C1188}" destId="{AC40AD39-169A-489B-B1FA-0FEF6B877C33}" srcOrd="7" destOrd="0" presId="urn:microsoft.com/office/officeart/2005/8/layout/gear1"/>
    <dgm:cxn modelId="{668A148C-AECA-4B43-A99A-D2A64F99382F}" type="presParOf" srcId="{072D744D-39FF-44D3-A2DA-D06CC41C1188}" destId="{95294EF5-A9B9-4F02-A563-2B465E3B63CB}" srcOrd="8" destOrd="0" presId="urn:microsoft.com/office/officeart/2005/8/layout/gear1"/>
    <dgm:cxn modelId="{F3029BC8-9C04-4235-852B-600B4D66AC2B}" type="presParOf" srcId="{072D744D-39FF-44D3-A2DA-D06CC41C1188}" destId="{78015716-3975-40FE-A68E-C3544AC1F1B7}" srcOrd="9" destOrd="0" presId="urn:microsoft.com/office/officeart/2005/8/layout/gear1"/>
    <dgm:cxn modelId="{41F6047A-BD30-4D32-91D0-5565E4915A87}" type="presParOf" srcId="{072D744D-39FF-44D3-A2DA-D06CC41C1188}" destId="{AEC25E02-9504-40F9-912B-D18FC902FD68}" srcOrd="10" destOrd="0" presId="urn:microsoft.com/office/officeart/2005/8/layout/gear1"/>
    <dgm:cxn modelId="{EB059CD1-DB84-4B06-A256-ED444CE343B2}" type="presParOf" srcId="{072D744D-39FF-44D3-A2DA-D06CC41C1188}" destId="{27A53521-1848-467E-91BD-78FFA132F671}" srcOrd="11" destOrd="0" presId="urn:microsoft.com/office/officeart/2005/8/layout/gear1"/>
    <dgm:cxn modelId="{CE378F08-B398-483B-B749-79EDEA0614F9}" type="presParOf" srcId="{072D744D-39FF-44D3-A2DA-D06CC41C1188}" destId="{1180A9B9-577B-45C2-9CE9-4ECF2B81863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3EEC98-3D6B-404C-B4FB-DF77F5E2CEF5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3B9C8F0-4939-4A7E-B878-F2FC5131D28A}">
      <dgm:prSet phldrT="[Text]" custT="1"/>
      <dgm:spPr/>
      <dgm:t>
        <a:bodyPr/>
        <a:lstStyle/>
        <a:p>
          <a:r>
            <a:rPr lang="en-US" sz="3600" smtClean="0"/>
            <a:t>Not the </a:t>
          </a:r>
          <a:r>
            <a:rPr lang="en-US" sz="3600" dirty="0" smtClean="0"/>
            <a:t>Real “Thing”</a:t>
          </a:r>
          <a:endParaRPr lang="en-US" sz="3600" dirty="0"/>
        </a:p>
      </dgm:t>
    </dgm:pt>
    <dgm:pt modelId="{F20C7E8A-434B-46D8-A947-CAA5EC5EA4EF}" type="parTrans" cxnId="{9B056D25-553B-47DE-92DB-8C7F77F00CD3}">
      <dgm:prSet/>
      <dgm:spPr/>
      <dgm:t>
        <a:bodyPr/>
        <a:lstStyle/>
        <a:p>
          <a:endParaRPr lang="en-US"/>
        </a:p>
      </dgm:t>
    </dgm:pt>
    <dgm:pt modelId="{72245932-163B-44F6-924C-46D32F02E998}" type="sibTrans" cxnId="{9B056D25-553B-47DE-92DB-8C7F77F00CD3}">
      <dgm:prSet/>
      <dgm:spPr/>
      <dgm:t>
        <a:bodyPr/>
        <a:lstStyle/>
        <a:p>
          <a:endParaRPr lang="en-US"/>
        </a:p>
      </dgm:t>
    </dgm:pt>
    <dgm:pt modelId="{B0D12A27-FEE6-47D6-8228-188762BD2440}">
      <dgm:prSet phldrT="[Text]" custT="1"/>
      <dgm:spPr/>
      <dgm:t>
        <a:bodyPr/>
        <a:lstStyle/>
        <a:p>
          <a:r>
            <a:rPr lang="en-US" sz="1600" dirty="0" smtClean="0"/>
            <a:t>Process Modeling</a:t>
          </a:r>
          <a:endParaRPr lang="en-US" sz="1600" dirty="0"/>
        </a:p>
      </dgm:t>
    </dgm:pt>
    <dgm:pt modelId="{2A3A39E9-D28E-41B5-BE0B-C6F530944267}" type="parTrans" cxnId="{CA45493F-CE8D-4E11-ACE5-8FBC1F9A175D}">
      <dgm:prSet/>
      <dgm:spPr/>
      <dgm:t>
        <a:bodyPr/>
        <a:lstStyle/>
        <a:p>
          <a:endParaRPr lang="en-US"/>
        </a:p>
      </dgm:t>
    </dgm:pt>
    <dgm:pt modelId="{FDCC648F-CBB8-41E3-95AA-B2C6D6EE15AA}" type="sibTrans" cxnId="{CA45493F-CE8D-4E11-ACE5-8FBC1F9A175D}">
      <dgm:prSet/>
      <dgm:spPr/>
      <dgm:t>
        <a:bodyPr/>
        <a:lstStyle/>
        <a:p>
          <a:endParaRPr lang="en-US"/>
        </a:p>
      </dgm:t>
    </dgm:pt>
    <dgm:pt modelId="{F95D0D4E-7C1C-47DC-8B05-210F03B2FC8A}">
      <dgm:prSet phldrT="[Text]" custT="1"/>
      <dgm:spPr/>
      <dgm:t>
        <a:bodyPr/>
        <a:lstStyle/>
        <a:p>
          <a:r>
            <a:rPr lang="en-US" sz="1600" dirty="0" smtClean="0"/>
            <a:t>Pure </a:t>
          </a:r>
          <a:r>
            <a:rPr lang="en-US" sz="1100" dirty="0" smtClean="0"/>
            <a:t>Mathematics</a:t>
          </a:r>
          <a:endParaRPr lang="en-US" sz="1600" dirty="0"/>
        </a:p>
      </dgm:t>
    </dgm:pt>
    <dgm:pt modelId="{360D5260-9F57-4F12-9D9F-F31EC12F202A}" type="parTrans" cxnId="{77C4D3FE-45BD-4F62-8962-F65E6C0FC410}">
      <dgm:prSet/>
      <dgm:spPr/>
      <dgm:t>
        <a:bodyPr/>
        <a:lstStyle/>
        <a:p>
          <a:endParaRPr lang="en-US"/>
        </a:p>
      </dgm:t>
    </dgm:pt>
    <dgm:pt modelId="{2B9E44B1-A89E-4CED-8A1F-51EADD4FD46B}" type="sibTrans" cxnId="{77C4D3FE-45BD-4F62-8962-F65E6C0FC410}">
      <dgm:prSet/>
      <dgm:spPr/>
      <dgm:t>
        <a:bodyPr/>
        <a:lstStyle/>
        <a:p>
          <a:endParaRPr lang="en-US"/>
        </a:p>
      </dgm:t>
    </dgm:pt>
    <dgm:pt modelId="{969891DE-AAC1-4427-9911-73F07040B6DF}">
      <dgm:prSet phldrT="[Text]" custT="1"/>
      <dgm:spPr/>
      <dgm:t>
        <a:bodyPr/>
        <a:lstStyle/>
        <a:p>
          <a:r>
            <a:rPr lang="en-US" sz="1600" dirty="0" smtClean="0"/>
            <a:t>Pure Testing</a:t>
          </a:r>
          <a:endParaRPr lang="en-US" sz="1600" dirty="0"/>
        </a:p>
      </dgm:t>
    </dgm:pt>
    <dgm:pt modelId="{B3A6FB6C-390B-4638-A093-DD43CEFF0318}" type="parTrans" cxnId="{C5147AA0-6D25-4426-B757-376AE9450DAD}">
      <dgm:prSet/>
      <dgm:spPr/>
      <dgm:t>
        <a:bodyPr/>
        <a:lstStyle/>
        <a:p>
          <a:endParaRPr lang="en-US"/>
        </a:p>
      </dgm:t>
    </dgm:pt>
    <dgm:pt modelId="{28226C8C-EA27-4CF8-BDF9-60548BEDECD3}" type="sibTrans" cxnId="{C5147AA0-6D25-4426-B757-376AE9450DAD}">
      <dgm:prSet/>
      <dgm:spPr/>
      <dgm:t>
        <a:bodyPr/>
        <a:lstStyle/>
        <a:p>
          <a:endParaRPr lang="en-US"/>
        </a:p>
      </dgm:t>
    </dgm:pt>
    <dgm:pt modelId="{F3973501-2BA8-4269-8EC2-EDCA76F342B8}">
      <dgm:prSet phldrT="[Text]" custT="1"/>
      <dgm:spPr/>
      <dgm:t>
        <a:bodyPr/>
        <a:lstStyle/>
        <a:p>
          <a:r>
            <a:rPr lang="en-US" sz="1600" dirty="0" smtClean="0"/>
            <a:t>Guess-work</a:t>
          </a:r>
          <a:endParaRPr lang="en-US" sz="1600" dirty="0"/>
        </a:p>
      </dgm:t>
    </dgm:pt>
    <dgm:pt modelId="{7255282D-2BA8-4642-A1DC-7C5F22928793}" type="parTrans" cxnId="{BA44AEFF-CAE3-4C35-BE73-3BCDA29B70AB}">
      <dgm:prSet/>
      <dgm:spPr/>
      <dgm:t>
        <a:bodyPr/>
        <a:lstStyle/>
        <a:p>
          <a:endParaRPr lang="en-US"/>
        </a:p>
      </dgm:t>
    </dgm:pt>
    <dgm:pt modelId="{121E8535-9C2F-405B-8AED-C0C8ED3C79D5}" type="sibTrans" cxnId="{BA44AEFF-CAE3-4C35-BE73-3BCDA29B70AB}">
      <dgm:prSet/>
      <dgm:spPr/>
      <dgm:t>
        <a:bodyPr/>
        <a:lstStyle/>
        <a:p>
          <a:endParaRPr lang="en-US"/>
        </a:p>
      </dgm:t>
    </dgm:pt>
    <dgm:pt modelId="{D6C9963B-9037-408F-97A3-A992C3024FA4}" type="pres">
      <dgm:prSet presAssocID="{A53EEC98-3D6B-404C-B4FB-DF77F5E2CEF5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8420C0D-D142-491D-99B3-1DE62326CB60}" type="pres">
      <dgm:prSet presAssocID="{73B9C8F0-4939-4A7E-B878-F2FC5131D28A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688661C2-AE40-42C2-AEC7-2BF0E547CD0D}" type="pres">
      <dgm:prSet presAssocID="{73B9C8F0-4939-4A7E-B878-F2FC5131D28A}" presName="Accent1" presStyleLbl="node1" presStyleIdx="0" presStyleCnt="17"/>
      <dgm:spPr/>
    </dgm:pt>
    <dgm:pt modelId="{23D8A61C-4FE6-46FE-8013-AAB0AA768B2B}" type="pres">
      <dgm:prSet presAssocID="{73B9C8F0-4939-4A7E-B878-F2FC5131D28A}" presName="Accent2" presStyleLbl="node1" presStyleIdx="1" presStyleCnt="17" custLinFactNeighborX="37429" custLinFactNeighborY="6242"/>
      <dgm:spPr/>
    </dgm:pt>
    <dgm:pt modelId="{08AB23BC-A99F-4D9C-9B9E-710EFD4315A9}" type="pres">
      <dgm:prSet presAssocID="{73B9C8F0-4939-4A7E-B878-F2FC5131D28A}" presName="Accent3" presStyleLbl="node1" presStyleIdx="2" presStyleCnt="17" custLinFactNeighborX="68621" custLinFactNeighborY="-90512"/>
      <dgm:spPr/>
    </dgm:pt>
    <dgm:pt modelId="{C6F9A438-33D8-47B4-9A4E-B4A5AA49E17A}" type="pres">
      <dgm:prSet presAssocID="{73B9C8F0-4939-4A7E-B878-F2FC5131D28A}" presName="Accent4" presStyleLbl="node1" presStyleIdx="3" presStyleCnt="17" custLinFactNeighborX="-63327" custLinFactNeighborY="-13555"/>
      <dgm:spPr/>
    </dgm:pt>
    <dgm:pt modelId="{0C117BC0-504C-4FFD-B9EA-65DFCB926137}" type="pres">
      <dgm:prSet presAssocID="{73B9C8F0-4939-4A7E-B878-F2FC5131D28A}" presName="Accent5" presStyleLbl="node1" presStyleIdx="4" presStyleCnt="17"/>
      <dgm:spPr/>
    </dgm:pt>
    <dgm:pt modelId="{54B3C599-6331-4D42-B7AA-EB1842C9F1B1}" type="pres">
      <dgm:prSet presAssocID="{73B9C8F0-4939-4A7E-B878-F2FC5131D28A}" presName="Accent6" presStyleLbl="node1" presStyleIdx="5" presStyleCnt="17"/>
      <dgm:spPr/>
    </dgm:pt>
    <dgm:pt modelId="{CDC97630-76E4-4C8F-91FD-DDE88A7BD613}" type="pres">
      <dgm:prSet presAssocID="{B0D12A27-FEE6-47D6-8228-188762BD2440}" presName="Child1" presStyleLbl="node1" presStyleIdx="6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D7C8488-4E37-4E16-9E00-0967DB460C1A}" type="pres">
      <dgm:prSet presAssocID="{B0D12A27-FEE6-47D6-8228-188762BD2440}" presName="Accent7" presStyleCnt="0"/>
      <dgm:spPr/>
    </dgm:pt>
    <dgm:pt modelId="{9BA2D116-BEBE-445F-AA83-16D864BF41EB}" type="pres">
      <dgm:prSet presAssocID="{B0D12A27-FEE6-47D6-8228-188762BD2440}" presName="AccentHold1" presStyleLbl="node1" presStyleIdx="7" presStyleCnt="17"/>
      <dgm:spPr/>
    </dgm:pt>
    <dgm:pt modelId="{AFBFDBA3-70D7-4314-8BB4-EBA7427AD756}" type="pres">
      <dgm:prSet presAssocID="{B0D12A27-FEE6-47D6-8228-188762BD2440}" presName="Accent8" presStyleCnt="0"/>
      <dgm:spPr/>
    </dgm:pt>
    <dgm:pt modelId="{98AE87AE-5D3F-4D64-AB1E-0666E5B57864}" type="pres">
      <dgm:prSet presAssocID="{B0D12A27-FEE6-47D6-8228-188762BD2440}" presName="AccentHold2" presStyleLbl="node1" presStyleIdx="8" presStyleCnt="17"/>
      <dgm:spPr/>
    </dgm:pt>
    <dgm:pt modelId="{016FE292-3FF5-47B9-BDBF-444C808CDC47}" type="pres">
      <dgm:prSet presAssocID="{F95D0D4E-7C1C-47DC-8B05-210F03B2FC8A}" presName="Child2" presStyleLbl="node1" presStyleIdx="9" presStyleCnt="17" custLinFactY="6445" custLinFactNeighborX="-71125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00C3C90-8D36-4B0E-B199-3886398E09E6}" type="pres">
      <dgm:prSet presAssocID="{F95D0D4E-7C1C-47DC-8B05-210F03B2FC8A}" presName="Accent9" presStyleCnt="0"/>
      <dgm:spPr/>
    </dgm:pt>
    <dgm:pt modelId="{E5A0BCD7-DDA7-4FB9-9123-6DA61CF4B5E5}" type="pres">
      <dgm:prSet presAssocID="{F95D0D4E-7C1C-47DC-8B05-210F03B2FC8A}" presName="AccentHold1" presStyleLbl="node1" presStyleIdx="10" presStyleCnt="17"/>
      <dgm:spPr/>
    </dgm:pt>
    <dgm:pt modelId="{68F59A4D-8758-4913-B75E-B1DFD4A470A7}" type="pres">
      <dgm:prSet presAssocID="{F95D0D4E-7C1C-47DC-8B05-210F03B2FC8A}" presName="Accent10" presStyleCnt="0"/>
      <dgm:spPr/>
    </dgm:pt>
    <dgm:pt modelId="{065951AA-52E0-4AD9-8C27-F96AD36C7A05}" type="pres">
      <dgm:prSet presAssocID="{F95D0D4E-7C1C-47DC-8B05-210F03B2FC8A}" presName="AccentHold2" presStyleLbl="node1" presStyleIdx="11" presStyleCnt="17"/>
      <dgm:spPr/>
    </dgm:pt>
    <dgm:pt modelId="{81990A16-0535-4FCF-8437-67896A46E9C7}" type="pres">
      <dgm:prSet presAssocID="{F95D0D4E-7C1C-47DC-8B05-210F03B2FC8A}" presName="Accent11" presStyleCnt="0"/>
      <dgm:spPr/>
    </dgm:pt>
    <dgm:pt modelId="{577EE46B-B92A-443B-B88F-7F3D84A62DE9}" type="pres">
      <dgm:prSet presAssocID="{F95D0D4E-7C1C-47DC-8B05-210F03B2FC8A}" presName="AccentHold3" presStyleLbl="node1" presStyleIdx="12" presStyleCnt="17"/>
      <dgm:spPr/>
    </dgm:pt>
    <dgm:pt modelId="{211D735D-D260-4399-B556-D0794489842F}" type="pres">
      <dgm:prSet presAssocID="{969891DE-AAC1-4427-9911-73F07040B6DF}" presName="Child3" presStyleLbl="node1" presStyleIdx="13" presStyleCnt="17" custLinFactX="-50291" custLinFactNeighborX="-100000" custLinFactNeighborY="3834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F5DD56-4F23-455E-8B3A-9E6D15C826B3}" type="pres">
      <dgm:prSet presAssocID="{969891DE-AAC1-4427-9911-73F07040B6DF}" presName="Accent12" presStyleCnt="0"/>
      <dgm:spPr/>
    </dgm:pt>
    <dgm:pt modelId="{5A9D2F0C-5250-4815-838F-1E0E22B23D97}" type="pres">
      <dgm:prSet presAssocID="{969891DE-AAC1-4427-9911-73F07040B6DF}" presName="AccentHold1" presStyleLbl="node1" presStyleIdx="14" presStyleCnt="17"/>
      <dgm:spPr/>
    </dgm:pt>
    <dgm:pt modelId="{85589B53-B4D7-4142-9869-2FA25577B4D1}" type="pres">
      <dgm:prSet presAssocID="{F3973501-2BA8-4269-8EC2-EDCA76F342B8}" presName="Child4" presStyleLbl="node1" presStyleIdx="15" presStyleCnt="17" custScaleX="109889" custScaleY="109889" custLinFactNeighborX="-52571" custLinFactNeighborY="-4391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CA04211-DEE4-470C-8271-A75022D9BE0A}" type="pres">
      <dgm:prSet presAssocID="{F3973501-2BA8-4269-8EC2-EDCA76F342B8}" presName="Accent13" presStyleCnt="0"/>
      <dgm:spPr/>
    </dgm:pt>
    <dgm:pt modelId="{CD8E2247-CDFD-4F0A-81F2-57DD3ACA56B8}" type="pres">
      <dgm:prSet presAssocID="{F3973501-2BA8-4269-8EC2-EDCA76F342B8}" presName="AccentHold1" presStyleLbl="node1" presStyleIdx="16" presStyleCnt="17"/>
      <dgm:spPr/>
    </dgm:pt>
  </dgm:ptLst>
  <dgm:cxnLst>
    <dgm:cxn modelId="{5DA87C45-FBAD-4979-9B7F-08E075ACA071}" type="presOf" srcId="{F3973501-2BA8-4269-8EC2-EDCA76F342B8}" destId="{85589B53-B4D7-4142-9869-2FA25577B4D1}" srcOrd="0" destOrd="0" presId="urn:microsoft.com/office/officeart/2009/3/layout/CircleRelationship"/>
    <dgm:cxn modelId="{5319E452-1D30-403E-A3D4-467454D2EB60}" type="presOf" srcId="{A53EEC98-3D6B-404C-B4FB-DF77F5E2CEF5}" destId="{D6C9963B-9037-408F-97A3-A992C3024FA4}" srcOrd="0" destOrd="0" presId="urn:microsoft.com/office/officeart/2009/3/layout/CircleRelationship"/>
    <dgm:cxn modelId="{77C4D3FE-45BD-4F62-8962-F65E6C0FC410}" srcId="{73B9C8F0-4939-4A7E-B878-F2FC5131D28A}" destId="{F95D0D4E-7C1C-47DC-8B05-210F03B2FC8A}" srcOrd="1" destOrd="0" parTransId="{360D5260-9F57-4F12-9D9F-F31EC12F202A}" sibTransId="{2B9E44B1-A89E-4CED-8A1F-51EADD4FD46B}"/>
    <dgm:cxn modelId="{C5147AA0-6D25-4426-B757-376AE9450DAD}" srcId="{73B9C8F0-4939-4A7E-B878-F2FC5131D28A}" destId="{969891DE-AAC1-4427-9911-73F07040B6DF}" srcOrd="2" destOrd="0" parTransId="{B3A6FB6C-390B-4638-A093-DD43CEFF0318}" sibTransId="{28226C8C-EA27-4CF8-BDF9-60548BEDECD3}"/>
    <dgm:cxn modelId="{9B056D25-553B-47DE-92DB-8C7F77F00CD3}" srcId="{A53EEC98-3D6B-404C-B4FB-DF77F5E2CEF5}" destId="{73B9C8F0-4939-4A7E-B878-F2FC5131D28A}" srcOrd="0" destOrd="0" parTransId="{F20C7E8A-434B-46D8-A947-CAA5EC5EA4EF}" sibTransId="{72245932-163B-44F6-924C-46D32F02E998}"/>
    <dgm:cxn modelId="{1C74E7F3-4C2D-48CA-844A-C7266388CDF2}" type="presOf" srcId="{969891DE-AAC1-4427-9911-73F07040B6DF}" destId="{211D735D-D260-4399-B556-D0794489842F}" srcOrd="0" destOrd="0" presId="urn:microsoft.com/office/officeart/2009/3/layout/CircleRelationship"/>
    <dgm:cxn modelId="{5ACEE19B-9F44-4771-9BA7-E81CB420CCF0}" type="presOf" srcId="{B0D12A27-FEE6-47D6-8228-188762BD2440}" destId="{CDC97630-76E4-4C8F-91FD-DDE88A7BD613}" srcOrd="0" destOrd="0" presId="urn:microsoft.com/office/officeart/2009/3/layout/CircleRelationship"/>
    <dgm:cxn modelId="{BA44AEFF-CAE3-4C35-BE73-3BCDA29B70AB}" srcId="{73B9C8F0-4939-4A7E-B878-F2FC5131D28A}" destId="{F3973501-2BA8-4269-8EC2-EDCA76F342B8}" srcOrd="3" destOrd="0" parTransId="{7255282D-2BA8-4642-A1DC-7C5F22928793}" sibTransId="{121E8535-9C2F-405B-8AED-C0C8ED3C79D5}"/>
    <dgm:cxn modelId="{75DB7EAF-2175-48BC-AED4-7457AF173A81}" type="presOf" srcId="{73B9C8F0-4939-4A7E-B878-F2FC5131D28A}" destId="{28420C0D-D142-491D-99B3-1DE62326CB60}" srcOrd="0" destOrd="0" presId="urn:microsoft.com/office/officeart/2009/3/layout/CircleRelationship"/>
    <dgm:cxn modelId="{D8E82636-3FE5-4F4F-B947-A9B1C64B4552}" type="presOf" srcId="{F95D0D4E-7C1C-47DC-8B05-210F03B2FC8A}" destId="{016FE292-3FF5-47B9-BDBF-444C808CDC47}" srcOrd="0" destOrd="0" presId="urn:microsoft.com/office/officeart/2009/3/layout/CircleRelationship"/>
    <dgm:cxn modelId="{CA45493F-CE8D-4E11-ACE5-8FBC1F9A175D}" srcId="{73B9C8F0-4939-4A7E-B878-F2FC5131D28A}" destId="{B0D12A27-FEE6-47D6-8228-188762BD2440}" srcOrd="0" destOrd="0" parTransId="{2A3A39E9-D28E-41B5-BE0B-C6F530944267}" sibTransId="{FDCC648F-CBB8-41E3-95AA-B2C6D6EE15AA}"/>
    <dgm:cxn modelId="{FACD0ADE-D46E-402F-B30C-177E31764AF8}" type="presParOf" srcId="{D6C9963B-9037-408F-97A3-A992C3024FA4}" destId="{28420C0D-D142-491D-99B3-1DE62326CB60}" srcOrd="0" destOrd="0" presId="urn:microsoft.com/office/officeart/2009/3/layout/CircleRelationship"/>
    <dgm:cxn modelId="{134ECD99-7C7D-4A3D-874F-2FEEDA1C89A9}" type="presParOf" srcId="{D6C9963B-9037-408F-97A3-A992C3024FA4}" destId="{688661C2-AE40-42C2-AEC7-2BF0E547CD0D}" srcOrd="1" destOrd="0" presId="urn:microsoft.com/office/officeart/2009/3/layout/CircleRelationship"/>
    <dgm:cxn modelId="{BA4C717A-8EF2-4986-87E6-DD11863208D1}" type="presParOf" srcId="{D6C9963B-9037-408F-97A3-A992C3024FA4}" destId="{23D8A61C-4FE6-46FE-8013-AAB0AA768B2B}" srcOrd="2" destOrd="0" presId="urn:microsoft.com/office/officeart/2009/3/layout/CircleRelationship"/>
    <dgm:cxn modelId="{801D9B43-E3F1-4ED7-8B69-7E0F63994E53}" type="presParOf" srcId="{D6C9963B-9037-408F-97A3-A992C3024FA4}" destId="{08AB23BC-A99F-4D9C-9B9E-710EFD4315A9}" srcOrd="3" destOrd="0" presId="urn:microsoft.com/office/officeart/2009/3/layout/CircleRelationship"/>
    <dgm:cxn modelId="{C494E156-87F2-4080-9E76-D3C6EC58C888}" type="presParOf" srcId="{D6C9963B-9037-408F-97A3-A992C3024FA4}" destId="{C6F9A438-33D8-47B4-9A4E-B4A5AA49E17A}" srcOrd="4" destOrd="0" presId="urn:microsoft.com/office/officeart/2009/3/layout/CircleRelationship"/>
    <dgm:cxn modelId="{B00FEE81-5068-4A3C-85C2-5A1E501A11B0}" type="presParOf" srcId="{D6C9963B-9037-408F-97A3-A992C3024FA4}" destId="{0C117BC0-504C-4FFD-B9EA-65DFCB926137}" srcOrd="5" destOrd="0" presId="urn:microsoft.com/office/officeart/2009/3/layout/CircleRelationship"/>
    <dgm:cxn modelId="{0673DFE7-4932-4225-8BE7-200C21265FB3}" type="presParOf" srcId="{D6C9963B-9037-408F-97A3-A992C3024FA4}" destId="{54B3C599-6331-4D42-B7AA-EB1842C9F1B1}" srcOrd="6" destOrd="0" presId="urn:microsoft.com/office/officeart/2009/3/layout/CircleRelationship"/>
    <dgm:cxn modelId="{6C608AC3-C596-46E2-85DA-B882853E40AF}" type="presParOf" srcId="{D6C9963B-9037-408F-97A3-A992C3024FA4}" destId="{CDC97630-76E4-4C8F-91FD-DDE88A7BD613}" srcOrd="7" destOrd="0" presId="urn:microsoft.com/office/officeart/2009/3/layout/CircleRelationship"/>
    <dgm:cxn modelId="{1FC691F9-2FB5-4C29-B2A9-546F3F332D51}" type="presParOf" srcId="{D6C9963B-9037-408F-97A3-A992C3024FA4}" destId="{6D7C8488-4E37-4E16-9E00-0967DB460C1A}" srcOrd="8" destOrd="0" presId="urn:microsoft.com/office/officeart/2009/3/layout/CircleRelationship"/>
    <dgm:cxn modelId="{5859A635-1F67-433A-939B-6FE914DFCA70}" type="presParOf" srcId="{6D7C8488-4E37-4E16-9E00-0967DB460C1A}" destId="{9BA2D116-BEBE-445F-AA83-16D864BF41EB}" srcOrd="0" destOrd="0" presId="urn:microsoft.com/office/officeart/2009/3/layout/CircleRelationship"/>
    <dgm:cxn modelId="{05947C98-D4B9-45E3-9E55-6FAE95EE5E6D}" type="presParOf" srcId="{D6C9963B-9037-408F-97A3-A992C3024FA4}" destId="{AFBFDBA3-70D7-4314-8BB4-EBA7427AD756}" srcOrd="9" destOrd="0" presId="urn:microsoft.com/office/officeart/2009/3/layout/CircleRelationship"/>
    <dgm:cxn modelId="{7E73EDBA-5AF1-4C79-82C4-48FD617E133C}" type="presParOf" srcId="{AFBFDBA3-70D7-4314-8BB4-EBA7427AD756}" destId="{98AE87AE-5D3F-4D64-AB1E-0666E5B57864}" srcOrd="0" destOrd="0" presId="urn:microsoft.com/office/officeart/2009/3/layout/CircleRelationship"/>
    <dgm:cxn modelId="{4290AA6A-E9FA-4E85-BD71-5E29CC54C2FA}" type="presParOf" srcId="{D6C9963B-9037-408F-97A3-A992C3024FA4}" destId="{016FE292-3FF5-47B9-BDBF-444C808CDC47}" srcOrd="10" destOrd="0" presId="urn:microsoft.com/office/officeart/2009/3/layout/CircleRelationship"/>
    <dgm:cxn modelId="{C5F260FB-573C-4BDF-BAE7-FE7DAAE07D15}" type="presParOf" srcId="{D6C9963B-9037-408F-97A3-A992C3024FA4}" destId="{C00C3C90-8D36-4B0E-B199-3886398E09E6}" srcOrd="11" destOrd="0" presId="urn:microsoft.com/office/officeart/2009/3/layout/CircleRelationship"/>
    <dgm:cxn modelId="{4CDAF791-7F6E-4189-80B8-044774F2631F}" type="presParOf" srcId="{C00C3C90-8D36-4B0E-B199-3886398E09E6}" destId="{E5A0BCD7-DDA7-4FB9-9123-6DA61CF4B5E5}" srcOrd="0" destOrd="0" presId="urn:microsoft.com/office/officeart/2009/3/layout/CircleRelationship"/>
    <dgm:cxn modelId="{9223BD19-1945-4FCB-9B8B-25DF6DC9D50C}" type="presParOf" srcId="{D6C9963B-9037-408F-97A3-A992C3024FA4}" destId="{68F59A4D-8758-4913-B75E-B1DFD4A470A7}" srcOrd="12" destOrd="0" presId="urn:microsoft.com/office/officeart/2009/3/layout/CircleRelationship"/>
    <dgm:cxn modelId="{E28350F9-D4E5-4646-90B3-FA95A1F2DBF1}" type="presParOf" srcId="{68F59A4D-8758-4913-B75E-B1DFD4A470A7}" destId="{065951AA-52E0-4AD9-8C27-F96AD36C7A05}" srcOrd="0" destOrd="0" presId="urn:microsoft.com/office/officeart/2009/3/layout/CircleRelationship"/>
    <dgm:cxn modelId="{395D1266-0324-425F-94C0-E16D8D97E7DD}" type="presParOf" srcId="{D6C9963B-9037-408F-97A3-A992C3024FA4}" destId="{81990A16-0535-4FCF-8437-67896A46E9C7}" srcOrd="13" destOrd="0" presId="urn:microsoft.com/office/officeart/2009/3/layout/CircleRelationship"/>
    <dgm:cxn modelId="{DB0474A4-A5DB-4982-9306-96EAACDC89D9}" type="presParOf" srcId="{81990A16-0535-4FCF-8437-67896A46E9C7}" destId="{577EE46B-B92A-443B-B88F-7F3D84A62DE9}" srcOrd="0" destOrd="0" presId="urn:microsoft.com/office/officeart/2009/3/layout/CircleRelationship"/>
    <dgm:cxn modelId="{8FD77827-9FA7-40B7-8007-9688D74BEC9D}" type="presParOf" srcId="{D6C9963B-9037-408F-97A3-A992C3024FA4}" destId="{211D735D-D260-4399-B556-D0794489842F}" srcOrd="14" destOrd="0" presId="urn:microsoft.com/office/officeart/2009/3/layout/CircleRelationship"/>
    <dgm:cxn modelId="{389E02E5-8BED-48BE-9C66-0E34AD4C359F}" type="presParOf" srcId="{D6C9963B-9037-408F-97A3-A992C3024FA4}" destId="{56F5DD56-4F23-455E-8B3A-9E6D15C826B3}" srcOrd="15" destOrd="0" presId="urn:microsoft.com/office/officeart/2009/3/layout/CircleRelationship"/>
    <dgm:cxn modelId="{FBACEE1B-1D1F-448C-90E0-6FF037BE8884}" type="presParOf" srcId="{56F5DD56-4F23-455E-8B3A-9E6D15C826B3}" destId="{5A9D2F0C-5250-4815-838F-1E0E22B23D97}" srcOrd="0" destOrd="0" presId="urn:microsoft.com/office/officeart/2009/3/layout/CircleRelationship"/>
    <dgm:cxn modelId="{BDE2459D-14BE-4A7D-B5E9-F7A12A25E3D3}" type="presParOf" srcId="{D6C9963B-9037-408F-97A3-A992C3024FA4}" destId="{85589B53-B4D7-4142-9869-2FA25577B4D1}" srcOrd="16" destOrd="0" presId="urn:microsoft.com/office/officeart/2009/3/layout/CircleRelationship"/>
    <dgm:cxn modelId="{A5D77147-6AF3-4CB3-9064-1EBF0600D59F}" type="presParOf" srcId="{D6C9963B-9037-408F-97A3-A992C3024FA4}" destId="{DCA04211-DEE4-470C-8271-A75022D9BE0A}" srcOrd="17" destOrd="0" presId="urn:microsoft.com/office/officeart/2009/3/layout/CircleRelationship"/>
    <dgm:cxn modelId="{95BF3B60-983F-4990-B676-D8E4587F9BA9}" type="presParOf" srcId="{DCA04211-DEE4-470C-8271-A75022D9BE0A}" destId="{CD8E2247-CDFD-4F0A-81F2-57DD3ACA56B8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38640C-42B7-4E6B-8EDA-B0C28DC92A01}" type="doc">
      <dgm:prSet loTypeId="urn:microsoft.com/office/officeart/2005/8/layout/balance1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2EA6D9-4D92-42E7-8CE6-8091706FE99F}">
      <dgm:prSet phldrT="[Text]"/>
      <dgm:spPr/>
      <dgm:t>
        <a:bodyPr/>
        <a:lstStyle/>
        <a:p>
          <a:r>
            <a:rPr lang="en-US" dirty="0" smtClean="0"/>
            <a:t>Expensive</a:t>
          </a:r>
          <a:endParaRPr lang="en-US" dirty="0"/>
        </a:p>
      </dgm:t>
    </dgm:pt>
    <dgm:pt modelId="{CAD3A427-0303-4F15-931D-5BCB90A73E1F}" type="parTrans" cxnId="{86F991E5-5A08-4A5D-8AD2-3CE9B4493E38}">
      <dgm:prSet/>
      <dgm:spPr/>
      <dgm:t>
        <a:bodyPr/>
        <a:lstStyle/>
        <a:p>
          <a:endParaRPr lang="en-US"/>
        </a:p>
      </dgm:t>
    </dgm:pt>
    <dgm:pt modelId="{89B274A9-F89C-4C64-AC61-34ECB09B267F}" type="sibTrans" cxnId="{86F991E5-5A08-4A5D-8AD2-3CE9B4493E38}">
      <dgm:prSet/>
      <dgm:spPr/>
      <dgm:t>
        <a:bodyPr/>
        <a:lstStyle/>
        <a:p>
          <a:endParaRPr lang="en-US"/>
        </a:p>
      </dgm:t>
    </dgm:pt>
    <dgm:pt modelId="{DD18F4F9-EC8D-4278-BBA6-1D499426F8E3}">
      <dgm:prSet phldrT="[Text]"/>
      <dgm:spPr/>
      <dgm:t>
        <a:bodyPr/>
        <a:lstStyle/>
        <a:p>
          <a:r>
            <a:rPr lang="en-US" dirty="0" smtClean="0"/>
            <a:t>Hard to understand</a:t>
          </a:r>
          <a:endParaRPr lang="en-US" dirty="0"/>
        </a:p>
      </dgm:t>
    </dgm:pt>
    <dgm:pt modelId="{A56637FC-5D78-4BA9-81DF-1237C39B1D82}" type="parTrans" cxnId="{65E437C5-1F61-45A4-99FA-84FA78C61D1F}">
      <dgm:prSet/>
      <dgm:spPr/>
      <dgm:t>
        <a:bodyPr/>
        <a:lstStyle/>
        <a:p>
          <a:endParaRPr lang="en-US"/>
        </a:p>
      </dgm:t>
    </dgm:pt>
    <dgm:pt modelId="{4B8506EE-2A4E-45EA-BAB3-625CA2BADCD4}" type="sibTrans" cxnId="{65E437C5-1F61-45A4-99FA-84FA78C61D1F}">
      <dgm:prSet/>
      <dgm:spPr/>
      <dgm:t>
        <a:bodyPr/>
        <a:lstStyle/>
        <a:p>
          <a:endParaRPr lang="en-US"/>
        </a:p>
      </dgm:t>
    </dgm:pt>
    <dgm:pt modelId="{22D15EA8-D95C-47B7-A3AC-D15BD74A0119}">
      <dgm:prSet phldrT="[Text]"/>
      <dgm:spPr/>
      <dgm:t>
        <a:bodyPr/>
        <a:lstStyle/>
        <a:p>
          <a:r>
            <a:rPr lang="en-US" dirty="0" smtClean="0"/>
            <a:t>Risky</a:t>
          </a:r>
          <a:endParaRPr lang="en-US" dirty="0"/>
        </a:p>
      </dgm:t>
    </dgm:pt>
    <dgm:pt modelId="{9843B53E-CAC5-45C2-A7B4-133E8D78D8E6}" type="parTrans" cxnId="{7E1E0697-A611-4016-930A-CBA5FD53D8B4}">
      <dgm:prSet/>
      <dgm:spPr/>
      <dgm:t>
        <a:bodyPr/>
        <a:lstStyle/>
        <a:p>
          <a:endParaRPr lang="en-US"/>
        </a:p>
      </dgm:t>
    </dgm:pt>
    <dgm:pt modelId="{4C62055B-E6CE-4CB2-B9B3-B964D43152D5}" type="sibTrans" cxnId="{7E1E0697-A611-4016-930A-CBA5FD53D8B4}">
      <dgm:prSet/>
      <dgm:spPr/>
      <dgm:t>
        <a:bodyPr/>
        <a:lstStyle/>
        <a:p>
          <a:endParaRPr lang="en-US"/>
        </a:p>
      </dgm:t>
    </dgm:pt>
    <dgm:pt modelId="{FDBEE31D-FD29-41F4-9F85-81BC96BF75D1}">
      <dgm:prSet phldrT="[Text]"/>
      <dgm:spPr/>
      <dgm:t>
        <a:bodyPr/>
        <a:lstStyle/>
        <a:p>
          <a:r>
            <a:rPr lang="en-US" dirty="0" smtClean="0"/>
            <a:t>Hard to do </a:t>
          </a:r>
          <a:endParaRPr lang="en-US" dirty="0"/>
        </a:p>
      </dgm:t>
    </dgm:pt>
    <dgm:pt modelId="{CB177042-9C42-419E-984E-FD818C83193F}" type="parTrans" cxnId="{31654D5F-35EF-4C2B-A7BF-FE9238B8044C}">
      <dgm:prSet/>
      <dgm:spPr/>
      <dgm:t>
        <a:bodyPr/>
        <a:lstStyle/>
        <a:p>
          <a:endParaRPr lang="en-US"/>
        </a:p>
      </dgm:t>
    </dgm:pt>
    <dgm:pt modelId="{7BED0B74-8452-459C-A421-6F7F17FD5463}" type="sibTrans" cxnId="{31654D5F-35EF-4C2B-A7BF-FE9238B8044C}">
      <dgm:prSet/>
      <dgm:spPr/>
      <dgm:t>
        <a:bodyPr/>
        <a:lstStyle/>
        <a:p>
          <a:endParaRPr lang="en-US"/>
        </a:p>
      </dgm:t>
    </dgm:pt>
    <dgm:pt modelId="{0BE70FF3-51A4-448C-AC21-06D23E824B3B}">
      <dgm:prSet phldrT="[Text]"/>
      <dgm:spPr/>
      <dgm:t>
        <a:bodyPr/>
        <a:lstStyle/>
        <a:p>
          <a:r>
            <a:rPr lang="en-US" dirty="0" smtClean="0"/>
            <a:t>Can’t be done with partial data</a:t>
          </a:r>
          <a:endParaRPr lang="en-US" dirty="0"/>
        </a:p>
      </dgm:t>
    </dgm:pt>
    <dgm:pt modelId="{83CE84FD-11E2-4B06-BE7A-BDCCAD255FE9}" type="parTrans" cxnId="{976C8F0E-6DEB-4F7C-944A-03DDCE93D61C}">
      <dgm:prSet/>
      <dgm:spPr/>
      <dgm:t>
        <a:bodyPr/>
        <a:lstStyle/>
        <a:p>
          <a:endParaRPr lang="en-US"/>
        </a:p>
      </dgm:t>
    </dgm:pt>
    <dgm:pt modelId="{ED82EE2A-4177-44C1-9838-C3971378E4CC}" type="sibTrans" cxnId="{976C8F0E-6DEB-4F7C-944A-03DDCE93D61C}">
      <dgm:prSet/>
      <dgm:spPr/>
      <dgm:t>
        <a:bodyPr/>
        <a:lstStyle/>
        <a:p>
          <a:endParaRPr lang="en-US"/>
        </a:p>
      </dgm:t>
    </dgm:pt>
    <dgm:pt modelId="{FADCAE59-6D63-4642-B2EC-EA4D2D624919}">
      <dgm:prSet phldrT="[Text]"/>
      <dgm:spPr/>
      <dgm:t>
        <a:bodyPr/>
        <a:lstStyle/>
        <a:p>
          <a:r>
            <a:rPr lang="en-US" dirty="0" smtClean="0"/>
            <a:t>Needs tons of data</a:t>
          </a:r>
          <a:endParaRPr lang="en-US" dirty="0"/>
        </a:p>
      </dgm:t>
    </dgm:pt>
    <dgm:pt modelId="{2118AB96-C5E2-4D35-BE61-5B321DCD0D0B}" type="parTrans" cxnId="{7283B0A9-DA82-4D6D-B151-788632F935CE}">
      <dgm:prSet/>
      <dgm:spPr/>
      <dgm:t>
        <a:bodyPr/>
        <a:lstStyle/>
        <a:p>
          <a:endParaRPr lang="en-US"/>
        </a:p>
      </dgm:t>
    </dgm:pt>
    <dgm:pt modelId="{7E5C6106-0CE7-46AD-8E3C-D64F13981399}" type="sibTrans" cxnId="{7283B0A9-DA82-4D6D-B151-788632F935CE}">
      <dgm:prSet/>
      <dgm:spPr/>
      <dgm:t>
        <a:bodyPr/>
        <a:lstStyle/>
        <a:p>
          <a:endParaRPr lang="en-US"/>
        </a:p>
      </dgm:t>
    </dgm:pt>
    <dgm:pt modelId="{96D41109-FC8F-49F2-B1CC-39CFAF4B45ED}">
      <dgm:prSet phldrT="[Text]"/>
      <dgm:spPr/>
      <dgm:t>
        <a:bodyPr/>
        <a:lstStyle/>
        <a:p>
          <a:r>
            <a:rPr lang="en-US" dirty="0" smtClean="0"/>
            <a:t>Something only Statisticians can do</a:t>
          </a:r>
          <a:endParaRPr lang="en-US" dirty="0"/>
        </a:p>
      </dgm:t>
    </dgm:pt>
    <dgm:pt modelId="{55369743-59A3-4C72-953C-67FBE4AE7CDD}" type="parTrans" cxnId="{66B24F8A-A5F0-49BD-9035-D11342306986}">
      <dgm:prSet/>
      <dgm:spPr/>
      <dgm:t>
        <a:bodyPr/>
        <a:lstStyle/>
        <a:p>
          <a:endParaRPr lang="en-US"/>
        </a:p>
      </dgm:t>
    </dgm:pt>
    <dgm:pt modelId="{48F34CA2-15AD-4DAC-A501-1533B53CB043}" type="sibTrans" cxnId="{66B24F8A-A5F0-49BD-9035-D11342306986}">
      <dgm:prSet/>
      <dgm:spPr/>
      <dgm:t>
        <a:bodyPr/>
        <a:lstStyle/>
        <a:p>
          <a:endParaRPr lang="en-US"/>
        </a:p>
      </dgm:t>
    </dgm:pt>
    <dgm:pt modelId="{C9B738BF-A179-4A38-AEB9-8FE15576F9D0}" type="pres">
      <dgm:prSet presAssocID="{3638640C-42B7-4E6B-8EDA-B0C28DC92A01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E4B246-7955-4232-88C1-9CCC1CC79845}" type="pres">
      <dgm:prSet presAssocID="{3638640C-42B7-4E6B-8EDA-B0C28DC92A01}" presName="dummyMaxCanvas" presStyleCnt="0"/>
      <dgm:spPr/>
    </dgm:pt>
    <dgm:pt modelId="{BF9B82F8-1B7E-4789-9279-08DF8BAD6494}" type="pres">
      <dgm:prSet presAssocID="{3638640C-42B7-4E6B-8EDA-B0C28DC92A01}" presName="parentComposite" presStyleCnt="0"/>
      <dgm:spPr/>
    </dgm:pt>
    <dgm:pt modelId="{5FBAC3B5-332D-4C0E-81FD-5B67E1EF6C57}" type="pres">
      <dgm:prSet presAssocID="{3638640C-42B7-4E6B-8EDA-B0C28DC92A01}" presName="parent1" presStyleLbl="alignAccFollowNode1" presStyleIdx="0" presStyleCnt="4" custAng="1350981" custLinFactNeighborX="23928" custLinFactNeighborY="95538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87836E26-D85D-43B5-AEDA-5F157DAA1973}" type="pres">
      <dgm:prSet presAssocID="{3638640C-42B7-4E6B-8EDA-B0C28DC92A01}" presName="parent2" presStyleLbl="alignAccFollowNode1" presStyleIdx="1" presStyleCnt="4" custAng="20833481" custLinFactNeighborX="-34370" custLinFactNeighborY="52432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F2ACA996-9A7F-4E55-A116-AA9A3D398D6F}" type="pres">
      <dgm:prSet presAssocID="{3638640C-42B7-4E6B-8EDA-B0C28DC92A01}" presName="childrenComposite" presStyleCnt="0"/>
      <dgm:spPr/>
    </dgm:pt>
    <dgm:pt modelId="{FA889FAD-71E9-433A-BD03-5B8A61738A03}" type="pres">
      <dgm:prSet presAssocID="{3638640C-42B7-4E6B-8EDA-B0C28DC92A01}" presName="dummyMaxCanvas_ChildArea" presStyleCnt="0"/>
      <dgm:spPr/>
    </dgm:pt>
    <dgm:pt modelId="{FEA1AAD4-9D01-4CE8-B041-889B7655D169}" type="pres">
      <dgm:prSet presAssocID="{3638640C-42B7-4E6B-8EDA-B0C28DC92A01}" presName="fulcrum" presStyleLbl="alignAccFollowNode1" presStyleIdx="2" presStyleCnt="4"/>
      <dgm:spPr/>
    </dgm:pt>
    <dgm:pt modelId="{0A358302-74CA-4346-B5E1-6E38176FDB0D}" type="pres">
      <dgm:prSet presAssocID="{3638640C-42B7-4E6B-8EDA-B0C28DC92A01}" presName="balance_23" presStyleLbl="alignAccFollowNode1" presStyleIdx="3" presStyleCnt="4">
        <dgm:presLayoutVars>
          <dgm:bulletEnabled val="1"/>
        </dgm:presLayoutVars>
      </dgm:prSet>
      <dgm:spPr/>
    </dgm:pt>
    <dgm:pt modelId="{9AA56396-BA13-4357-9F82-B7BE1F5298F8}" type="pres">
      <dgm:prSet presAssocID="{3638640C-42B7-4E6B-8EDA-B0C28DC92A01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E28E58-7CC7-46B8-A42B-41C3902FEFC6}" type="pres">
      <dgm:prSet presAssocID="{3638640C-42B7-4E6B-8EDA-B0C28DC92A01}" presName="right_23_2" presStyleLbl="node1" presStyleIdx="1" presStyleCnt="5" custAng="5594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66AA9E-00EC-4562-B1C4-D539DC5997B0}" type="pres">
      <dgm:prSet presAssocID="{3638640C-42B7-4E6B-8EDA-B0C28DC92A01}" presName="right_23_3" presStyleLbl="node1" presStyleIdx="2" presStyleCnt="5" custAng="20937378" custLinFactNeighborX="-12699" custLinFactNeighborY="8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798A12-73EE-4DCC-B03D-EEAEDE3B17DE}" type="pres">
      <dgm:prSet presAssocID="{3638640C-42B7-4E6B-8EDA-B0C28DC92A01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B3E32-12C3-44B9-A842-432899CB531F}" type="pres">
      <dgm:prSet presAssocID="{3638640C-42B7-4E6B-8EDA-B0C28DC92A01}" presName="left_23_2" presStyleLbl="node1" presStyleIdx="4" presStyleCnt="5" custAng="209710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9C7D15-3109-465C-ADCC-62C79A89DE17}" type="presOf" srcId="{96D41109-FC8F-49F2-B1CC-39CFAF4B45ED}" destId="{8E66AA9E-00EC-4562-B1C4-D539DC5997B0}" srcOrd="0" destOrd="0" presId="urn:microsoft.com/office/officeart/2005/8/layout/balance1"/>
    <dgm:cxn modelId="{976C8F0E-6DEB-4F7C-944A-03DDCE93D61C}" srcId="{FDBEE31D-FD29-41F4-9F85-81BC96BF75D1}" destId="{0BE70FF3-51A4-448C-AC21-06D23E824B3B}" srcOrd="0" destOrd="0" parTransId="{83CE84FD-11E2-4B06-BE7A-BDCCAD255FE9}" sibTransId="{ED82EE2A-4177-44C1-9838-C3971378E4CC}"/>
    <dgm:cxn modelId="{31654D5F-35EF-4C2B-A7BF-FE9238B8044C}" srcId="{3638640C-42B7-4E6B-8EDA-B0C28DC92A01}" destId="{FDBEE31D-FD29-41F4-9F85-81BC96BF75D1}" srcOrd="1" destOrd="0" parTransId="{CB177042-9C42-419E-984E-FD818C83193F}" sibTransId="{7BED0B74-8452-459C-A421-6F7F17FD5463}"/>
    <dgm:cxn modelId="{86F991E5-5A08-4A5D-8AD2-3CE9B4493E38}" srcId="{3638640C-42B7-4E6B-8EDA-B0C28DC92A01}" destId="{6F2EA6D9-4D92-42E7-8CE6-8091706FE99F}" srcOrd="0" destOrd="0" parTransId="{CAD3A427-0303-4F15-931D-5BCB90A73E1F}" sibTransId="{89B274A9-F89C-4C64-AC61-34ECB09B267F}"/>
    <dgm:cxn modelId="{E2C8512E-EB4D-4191-A2E0-7B5058AFA1D4}" type="presOf" srcId="{3638640C-42B7-4E6B-8EDA-B0C28DC92A01}" destId="{C9B738BF-A179-4A38-AEB9-8FE15576F9D0}" srcOrd="0" destOrd="0" presId="urn:microsoft.com/office/officeart/2005/8/layout/balance1"/>
    <dgm:cxn modelId="{18C0AE18-E0ED-427F-93FE-4A9DE14C214F}" type="presOf" srcId="{DD18F4F9-EC8D-4278-BBA6-1D499426F8E3}" destId="{AD798A12-73EE-4DCC-B03D-EEAEDE3B17DE}" srcOrd="0" destOrd="0" presId="urn:microsoft.com/office/officeart/2005/8/layout/balance1"/>
    <dgm:cxn modelId="{66B24F8A-A5F0-49BD-9035-D11342306986}" srcId="{FDBEE31D-FD29-41F4-9F85-81BC96BF75D1}" destId="{96D41109-FC8F-49F2-B1CC-39CFAF4B45ED}" srcOrd="2" destOrd="0" parTransId="{55369743-59A3-4C72-953C-67FBE4AE7CDD}" sibTransId="{48F34CA2-15AD-4DAC-A501-1533B53CB043}"/>
    <dgm:cxn modelId="{F0722A7E-3837-4660-9226-DD934355863F}" type="presOf" srcId="{0BE70FF3-51A4-448C-AC21-06D23E824B3B}" destId="{9AA56396-BA13-4357-9F82-B7BE1F5298F8}" srcOrd="0" destOrd="0" presId="urn:microsoft.com/office/officeart/2005/8/layout/balance1"/>
    <dgm:cxn modelId="{92D2171B-C86F-4EE3-80DB-86B658F433AD}" type="presOf" srcId="{6F2EA6D9-4D92-42E7-8CE6-8091706FE99F}" destId="{5FBAC3B5-332D-4C0E-81FD-5B67E1EF6C57}" srcOrd="0" destOrd="0" presId="urn:microsoft.com/office/officeart/2005/8/layout/balance1"/>
    <dgm:cxn modelId="{7283B0A9-DA82-4D6D-B151-788632F935CE}" srcId="{FDBEE31D-FD29-41F4-9F85-81BC96BF75D1}" destId="{FADCAE59-6D63-4642-B2EC-EA4D2D624919}" srcOrd="1" destOrd="0" parTransId="{2118AB96-C5E2-4D35-BE61-5B321DCD0D0B}" sibTransId="{7E5C6106-0CE7-46AD-8E3C-D64F13981399}"/>
    <dgm:cxn modelId="{7E1E0697-A611-4016-930A-CBA5FD53D8B4}" srcId="{6F2EA6D9-4D92-42E7-8CE6-8091706FE99F}" destId="{22D15EA8-D95C-47B7-A3AC-D15BD74A0119}" srcOrd="1" destOrd="0" parTransId="{9843B53E-CAC5-45C2-A7B4-133E8D78D8E6}" sibTransId="{4C62055B-E6CE-4CB2-B9B3-B964D43152D5}"/>
    <dgm:cxn modelId="{65E437C5-1F61-45A4-99FA-84FA78C61D1F}" srcId="{6F2EA6D9-4D92-42E7-8CE6-8091706FE99F}" destId="{DD18F4F9-EC8D-4278-BBA6-1D499426F8E3}" srcOrd="0" destOrd="0" parTransId="{A56637FC-5D78-4BA9-81DF-1237C39B1D82}" sibTransId="{4B8506EE-2A4E-45EA-BAB3-625CA2BADCD4}"/>
    <dgm:cxn modelId="{C79058C3-99E0-4259-BED2-73BF0E3BCB92}" type="presOf" srcId="{FADCAE59-6D63-4642-B2EC-EA4D2D624919}" destId="{FEE28E58-7CC7-46B8-A42B-41C3902FEFC6}" srcOrd="0" destOrd="0" presId="urn:microsoft.com/office/officeart/2005/8/layout/balance1"/>
    <dgm:cxn modelId="{DF4C950D-F8F3-499F-BA48-8BDB75BE6A82}" type="presOf" srcId="{FDBEE31D-FD29-41F4-9F85-81BC96BF75D1}" destId="{87836E26-D85D-43B5-AEDA-5F157DAA1973}" srcOrd="0" destOrd="0" presId="urn:microsoft.com/office/officeart/2005/8/layout/balance1"/>
    <dgm:cxn modelId="{1E34B37D-D527-4065-98E5-22F6A8A32B72}" type="presOf" srcId="{22D15EA8-D95C-47B7-A3AC-D15BD74A0119}" destId="{702B3E32-12C3-44B9-A842-432899CB531F}" srcOrd="0" destOrd="0" presId="urn:microsoft.com/office/officeart/2005/8/layout/balance1"/>
    <dgm:cxn modelId="{7C7165C1-D2CB-4E8E-8CB6-7D9F00C1E9FD}" type="presParOf" srcId="{C9B738BF-A179-4A38-AEB9-8FE15576F9D0}" destId="{8FE4B246-7955-4232-88C1-9CCC1CC79845}" srcOrd="0" destOrd="0" presId="urn:microsoft.com/office/officeart/2005/8/layout/balance1"/>
    <dgm:cxn modelId="{3F1AEF11-F815-4468-964C-28774A748073}" type="presParOf" srcId="{C9B738BF-A179-4A38-AEB9-8FE15576F9D0}" destId="{BF9B82F8-1B7E-4789-9279-08DF8BAD6494}" srcOrd="1" destOrd="0" presId="urn:microsoft.com/office/officeart/2005/8/layout/balance1"/>
    <dgm:cxn modelId="{BD0A3AC3-A684-4B7B-BA67-E47D63A8A35E}" type="presParOf" srcId="{BF9B82F8-1B7E-4789-9279-08DF8BAD6494}" destId="{5FBAC3B5-332D-4C0E-81FD-5B67E1EF6C57}" srcOrd="0" destOrd="0" presId="urn:microsoft.com/office/officeart/2005/8/layout/balance1"/>
    <dgm:cxn modelId="{236E11AA-255B-4BC2-88BA-A156107CF18E}" type="presParOf" srcId="{BF9B82F8-1B7E-4789-9279-08DF8BAD6494}" destId="{87836E26-D85D-43B5-AEDA-5F157DAA1973}" srcOrd="1" destOrd="0" presId="urn:microsoft.com/office/officeart/2005/8/layout/balance1"/>
    <dgm:cxn modelId="{E1839BC3-EAFA-4421-8DEB-4C36C07AE3E5}" type="presParOf" srcId="{C9B738BF-A179-4A38-AEB9-8FE15576F9D0}" destId="{F2ACA996-9A7F-4E55-A116-AA9A3D398D6F}" srcOrd="2" destOrd="0" presId="urn:microsoft.com/office/officeart/2005/8/layout/balance1"/>
    <dgm:cxn modelId="{802CDB83-3308-4328-8427-CEA85244AC59}" type="presParOf" srcId="{F2ACA996-9A7F-4E55-A116-AA9A3D398D6F}" destId="{FA889FAD-71E9-433A-BD03-5B8A61738A03}" srcOrd="0" destOrd="0" presId="urn:microsoft.com/office/officeart/2005/8/layout/balance1"/>
    <dgm:cxn modelId="{4793A82B-7386-4587-BC28-157800DC8BDB}" type="presParOf" srcId="{F2ACA996-9A7F-4E55-A116-AA9A3D398D6F}" destId="{FEA1AAD4-9D01-4CE8-B041-889B7655D169}" srcOrd="1" destOrd="0" presId="urn:microsoft.com/office/officeart/2005/8/layout/balance1"/>
    <dgm:cxn modelId="{1F06F6CB-9BB2-49DA-8EEF-1307D996E2DD}" type="presParOf" srcId="{F2ACA996-9A7F-4E55-A116-AA9A3D398D6F}" destId="{0A358302-74CA-4346-B5E1-6E38176FDB0D}" srcOrd="2" destOrd="0" presId="urn:microsoft.com/office/officeart/2005/8/layout/balance1"/>
    <dgm:cxn modelId="{D60E1E81-55F7-49BB-A130-88549EDE7623}" type="presParOf" srcId="{F2ACA996-9A7F-4E55-A116-AA9A3D398D6F}" destId="{9AA56396-BA13-4357-9F82-B7BE1F5298F8}" srcOrd="3" destOrd="0" presId="urn:microsoft.com/office/officeart/2005/8/layout/balance1"/>
    <dgm:cxn modelId="{0F1BC815-110A-417C-8F8D-2F01B98C5794}" type="presParOf" srcId="{F2ACA996-9A7F-4E55-A116-AA9A3D398D6F}" destId="{FEE28E58-7CC7-46B8-A42B-41C3902FEFC6}" srcOrd="4" destOrd="0" presId="urn:microsoft.com/office/officeart/2005/8/layout/balance1"/>
    <dgm:cxn modelId="{93EED97E-6F63-4683-8D6A-E72D867DEC27}" type="presParOf" srcId="{F2ACA996-9A7F-4E55-A116-AA9A3D398D6F}" destId="{8E66AA9E-00EC-4562-B1C4-D539DC5997B0}" srcOrd="5" destOrd="0" presId="urn:microsoft.com/office/officeart/2005/8/layout/balance1"/>
    <dgm:cxn modelId="{3FF46FD5-23F9-4307-85FD-85F072874F0A}" type="presParOf" srcId="{F2ACA996-9A7F-4E55-A116-AA9A3D398D6F}" destId="{AD798A12-73EE-4DCC-B03D-EEAEDE3B17DE}" srcOrd="6" destOrd="0" presId="urn:microsoft.com/office/officeart/2005/8/layout/balance1"/>
    <dgm:cxn modelId="{E36EE8B7-F679-474D-8C8D-0F90CA34CB7A}" type="presParOf" srcId="{F2ACA996-9A7F-4E55-A116-AA9A3D398D6F}" destId="{702B3E32-12C3-44B9-A842-432899CB531F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065AA-638E-4B3B-AAB5-40E55E26C385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DC8EF-F484-4C6C-B711-5CE2B56E3EF3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20026-249C-47B4-8F6A-89B5822655F2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SIMULATIONS MIGHT </a:t>
          </a:r>
          <a:r>
            <a:rPr lang="en-US" sz="2400" kern="1200" smtClean="0">
              <a:solidFill>
                <a:srgbClr val="FF0000"/>
              </a:solidFill>
            </a:rPr>
            <a:t>NOT</a:t>
          </a:r>
          <a:r>
            <a:rPr lang="en-US" sz="2400" kern="1200" smtClean="0"/>
            <a:t> BE THE BEST OPTION!</a:t>
          </a:r>
          <a:endParaRPr lang="en-US" sz="2400" kern="1200" dirty="0"/>
        </a:p>
      </dsp:txBody>
      <dsp:txXfrm>
        <a:off x="2031999" y="4368800"/>
        <a:ext cx="4064000" cy="1016000"/>
      </dsp:txXfrm>
    </dsp:sp>
    <dsp:sp modelId="{65DF6E2F-81D0-43F9-BCBB-ED4BD91D76B8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Can’t Model Reality</a:t>
          </a:r>
          <a:endParaRPr lang="en-US" sz="1600" kern="1200" dirty="0"/>
        </a:p>
      </dsp:txBody>
      <dsp:txXfrm>
        <a:off x="3684358" y="2077723"/>
        <a:ext cx="1077630" cy="1077630"/>
      </dsp:txXfrm>
    </dsp:sp>
    <dsp:sp modelId="{75E8ADCC-DD13-4836-8D17-03629D039E9D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Better Alternatives</a:t>
          </a:r>
          <a:endParaRPr lang="en-US" sz="1600" kern="1200" dirty="0"/>
        </a:p>
      </dsp:txBody>
      <dsp:txXfrm>
        <a:off x="2593851" y="934385"/>
        <a:ext cx="1077630" cy="1077630"/>
      </dsp:txXfrm>
    </dsp:sp>
    <dsp:sp modelId="{8D86BC4E-9FE8-421F-A32E-BEF4DDB54E7C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Unclear Goals</a:t>
          </a:r>
          <a:endParaRPr lang="en-US" sz="1600" kern="1200" dirty="0"/>
        </a:p>
      </dsp:txBody>
      <dsp:txXfrm>
        <a:off x="4151718" y="565915"/>
        <a:ext cx="1077630" cy="1077630"/>
      </dsp:txXfrm>
    </dsp:sp>
    <dsp:sp modelId="{2712CFBA-046F-488E-8EDD-E058938A78E7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2CAB3-24D2-4174-8AF4-77E334096614}">
      <dsp:nvSpPr>
        <dsp:cNvPr id="0" name=""/>
        <dsp:cNvSpPr/>
      </dsp:nvSpPr>
      <dsp:spPr>
        <a:xfrm>
          <a:off x="1414952" y="676741"/>
          <a:ext cx="4509150" cy="4509150"/>
        </a:xfrm>
        <a:prstGeom prst="blockArc">
          <a:avLst>
            <a:gd name="adj1" fmla="val 11880000"/>
            <a:gd name="adj2" fmla="val 162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9212-DC57-4A9F-8654-21C6D82F5FAF}">
      <dsp:nvSpPr>
        <dsp:cNvPr id="0" name=""/>
        <dsp:cNvSpPr/>
      </dsp:nvSpPr>
      <dsp:spPr>
        <a:xfrm>
          <a:off x="1414952" y="676741"/>
          <a:ext cx="4509150" cy="4509150"/>
        </a:xfrm>
        <a:prstGeom prst="blockArc">
          <a:avLst>
            <a:gd name="adj1" fmla="val 7560000"/>
            <a:gd name="adj2" fmla="val 1188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EDA48-98B0-40FD-B9B8-76C8E902BCC2}">
      <dsp:nvSpPr>
        <dsp:cNvPr id="0" name=""/>
        <dsp:cNvSpPr/>
      </dsp:nvSpPr>
      <dsp:spPr>
        <a:xfrm>
          <a:off x="1414952" y="676741"/>
          <a:ext cx="4509150" cy="4509150"/>
        </a:xfrm>
        <a:prstGeom prst="blockArc">
          <a:avLst>
            <a:gd name="adj1" fmla="val 3240000"/>
            <a:gd name="adj2" fmla="val 756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45B94-47CD-449E-BEFF-1CC0383017FB}">
      <dsp:nvSpPr>
        <dsp:cNvPr id="0" name=""/>
        <dsp:cNvSpPr/>
      </dsp:nvSpPr>
      <dsp:spPr>
        <a:xfrm>
          <a:off x="1414952" y="676741"/>
          <a:ext cx="4509150" cy="4509150"/>
        </a:xfrm>
        <a:prstGeom prst="blockArc">
          <a:avLst>
            <a:gd name="adj1" fmla="val 20520000"/>
            <a:gd name="adj2" fmla="val 324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C5862-C3E8-486D-9688-D439F4D0677A}">
      <dsp:nvSpPr>
        <dsp:cNvPr id="0" name=""/>
        <dsp:cNvSpPr/>
      </dsp:nvSpPr>
      <dsp:spPr>
        <a:xfrm>
          <a:off x="1414952" y="676741"/>
          <a:ext cx="4509150" cy="4509150"/>
        </a:xfrm>
        <a:prstGeom prst="blockArc">
          <a:avLst>
            <a:gd name="adj1" fmla="val 16200000"/>
            <a:gd name="adj2" fmla="val 2052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8EC87-6575-41DA-B861-788B00025CE6}">
      <dsp:nvSpPr>
        <dsp:cNvPr id="0" name=""/>
        <dsp:cNvSpPr/>
      </dsp:nvSpPr>
      <dsp:spPr>
        <a:xfrm>
          <a:off x="2033874" y="1295663"/>
          <a:ext cx="3271306" cy="327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Goals &amp; Objectives</a:t>
          </a:r>
          <a:endParaRPr lang="en-US" sz="4100" kern="1200" dirty="0"/>
        </a:p>
      </dsp:txBody>
      <dsp:txXfrm>
        <a:off x="2512946" y="1774735"/>
        <a:ext cx="2313162" cy="2313162"/>
      </dsp:txXfrm>
    </dsp:sp>
    <dsp:sp modelId="{020BACA9-639E-4832-98C3-400CCFCBF25E}">
      <dsp:nvSpPr>
        <dsp:cNvPr id="0" name=""/>
        <dsp:cNvSpPr/>
      </dsp:nvSpPr>
      <dsp:spPr>
        <a:xfrm>
          <a:off x="2943326" y="2827"/>
          <a:ext cx="1452401" cy="14524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Discover</a:t>
          </a:r>
          <a:endParaRPr lang="en-US" sz="2100" kern="1200" dirty="0"/>
        </a:p>
      </dsp:txBody>
      <dsp:txXfrm>
        <a:off x="3156025" y="215526"/>
        <a:ext cx="1027003" cy="1027003"/>
      </dsp:txXfrm>
    </dsp:sp>
    <dsp:sp modelId="{F0C65F4D-93D1-464F-B345-EB30BE7EFA47}">
      <dsp:nvSpPr>
        <dsp:cNvPr id="0" name=""/>
        <dsp:cNvSpPr/>
      </dsp:nvSpPr>
      <dsp:spPr>
        <a:xfrm>
          <a:off x="5037827" y="1524571"/>
          <a:ext cx="1452401" cy="14524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</a:t>
          </a:r>
          <a:endParaRPr lang="en-US" sz="2100" kern="1200" dirty="0"/>
        </a:p>
      </dsp:txBody>
      <dsp:txXfrm>
        <a:off x="5250526" y="1737270"/>
        <a:ext cx="1027003" cy="1027003"/>
      </dsp:txXfrm>
    </dsp:sp>
    <dsp:sp modelId="{FD2A9379-BD58-4C86-849F-77CA33AA781D}">
      <dsp:nvSpPr>
        <dsp:cNvPr id="0" name=""/>
        <dsp:cNvSpPr/>
      </dsp:nvSpPr>
      <dsp:spPr>
        <a:xfrm>
          <a:off x="4237799" y="3986805"/>
          <a:ext cx="1452401" cy="1452401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Simulate</a:t>
          </a:r>
          <a:endParaRPr lang="en-US" sz="2100" kern="1200" dirty="0"/>
        </a:p>
      </dsp:txBody>
      <dsp:txXfrm>
        <a:off x="4450498" y="4199504"/>
        <a:ext cx="1027003" cy="1027003"/>
      </dsp:txXfrm>
    </dsp:sp>
    <dsp:sp modelId="{D112C4FD-A8D9-4F6D-9979-387D86461E6E}">
      <dsp:nvSpPr>
        <dsp:cNvPr id="0" name=""/>
        <dsp:cNvSpPr/>
      </dsp:nvSpPr>
      <dsp:spPr>
        <a:xfrm>
          <a:off x="1648853" y="3986805"/>
          <a:ext cx="1452401" cy="14524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Analyze</a:t>
          </a:r>
          <a:endParaRPr lang="en-US" sz="2100" kern="1200" dirty="0"/>
        </a:p>
      </dsp:txBody>
      <dsp:txXfrm>
        <a:off x="1861552" y="4199504"/>
        <a:ext cx="1027003" cy="1027003"/>
      </dsp:txXfrm>
    </dsp:sp>
    <dsp:sp modelId="{52CD3C7D-FC32-4D08-9214-628EB660E6EC}">
      <dsp:nvSpPr>
        <dsp:cNvPr id="0" name=""/>
        <dsp:cNvSpPr/>
      </dsp:nvSpPr>
      <dsp:spPr>
        <a:xfrm>
          <a:off x="848825" y="1524571"/>
          <a:ext cx="1452401" cy="14524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Optimize</a:t>
          </a:r>
          <a:endParaRPr lang="en-US" sz="2100" kern="1200" dirty="0"/>
        </a:p>
      </dsp:txBody>
      <dsp:txXfrm>
        <a:off x="1061524" y="1737270"/>
        <a:ext cx="1027003" cy="1027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C590D-549C-4E21-93DD-6447F67CF956}">
      <dsp:nvSpPr>
        <dsp:cNvPr id="0" name=""/>
        <dsp:cNvSpPr/>
      </dsp:nvSpPr>
      <dsp:spPr>
        <a:xfrm>
          <a:off x="-4619219" y="-708190"/>
          <a:ext cx="5502375" cy="5502375"/>
        </a:xfrm>
        <a:prstGeom prst="blockArc">
          <a:avLst>
            <a:gd name="adj1" fmla="val 18900000"/>
            <a:gd name="adj2" fmla="val 2700000"/>
            <a:gd name="adj3" fmla="val 393"/>
          </a:avLst>
        </a:pr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C6E6D-AD93-4A5B-9A0F-3A3D1BC46E7A}">
      <dsp:nvSpPr>
        <dsp:cNvPr id="0" name=""/>
        <dsp:cNvSpPr/>
      </dsp:nvSpPr>
      <dsp:spPr>
        <a:xfrm>
          <a:off x="386570" y="255292"/>
          <a:ext cx="3880164" cy="510912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553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Process Validation</a:t>
          </a:r>
          <a:endParaRPr lang="en-US" sz="2600" kern="1200" dirty="0"/>
        </a:p>
      </dsp:txBody>
      <dsp:txXfrm>
        <a:off x="386570" y="255292"/>
        <a:ext cx="3880164" cy="510912"/>
      </dsp:txXfrm>
    </dsp:sp>
    <dsp:sp modelId="{9FD7AA0D-2E9E-44EF-94EE-FD9AC2B32BD4}">
      <dsp:nvSpPr>
        <dsp:cNvPr id="0" name=""/>
        <dsp:cNvSpPr/>
      </dsp:nvSpPr>
      <dsp:spPr>
        <a:xfrm>
          <a:off x="67250" y="191428"/>
          <a:ext cx="638640" cy="63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4BFE8-D358-4C51-9255-E891D9426539}">
      <dsp:nvSpPr>
        <dsp:cNvPr id="0" name=""/>
        <dsp:cNvSpPr/>
      </dsp:nvSpPr>
      <dsp:spPr>
        <a:xfrm>
          <a:off x="752675" y="1021416"/>
          <a:ext cx="3514059" cy="510912"/>
        </a:xfrm>
        <a:prstGeom prst="rect">
          <a:avLst/>
        </a:prstGeom>
        <a:solidFill>
          <a:schemeClr val="accent5">
            <a:shade val="80000"/>
            <a:hueOff val="87321"/>
            <a:satOff val="-1564"/>
            <a:lumOff val="66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553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Structural Analysis</a:t>
          </a:r>
          <a:endParaRPr lang="en-US" sz="2600" kern="1200" dirty="0"/>
        </a:p>
      </dsp:txBody>
      <dsp:txXfrm>
        <a:off x="752675" y="1021416"/>
        <a:ext cx="3514059" cy="510912"/>
      </dsp:txXfrm>
    </dsp:sp>
    <dsp:sp modelId="{CB90FA83-2F1D-48E0-84E0-755E04F561D0}">
      <dsp:nvSpPr>
        <dsp:cNvPr id="0" name=""/>
        <dsp:cNvSpPr/>
      </dsp:nvSpPr>
      <dsp:spPr>
        <a:xfrm>
          <a:off x="433355" y="957552"/>
          <a:ext cx="638640" cy="63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87321"/>
              <a:satOff val="-1564"/>
              <a:lumOff val="66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FD27F2-C264-48F5-8876-CD8F6E270490}">
      <dsp:nvSpPr>
        <dsp:cNvPr id="0" name=""/>
        <dsp:cNvSpPr/>
      </dsp:nvSpPr>
      <dsp:spPr>
        <a:xfrm>
          <a:off x="865040" y="1787540"/>
          <a:ext cx="3401694" cy="510912"/>
        </a:xfrm>
        <a:prstGeom prst="rect">
          <a:avLst/>
        </a:prstGeom>
        <a:solidFill>
          <a:schemeClr val="accent5">
            <a:shade val="80000"/>
            <a:hueOff val="174641"/>
            <a:satOff val="-3128"/>
            <a:lumOff val="132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553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Time Analysis</a:t>
          </a:r>
          <a:endParaRPr lang="en-US" sz="2600" kern="1200" dirty="0"/>
        </a:p>
      </dsp:txBody>
      <dsp:txXfrm>
        <a:off x="865040" y="1787540"/>
        <a:ext cx="3401694" cy="510912"/>
      </dsp:txXfrm>
    </dsp:sp>
    <dsp:sp modelId="{99006BC0-8628-4DC8-A0B2-DAE205645F2B}">
      <dsp:nvSpPr>
        <dsp:cNvPr id="0" name=""/>
        <dsp:cNvSpPr/>
      </dsp:nvSpPr>
      <dsp:spPr>
        <a:xfrm>
          <a:off x="545720" y="1723676"/>
          <a:ext cx="638640" cy="63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798C6-E0C6-4E43-AC81-2724C07F9ADA}">
      <dsp:nvSpPr>
        <dsp:cNvPr id="0" name=""/>
        <dsp:cNvSpPr/>
      </dsp:nvSpPr>
      <dsp:spPr>
        <a:xfrm>
          <a:off x="752675" y="2553664"/>
          <a:ext cx="3514059" cy="510912"/>
        </a:xfrm>
        <a:prstGeom prst="rect">
          <a:avLst/>
        </a:prstGeom>
        <a:solidFill>
          <a:schemeClr val="accent5">
            <a:shade val="80000"/>
            <a:hueOff val="261962"/>
            <a:satOff val="-4692"/>
            <a:lumOff val="199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553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Resource Analysis</a:t>
          </a:r>
          <a:endParaRPr lang="en-US" sz="2600" kern="1200" dirty="0"/>
        </a:p>
      </dsp:txBody>
      <dsp:txXfrm>
        <a:off x="752675" y="2553664"/>
        <a:ext cx="3514059" cy="510912"/>
      </dsp:txXfrm>
    </dsp:sp>
    <dsp:sp modelId="{22CF0BC4-6922-4B3E-AE19-D234F0F19B43}">
      <dsp:nvSpPr>
        <dsp:cNvPr id="0" name=""/>
        <dsp:cNvSpPr/>
      </dsp:nvSpPr>
      <dsp:spPr>
        <a:xfrm>
          <a:off x="433355" y="2489800"/>
          <a:ext cx="638640" cy="63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261962"/>
              <a:satOff val="-4692"/>
              <a:lumOff val="199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B9810D-E4F4-4BF5-9812-58FAD1B5E050}">
      <dsp:nvSpPr>
        <dsp:cNvPr id="0" name=""/>
        <dsp:cNvSpPr/>
      </dsp:nvSpPr>
      <dsp:spPr>
        <a:xfrm>
          <a:off x="386570" y="3319788"/>
          <a:ext cx="3880164" cy="510912"/>
        </a:xfrm>
        <a:prstGeom prst="rect">
          <a:avLst/>
        </a:prstGeom>
        <a:solidFill>
          <a:schemeClr val="accent5">
            <a:shade val="80000"/>
            <a:hueOff val="349283"/>
            <a:satOff val="-6256"/>
            <a:lumOff val="265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553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Calendar Analysis</a:t>
          </a:r>
          <a:endParaRPr lang="en-US" sz="2600" kern="1200" dirty="0"/>
        </a:p>
      </dsp:txBody>
      <dsp:txXfrm>
        <a:off x="386570" y="3319788"/>
        <a:ext cx="3880164" cy="510912"/>
      </dsp:txXfrm>
    </dsp:sp>
    <dsp:sp modelId="{D1F66B06-F59C-4E81-AB1D-67366FD472A4}">
      <dsp:nvSpPr>
        <dsp:cNvPr id="0" name=""/>
        <dsp:cNvSpPr/>
      </dsp:nvSpPr>
      <dsp:spPr>
        <a:xfrm>
          <a:off x="67250" y="3255924"/>
          <a:ext cx="638640" cy="63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AC074-B673-472C-B08C-B9F0EC2F2469}">
      <dsp:nvSpPr>
        <dsp:cNvPr id="0" name=""/>
        <dsp:cNvSpPr/>
      </dsp:nvSpPr>
      <dsp:spPr>
        <a:xfrm>
          <a:off x="2839255" y="1961307"/>
          <a:ext cx="2397154" cy="2397154"/>
        </a:xfrm>
        <a:prstGeom prst="gear9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Operations Management</a:t>
          </a:r>
          <a:endParaRPr lang="en-US" sz="1600" kern="1200" dirty="0"/>
        </a:p>
      </dsp:txBody>
      <dsp:txXfrm>
        <a:off x="3321190" y="2522829"/>
        <a:ext cx="1433284" cy="1232187"/>
      </dsp:txXfrm>
    </dsp:sp>
    <dsp:sp modelId="{FAD0E3B0-92A9-4273-9862-F9919B27BBA2}">
      <dsp:nvSpPr>
        <dsp:cNvPr id="0" name=""/>
        <dsp:cNvSpPr/>
      </dsp:nvSpPr>
      <dsp:spPr>
        <a:xfrm>
          <a:off x="1444548" y="1394707"/>
          <a:ext cx="1743384" cy="1743384"/>
        </a:xfrm>
        <a:prstGeom prst="gear6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Design</a:t>
          </a:r>
          <a:endParaRPr lang="en-US" sz="1600" kern="1200" dirty="0"/>
        </a:p>
      </dsp:txBody>
      <dsp:txXfrm>
        <a:off x="1883450" y="1836262"/>
        <a:ext cx="865580" cy="860274"/>
      </dsp:txXfrm>
    </dsp:sp>
    <dsp:sp modelId="{B5759D3C-F2CA-402A-B6C1-C1ED15C95C54}">
      <dsp:nvSpPr>
        <dsp:cNvPr id="0" name=""/>
        <dsp:cNvSpPr/>
      </dsp:nvSpPr>
      <dsp:spPr>
        <a:xfrm rot="20700000">
          <a:off x="2421021" y="191950"/>
          <a:ext cx="1708161" cy="1708161"/>
        </a:xfrm>
        <a:prstGeom prst="gear6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Exploratory</a:t>
          </a:r>
          <a:endParaRPr lang="en-US" sz="1500" kern="1200" dirty="0"/>
        </a:p>
      </dsp:txBody>
      <dsp:txXfrm rot="-20700000">
        <a:off x="2795671" y="566600"/>
        <a:ext cx="958861" cy="958861"/>
      </dsp:txXfrm>
    </dsp:sp>
    <dsp:sp modelId="{AEC25E02-9504-40F9-912B-D18FC902FD68}">
      <dsp:nvSpPr>
        <dsp:cNvPr id="0" name=""/>
        <dsp:cNvSpPr/>
      </dsp:nvSpPr>
      <dsp:spPr>
        <a:xfrm>
          <a:off x="2656733" y="1598556"/>
          <a:ext cx="3068357" cy="3068357"/>
        </a:xfrm>
        <a:prstGeom prst="circularArrow">
          <a:avLst>
            <a:gd name="adj1" fmla="val 4687"/>
            <a:gd name="adj2" fmla="val 299029"/>
            <a:gd name="adj3" fmla="val 2519994"/>
            <a:gd name="adj4" fmla="val 15853054"/>
            <a:gd name="adj5" fmla="val 546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53521-1848-467E-91BD-78FFA132F671}">
      <dsp:nvSpPr>
        <dsp:cNvPr id="0" name=""/>
        <dsp:cNvSpPr/>
      </dsp:nvSpPr>
      <dsp:spPr>
        <a:xfrm>
          <a:off x="1135797" y="1008258"/>
          <a:ext cx="2229353" cy="222935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0A9B9-577B-45C2-9CE9-4ECF2B81863E}">
      <dsp:nvSpPr>
        <dsp:cNvPr id="0" name=""/>
        <dsp:cNvSpPr/>
      </dsp:nvSpPr>
      <dsp:spPr>
        <a:xfrm>
          <a:off x="2025906" y="-182905"/>
          <a:ext cx="2403691" cy="240369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20C0D-D142-491D-99B3-1DE62326CB60}">
      <dsp:nvSpPr>
        <dsp:cNvPr id="0" name=""/>
        <dsp:cNvSpPr/>
      </dsp:nvSpPr>
      <dsp:spPr>
        <a:xfrm>
          <a:off x="1192130" y="327408"/>
          <a:ext cx="3398618" cy="33988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Not the </a:t>
          </a:r>
          <a:r>
            <a:rPr lang="en-US" sz="3600" kern="1200" dirty="0" smtClean="0"/>
            <a:t>Real “Thing”</a:t>
          </a:r>
          <a:endParaRPr lang="en-US" sz="3600" kern="1200" dirty="0"/>
        </a:p>
      </dsp:txBody>
      <dsp:txXfrm>
        <a:off x="1689846" y="825151"/>
        <a:ext cx="2403186" cy="2403316"/>
      </dsp:txXfrm>
    </dsp:sp>
    <dsp:sp modelId="{688661C2-AE40-42C2-AEC7-2BF0E547CD0D}">
      <dsp:nvSpPr>
        <dsp:cNvPr id="0" name=""/>
        <dsp:cNvSpPr/>
      </dsp:nvSpPr>
      <dsp:spPr>
        <a:xfrm>
          <a:off x="3131609" y="172248"/>
          <a:ext cx="377856" cy="3782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8A61C-4FE6-46FE-8013-AAB0AA768B2B}">
      <dsp:nvSpPr>
        <dsp:cNvPr id="0" name=""/>
        <dsp:cNvSpPr/>
      </dsp:nvSpPr>
      <dsp:spPr>
        <a:xfrm>
          <a:off x="2339711" y="3490787"/>
          <a:ext cx="273980" cy="273810"/>
        </a:xfrm>
        <a:prstGeom prst="ellipse">
          <a:avLst/>
        </a:prstGeom>
        <a:solidFill>
          <a:schemeClr val="accent3">
            <a:hueOff val="169412"/>
            <a:satOff val="6250"/>
            <a:lumOff val="-9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B23BC-A99F-4D9C-9B9E-710EFD4315A9}">
      <dsp:nvSpPr>
        <dsp:cNvPr id="0" name=""/>
        <dsp:cNvSpPr/>
      </dsp:nvSpPr>
      <dsp:spPr>
        <a:xfrm>
          <a:off x="4997664" y="1458771"/>
          <a:ext cx="273980" cy="273810"/>
        </a:xfrm>
        <a:prstGeom prst="ellipse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9A438-33D8-47B4-9A4E-B4A5AA49E17A}">
      <dsp:nvSpPr>
        <dsp:cNvPr id="0" name=""/>
        <dsp:cNvSpPr/>
      </dsp:nvSpPr>
      <dsp:spPr>
        <a:xfrm>
          <a:off x="3261117" y="3713473"/>
          <a:ext cx="377856" cy="378264"/>
        </a:xfrm>
        <a:prstGeom prst="ellipse">
          <a:avLst/>
        </a:prstGeom>
        <a:solidFill>
          <a:schemeClr val="accent3">
            <a:hueOff val="508237"/>
            <a:satOff val="18750"/>
            <a:lumOff val="-27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17BC0-504C-4FFD-B9EA-65DFCB926137}">
      <dsp:nvSpPr>
        <dsp:cNvPr id="0" name=""/>
        <dsp:cNvSpPr/>
      </dsp:nvSpPr>
      <dsp:spPr>
        <a:xfrm>
          <a:off x="2313849" y="709222"/>
          <a:ext cx="273980" cy="273810"/>
        </a:xfrm>
        <a:prstGeom prst="ellipse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3C599-6331-4D42-B7AA-EB1842C9F1B1}">
      <dsp:nvSpPr>
        <dsp:cNvPr id="0" name=""/>
        <dsp:cNvSpPr/>
      </dsp:nvSpPr>
      <dsp:spPr>
        <a:xfrm>
          <a:off x="1451471" y="2277042"/>
          <a:ext cx="273980" cy="273810"/>
        </a:xfrm>
        <a:prstGeom prst="ellipse">
          <a:avLst/>
        </a:prstGeom>
        <a:solidFill>
          <a:schemeClr val="accent3">
            <a:hueOff val="847062"/>
            <a:satOff val="31250"/>
            <a:lumOff val="-45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97630-76E4-4C8F-91FD-DDE88A7BD613}">
      <dsp:nvSpPr>
        <dsp:cNvPr id="0" name=""/>
        <dsp:cNvSpPr/>
      </dsp:nvSpPr>
      <dsp:spPr>
        <a:xfrm>
          <a:off x="129670" y="940440"/>
          <a:ext cx="1381756" cy="1381730"/>
        </a:xfrm>
        <a:prstGeom prst="ellipse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Process Modeling</a:t>
          </a:r>
          <a:endParaRPr lang="en-US" sz="1600" kern="1200" dirty="0"/>
        </a:p>
      </dsp:txBody>
      <dsp:txXfrm>
        <a:off x="332023" y="1142790"/>
        <a:ext cx="977050" cy="977030"/>
      </dsp:txXfrm>
    </dsp:sp>
    <dsp:sp modelId="{9BA2D116-BEBE-445F-AA83-16D864BF41EB}">
      <dsp:nvSpPr>
        <dsp:cNvPr id="0" name=""/>
        <dsp:cNvSpPr/>
      </dsp:nvSpPr>
      <dsp:spPr>
        <a:xfrm>
          <a:off x="2749569" y="721391"/>
          <a:ext cx="377856" cy="378264"/>
        </a:xfrm>
        <a:prstGeom prst="ellipse">
          <a:avLst/>
        </a:prstGeom>
        <a:solidFill>
          <a:schemeClr val="accent3">
            <a:hueOff val="1185887"/>
            <a:satOff val="43750"/>
            <a:lumOff val="-64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E87AE-5D3F-4D64-AB1E-0666E5B57864}">
      <dsp:nvSpPr>
        <dsp:cNvPr id="0" name=""/>
        <dsp:cNvSpPr/>
      </dsp:nvSpPr>
      <dsp:spPr>
        <a:xfrm>
          <a:off x="260037" y="2726801"/>
          <a:ext cx="683209" cy="683512"/>
        </a:xfrm>
        <a:prstGeom prst="ellips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FE292-3FF5-47B9-BDBF-444C808CDC47}">
      <dsp:nvSpPr>
        <dsp:cNvPr id="0" name=""/>
        <dsp:cNvSpPr/>
      </dsp:nvSpPr>
      <dsp:spPr>
        <a:xfrm>
          <a:off x="3957249" y="1761175"/>
          <a:ext cx="1381756" cy="1381730"/>
        </a:xfrm>
        <a:prstGeom prst="ellipse">
          <a:avLst/>
        </a:prstGeom>
        <a:solidFill>
          <a:schemeClr val="accent3">
            <a:hueOff val="1524712"/>
            <a:satOff val="56250"/>
            <a:lumOff val="-82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Pure </a:t>
          </a:r>
          <a:r>
            <a:rPr lang="en-US" sz="1100" kern="1200" dirty="0" smtClean="0"/>
            <a:t>Mathematics</a:t>
          </a:r>
          <a:endParaRPr lang="en-US" sz="1600" kern="1200" dirty="0"/>
        </a:p>
      </dsp:txBody>
      <dsp:txXfrm>
        <a:off x="4159602" y="1963525"/>
        <a:ext cx="977050" cy="977030"/>
      </dsp:txXfrm>
    </dsp:sp>
    <dsp:sp modelId="{E5A0BCD7-DDA7-4FB9-9123-6DA61CF4B5E5}">
      <dsp:nvSpPr>
        <dsp:cNvPr id="0" name=""/>
        <dsp:cNvSpPr/>
      </dsp:nvSpPr>
      <dsp:spPr>
        <a:xfrm>
          <a:off x="4323043" y="1244674"/>
          <a:ext cx="377856" cy="378264"/>
        </a:xfrm>
        <a:prstGeom prst="ellipse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951AA-52E0-4AD9-8C27-F96AD36C7A05}">
      <dsp:nvSpPr>
        <dsp:cNvPr id="0" name=""/>
        <dsp:cNvSpPr/>
      </dsp:nvSpPr>
      <dsp:spPr>
        <a:xfrm>
          <a:off x="0" y="3540121"/>
          <a:ext cx="273980" cy="273810"/>
        </a:xfrm>
        <a:prstGeom prst="ellipse">
          <a:avLst/>
        </a:prstGeom>
        <a:solidFill>
          <a:schemeClr val="accent3">
            <a:hueOff val="1863537"/>
            <a:satOff val="68750"/>
            <a:lumOff val="-101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EE46B-B92A-443B-B88F-7F3D84A62DE9}">
      <dsp:nvSpPr>
        <dsp:cNvPr id="0" name=""/>
        <dsp:cNvSpPr/>
      </dsp:nvSpPr>
      <dsp:spPr>
        <a:xfrm>
          <a:off x="2730049" y="3150194"/>
          <a:ext cx="273980" cy="273810"/>
        </a:xfrm>
        <a:prstGeom prst="ellipse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D735D-D260-4399-B556-D0794489842F}">
      <dsp:nvSpPr>
        <dsp:cNvPr id="0" name=""/>
        <dsp:cNvSpPr/>
      </dsp:nvSpPr>
      <dsp:spPr>
        <a:xfrm>
          <a:off x="3513113" y="3208469"/>
          <a:ext cx="1381756" cy="1381730"/>
        </a:xfrm>
        <a:prstGeom prst="ellipse">
          <a:avLst/>
        </a:prstGeom>
        <a:solidFill>
          <a:schemeClr val="accent3">
            <a:hueOff val="2202362"/>
            <a:satOff val="81250"/>
            <a:lumOff val="-119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Pure Testing</a:t>
          </a:r>
          <a:endParaRPr lang="en-US" sz="1600" kern="1200" dirty="0"/>
        </a:p>
      </dsp:txBody>
      <dsp:txXfrm>
        <a:off x="3715466" y="3410819"/>
        <a:ext cx="977050" cy="977030"/>
      </dsp:txXfrm>
    </dsp:sp>
    <dsp:sp modelId="{5A9D2F0C-5250-4815-838F-1E0E22B23D97}">
      <dsp:nvSpPr>
        <dsp:cNvPr id="0" name=""/>
        <dsp:cNvSpPr/>
      </dsp:nvSpPr>
      <dsp:spPr>
        <a:xfrm>
          <a:off x="5200061" y="2630461"/>
          <a:ext cx="273980" cy="273810"/>
        </a:xfrm>
        <a:prstGeom prst="ellipse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89B53-B4D7-4142-9869-2FA25577B4D1}">
      <dsp:nvSpPr>
        <dsp:cNvPr id="0" name=""/>
        <dsp:cNvSpPr/>
      </dsp:nvSpPr>
      <dsp:spPr>
        <a:xfrm>
          <a:off x="828944" y="3186009"/>
          <a:ext cx="1518398" cy="1518369"/>
        </a:xfrm>
        <a:prstGeom prst="ellipse">
          <a:avLst/>
        </a:prstGeom>
        <a:solidFill>
          <a:schemeClr val="accent3">
            <a:hueOff val="2541187"/>
            <a:satOff val="93750"/>
            <a:lumOff val="-137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Guess-work</a:t>
          </a:r>
          <a:endParaRPr lang="en-US" sz="1600" kern="1200" dirty="0"/>
        </a:p>
      </dsp:txBody>
      <dsp:txXfrm>
        <a:off x="1051308" y="3408369"/>
        <a:ext cx="1073670" cy="1073649"/>
      </dsp:txXfrm>
    </dsp:sp>
    <dsp:sp modelId="{CD8E2247-CDFD-4F0A-81F2-57DD3ACA56B8}">
      <dsp:nvSpPr>
        <dsp:cNvPr id="0" name=""/>
        <dsp:cNvSpPr/>
      </dsp:nvSpPr>
      <dsp:spPr>
        <a:xfrm>
          <a:off x="2857628" y="3814438"/>
          <a:ext cx="273980" cy="273810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AC3B5-332D-4C0E-81FD-5B67E1EF6C57}">
      <dsp:nvSpPr>
        <dsp:cNvPr id="0" name=""/>
        <dsp:cNvSpPr/>
      </dsp:nvSpPr>
      <dsp:spPr>
        <a:xfrm rot="1350981">
          <a:off x="2005795" y="1078705"/>
          <a:ext cx="2032353" cy="112908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Expensive</a:t>
          </a:r>
          <a:endParaRPr lang="en-US" sz="3100" kern="1200" dirty="0"/>
        </a:p>
      </dsp:txBody>
      <dsp:txXfrm>
        <a:off x="2038865" y="1111775"/>
        <a:ext cx="1966213" cy="1062945"/>
      </dsp:txXfrm>
    </dsp:sp>
    <dsp:sp modelId="{87836E26-D85D-43B5-AEDA-5F157DAA1973}">
      <dsp:nvSpPr>
        <dsp:cNvPr id="0" name=""/>
        <dsp:cNvSpPr/>
      </dsp:nvSpPr>
      <dsp:spPr>
        <a:xfrm rot="20833481">
          <a:off x="3756595" y="592001"/>
          <a:ext cx="2032353" cy="112908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Hard to do </a:t>
          </a:r>
          <a:endParaRPr lang="en-US" sz="3100" kern="1200" dirty="0"/>
        </a:p>
      </dsp:txBody>
      <dsp:txXfrm>
        <a:off x="3789665" y="625071"/>
        <a:ext cx="1966213" cy="1062945"/>
      </dsp:txXfrm>
    </dsp:sp>
    <dsp:sp modelId="{FEA1AAD4-9D01-4CE8-B041-889B7655D169}">
      <dsp:nvSpPr>
        <dsp:cNvPr id="0" name=""/>
        <dsp:cNvSpPr/>
      </dsp:nvSpPr>
      <dsp:spPr>
        <a:xfrm>
          <a:off x="3580074" y="4798612"/>
          <a:ext cx="846813" cy="846813"/>
        </a:xfrm>
        <a:prstGeom prst="triangle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58302-74CA-4346-B5E1-6E38176FDB0D}">
      <dsp:nvSpPr>
        <dsp:cNvPr id="0" name=""/>
        <dsp:cNvSpPr/>
      </dsp:nvSpPr>
      <dsp:spPr>
        <a:xfrm rot="240000">
          <a:off x="1462263" y="4435742"/>
          <a:ext cx="5082435" cy="35539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56396-BA13-4357-9F82-B7BE1F5298F8}">
      <dsp:nvSpPr>
        <dsp:cNvPr id="0" name=""/>
        <dsp:cNvSpPr/>
      </dsp:nvSpPr>
      <dsp:spPr>
        <a:xfrm rot="240000">
          <a:off x="4513824" y="3547159"/>
          <a:ext cx="2027843" cy="94476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Can’t be done with partial data</a:t>
          </a:r>
          <a:endParaRPr lang="en-US" sz="1800" kern="1200" dirty="0"/>
        </a:p>
      </dsp:txBody>
      <dsp:txXfrm>
        <a:off x="4559944" y="3593279"/>
        <a:ext cx="1935603" cy="852527"/>
      </dsp:txXfrm>
    </dsp:sp>
    <dsp:sp modelId="{FEE28E58-7CC7-46B8-A42B-41C3902FEFC6}">
      <dsp:nvSpPr>
        <dsp:cNvPr id="0" name=""/>
        <dsp:cNvSpPr/>
      </dsp:nvSpPr>
      <dsp:spPr>
        <a:xfrm rot="799488">
          <a:off x="4587215" y="2530982"/>
          <a:ext cx="2027843" cy="944767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Needs tons of data</a:t>
          </a:r>
          <a:endParaRPr lang="en-US" sz="1800" kern="1200" dirty="0"/>
        </a:p>
      </dsp:txBody>
      <dsp:txXfrm>
        <a:off x="4633335" y="2577102"/>
        <a:ext cx="1935603" cy="852527"/>
      </dsp:txXfrm>
    </dsp:sp>
    <dsp:sp modelId="{8E66AA9E-00EC-4562-B1C4-D539DC5997B0}">
      <dsp:nvSpPr>
        <dsp:cNvPr id="0" name=""/>
        <dsp:cNvSpPr/>
      </dsp:nvSpPr>
      <dsp:spPr>
        <a:xfrm rot="21177378">
          <a:off x="4395348" y="1546232"/>
          <a:ext cx="2027843" cy="944767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Something only Statisticians can do</a:t>
          </a:r>
          <a:endParaRPr lang="en-US" sz="1800" kern="1200" dirty="0"/>
        </a:p>
      </dsp:txBody>
      <dsp:txXfrm>
        <a:off x="4441468" y="1592352"/>
        <a:ext cx="1935603" cy="852527"/>
      </dsp:txXfrm>
    </dsp:sp>
    <dsp:sp modelId="{AD798A12-73EE-4DCC-B03D-EEAEDE3B17DE}">
      <dsp:nvSpPr>
        <dsp:cNvPr id="0" name=""/>
        <dsp:cNvSpPr/>
      </dsp:nvSpPr>
      <dsp:spPr>
        <a:xfrm rot="240000">
          <a:off x="1606430" y="3343923"/>
          <a:ext cx="2027843" cy="944767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Hard to understand</a:t>
          </a:r>
          <a:endParaRPr lang="en-US" sz="1800" kern="1200" dirty="0"/>
        </a:p>
      </dsp:txBody>
      <dsp:txXfrm>
        <a:off x="1652550" y="3390043"/>
        <a:ext cx="1935603" cy="852527"/>
      </dsp:txXfrm>
    </dsp:sp>
    <dsp:sp modelId="{702B3E32-12C3-44B9-A842-432899CB531F}">
      <dsp:nvSpPr>
        <dsp:cNvPr id="0" name=""/>
        <dsp:cNvSpPr/>
      </dsp:nvSpPr>
      <dsp:spPr>
        <a:xfrm rot="21211070">
          <a:off x="1679820" y="2327747"/>
          <a:ext cx="2027843" cy="94476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Risky</a:t>
          </a:r>
          <a:endParaRPr lang="en-US" sz="1800" kern="1200" dirty="0"/>
        </a:p>
      </dsp:txBody>
      <dsp:txXfrm>
        <a:off x="1725940" y="2373867"/>
        <a:ext cx="1935603" cy="852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D3CC-39F1-4C17-AF89-0E8AFE6F0061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2A4E-E7CF-4648-915B-467DACEB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2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D3CC-39F1-4C17-AF89-0E8AFE6F0061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2A4E-E7CF-4648-915B-467DACEB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D3CC-39F1-4C17-AF89-0E8AFE6F0061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2A4E-E7CF-4648-915B-467DACEB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12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D3CC-39F1-4C17-AF89-0E8AFE6F0061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2A4E-E7CF-4648-915B-467DACEB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8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D3CC-39F1-4C17-AF89-0E8AFE6F0061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2A4E-E7CF-4648-915B-467DACEB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4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D3CC-39F1-4C17-AF89-0E8AFE6F0061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2A4E-E7CF-4648-915B-467DACEB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3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D3CC-39F1-4C17-AF89-0E8AFE6F0061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2A4E-E7CF-4648-915B-467DACEB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6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D3CC-39F1-4C17-AF89-0E8AFE6F0061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2A4E-E7CF-4648-915B-467DACEB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7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D3CC-39F1-4C17-AF89-0E8AFE6F0061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2A4E-E7CF-4648-915B-467DACEB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3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D3CC-39F1-4C17-AF89-0E8AFE6F0061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2A4E-E7CF-4648-915B-467DACEB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7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D3CC-39F1-4C17-AF89-0E8AFE6F0061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2A4E-E7CF-4648-915B-467DACEB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2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D3CC-39F1-4C17-AF89-0E8AFE6F0061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72A4E-E7CF-4648-915B-467DACEB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8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5D3CC-39F1-4C17-AF89-0E8AFE6F0061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72A4E-E7CF-4648-915B-467DACEB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0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psim.org/" TargetMode="External"/><Relationship Id="rId2" Type="http://schemas.openxmlformats.org/officeDocument/2006/relationships/hyperlink" Target="http://www.bpmn.org/" TargetMode="Externa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zagi.com/" TargetMode="Externa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razvan.radulian@why-what-how.com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55100"/>
            <a:ext cx="9144000" cy="1716253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Business Process Simulations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sz="7300" dirty="0" smtClean="0"/>
              <a:t> </a:t>
            </a:r>
            <a:r>
              <a:rPr lang="en-US" sz="7300" dirty="0" smtClean="0">
                <a:solidFill>
                  <a:srgbClr val="C00000"/>
                </a:solidFill>
              </a:rPr>
              <a:t>THE VALUE</a:t>
            </a:r>
            <a:r>
              <a:rPr lang="en-US" sz="5300" dirty="0" smtClean="0"/>
              <a:t> </a:t>
            </a:r>
            <a:r>
              <a:rPr lang="en-US" sz="4800" dirty="0" smtClean="0"/>
              <a:t>-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0191"/>
            <a:ext cx="9144000" cy="1655762"/>
          </a:xfrm>
        </p:spPr>
        <p:txBody>
          <a:bodyPr>
            <a:normAutofit lnSpcReduction="10000"/>
          </a:bodyPr>
          <a:lstStyle/>
          <a:p>
            <a:pPr lvl="0" algn="r"/>
            <a:r>
              <a:rPr lang="en-US" dirty="0" smtClean="0"/>
              <a:t>Razvan Radulian, MBA</a:t>
            </a:r>
          </a:p>
          <a:p>
            <a:pPr lvl="0" algn="r"/>
            <a:r>
              <a:rPr lang="en-US" dirty="0" smtClean="0"/>
              <a:t>Independent Consultant/Coach/Trainer</a:t>
            </a:r>
          </a:p>
          <a:p>
            <a:pPr lvl="0" algn="r"/>
            <a:r>
              <a:rPr lang="en-US" dirty="0" smtClean="0"/>
              <a:t>Why-What-How Consulting, LLC</a:t>
            </a:r>
          </a:p>
          <a:p>
            <a:pPr lvl="0" algn="r"/>
            <a:r>
              <a:rPr lang="en-US" dirty="0" smtClean="0"/>
              <a:t>W5HY.com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MYTHS: WHAT WE </a:t>
            </a:r>
            <a:r>
              <a:rPr lang="en-US" dirty="0" smtClean="0">
                <a:solidFill>
                  <a:srgbClr val="C00000"/>
                </a:solidFill>
              </a:rPr>
              <a:t>FEAR</a:t>
            </a:r>
            <a:r>
              <a:rPr lang="en-US" dirty="0" smtClean="0"/>
              <a:t> IT IS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13980037"/>
              </p:ext>
            </p:extLst>
          </p:nvPr>
        </p:nvGraphicFramePr>
        <p:xfrm>
          <a:off x="3029447" y="779229"/>
          <a:ext cx="8006963" cy="564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8200" y="12690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“Some” fears/concerns…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vs. </a:t>
            </a:r>
            <a:r>
              <a:rPr lang="en-US" dirty="0">
                <a:solidFill>
                  <a:srgbClr val="C00000"/>
                </a:solidFill>
              </a:rPr>
              <a:t>Alternatives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3140"/>
            <a:ext cx="6640773" cy="496778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Experimenting </a:t>
            </a:r>
            <a:r>
              <a:rPr lang="en-US" b="1" dirty="0"/>
              <a:t>with the </a:t>
            </a:r>
            <a:r>
              <a:rPr lang="en-US" b="1" dirty="0" smtClean="0"/>
              <a:t>Real Thing/Process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Do we actually have a/the REAL THING?</a:t>
            </a:r>
          </a:p>
          <a:p>
            <a:pPr lvl="1"/>
            <a:r>
              <a:rPr lang="en-US" dirty="0" smtClean="0"/>
              <a:t>Technically/operationally possible?</a:t>
            </a:r>
          </a:p>
          <a:p>
            <a:pPr lvl="1"/>
            <a:r>
              <a:rPr lang="en-US" dirty="0" smtClean="0"/>
              <a:t>Convenient? Any distractions?</a:t>
            </a:r>
          </a:p>
          <a:p>
            <a:pPr lvl="1"/>
            <a:r>
              <a:rPr lang="en-US" dirty="0" smtClean="0"/>
              <a:t>Can we afford it (costs, resources…)?</a:t>
            </a:r>
          </a:p>
          <a:p>
            <a:pPr lvl="1"/>
            <a:r>
              <a:rPr lang="en-US" dirty="0" smtClean="0"/>
              <a:t>Can we control it</a:t>
            </a:r>
            <a:r>
              <a:rPr lang="en-US" dirty="0"/>
              <a:t>? Too risky? </a:t>
            </a:r>
            <a:endParaRPr lang="en-US" dirty="0" smtClean="0"/>
          </a:p>
          <a:p>
            <a:pPr lvl="1"/>
            <a:r>
              <a:rPr lang="en-US" dirty="0" smtClean="0"/>
              <a:t>Do we have enough time?</a:t>
            </a:r>
          </a:p>
          <a:p>
            <a:pPr lvl="1"/>
            <a:r>
              <a:rPr lang="en-US" dirty="0" smtClean="0"/>
              <a:t>Too long to even try it?</a:t>
            </a:r>
          </a:p>
          <a:p>
            <a:pPr lvl="1"/>
            <a:r>
              <a:rPr lang="en-US" dirty="0" smtClean="0"/>
              <a:t>Politically/strategically possible? </a:t>
            </a:r>
          </a:p>
          <a:p>
            <a:pPr lvl="1"/>
            <a:r>
              <a:rPr lang="en-US" dirty="0" smtClean="0"/>
              <a:t>Any possible misinterpretations?</a:t>
            </a:r>
          </a:p>
          <a:p>
            <a:pPr lvl="1"/>
            <a:r>
              <a:rPr lang="en-US" dirty="0" smtClean="0"/>
              <a:t>Can competitors find out about it?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55" y="2117915"/>
            <a:ext cx="3233311" cy="363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vs. </a:t>
            </a:r>
            <a:r>
              <a:rPr lang="en-US" dirty="0">
                <a:solidFill>
                  <a:srgbClr val="C00000"/>
                </a:solidFill>
              </a:rPr>
              <a:t>Alternatives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1526650"/>
            <a:ext cx="7656096" cy="465031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Using </a:t>
            </a:r>
            <a:r>
              <a:rPr lang="en-US" b="1" dirty="0" smtClean="0"/>
              <a:t>Mathematical Models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Possible? </a:t>
            </a:r>
          </a:p>
          <a:p>
            <a:pPr lvl="2"/>
            <a:r>
              <a:rPr lang="en-US" dirty="0" smtClean="0"/>
              <a:t>Do we have the Knowledge?</a:t>
            </a:r>
            <a:endParaRPr lang="en-US" dirty="0"/>
          </a:p>
          <a:p>
            <a:pPr lvl="2"/>
            <a:r>
              <a:rPr lang="en-US" dirty="0" smtClean="0"/>
              <a:t>Do we have the “Rocket scientist”?</a:t>
            </a:r>
          </a:p>
          <a:p>
            <a:pPr lvl="2"/>
            <a:r>
              <a:rPr lang="en-US" dirty="0" smtClean="0"/>
              <a:t>Do we have the Data? </a:t>
            </a:r>
          </a:p>
          <a:p>
            <a:pPr lvl="1"/>
            <a:r>
              <a:rPr lang="en-US" dirty="0" smtClean="0"/>
              <a:t>Too complex? </a:t>
            </a:r>
          </a:p>
          <a:p>
            <a:pPr lvl="2"/>
            <a:r>
              <a:rPr lang="en-US" dirty="0" smtClean="0"/>
              <a:t>Any moving parts?</a:t>
            </a:r>
          </a:p>
          <a:p>
            <a:pPr lvl="2"/>
            <a:r>
              <a:rPr lang="en-US" dirty="0" smtClean="0"/>
              <a:t>Any complex interdependencies?</a:t>
            </a:r>
          </a:p>
          <a:p>
            <a:pPr lvl="1"/>
            <a:r>
              <a:rPr lang="en-US" dirty="0" smtClean="0"/>
              <a:t>Predictable? Any uncertainties?</a:t>
            </a:r>
          </a:p>
          <a:p>
            <a:pPr lvl="2"/>
            <a:r>
              <a:rPr lang="en-US" dirty="0" smtClean="0"/>
              <a:t>Our we certain about these… uncertainties?</a:t>
            </a:r>
          </a:p>
          <a:p>
            <a:pPr lvl="2"/>
            <a:r>
              <a:rPr lang="en-US" dirty="0" smtClean="0"/>
              <a:t>Do we even understand/model the data  behind this model?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21" y="1690688"/>
            <a:ext cx="3871719" cy="30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6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vs. </a:t>
            </a:r>
            <a:r>
              <a:rPr lang="en-US" dirty="0">
                <a:solidFill>
                  <a:srgbClr val="C00000"/>
                </a:solidFill>
              </a:rPr>
              <a:t>Alternatives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26650"/>
            <a:ext cx="7804868" cy="4650313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Guessing</a:t>
            </a:r>
            <a:r>
              <a:rPr lang="en-US" dirty="0" smtClean="0"/>
              <a:t> (“What do we THINK it would happen?”)</a:t>
            </a:r>
          </a:p>
          <a:p>
            <a:pPr lvl="1"/>
            <a:r>
              <a:rPr lang="en-US" dirty="0" smtClean="0"/>
              <a:t>Is it even possible?</a:t>
            </a:r>
          </a:p>
          <a:p>
            <a:pPr lvl="1"/>
            <a:r>
              <a:rPr lang="en-US" dirty="0" smtClean="0"/>
              <a:t>How can we tell if we are right?</a:t>
            </a:r>
          </a:p>
          <a:p>
            <a:pPr lvl="1"/>
            <a:r>
              <a:rPr lang="en-US" dirty="0" smtClean="0"/>
              <a:t>If wrong, how risky is it?</a:t>
            </a:r>
          </a:p>
          <a:p>
            <a:pPr lvl="1"/>
            <a:r>
              <a:rPr lang="en-US" dirty="0" smtClean="0"/>
              <a:t>Who knows enough (to make a smart guess)?</a:t>
            </a:r>
          </a:p>
          <a:p>
            <a:pPr lvl="1"/>
            <a:r>
              <a:rPr lang="en-US" dirty="0" smtClean="0"/>
              <a:t>Any differences of opinion? Do we all agree?</a:t>
            </a:r>
          </a:p>
          <a:p>
            <a:pPr lvl="1"/>
            <a:r>
              <a:rPr lang="en-US" dirty="0" smtClean="0"/>
              <a:t>How many chances do we have </a:t>
            </a:r>
            <a:br>
              <a:rPr lang="en-US" dirty="0" smtClean="0"/>
            </a:br>
            <a:r>
              <a:rPr lang="en-US" dirty="0" smtClean="0"/>
              <a:t>(before we get it right)?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610" y="2126087"/>
            <a:ext cx="3387507" cy="361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7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Myths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62199"/>
            <a:ext cx="10515600" cy="3814763"/>
          </a:xfrm>
        </p:spPr>
        <p:txBody>
          <a:bodyPr/>
          <a:lstStyle/>
          <a:p>
            <a:pPr lvl="0"/>
            <a:r>
              <a:rPr lang="en-US" dirty="0"/>
              <a:t>Limited applicability</a:t>
            </a:r>
          </a:p>
          <a:p>
            <a:pPr lvl="0"/>
            <a:r>
              <a:rPr lang="en-US" dirty="0"/>
              <a:t>Too complex</a:t>
            </a:r>
          </a:p>
          <a:p>
            <a:pPr lvl="0"/>
            <a:r>
              <a:rPr lang="en-US" dirty="0"/>
              <a:t>Too expensive (to setup and run)</a:t>
            </a:r>
          </a:p>
          <a:p>
            <a:pPr lvl="0"/>
            <a:r>
              <a:rPr lang="en-US" dirty="0"/>
              <a:t>Too expensive (tools)		</a:t>
            </a:r>
          </a:p>
          <a:p>
            <a:pPr lvl="0"/>
            <a:r>
              <a:rPr lang="en-US" dirty="0"/>
              <a:t>Only </a:t>
            </a:r>
            <a:r>
              <a:rPr lang="en-US" dirty="0" smtClean="0"/>
              <a:t>highly specialized people (the SIM-experts) </a:t>
            </a:r>
            <a:r>
              <a:rPr lang="en-US" dirty="0"/>
              <a:t>can do it</a:t>
            </a:r>
          </a:p>
          <a:p>
            <a:pPr lvl="0"/>
            <a:r>
              <a:rPr lang="en-US" dirty="0"/>
              <a:t>There are </a:t>
            </a:r>
            <a:r>
              <a:rPr lang="en-US" dirty="0" smtClean="0"/>
              <a:t>ALWAYS easier </a:t>
            </a:r>
            <a:r>
              <a:rPr lang="en-US" dirty="0"/>
              <a:t>ways to do it (using other methods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Simulations are THE ONLY WAY to do it…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278" y="1117407"/>
            <a:ext cx="3887906" cy="32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49400"/>
            <a:ext cx="6667500" cy="4825999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3200" dirty="0" smtClean="0"/>
              <a:t>Process Modeling</a:t>
            </a:r>
            <a:endParaRPr lang="en-US" sz="3200" dirty="0"/>
          </a:p>
          <a:p>
            <a:pPr lvl="0"/>
            <a:r>
              <a:rPr lang="en-US" sz="3200" dirty="0" smtClean="0"/>
              <a:t>Data:</a:t>
            </a:r>
          </a:p>
          <a:p>
            <a:pPr lvl="1"/>
            <a:r>
              <a:rPr lang="en-US" sz="2800" dirty="0" smtClean="0"/>
              <a:t>In: Parameters</a:t>
            </a:r>
          </a:p>
          <a:p>
            <a:pPr lvl="1"/>
            <a:r>
              <a:rPr lang="en-US" sz="2800" dirty="0" smtClean="0"/>
              <a:t>Out: Results</a:t>
            </a:r>
            <a:endParaRPr lang="en-US" sz="2800" dirty="0"/>
          </a:p>
          <a:p>
            <a:r>
              <a:rPr lang="en-US" sz="3200" dirty="0" smtClean="0"/>
              <a:t>Analysis:</a:t>
            </a:r>
          </a:p>
          <a:p>
            <a:pPr lvl="1"/>
            <a:r>
              <a:rPr lang="en-US" sz="2800" dirty="0" smtClean="0"/>
              <a:t>Multi-level </a:t>
            </a:r>
            <a:r>
              <a:rPr lang="en-US" sz="2800" dirty="0"/>
              <a:t>Analysis</a:t>
            </a:r>
          </a:p>
          <a:p>
            <a:pPr lvl="1"/>
            <a:r>
              <a:rPr lang="en-US" sz="2800" dirty="0" smtClean="0"/>
              <a:t>Scenarios </a:t>
            </a:r>
            <a:r>
              <a:rPr lang="en-US" sz="2800" dirty="0"/>
              <a:t>&amp; What-If Analyses</a:t>
            </a:r>
          </a:p>
          <a:p>
            <a:pPr lvl="0"/>
            <a:r>
              <a:rPr lang="en-US" sz="3200" dirty="0" smtClean="0"/>
              <a:t>Interpretation:</a:t>
            </a:r>
          </a:p>
          <a:p>
            <a:pPr lvl="1"/>
            <a:r>
              <a:rPr lang="en-US" sz="3000" dirty="0" smtClean="0"/>
              <a:t>Unexpected (OK) vs. Unexplained (not OK!)</a:t>
            </a:r>
          </a:p>
          <a:p>
            <a:pPr lvl="1"/>
            <a:r>
              <a:rPr lang="en-US" sz="3000" dirty="0" smtClean="0"/>
              <a:t>Options/ideas to optimize</a:t>
            </a:r>
          </a:p>
          <a:p>
            <a:pPr lvl="0"/>
            <a:r>
              <a:rPr lang="en-US" sz="3200" dirty="0" smtClean="0"/>
              <a:t>Standards </a:t>
            </a:r>
            <a:r>
              <a:rPr lang="en-US" sz="3200" dirty="0"/>
              <a:t>&amp; Best Practices</a:t>
            </a:r>
          </a:p>
          <a:p>
            <a:pPr lvl="0"/>
            <a:r>
              <a:rPr lang="en-US" sz="3200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90159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291" y="107605"/>
            <a:ext cx="5367132" cy="47904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 smtClean="0">
                <a:solidFill>
                  <a:srgbClr val="C00000"/>
                </a:solidFill>
              </a:rPr>
              <a:t>Model</a:t>
            </a:r>
            <a:r>
              <a:rPr lang="en-US" dirty="0" smtClean="0"/>
              <a:t>(s) [BPMN]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16" y="1447800"/>
            <a:ext cx="5864750" cy="3545619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 dirty="0" smtClean="0"/>
              <a:t>Core Process Elements:</a:t>
            </a:r>
          </a:p>
          <a:p>
            <a:r>
              <a:rPr lang="en-US" sz="1900" dirty="0" smtClean="0"/>
              <a:t>Activities:</a:t>
            </a:r>
          </a:p>
          <a:p>
            <a:pPr lvl="1"/>
            <a:r>
              <a:rPr lang="en-US" sz="1700" dirty="0" smtClean="0"/>
              <a:t>Tasks</a:t>
            </a:r>
          </a:p>
          <a:p>
            <a:pPr lvl="1"/>
            <a:r>
              <a:rPr lang="en-US" sz="1700" dirty="0" smtClean="0"/>
              <a:t>Sub-Processes</a:t>
            </a:r>
          </a:p>
          <a:p>
            <a:r>
              <a:rPr lang="en-US" sz="1900" dirty="0" smtClean="0"/>
              <a:t>Decisions/Gateways:</a:t>
            </a:r>
          </a:p>
          <a:p>
            <a:pPr lvl="1"/>
            <a:r>
              <a:rPr lang="en-US" sz="1700" dirty="0" smtClean="0"/>
              <a:t>Exclusive work (either A or B)</a:t>
            </a:r>
          </a:p>
          <a:p>
            <a:pPr lvl="1"/>
            <a:r>
              <a:rPr lang="en-US" sz="1700" dirty="0" smtClean="0"/>
              <a:t>Parallel work (A and B)</a:t>
            </a:r>
          </a:p>
          <a:p>
            <a:pPr lvl="1"/>
            <a:r>
              <a:rPr lang="en-US" sz="1700" dirty="0" smtClean="0"/>
              <a:t>Optional work (A and/or B and/or C)</a:t>
            </a:r>
          </a:p>
          <a:p>
            <a:r>
              <a:rPr lang="en-US" sz="1900" dirty="0" smtClean="0"/>
              <a:t>Events:</a:t>
            </a:r>
          </a:p>
          <a:p>
            <a:pPr lvl="1"/>
            <a:r>
              <a:rPr lang="en-US" sz="1700" dirty="0" smtClean="0"/>
              <a:t>Start + Trigger</a:t>
            </a:r>
          </a:p>
          <a:p>
            <a:pPr lvl="1"/>
            <a:r>
              <a:rPr lang="en-US" sz="1700" dirty="0" smtClean="0"/>
              <a:t>End (Waiting or Terminating)</a:t>
            </a:r>
          </a:p>
          <a:p>
            <a:pPr lvl="1"/>
            <a:r>
              <a:rPr lang="en-US" sz="1700" dirty="0" smtClean="0"/>
              <a:t>Intermediate (e.g. Delays, Messages, etc.)</a:t>
            </a:r>
          </a:p>
          <a:p>
            <a:pPr lvl="1"/>
            <a:r>
              <a:rPr lang="en-US" sz="1700" dirty="0" smtClean="0"/>
              <a:t>Interrupting (e.g. Timers, Exceptions, Cancellations, etc.)</a:t>
            </a:r>
            <a:endParaRPr lang="en-US" sz="1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079" y="4377055"/>
            <a:ext cx="4685996" cy="3444840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838200" y="4898056"/>
            <a:ext cx="3716381" cy="1201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/>
              <a:t>Work coordination:</a:t>
            </a:r>
          </a:p>
          <a:p>
            <a:r>
              <a:rPr lang="en-US" sz="1800" dirty="0" smtClean="0"/>
              <a:t>Orchestration (within Processes)</a:t>
            </a:r>
          </a:p>
          <a:p>
            <a:r>
              <a:rPr lang="en-US" sz="1800" dirty="0" smtClean="0"/>
              <a:t>Collaboration (between Processes)</a:t>
            </a:r>
          </a:p>
        </p:txBody>
      </p:sp>
    </p:spTree>
    <p:extLst>
      <p:ext uri="{BB962C8B-B14F-4D97-AF65-F5344CB8AC3E}">
        <p14:creationId xmlns:p14="http://schemas.microsoft.com/office/powerpoint/2010/main" val="333049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Progressive Levels </a:t>
            </a:r>
            <a:r>
              <a:rPr lang="en-US" dirty="0" smtClean="0"/>
              <a:t>of Analysis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86894"/>
            <a:ext cx="6500854" cy="5079006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Process </a:t>
            </a:r>
            <a:r>
              <a:rPr lang="en-US" dirty="0" smtClean="0"/>
              <a:t>Validation: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Infinite loops</a:t>
            </a:r>
          </a:p>
          <a:p>
            <a:pPr lvl="1"/>
            <a:r>
              <a:rPr lang="en-US" dirty="0" smtClean="0"/>
              <a:t>Branches that are never used</a:t>
            </a:r>
          </a:p>
          <a:p>
            <a:pPr lvl="1"/>
            <a:r>
              <a:rPr lang="en-US" dirty="0" smtClean="0"/>
              <a:t>Logic faults (e.g. unexpected work items/tokens)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Time &amp; Throughput </a:t>
            </a:r>
            <a:r>
              <a:rPr lang="en-US" dirty="0" smtClean="0"/>
              <a:t>Analysis:</a:t>
            </a:r>
          </a:p>
          <a:p>
            <a:pPr lvl="1"/>
            <a:r>
              <a:rPr lang="en-US" dirty="0" smtClean="0"/>
              <a:t>Processing &amp; Cycle Times 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Resources &amp; Constraint </a:t>
            </a:r>
            <a:r>
              <a:rPr lang="en-US" dirty="0" smtClean="0"/>
              <a:t>Analysis:</a:t>
            </a:r>
          </a:p>
          <a:p>
            <a:pPr lvl="1"/>
            <a:r>
              <a:rPr lang="en-US" dirty="0" smtClean="0"/>
              <a:t>Resource Capacity &amp; Over/Under Utilization</a:t>
            </a:r>
          </a:p>
          <a:p>
            <a:pPr lvl="1"/>
            <a:r>
              <a:rPr lang="en-US" dirty="0" smtClean="0"/>
              <a:t>Delays (due to waiting on available resources)</a:t>
            </a:r>
          </a:p>
          <a:p>
            <a:pPr lvl="1"/>
            <a:r>
              <a:rPr lang="en-US" dirty="0" smtClean="0"/>
              <a:t>Costs (fixed &amp; variable)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Calendar:</a:t>
            </a:r>
          </a:p>
          <a:p>
            <a:pPr lvl="1"/>
            <a:r>
              <a:rPr lang="en-US" dirty="0" smtClean="0"/>
              <a:t>Resources availability by Calendar Periods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00229" y="1708882"/>
            <a:ext cx="3681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Forte" panose="03060902040502070203" pitchFamily="66" charset="0"/>
              </a:rPr>
              <a:t>“Does it even </a:t>
            </a:r>
            <a:r>
              <a:rPr lang="en-US" sz="2400" dirty="0" smtClean="0">
                <a:latin typeface="Forte" panose="03060902040502070203" pitchFamily="66" charset="0"/>
              </a:rPr>
              <a:t>make sense</a:t>
            </a:r>
            <a:r>
              <a:rPr lang="en-US" sz="2400" dirty="0" smtClean="0">
                <a:solidFill>
                  <a:srgbClr val="C00000"/>
                </a:solidFill>
                <a:latin typeface="Forte" panose="03060902040502070203" pitchFamily="66" charset="0"/>
              </a:rPr>
              <a:t>?”</a:t>
            </a:r>
          </a:p>
          <a:p>
            <a:r>
              <a:rPr lang="en-US" sz="2400" dirty="0">
                <a:solidFill>
                  <a:srgbClr val="C00000"/>
                </a:solidFill>
                <a:latin typeface="Forte" panose="03060902040502070203" pitchFamily="66" charset="0"/>
              </a:rPr>
              <a:t>“Can it be </a:t>
            </a:r>
            <a:r>
              <a:rPr lang="en-US" sz="2400" dirty="0">
                <a:latin typeface="Forte" panose="03060902040502070203" pitchFamily="66" charset="0"/>
              </a:rPr>
              <a:t>done</a:t>
            </a:r>
            <a:r>
              <a:rPr lang="en-US" sz="2400" dirty="0" smtClean="0">
                <a:solidFill>
                  <a:srgbClr val="C00000"/>
                </a:solidFill>
                <a:latin typeface="Forte" panose="03060902040502070203" pitchFamily="66" charset="0"/>
              </a:rPr>
              <a:t>?”</a:t>
            </a:r>
            <a:endParaRPr lang="en-US" sz="2400" dirty="0">
              <a:solidFill>
                <a:srgbClr val="C00000"/>
              </a:solidFill>
              <a:latin typeface="Forte" panose="0306090204050207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00229" y="3360438"/>
            <a:ext cx="3681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Forte" panose="03060902040502070203" pitchFamily="66" charset="0"/>
              </a:rPr>
              <a:t>“</a:t>
            </a:r>
            <a:r>
              <a:rPr lang="en-US" sz="2400" dirty="0" smtClean="0">
                <a:latin typeface="Forte" panose="03060902040502070203" pitchFamily="66" charset="0"/>
              </a:rPr>
              <a:t>How long </a:t>
            </a:r>
            <a:r>
              <a:rPr lang="en-US" sz="2400" dirty="0" smtClean="0">
                <a:solidFill>
                  <a:srgbClr val="C00000"/>
                </a:solidFill>
                <a:latin typeface="Forte" panose="03060902040502070203" pitchFamily="66" charset="0"/>
              </a:rPr>
              <a:t>would it take?”</a:t>
            </a:r>
            <a:endParaRPr lang="en-US" sz="2400" dirty="0">
              <a:solidFill>
                <a:srgbClr val="C00000"/>
              </a:solidFill>
              <a:latin typeface="Forte" panose="03060902040502070203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0229" y="4316837"/>
            <a:ext cx="3681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Forte" panose="03060902040502070203" pitchFamily="66" charset="0"/>
              </a:rPr>
              <a:t>“Can </a:t>
            </a:r>
            <a:r>
              <a:rPr lang="en-US" sz="2400" u="sng" dirty="0" smtClean="0">
                <a:latin typeface="Forte" panose="03060902040502070203" pitchFamily="66" charset="0"/>
              </a:rPr>
              <a:t>we</a:t>
            </a:r>
            <a:r>
              <a:rPr lang="en-US" sz="2400" dirty="0" smtClean="0">
                <a:solidFill>
                  <a:srgbClr val="C00000"/>
                </a:solidFill>
                <a:latin typeface="Forte" panose="03060902040502070203" pitchFamily="66" charset="0"/>
              </a:rPr>
              <a:t> do it?”</a:t>
            </a:r>
          </a:p>
          <a:p>
            <a:r>
              <a:rPr lang="en-US" sz="2400" dirty="0">
                <a:solidFill>
                  <a:srgbClr val="C00000"/>
                </a:solidFill>
                <a:latin typeface="Forte" panose="03060902040502070203" pitchFamily="66" charset="0"/>
              </a:rPr>
              <a:t>“Can we </a:t>
            </a:r>
            <a:r>
              <a:rPr lang="en-US" sz="2400" u="sng" dirty="0">
                <a:latin typeface="Forte" panose="03060902040502070203" pitchFamily="66" charset="0"/>
              </a:rPr>
              <a:t>afford</a:t>
            </a:r>
            <a:r>
              <a:rPr lang="en-US" sz="2400" dirty="0">
                <a:solidFill>
                  <a:srgbClr val="C00000"/>
                </a:solidFill>
                <a:latin typeface="Forte" panose="03060902040502070203" pitchFamily="66" charset="0"/>
              </a:rPr>
              <a:t> it</a:t>
            </a:r>
            <a:r>
              <a:rPr lang="en-US" sz="2400" dirty="0" smtClean="0">
                <a:solidFill>
                  <a:srgbClr val="C00000"/>
                </a:solidFill>
                <a:latin typeface="Forte" panose="03060902040502070203" pitchFamily="66" charset="0"/>
              </a:rPr>
              <a:t>?”</a:t>
            </a:r>
            <a:endParaRPr lang="en-US" sz="2400" dirty="0">
              <a:solidFill>
                <a:srgbClr val="C00000"/>
              </a:solidFill>
              <a:latin typeface="Forte" panose="03060902040502070203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0229" y="5642569"/>
            <a:ext cx="3681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Forte" panose="03060902040502070203" pitchFamily="66" charset="0"/>
              </a:rPr>
              <a:t>“Can we do it </a:t>
            </a:r>
            <a:r>
              <a:rPr lang="en-US" sz="2400" u="sng" dirty="0" smtClean="0">
                <a:latin typeface="Forte" panose="03060902040502070203" pitchFamily="66" charset="0"/>
              </a:rPr>
              <a:t>better</a:t>
            </a:r>
            <a:r>
              <a:rPr lang="en-US" sz="2400" dirty="0" smtClean="0">
                <a:solidFill>
                  <a:srgbClr val="C00000"/>
                </a:solidFill>
                <a:latin typeface="Forte" panose="03060902040502070203" pitchFamily="66" charset="0"/>
              </a:rPr>
              <a:t>?”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Forte" panose="03060902040502070203" pitchFamily="66" charset="0"/>
              </a:rPr>
              <a:t>“What’s the </a:t>
            </a:r>
            <a:r>
              <a:rPr lang="en-US" sz="2400" u="sng" dirty="0" smtClean="0">
                <a:latin typeface="Forte" panose="03060902040502070203" pitchFamily="66" charset="0"/>
              </a:rPr>
              <a:t>best</a:t>
            </a:r>
            <a:r>
              <a:rPr lang="en-US" sz="2400" dirty="0" smtClean="0">
                <a:solidFill>
                  <a:srgbClr val="C00000"/>
                </a:solidFill>
                <a:latin typeface="Forte" panose="03060902040502070203" pitchFamily="66" charset="0"/>
              </a:rPr>
              <a:t> way?”</a:t>
            </a:r>
            <a:endParaRPr lang="en-US" sz="2400" dirty="0">
              <a:solidFill>
                <a:srgbClr val="C00000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7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266" y="3851805"/>
            <a:ext cx="4086225" cy="243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26650"/>
            <a:ext cx="3956437" cy="465031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Inputs (parameters):</a:t>
            </a:r>
          </a:p>
          <a:p>
            <a:pPr lvl="0"/>
            <a:r>
              <a:rPr lang="en-US" dirty="0" smtClean="0"/>
              <a:t>Historical data</a:t>
            </a:r>
            <a:endParaRPr lang="en-US" dirty="0"/>
          </a:p>
          <a:p>
            <a:pPr lvl="0"/>
            <a:r>
              <a:rPr lang="en-US" dirty="0" smtClean="0"/>
              <a:t>Estimates (constant)</a:t>
            </a:r>
          </a:p>
          <a:p>
            <a:pPr lvl="0"/>
            <a:r>
              <a:rPr lang="en-US" dirty="0" smtClean="0"/>
              <a:t>Probabilistic/Statistical (distributions)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857" y="627627"/>
            <a:ext cx="4585214" cy="3178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969" y="2235563"/>
            <a:ext cx="3820209" cy="323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5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63" y="1184739"/>
            <a:ext cx="7584207" cy="5132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67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Visualizing</a:t>
            </a:r>
            <a:r>
              <a:rPr lang="en-US" dirty="0" smtClean="0"/>
              <a:t> the Data/Results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589" y="3645071"/>
            <a:ext cx="4860758" cy="2816750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b="1" dirty="0" smtClean="0"/>
              <a:t>“Real-Time” (accelerated) data:</a:t>
            </a:r>
          </a:p>
          <a:p>
            <a:pPr lvl="0"/>
            <a:r>
              <a:rPr lang="en-US" dirty="0" smtClean="0"/>
              <a:t>Animation</a:t>
            </a:r>
          </a:p>
          <a:p>
            <a:pPr lvl="0"/>
            <a:r>
              <a:rPr lang="en-US" dirty="0" smtClean="0"/>
              <a:t>Items processed</a:t>
            </a:r>
          </a:p>
          <a:p>
            <a:pPr lvl="0"/>
            <a:r>
              <a:rPr lang="en-US" dirty="0" smtClean="0"/>
              <a:t>Items waiting (to be processed)</a:t>
            </a:r>
          </a:p>
          <a:p>
            <a:pPr lvl="0"/>
            <a:r>
              <a:rPr lang="en-US" dirty="0" smtClean="0"/>
              <a:t>Utilization Graphs</a:t>
            </a:r>
          </a:p>
          <a:p>
            <a:pPr lvl="0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2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88" y="567818"/>
            <a:ext cx="2864833" cy="1325563"/>
          </a:xfrm>
        </p:spPr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PICTURE </a:t>
            </a:r>
            <a:br>
              <a:rPr lang="en-US" smtClean="0">
                <a:solidFill>
                  <a:srgbClr val="C00000"/>
                </a:solidFill>
              </a:rPr>
            </a:br>
            <a:r>
              <a:rPr lang="en-US" smtClean="0"/>
              <a:t>THIS</a:t>
            </a:r>
            <a:r>
              <a:rPr lang="en-US" dirty="0"/>
              <a:t>...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234521" y="339214"/>
            <a:ext cx="8594855" cy="6095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182880" tIns="182880" rIns="91440" bIns="9144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Hypothetical (…more or less) </a:t>
            </a:r>
            <a:r>
              <a:rPr lang="en-US" sz="3600" b="1" dirty="0" smtClean="0">
                <a:solidFill>
                  <a:srgbClr val="C00000"/>
                </a:solidFill>
              </a:rPr>
              <a:t>CHALLENGE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sz="1100" dirty="0" smtClean="0"/>
          </a:p>
          <a:p>
            <a:pPr marL="0" indent="0">
              <a:buNone/>
            </a:pPr>
            <a:r>
              <a:rPr lang="en-US" sz="3600" b="1" dirty="0" smtClean="0"/>
              <a:t>Can a CRO* reduce its RFP/</a:t>
            </a:r>
            <a:r>
              <a:rPr lang="en-US" sz="3600" b="1" dirty="0" err="1" smtClean="0"/>
              <a:t>Proposal+Start-up</a:t>
            </a:r>
            <a:r>
              <a:rPr lang="en-US" sz="3600" b="1" dirty="0" smtClean="0"/>
              <a:t> </a:t>
            </a:r>
            <a:r>
              <a:rPr lang="en-US" sz="3600" b="1" dirty="0" smtClean="0"/>
              <a:t>processes </a:t>
            </a:r>
            <a:r>
              <a:rPr lang="en-US" sz="3600" b="1" dirty="0" smtClean="0"/>
              <a:t>from 15+30 </a:t>
            </a:r>
            <a:r>
              <a:rPr lang="en-US" sz="3600" b="1" dirty="0" smtClean="0"/>
              <a:t>to </a:t>
            </a:r>
            <a:r>
              <a:rPr lang="en-US" sz="3600" b="1" dirty="0" smtClean="0"/>
              <a:t>5+15 days?</a:t>
            </a:r>
            <a:endParaRPr lang="en-US" b="1" dirty="0" smtClean="0"/>
          </a:p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dirty="0" smtClean="0"/>
              <a:t>Some </a:t>
            </a:r>
            <a:r>
              <a:rPr lang="en-US" dirty="0" smtClean="0"/>
              <a:t>of the MANY </a:t>
            </a:r>
            <a:r>
              <a:rPr lang="en-US" dirty="0" smtClean="0"/>
              <a:t>variables to consider:</a:t>
            </a:r>
            <a:endParaRPr lang="en-US" dirty="0" smtClean="0"/>
          </a:p>
          <a:p>
            <a:pPr lvl="1"/>
            <a:r>
              <a:rPr lang="en-US" sz="2800" dirty="0" smtClean="0"/>
              <a:t>Huge stakes:</a:t>
            </a:r>
          </a:p>
          <a:p>
            <a:pPr lvl="2"/>
            <a:r>
              <a:rPr lang="en-US" sz="2400" dirty="0" smtClean="0"/>
              <a:t>Sponsor: </a:t>
            </a:r>
            <a:r>
              <a:rPr lang="en-US" sz="2400" b="1" dirty="0"/>
              <a:t>$600K to $8M</a:t>
            </a:r>
            <a:r>
              <a:rPr lang="en-US" sz="2400" dirty="0"/>
              <a:t> loss per delayed-day</a:t>
            </a:r>
          </a:p>
          <a:p>
            <a:pPr lvl="2"/>
            <a:r>
              <a:rPr lang="en-US" sz="2400" dirty="0" smtClean="0"/>
              <a:t>CRO: </a:t>
            </a:r>
            <a:r>
              <a:rPr lang="en-US" sz="2400" b="1" dirty="0" smtClean="0"/>
              <a:t>WIN</a:t>
            </a:r>
            <a:r>
              <a:rPr lang="en-US" sz="2400" dirty="0" smtClean="0"/>
              <a:t> (if profitable) </a:t>
            </a:r>
            <a:r>
              <a:rPr lang="en-US" sz="2400" b="1" dirty="0" smtClean="0"/>
              <a:t>or DIE </a:t>
            </a:r>
            <a:r>
              <a:rPr lang="en-US" sz="2400" dirty="0" smtClean="0"/>
              <a:t>(if miscalculating operational timelines and/or costs)!</a:t>
            </a:r>
          </a:p>
          <a:p>
            <a:pPr lvl="1"/>
            <a:r>
              <a:rPr lang="en-US" sz="2800" dirty="0" smtClean="0"/>
              <a:t>Large number &amp; diversity of players</a:t>
            </a:r>
          </a:p>
          <a:p>
            <a:pPr lvl="1"/>
            <a:r>
              <a:rPr lang="en-US" sz="2800" dirty="0" smtClean="0"/>
              <a:t>Many AND very complex processes</a:t>
            </a:r>
          </a:p>
          <a:p>
            <a:pPr lvl="1"/>
            <a:r>
              <a:rPr lang="en-US" sz="2800" dirty="0" smtClean="0"/>
              <a:t>Aggressive competition</a:t>
            </a:r>
          </a:p>
          <a:p>
            <a:pPr lvl="1"/>
            <a:r>
              <a:rPr lang="en-US" sz="2800" dirty="0" smtClean="0"/>
              <a:t>Global  operations</a:t>
            </a:r>
          </a:p>
          <a:p>
            <a:pPr lvl="1"/>
            <a:r>
              <a:rPr lang="en-US" sz="2800" dirty="0" smtClean="0"/>
              <a:t>Complex Regulatory </a:t>
            </a:r>
            <a:r>
              <a:rPr lang="en-US" sz="2800" dirty="0" smtClean="0"/>
              <a:t>environment(s)</a:t>
            </a: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234521" y="6434497"/>
            <a:ext cx="367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CRO: Clinical Research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Outputs/Results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94845"/>
            <a:ext cx="3829216" cy="1959166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Time Estimates</a:t>
            </a:r>
          </a:p>
          <a:p>
            <a:pPr lvl="0"/>
            <a:r>
              <a:rPr lang="en-US" sz="2400" dirty="0" smtClean="0"/>
              <a:t>Resource Estimates</a:t>
            </a:r>
          </a:p>
          <a:p>
            <a:pPr lvl="0"/>
            <a:r>
              <a:rPr lang="en-US" sz="2400" dirty="0" smtClean="0"/>
              <a:t>Capacity Estimates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6409" t="22963" r="5544" b="11761"/>
          <a:stretch/>
        </p:blipFill>
        <p:spPr>
          <a:xfrm>
            <a:off x="4764505" y="770020"/>
            <a:ext cx="6340448" cy="35638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7139" t="22831" r="25441" b="29454"/>
          <a:stretch/>
        </p:blipFill>
        <p:spPr>
          <a:xfrm>
            <a:off x="2790908" y="3454010"/>
            <a:ext cx="5015076" cy="302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9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945" y="135012"/>
            <a:ext cx="10515600" cy="801938"/>
          </a:xfrm>
        </p:spPr>
        <p:txBody>
          <a:bodyPr>
            <a:normAutofit fontScale="90000"/>
          </a:bodyPr>
          <a:lstStyle/>
          <a:p>
            <a:r>
              <a:rPr lang="en-US" dirty="0"/>
              <a:t>Scenarios &amp; </a:t>
            </a:r>
            <a:r>
              <a:rPr lang="en-US" dirty="0">
                <a:solidFill>
                  <a:srgbClr val="C00000"/>
                </a:solidFill>
              </a:rPr>
              <a:t>What-If </a:t>
            </a:r>
            <a:r>
              <a:rPr lang="en-US" dirty="0" smtClean="0">
                <a:solidFill>
                  <a:srgbClr val="C00000"/>
                </a:solidFill>
              </a:rPr>
              <a:t>Analyses </a:t>
            </a:r>
            <a:r>
              <a:rPr lang="en-US" dirty="0" smtClean="0"/>
              <a:t>(“2 or 3 Nurses?”)</a:t>
            </a: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780" t="9334" r="1309" b="5574"/>
          <a:stretch/>
        </p:blipFill>
        <p:spPr>
          <a:xfrm>
            <a:off x="279761" y="936950"/>
            <a:ext cx="9887320" cy="57153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30359" y="1534804"/>
            <a:ext cx="1971818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/>
              <a:t>Timing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048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90235"/>
            <a:ext cx="10515600" cy="834266"/>
          </a:xfrm>
        </p:spPr>
        <p:txBody>
          <a:bodyPr>
            <a:normAutofit fontScale="90000"/>
          </a:bodyPr>
          <a:lstStyle/>
          <a:p>
            <a:r>
              <a:rPr lang="en-US" dirty="0"/>
              <a:t>Scenarios &amp; What-If </a:t>
            </a:r>
            <a:r>
              <a:rPr lang="en-US" dirty="0" smtClean="0"/>
              <a:t>Analyses (“2 or 3 Nurses?”)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6548" t="9195" r="46952" b="32452"/>
          <a:stretch/>
        </p:blipFill>
        <p:spPr>
          <a:xfrm>
            <a:off x="4506955" y="1224501"/>
            <a:ext cx="5902558" cy="52508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00752" y="3055705"/>
            <a:ext cx="1902444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3200" b="1" dirty="0"/>
              <a:t>Resources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9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LEVEL 0: </a:t>
            </a:r>
            <a:r>
              <a:rPr lang="en-US" smtClean="0">
                <a:solidFill>
                  <a:srgbClr val="C00000"/>
                </a:solidFill>
              </a:rPr>
              <a:t>BPMN</a:t>
            </a:r>
            <a:r>
              <a:rPr lang="en-US" smtClean="0"/>
              <a:t> VALIDATION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785" y="1589842"/>
            <a:ext cx="10822675" cy="423775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600" dirty="0" smtClean="0"/>
              <a:t>What are we looking for?</a:t>
            </a:r>
          </a:p>
          <a:p>
            <a:pPr lvl="1"/>
            <a:r>
              <a:rPr lang="en-US" sz="3600" dirty="0" smtClean="0"/>
              <a:t>Verify BPMN Specification conformity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550870" y="5064689"/>
            <a:ext cx="4043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Forte" panose="03060902040502070203" pitchFamily="66" charset="0"/>
              </a:rPr>
              <a:t>“Are we even </a:t>
            </a:r>
            <a:r>
              <a:rPr lang="en-US" sz="2400" dirty="0" smtClean="0">
                <a:latin typeface="Forte" panose="03060902040502070203" pitchFamily="66" charset="0"/>
              </a:rPr>
              <a:t>communicating</a:t>
            </a:r>
            <a:r>
              <a:rPr lang="en-US" sz="2400" dirty="0" smtClean="0">
                <a:solidFill>
                  <a:srgbClr val="C00000"/>
                </a:solidFill>
                <a:latin typeface="Forte" panose="03060902040502070203" pitchFamily="66" charset="0"/>
              </a:rPr>
              <a:t> in the same language?</a:t>
            </a:r>
            <a:endParaRPr lang="en-US" sz="2400" dirty="0">
              <a:solidFill>
                <a:srgbClr val="C00000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30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6988" cy="1325563"/>
          </a:xfrm>
        </p:spPr>
        <p:txBody>
          <a:bodyPr/>
          <a:lstStyle/>
          <a:p>
            <a:r>
              <a:rPr lang="en-US" dirty="0" smtClean="0"/>
              <a:t>LEVEL 1: PROCESS </a:t>
            </a:r>
            <a:r>
              <a:rPr lang="en-US" b="1" dirty="0" smtClean="0">
                <a:solidFill>
                  <a:srgbClr val="C00000"/>
                </a:solidFill>
              </a:rPr>
              <a:t>LOGIC</a:t>
            </a:r>
            <a:r>
              <a:rPr lang="en-US" b="1" dirty="0" smtClean="0"/>
              <a:t>/</a:t>
            </a:r>
            <a:r>
              <a:rPr lang="en-US" b="1" dirty="0" smtClean="0">
                <a:solidFill>
                  <a:srgbClr val="C00000"/>
                </a:solidFill>
              </a:rPr>
              <a:t>STRUCTURE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8" y="1583140"/>
            <a:ext cx="10822675" cy="43223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600" dirty="0" smtClean="0"/>
              <a:t>What are we looking for?</a:t>
            </a:r>
          </a:p>
          <a:p>
            <a:pPr lvl="1"/>
            <a:r>
              <a:rPr lang="en-US" sz="3600" dirty="0" smtClean="0"/>
              <a:t>Deadlocks</a:t>
            </a:r>
            <a:endParaRPr lang="en-US" sz="3600" dirty="0"/>
          </a:p>
          <a:p>
            <a:pPr lvl="1"/>
            <a:r>
              <a:rPr lang="en-US" sz="3600" dirty="0"/>
              <a:t>Infinite loops</a:t>
            </a:r>
          </a:p>
          <a:p>
            <a:pPr lvl="1"/>
            <a:r>
              <a:rPr lang="en-US" sz="3600" dirty="0"/>
              <a:t>Branches that are never used</a:t>
            </a:r>
          </a:p>
          <a:p>
            <a:pPr lvl="1"/>
            <a:r>
              <a:rPr lang="en-US" sz="3600" dirty="0"/>
              <a:t>Logic faults (e.g. unexpected work items/tokens</a:t>
            </a:r>
            <a:r>
              <a:rPr lang="en-US" sz="3600" dirty="0" smtClean="0"/>
              <a:t>):</a:t>
            </a:r>
          </a:p>
          <a:p>
            <a:pPr lvl="2"/>
            <a:r>
              <a:rPr lang="en-US" sz="3200" dirty="0" smtClean="0"/>
              <a:t>Anti-patterns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054285" y="5582334"/>
            <a:ext cx="874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Forte" panose="03060902040502070203" pitchFamily="66" charset="0"/>
              </a:rPr>
              <a:t>“</a:t>
            </a:r>
            <a:r>
              <a:rPr lang="en-US" sz="2800" dirty="0" smtClean="0">
                <a:latin typeface="Forte" panose="03060902040502070203" pitchFamily="66" charset="0"/>
              </a:rPr>
              <a:t>Have we </a:t>
            </a:r>
            <a:r>
              <a:rPr lang="en-US" sz="3600" dirty="0" smtClean="0">
                <a:solidFill>
                  <a:srgbClr val="C00000"/>
                </a:solidFill>
                <a:latin typeface="Forte" panose="03060902040502070203" pitchFamily="66" charset="0"/>
              </a:rPr>
              <a:t>model</a:t>
            </a:r>
            <a:r>
              <a:rPr lang="en-US" sz="2800" dirty="0" smtClean="0">
                <a:latin typeface="Forte" panose="03060902040502070203" pitchFamily="66" charset="0"/>
              </a:rPr>
              <a:t>ed it in a way that </a:t>
            </a:r>
            <a:r>
              <a:rPr lang="en-US" sz="3600" dirty="0" smtClean="0">
                <a:solidFill>
                  <a:srgbClr val="C00000"/>
                </a:solidFill>
                <a:latin typeface="Forte" panose="03060902040502070203" pitchFamily="66" charset="0"/>
              </a:rPr>
              <a:t>makes sense</a:t>
            </a:r>
            <a:r>
              <a:rPr lang="en-US" sz="2800" dirty="0" smtClean="0">
                <a:solidFill>
                  <a:srgbClr val="C00000"/>
                </a:solidFill>
                <a:latin typeface="Forte" panose="03060902040502070203" pitchFamily="66" charset="0"/>
              </a:rPr>
              <a:t>?”</a:t>
            </a:r>
            <a:endParaRPr lang="en-US" sz="2800" dirty="0">
              <a:solidFill>
                <a:srgbClr val="C00000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2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6988" cy="1325563"/>
          </a:xfrm>
        </p:spPr>
        <p:txBody>
          <a:bodyPr/>
          <a:lstStyle/>
          <a:p>
            <a:r>
              <a:rPr lang="en-US" dirty="0" smtClean="0"/>
              <a:t>LEVEL 2: </a:t>
            </a:r>
            <a:r>
              <a:rPr lang="en-US" b="1" dirty="0" smtClean="0">
                <a:solidFill>
                  <a:srgbClr val="C00000"/>
                </a:solidFill>
              </a:rPr>
              <a:t>TIME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8" y="1583140"/>
            <a:ext cx="10822675" cy="4411260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sz="3600" b="1" dirty="0" smtClean="0"/>
              <a:t>Assumptions: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600" dirty="0" smtClean="0"/>
              <a:t>Level 1 assumptions +</a:t>
            </a:r>
          </a:p>
          <a:p>
            <a:pPr lvl="1"/>
            <a:r>
              <a:rPr lang="en-US" sz="3600" dirty="0" smtClean="0"/>
              <a:t>Unlimited resources</a:t>
            </a:r>
          </a:p>
          <a:p>
            <a:pPr lvl="1"/>
            <a:r>
              <a:rPr lang="en-US" sz="3600" dirty="0" smtClean="0"/>
              <a:t>No Costs associated with either Resources or Activities</a:t>
            </a:r>
            <a:endParaRPr lang="en-US" sz="3600" dirty="0"/>
          </a:p>
          <a:p>
            <a:pPr marL="457200" lvl="1" indent="0">
              <a:buNone/>
            </a:pPr>
            <a:endParaRPr lang="en-US" sz="3600" b="1" dirty="0" smtClean="0"/>
          </a:p>
          <a:p>
            <a:pPr marL="457200" lvl="1" indent="0">
              <a:buNone/>
            </a:pPr>
            <a:r>
              <a:rPr lang="en-US" sz="3600" b="1" dirty="0" smtClean="0"/>
              <a:t>What are we looking for?</a:t>
            </a:r>
          </a:p>
          <a:p>
            <a:pPr marL="457200" lvl="1" indent="0">
              <a:buNone/>
            </a:pPr>
            <a:r>
              <a:rPr lang="en-US" sz="3600" dirty="0"/>
              <a:t>Level 1 </a:t>
            </a:r>
            <a:r>
              <a:rPr lang="en-US" sz="3600" dirty="0" smtClean="0"/>
              <a:t>results (i.e. valid BPMN &amp; Logic) +</a:t>
            </a:r>
            <a:endParaRPr lang="en-US" sz="3600" dirty="0"/>
          </a:p>
          <a:p>
            <a:pPr lvl="1"/>
            <a:r>
              <a:rPr lang="en-US" sz="3600" dirty="0" smtClean="0"/>
              <a:t>Cycle-Time</a:t>
            </a:r>
          </a:p>
          <a:p>
            <a:pPr lvl="1"/>
            <a:r>
              <a:rPr lang="en-US" sz="3600" dirty="0" smtClean="0"/>
              <a:t>Processing Time</a:t>
            </a:r>
          </a:p>
          <a:p>
            <a:pPr lvl="1"/>
            <a:r>
              <a:rPr lang="en-US" sz="3600" dirty="0" smtClean="0"/>
              <a:t>Preliminary “Critical Path”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6532" y="5758730"/>
            <a:ext cx="5622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Forte" panose="03060902040502070203" pitchFamily="66" charset="0"/>
              </a:rPr>
              <a:t>“</a:t>
            </a:r>
            <a:r>
              <a:rPr lang="en-US" sz="3200" dirty="0" smtClean="0">
                <a:latin typeface="Forte" panose="03060902040502070203" pitchFamily="66" charset="0"/>
              </a:rPr>
              <a:t>How much </a:t>
            </a:r>
            <a:r>
              <a:rPr lang="en-US" sz="4000" dirty="0" smtClean="0">
                <a:solidFill>
                  <a:srgbClr val="C00000"/>
                </a:solidFill>
                <a:latin typeface="Forte" panose="03060902040502070203" pitchFamily="66" charset="0"/>
              </a:rPr>
              <a:t>time</a:t>
            </a:r>
            <a:r>
              <a:rPr lang="en-US" sz="3200" dirty="0" smtClean="0">
                <a:latin typeface="Forte" panose="03060902040502070203" pitchFamily="66" charset="0"/>
              </a:rPr>
              <a:t> will it take</a:t>
            </a:r>
            <a:r>
              <a:rPr lang="en-US" sz="3200" dirty="0" smtClean="0">
                <a:solidFill>
                  <a:srgbClr val="C00000"/>
                </a:solidFill>
                <a:latin typeface="Forte" panose="03060902040502070203" pitchFamily="66" charset="0"/>
              </a:rPr>
              <a:t>?”</a:t>
            </a:r>
            <a:endParaRPr lang="en-US" sz="3200" dirty="0">
              <a:solidFill>
                <a:srgbClr val="C00000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3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6988" cy="1325563"/>
          </a:xfrm>
        </p:spPr>
        <p:txBody>
          <a:bodyPr/>
          <a:lstStyle/>
          <a:p>
            <a:r>
              <a:rPr lang="en-US" dirty="0" smtClean="0"/>
              <a:t>LEVEL 3a: TIME + </a:t>
            </a:r>
            <a:r>
              <a:rPr lang="en-US" b="1" dirty="0" smtClean="0">
                <a:solidFill>
                  <a:srgbClr val="C00000"/>
                </a:solidFill>
              </a:rPr>
              <a:t>RESOURCES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8" y="1583140"/>
            <a:ext cx="10822675" cy="4817660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sz="3600" b="1" dirty="0" smtClean="0"/>
              <a:t>Assumptions: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600" dirty="0" smtClean="0"/>
              <a:t>Level 2 assumptions +</a:t>
            </a:r>
          </a:p>
          <a:p>
            <a:pPr lvl="1"/>
            <a:r>
              <a:rPr lang="en-US" sz="3600" dirty="0" smtClean="0"/>
              <a:t>Resources ARE limited</a:t>
            </a:r>
          </a:p>
          <a:p>
            <a:pPr lvl="1"/>
            <a:r>
              <a:rPr lang="en-US" sz="3600" dirty="0" smtClean="0"/>
              <a:t>Resources are either People or other kind of Resources (e.g. systems, materials)</a:t>
            </a:r>
          </a:p>
          <a:p>
            <a:pPr marL="457200" lvl="1" indent="0">
              <a:buNone/>
            </a:pPr>
            <a:endParaRPr lang="en-US" sz="3600" b="1" dirty="0" smtClean="0"/>
          </a:p>
          <a:p>
            <a:pPr marL="457200" lvl="1" indent="0">
              <a:buNone/>
            </a:pPr>
            <a:r>
              <a:rPr lang="en-US" sz="3600" b="1" dirty="0" smtClean="0"/>
              <a:t>What are we looking for?</a:t>
            </a:r>
          </a:p>
          <a:p>
            <a:pPr marL="457200" lvl="1" indent="0">
              <a:buNone/>
            </a:pPr>
            <a:r>
              <a:rPr lang="en-US" sz="3600" dirty="0" smtClean="0"/>
              <a:t>Level 2 results +</a:t>
            </a:r>
          </a:p>
          <a:p>
            <a:pPr lvl="1"/>
            <a:r>
              <a:rPr lang="en-US" sz="3600" dirty="0" smtClean="0"/>
              <a:t>Waiting times (delays) due to Resources not being available, Critical Path </a:t>
            </a:r>
          </a:p>
          <a:p>
            <a:pPr lvl="1"/>
            <a:r>
              <a:rPr lang="en-US" sz="3600" dirty="0" smtClean="0"/>
              <a:t>Resource Over and Under-Utilization</a:t>
            </a:r>
          </a:p>
          <a:p>
            <a:pPr lvl="1"/>
            <a:endParaRPr lang="en-U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59718" y="5760026"/>
            <a:ext cx="368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Forte" panose="03060902040502070203" pitchFamily="66" charset="0"/>
              </a:rPr>
              <a:t>“</a:t>
            </a:r>
            <a:r>
              <a:rPr lang="en-US" sz="3200" dirty="0" smtClean="0">
                <a:latin typeface="Forte" panose="03060902040502070203" pitchFamily="66" charset="0"/>
              </a:rPr>
              <a:t>Can </a:t>
            </a:r>
            <a:r>
              <a:rPr lang="en-US" sz="4000" dirty="0" smtClean="0">
                <a:solidFill>
                  <a:srgbClr val="C00000"/>
                </a:solidFill>
                <a:latin typeface="Forte" panose="03060902040502070203" pitchFamily="66" charset="0"/>
              </a:rPr>
              <a:t>we</a:t>
            </a:r>
            <a:r>
              <a:rPr lang="en-US" sz="3200" dirty="0" smtClean="0">
                <a:latin typeface="Forte" panose="03060902040502070203" pitchFamily="66" charset="0"/>
              </a:rPr>
              <a:t> do it</a:t>
            </a:r>
            <a:r>
              <a:rPr lang="en-US" sz="3200" dirty="0" smtClean="0">
                <a:solidFill>
                  <a:srgbClr val="C00000"/>
                </a:solidFill>
                <a:latin typeface="Forte" panose="03060902040502070203" pitchFamily="66" charset="0"/>
              </a:rPr>
              <a:t>?”</a:t>
            </a:r>
            <a:endParaRPr lang="en-US" sz="3200" dirty="0">
              <a:solidFill>
                <a:srgbClr val="C00000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5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6988" cy="1325563"/>
          </a:xfrm>
        </p:spPr>
        <p:txBody>
          <a:bodyPr/>
          <a:lstStyle/>
          <a:p>
            <a:r>
              <a:rPr lang="en-US" dirty="0" smtClean="0"/>
              <a:t>LEVEL 3b: TIME, RESOURCES +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COST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8" y="1583140"/>
            <a:ext cx="10822675" cy="481766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3600" b="1" dirty="0" smtClean="0"/>
              <a:t>Assumptions: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600" dirty="0" smtClean="0"/>
              <a:t>Levels 2, 3a assumptions +</a:t>
            </a:r>
          </a:p>
          <a:p>
            <a:pPr lvl="1"/>
            <a:r>
              <a:rPr lang="en-US" sz="3600" dirty="0" smtClean="0"/>
              <a:t>Variable-Costs associated with Resources (e.g. hourly rate)</a:t>
            </a:r>
          </a:p>
          <a:p>
            <a:pPr lvl="1"/>
            <a:r>
              <a:rPr lang="en-US" sz="3600" dirty="0" smtClean="0"/>
              <a:t>Fixed-Costs associated with Activities (e.g. materials) </a:t>
            </a:r>
            <a:endParaRPr lang="en-US" sz="3600" dirty="0"/>
          </a:p>
          <a:p>
            <a:pPr marL="457200" lvl="1" indent="0">
              <a:buNone/>
            </a:pPr>
            <a:endParaRPr lang="en-US" sz="3600" b="1" dirty="0" smtClean="0"/>
          </a:p>
          <a:p>
            <a:pPr marL="457200" lvl="1" indent="0">
              <a:buNone/>
            </a:pPr>
            <a:r>
              <a:rPr lang="en-US" sz="3600" b="1" dirty="0" smtClean="0"/>
              <a:t>What are we looking for?</a:t>
            </a:r>
          </a:p>
          <a:p>
            <a:pPr marL="457200" lvl="1" indent="0">
              <a:buNone/>
            </a:pPr>
            <a:r>
              <a:rPr lang="en-US" sz="3600" dirty="0" smtClean="0"/>
              <a:t>Levels 2, 3a results +</a:t>
            </a:r>
          </a:p>
          <a:p>
            <a:pPr lvl="1"/>
            <a:r>
              <a:rPr lang="en-US" sz="3600" dirty="0" smtClean="0"/>
              <a:t>Costs to perform the process</a:t>
            </a:r>
          </a:p>
          <a:p>
            <a:pPr lvl="1"/>
            <a:endParaRPr lang="en-U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843102" y="5692914"/>
            <a:ext cx="4194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Forte" panose="03060902040502070203" pitchFamily="66" charset="0"/>
              </a:rPr>
              <a:t>“</a:t>
            </a:r>
            <a:r>
              <a:rPr lang="en-US" sz="3200" dirty="0" smtClean="0">
                <a:latin typeface="Forte" panose="03060902040502070203" pitchFamily="66" charset="0"/>
              </a:rPr>
              <a:t>Can </a:t>
            </a:r>
            <a:r>
              <a:rPr lang="en-US" sz="3200" dirty="0">
                <a:latin typeface="Forte" panose="03060902040502070203" pitchFamily="66" charset="0"/>
              </a:rPr>
              <a:t>we </a:t>
            </a:r>
            <a:r>
              <a:rPr lang="en-US" sz="4000" dirty="0">
                <a:solidFill>
                  <a:srgbClr val="C00000"/>
                </a:solidFill>
                <a:latin typeface="Forte" panose="03060902040502070203" pitchFamily="66" charset="0"/>
              </a:rPr>
              <a:t>afford</a:t>
            </a:r>
            <a:r>
              <a:rPr lang="en-US" sz="3200" dirty="0">
                <a:latin typeface="Forte" panose="03060902040502070203" pitchFamily="66" charset="0"/>
              </a:rPr>
              <a:t> it</a:t>
            </a:r>
            <a:r>
              <a:rPr lang="en-US" sz="3200" dirty="0" smtClean="0">
                <a:solidFill>
                  <a:srgbClr val="C00000"/>
                </a:solidFill>
                <a:latin typeface="Forte" panose="03060902040502070203" pitchFamily="66" charset="0"/>
              </a:rPr>
              <a:t>?”</a:t>
            </a:r>
            <a:endParaRPr lang="en-US" sz="3200" dirty="0">
              <a:solidFill>
                <a:srgbClr val="C00000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6988" cy="1325563"/>
          </a:xfrm>
        </p:spPr>
        <p:txBody>
          <a:bodyPr/>
          <a:lstStyle/>
          <a:p>
            <a:r>
              <a:rPr lang="en-US" dirty="0" smtClean="0"/>
              <a:t>LEVEL 4: RESOURCES, TIME, COSTS + </a:t>
            </a:r>
            <a:r>
              <a:rPr lang="en-US" b="1" dirty="0" smtClean="0">
                <a:solidFill>
                  <a:srgbClr val="C00000"/>
                </a:solidFill>
              </a:rPr>
              <a:t>CALENDAR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9" y="1905000"/>
            <a:ext cx="7670324" cy="4165862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3200" b="1" dirty="0" smtClean="0"/>
              <a:t>Assumptions:</a:t>
            </a:r>
            <a:endParaRPr lang="en-US" sz="3200" b="1" dirty="0"/>
          </a:p>
          <a:p>
            <a:pPr marL="457200" lvl="1" indent="0">
              <a:buNone/>
            </a:pPr>
            <a:r>
              <a:rPr lang="en-US" sz="3200" dirty="0" smtClean="0"/>
              <a:t>Level 3 assumptions +</a:t>
            </a:r>
          </a:p>
          <a:p>
            <a:pPr lvl="1"/>
            <a:r>
              <a:rPr lang="en-US" sz="3200" dirty="0" smtClean="0"/>
              <a:t>Resources Availability varies by Calendar Periods (e.g. Shifts)</a:t>
            </a:r>
          </a:p>
          <a:p>
            <a:pPr marL="457200" lvl="1" indent="0">
              <a:buNone/>
            </a:pPr>
            <a:endParaRPr lang="en-US" sz="3200" b="1" dirty="0" smtClean="0"/>
          </a:p>
          <a:p>
            <a:pPr marL="457200" lvl="1" indent="0">
              <a:buNone/>
            </a:pPr>
            <a:r>
              <a:rPr lang="en-US" sz="3200" b="1" dirty="0" smtClean="0"/>
              <a:t>What are we looking for?</a:t>
            </a:r>
          </a:p>
          <a:p>
            <a:pPr marL="457200" lvl="1" indent="0">
              <a:buNone/>
            </a:pPr>
            <a:r>
              <a:rPr lang="en-US" sz="3200" dirty="0" smtClean="0"/>
              <a:t>Level 3 results +</a:t>
            </a:r>
          </a:p>
          <a:p>
            <a:pPr lvl="1"/>
            <a:r>
              <a:rPr lang="en-US" sz="3200" dirty="0" smtClean="0"/>
              <a:t>Optimizing Costs &amp; Resource Utilization</a:t>
            </a:r>
          </a:p>
          <a:p>
            <a:pPr lvl="1"/>
            <a:r>
              <a:rPr lang="en-US" sz="3200" dirty="0" smtClean="0"/>
              <a:t>Identify Critical Time/Calendar Periods</a:t>
            </a:r>
          </a:p>
          <a:p>
            <a:pPr lvl="1"/>
            <a:endParaRPr lang="en-US" sz="3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513163" y="4377529"/>
            <a:ext cx="45341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Forte" panose="03060902040502070203" pitchFamily="66" charset="0"/>
              </a:rPr>
              <a:t>Again</a:t>
            </a:r>
            <a:r>
              <a:rPr lang="en-US" sz="3200" dirty="0" smtClean="0">
                <a:solidFill>
                  <a:srgbClr val="C00000"/>
                </a:solidFill>
                <a:latin typeface="Forte" panose="03060902040502070203" pitchFamily="66" charset="0"/>
              </a:rPr>
              <a:t>…</a:t>
            </a:r>
          </a:p>
          <a:p>
            <a:pPr lvl="1"/>
            <a:r>
              <a:rPr lang="en-US" sz="3200" dirty="0" smtClean="0">
                <a:solidFill>
                  <a:srgbClr val="C00000"/>
                </a:solidFill>
                <a:latin typeface="Forte" panose="03060902040502070203" pitchFamily="66" charset="0"/>
              </a:rPr>
              <a:t>“</a:t>
            </a:r>
            <a:r>
              <a:rPr lang="en-US" sz="3200" dirty="0" smtClean="0">
                <a:latin typeface="Forte" panose="03060902040502070203" pitchFamily="66" charset="0"/>
              </a:rPr>
              <a:t>Can </a:t>
            </a:r>
            <a:r>
              <a:rPr lang="en-US" sz="4000" dirty="0" smtClean="0">
                <a:solidFill>
                  <a:srgbClr val="C00000"/>
                </a:solidFill>
                <a:latin typeface="Forte" panose="03060902040502070203" pitchFamily="66" charset="0"/>
              </a:rPr>
              <a:t>we</a:t>
            </a:r>
            <a:r>
              <a:rPr lang="en-US" sz="3200" dirty="0" smtClean="0">
                <a:latin typeface="Forte" panose="03060902040502070203" pitchFamily="66" charset="0"/>
              </a:rPr>
              <a:t> do it</a:t>
            </a:r>
            <a:r>
              <a:rPr lang="en-US" sz="3200" dirty="0" smtClean="0">
                <a:solidFill>
                  <a:srgbClr val="C00000"/>
                </a:solidFill>
                <a:latin typeface="Forte" panose="03060902040502070203" pitchFamily="66" charset="0"/>
              </a:rPr>
              <a:t>?”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  <a:latin typeface="Forte" panose="03060902040502070203" pitchFamily="66" charset="0"/>
              </a:rPr>
              <a:t>“</a:t>
            </a:r>
            <a:r>
              <a:rPr lang="en-US" sz="3200" dirty="0">
                <a:latin typeface="Forte" panose="03060902040502070203" pitchFamily="66" charset="0"/>
              </a:rPr>
              <a:t>Can we </a:t>
            </a:r>
            <a:r>
              <a:rPr lang="en-US" sz="4000" dirty="0">
                <a:solidFill>
                  <a:srgbClr val="C00000"/>
                </a:solidFill>
                <a:latin typeface="Forte" panose="03060902040502070203" pitchFamily="66" charset="0"/>
              </a:rPr>
              <a:t>afford</a:t>
            </a:r>
            <a:r>
              <a:rPr lang="en-US" sz="3200" dirty="0">
                <a:latin typeface="Forte" panose="03060902040502070203" pitchFamily="66" charset="0"/>
              </a:rPr>
              <a:t> it</a:t>
            </a:r>
            <a:r>
              <a:rPr lang="en-US" sz="3200" dirty="0" smtClean="0">
                <a:solidFill>
                  <a:srgbClr val="C00000"/>
                </a:solidFill>
                <a:latin typeface="Forte" panose="03060902040502070203" pitchFamily="66" charset="0"/>
              </a:rPr>
              <a:t>?”</a:t>
            </a:r>
            <a:endParaRPr lang="en-US" sz="3200" dirty="0">
              <a:solidFill>
                <a:srgbClr val="C00000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2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6988" cy="1325563"/>
          </a:xfrm>
        </p:spPr>
        <p:txBody>
          <a:bodyPr/>
          <a:lstStyle/>
          <a:p>
            <a:r>
              <a:rPr lang="en-US" dirty="0" smtClean="0"/>
              <a:t>LEVEL 5: </a:t>
            </a:r>
            <a:r>
              <a:rPr lang="en-US" b="1" dirty="0" smtClean="0">
                <a:solidFill>
                  <a:srgbClr val="C00000"/>
                </a:solidFill>
              </a:rPr>
              <a:t>SCENARIOS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WHAT-IF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8" y="1583140"/>
            <a:ext cx="10822675" cy="48176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b="1" dirty="0" smtClean="0"/>
              <a:t>Assumptions:</a:t>
            </a:r>
            <a:endParaRPr lang="en-US" sz="3200" b="1" dirty="0"/>
          </a:p>
          <a:p>
            <a:pPr marL="457200" lvl="1" indent="0">
              <a:buNone/>
            </a:pPr>
            <a:r>
              <a:rPr lang="en-US" sz="3200" dirty="0" smtClean="0"/>
              <a:t>Level 4 assumptions +</a:t>
            </a:r>
          </a:p>
          <a:p>
            <a:pPr lvl="1"/>
            <a:r>
              <a:rPr lang="en-US" sz="3200" dirty="0" smtClean="0"/>
              <a:t>Some scenarios may work better (or worse) than others</a:t>
            </a:r>
          </a:p>
          <a:p>
            <a:pPr marL="457200" lvl="1" indent="0">
              <a:buNone/>
            </a:pPr>
            <a:endParaRPr lang="en-US" sz="1050" b="1" dirty="0" smtClean="0"/>
          </a:p>
          <a:p>
            <a:pPr marL="457200" lvl="1" indent="0">
              <a:buNone/>
            </a:pPr>
            <a:r>
              <a:rPr lang="en-US" sz="3200" b="1" dirty="0" smtClean="0"/>
              <a:t>What are we looking for?</a:t>
            </a:r>
          </a:p>
          <a:p>
            <a:pPr marL="457200" lvl="1" indent="0">
              <a:buNone/>
            </a:pPr>
            <a:r>
              <a:rPr lang="en-US" sz="3200" dirty="0" smtClean="0"/>
              <a:t>Level 4 results +</a:t>
            </a:r>
          </a:p>
          <a:p>
            <a:pPr lvl="1"/>
            <a:r>
              <a:rPr lang="en-US" sz="3200" dirty="0" smtClean="0"/>
              <a:t>Optimization: </a:t>
            </a:r>
          </a:p>
          <a:p>
            <a:pPr lvl="2"/>
            <a:r>
              <a:rPr lang="en-US" sz="2800" dirty="0" smtClean="0"/>
              <a:t>Compare various alternate scenarios </a:t>
            </a:r>
          </a:p>
          <a:p>
            <a:pPr lvl="2"/>
            <a:r>
              <a:rPr lang="en-US" sz="2800" dirty="0" smtClean="0"/>
              <a:t>Chose </a:t>
            </a:r>
            <a:r>
              <a:rPr lang="en-US" sz="2800" b="1" dirty="0" smtClean="0">
                <a:solidFill>
                  <a:srgbClr val="C00000"/>
                </a:solidFill>
              </a:rPr>
              <a:t>BEST</a:t>
            </a:r>
            <a:r>
              <a:rPr lang="en-US" sz="2800" dirty="0" smtClean="0"/>
              <a:t> alternative/option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68066" y="5077361"/>
            <a:ext cx="4458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Forte" panose="03060902040502070203" pitchFamily="66" charset="0"/>
              </a:rPr>
              <a:t>“</a:t>
            </a:r>
            <a:r>
              <a:rPr lang="en-US" sz="3200" dirty="0" smtClean="0">
                <a:latin typeface="Forte" panose="03060902040502070203" pitchFamily="66" charset="0"/>
              </a:rPr>
              <a:t>Can we do it </a:t>
            </a:r>
            <a:r>
              <a:rPr lang="en-US" sz="4000" dirty="0" smtClean="0">
                <a:solidFill>
                  <a:srgbClr val="C00000"/>
                </a:solidFill>
                <a:latin typeface="Forte" panose="03060902040502070203" pitchFamily="66" charset="0"/>
              </a:rPr>
              <a:t>better</a:t>
            </a:r>
            <a:r>
              <a:rPr lang="en-US" sz="3200" dirty="0" smtClean="0">
                <a:solidFill>
                  <a:srgbClr val="C00000"/>
                </a:solidFill>
                <a:latin typeface="Forte" panose="03060902040502070203" pitchFamily="66" charset="0"/>
              </a:rPr>
              <a:t>?”</a:t>
            </a:r>
          </a:p>
          <a:p>
            <a:r>
              <a:rPr lang="en-US" sz="3200" dirty="0" smtClean="0">
                <a:solidFill>
                  <a:srgbClr val="C00000"/>
                </a:solidFill>
                <a:latin typeface="Forte" panose="03060902040502070203" pitchFamily="66" charset="0"/>
              </a:rPr>
              <a:t>“</a:t>
            </a:r>
            <a:r>
              <a:rPr lang="en-US" sz="3200" dirty="0" smtClean="0">
                <a:latin typeface="Forte" panose="03060902040502070203" pitchFamily="66" charset="0"/>
              </a:rPr>
              <a:t>What’s the </a:t>
            </a:r>
            <a:r>
              <a:rPr lang="en-US" sz="4000" dirty="0" smtClean="0">
                <a:solidFill>
                  <a:srgbClr val="C00000"/>
                </a:solidFill>
                <a:latin typeface="Forte" panose="03060902040502070203" pitchFamily="66" charset="0"/>
              </a:rPr>
              <a:t>best way</a:t>
            </a:r>
            <a:r>
              <a:rPr lang="en-US" sz="3200" dirty="0" smtClean="0">
                <a:solidFill>
                  <a:srgbClr val="C00000"/>
                </a:solidFill>
                <a:latin typeface="Forte" panose="03060902040502070203" pitchFamily="66" charset="0"/>
              </a:rPr>
              <a:t>?”</a:t>
            </a:r>
            <a:endParaRPr lang="en-US" sz="3200" dirty="0">
              <a:solidFill>
                <a:srgbClr val="C00000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65254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How would we (</a:t>
            </a:r>
            <a:r>
              <a:rPr lang="en-US" sz="5400" dirty="0" smtClean="0">
                <a:solidFill>
                  <a:srgbClr val="C00000"/>
                </a:solidFill>
              </a:rPr>
              <a:t>YOU</a:t>
            </a:r>
            <a:r>
              <a:rPr lang="en-US" sz="5400" dirty="0" smtClean="0"/>
              <a:t>) handle that?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5492" y="2998579"/>
            <a:ext cx="5942029" cy="2939318"/>
          </a:xfrm>
        </p:spPr>
        <p:txBody>
          <a:bodyPr>
            <a:normAutofit fontScale="70000" lnSpcReduction="20000"/>
          </a:bodyPr>
          <a:lstStyle/>
          <a:p>
            <a:pPr marL="0" lvl="0" indent="0" algn="ctr">
              <a:buNone/>
            </a:pPr>
            <a:r>
              <a:rPr lang="en-US" sz="11500" dirty="0" smtClean="0"/>
              <a:t>“</a:t>
            </a:r>
            <a:r>
              <a:rPr lang="en-US" sz="11500" dirty="0" smtClean="0"/>
              <a:t>Hmm,</a:t>
            </a:r>
          </a:p>
          <a:p>
            <a:pPr marL="0" lvl="0" indent="0" algn="ctr">
              <a:buNone/>
            </a:pPr>
            <a:r>
              <a:rPr lang="en-US" sz="11500" dirty="0" smtClean="0">
                <a:solidFill>
                  <a:srgbClr val="C00000"/>
                </a:solidFill>
              </a:rPr>
              <a:t>I don’t know</a:t>
            </a:r>
            <a:r>
              <a:rPr lang="en-US" sz="11500" dirty="0" smtClean="0"/>
              <a:t>”</a:t>
            </a:r>
            <a:endParaRPr lang="en-US" sz="115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88923" y="3593988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it…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537032" y="3593988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…?!?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955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174" y="339214"/>
            <a:ext cx="2796529" cy="4637898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Remember this?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… </a:t>
            </a:r>
            <a:r>
              <a:rPr lang="en-US" dirty="0" smtClean="0"/>
              <a:t>could we do it without Simulations?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34521" y="6434498"/>
            <a:ext cx="367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CRO: Clinical Research Organization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234521" y="339214"/>
            <a:ext cx="8594855" cy="6095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182880" tIns="182880" rIns="91440" bIns="9144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Hypothetical (…more or less) </a:t>
            </a:r>
            <a:r>
              <a:rPr lang="en-US" sz="3600" b="1" dirty="0" smtClean="0">
                <a:solidFill>
                  <a:srgbClr val="C00000"/>
                </a:solidFill>
              </a:rPr>
              <a:t>CHALLENGE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sz="1100" dirty="0" smtClean="0"/>
          </a:p>
          <a:p>
            <a:pPr marL="0" indent="0">
              <a:buNone/>
            </a:pPr>
            <a:r>
              <a:rPr lang="en-US" sz="3600" b="1" dirty="0" smtClean="0"/>
              <a:t>Can a CRO* reduce its RFP/</a:t>
            </a:r>
            <a:r>
              <a:rPr lang="en-US" sz="3600" b="1" dirty="0" err="1" smtClean="0"/>
              <a:t>Proposal+Start-up</a:t>
            </a:r>
            <a:r>
              <a:rPr lang="en-US" sz="3600" b="1" dirty="0" smtClean="0"/>
              <a:t> </a:t>
            </a:r>
            <a:r>
              <a:rPr lang="en-US" sz="3600" b="1" dirty="0" smtClean="0"/>
              <a:t>processes </a:t>
            </a:r>
            <a:r>
              <a:rPr lang="en-US" sz="3600" b="1" dirty="0" smtClean="0"/>
              <a:t>from 15+30 </a:t>
            </a:r>
            <a:r>
              <a:rPr lang="en-US" sz="3600" b="1" dirty="0" smtClean="0"/>
              <a:t>to </a:t>
            </a:r>
            <a:r>
              <a:rPr lang="en-US" sz="3600" b="1" dirty="0" smtClean="0"/>
              <a:t>5+15 days?</a:t>
            </a:r>
            <a:endParaRPr lang="en-US" b="1" dirty="0" smtClean="0"/>
          </a:p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dirty="0" smtClean="0"/>
              <a:t>Some </a:t>
            </a:r>
            <a:r>
              <a:rPr lang="en-US" dirty="0" smtClean="0"/>
              <a:t>of the MANY </a:t>
            </a:r>
            <a:r>
              <a:rPr lang="en-US" dirty="0" smtClean="0"/>
              <a:t>variables to consider:</a:t>
            </a:r>
            <a:endParaRPr lang="en-US" dirty="0" smtClean="0"/>
          </a:p>
          <a:p>
            <a:pPr lvl="1"/>
            <a:r>
              <a:rPr lang="en-US" sz="2800" dirty="0" smtClean="0"/>
              <a:t>Huge stakes:</a:t>
            </a:r>
          </a:p>
          <a:p>
            <a:pPr lvl="2"/>
            <a:r>
              <a:rPr lang="en-US" sz="2400" dirty="0" smtClean="0"/>
              <a:t>Sponsor: </a:t>
            </a:r>
            <a:r>
              <a:rPr lang="en-US" sz="2400" b="1" dirty="0"/>
              <a:t>$600K to $8M</a:t>
            </a:r>
            <a:r>
              <a:rPr lang="en-US" sz="2400" dirty="0"/>
              <a:t> loss per delayed-day</a:t>
            </a:r>
          </a:p>
          <a:p>
            <a:pPr lvl="2"/>
            <a:r>
              <a:rPr lang="en-US" sz="2400" dirty="0" smtClean="0"/>
              <a:t>CRO: </a:t>
            </a:r>
            <a:r>
              <a:rPr lang="en-US" sz="2400" b="1" dirty="0" smtClean="0"/>
              <a:t>WIN</a:t>
            </a:r>
            <a:r>
              <a:rPr lang="en-US" sz="2400" dirty="0" smtClean="0"/>
              <a:t> (if profitable) </a:t>
            </a:r>
            <a:r>
              <a:rPr lang="en-US" sz="2400" b="1" dirty="0" smtClean="0"/>
              <a:t>or DIE </a:t>
            </a:r>
            <a:r>
              <a:rPr lang="en-US" sz="2400" dirty="0" smtClean="0"/>
              <a:t>(if miscalculating operational timelines and/or costs)!</a:t>
            </a:r>
          </a:p>
          <a:p>
            <a:pPr lvl="1"/>
            <a:r>
              <a:rPr lang="en-US" sz="2800" dirty="0" smtClean="0"/>
              <a:t>Large number &amp; diversity of players</a:t>
            </a:r>
          </a:p>
          <a:p>
            <a:pPr lvl="1"/>
            <a:r>
              <a:rPr lang="en-US" sz="2800" dirty="0" smtClean="0"/>
              <a:t>Many AND very complex processes</a:t>
            </a:r>
          </a:p>
          <a:p>
            <a:pPr lvl="1"/>
            <a:r>
              <a:rPr lang="en-US" sz="2800" dirty="0" smtClean="0"/>
              <a:t>Aggressive competition</a:t>
            </a:r>
          </a:p>
          <a:p>
            <a:pPr lvl="1"/>
            <a:r>
              <a:rPr lang="en-US" sz="2800" dirty="0" smtClean="0"/>
              <a:t>Global  operations</a:t>
            </a:r>
          </a:p>
          <a:p>
            <a:pPr lvl="1"/>
            <a:r>
              <a:rPr lang="en-US" sz="2800" dirty="0" smtClean="0"/>
              <a:t>Complex Regulatory </a:t>
            </a:r>
            <a:r>
              <a:rPr lang="en-US" sz="2800" dirty="0" smtClean="0"/>
              <a:t>environment(s)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919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Standards and Best Practices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BPMN: </a:t>
            </a:r>
            <a:r>
              <a:rPr lang="en-US" dirty="0" smtClean="0">
                <a:hlinkClick r:id="rId2"/>
              </a:rPr>
              <a:t>http://www.bpmn.org/</a:t>
            </a:r>
            <a:endParaRPr lang="en-US" dirty="0"/>
          </a:p>
          <a:p>
            <a:pPr lvl="0"/>
            <a:r>
              <a:rPr lang="en-US" dirty="0" err="1" smtClean="0"/>
              <a:t>BPSim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http://www.bpsim.org/</a:t>
            </a:r>
            <a:endParaRPr lang="en-US" dirty="0"/>
          </a:p>
          <a:p>
            <a:pPr lvl="0"/>
            <a:r>
              <a:rPr lang="en-US" dirty="0"/>
              <a:t>Patterns and Anti-Patterns</a:t>
            </a:r>
          </a:p>
        </p:txBody>
      </p:sp>
    </p:spTree>
    <p:extLst>
      <p:ext uri="{BB962C8B-B14F-4D97-AF65-F5344CB8AC3E}">
        <p14:creationId xmlns:p14="http://schemas.microsoft.com/office/powerpoint/2010/main" val="22951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US" sz="5100" dirty="0" smtClean="0"/>
              <a:t>Many available tools:</a:t>
            </a:r>
          </a:p>
          <a:p>
            <a:pPr lvl="1"/>
            <a:r>
              <a:rPr lang="en-US" sz="4600" dirty="0" smtClean="0"/>
              <a:t>Commercial</a:t>
            </a:r>
            <a:endParaRPr lang="en-US" sz="4600" dirty="0"/>
          </a:p>
          <a:p>
            <a:pPr lvl="1"/>
            <a:r>
              <a:rPr lang="en-US" sz="4600" dirty="0" smtClean="0"/>
              <a:t>Open-source*</a:t>
            </a:r>
            <a:endParaRPr lang="en-US" sz="4600" dirty="0"/>
          </a:p>
          <a:p>
            <a:pPr marL="0" lvl="0" indent="0">
              <a:buNone/>
            </a:pPr>
            <a:endParaRPr lang="en-US" sz="5100" dirty="0" smtClean="0"/>
          </a:p>
          <a:p>
            <a:pPr marL="0" lvl="0" indent="0">
              <a:buNone/>
            </a:pPr>
            <a:r>
              <a:rPr lang="en-US" sz="5100" dirty="0" smtClean="0"/>
              <a:t>But, be aware…</a:t>
            </a:r>
          </a:p>
          <a:p>
            <a:pPr marL="0" lvl="0" indent="0">
              <a:buNone/>
            </a:pPr>
            <a:r>
              <a:rPr lang="en-US" sz="5100" dirty="0" smtClean="0"/>
              <a:t>… look for </a:t>
            </a:r>
            <a:r>
              <a:rPr lang="en-US" sz="5100" b="1" dirty="0" smtClean="0">
                <a:solidFill>
                  <a:schemeClr val="accent6">
                    <a:lumMod val="75000"/>
                  </a:schemeClr>
                </a:solidFill>
              </a:rPr>
              <a:t>GOOD</a:t>
            </a:r>
            <a:r>
              <a:rPr lang="en-US" sz="5100" dirty="0" smtClean="0"/>
              <a:t> tools, not “just” </a:t>
            </a:r>
            <a:r>
              <a:rPr lang="en-US" sz="5100" b="1" dirty="0" smtClean="0">
                <a:solidFill>
                  <a:srgbClr val="FF0000"/>
                </a:solidFill>
                <a:latin typeface="Goudy Stout" panose="0202090407030B020401" pitchFamily="18" charset="0"/>
              </a:rPr>
              <a:t>GREAT!</a:t>
            </a:r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smtClean="0"/>
              <a:t>* The tool and some of the examples used in this presentation were from </a:t>
            </a:r>
            <a:r>
              <a:rPr lang="en-US" dirty="0" err="1" smtClean="0"/>
              <a:t>Bizagi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Bizagi.com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DEMOS &amp; 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48899"/>
            <a:ext cx="10515600" cy="1952290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"Simple" </a:t>
            </a:r>
            <a:r>
              <a:rPr lang="en-US" sz="3200" dirty="0" smtClean="0"/>
              <a:t>case: Patient Assistance Process*</a:t>
            </a:r>
            <a:endParaRPr lang="en-US" sz="3200" dirty="0"/>
          </a:p>
          <a:p>
            <a:pPr lvl="0"/>
            <a:r>
              <a:rPr lang="en-US" sz="3200" dirty="0"/>
              <a:t>Complex cases: just imagine (see </a:t>
            </a:r>
            <a:r>
              <a:rPr lang="en-US" sz="3200" dirty="0" smtClean="0"/>
              <a:t>next)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027821"/>
            <a:ext cx="215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Source: Bizagi.com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SO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6700"/>
            <a:ext cx="10515600" cy="46402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dirty="0"/>
              <a:t>What does all this mean to you?</a:t>
            </a:r>
          </a:p>
          <a:p>
            <a:pPr marL="0" lvl="0" indent="0">
              <a:buNone/>
            </a:pPr>
            <a:r>
              <a:rPr lang="en-US" sz="3600" dirty="0" smtClean="0"/>
              <a:t>Business </a:t>
            </a:r>
            <a:r>
              <a:rPr lang="en-US" sz="3600" dirty="0"/>
              <a:t>Process Simulation </a:t>
            </a:r>
            <a:r>
              <a:rPr lang="en-US" sz="3600" dirty="0" smtClean="0"/>
              <a:t>and</a:t>
            </a:r>
            <a:r>
              <a:rPr lang="en-US" sz="3600" dirty="0"/>
              <a:t>:</a:t>
            </a:r>
          </a:p>
          <a:p>
            <a:pPr lvl="1"/>
            <a:r>
              <a:rPr lang="en-US" sz="3200" b="1" dirty="0"/>
              <a:t>Business Analysis</a:t>
            </a:r>
          </a:p>
          <a:p>
            <a:pPr lvl="1"/>
            <a:r>
              <a:rPr lang="en-US" sz="3200" b="1" dirty="0"/>
              <a:t>Risk Management</a:t>
            </a:r>
          </a:p>
          <a:p>
            <a:pPr lvl="1"/>
            <a:r>
              <a:rPr lang="en-US" sz="3200" b="1" dirty="0"/>
              <a:t>Project </a:t>
            </a:r>
            <a:r>
              <a:rPr lang="en-US" sz="3200" b="1" dirty="0" smtClean="0"/>
              <a:t>Management</a:t>
            </a:r>
          </a:p>
          <a:p>
            <a:pPr lvl="1"/>
            <a:r>
              <a:rPr lang="en-US" sz="3200" dirty="0" smtClean="0"/>
              <a:t>More (e.g. Innovation, Business Intelligence, Knowledge Management, Feasibility Studies…)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909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bits of </a:t>
            </a:r>
            <a:r>
              <a:rPr lang="en-US" b="1" dirty="0" smtClean="0">
                <a:solidFill>
                  <a:srgbClr val="C00000"/>
                </a:solidFill>
              </a:rPr>
              <a:t>ADVISE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690688"/>
            <a:ext cx="8623300" cy="4486275"/>
          </a:xfrm>
        </p:spPr>
        <p:txBody>
          <a:bodyPr>
            <a:normAutofit fontScale="85000" lnSpcReduction="20000"/>
          </a:bodyPr>
          <a:lstStyle/>
          <a:p>
            <a:r>
              <a:rPr lang="en-US" sz="3500" dirty="0" smtClean="0"/>
              <a:t>Start SMALL</a:t>
            </a:r>
          </a:p>
          <a:p>
            <a:r>
              <a:rPr lang="en-US" sz="3500" dirty="0" smtClean="0"/>
              <a:t>Start SIMPLE</a:t>
            </a:r>
            <a:endParaRPr lang="en-US" sz="3000" dirty="0"/>
          </a:p>
          <a:p>
            <a:r>
              <a:rPr lang="en-US" sz="3500" dirty="0" smtClean="0"/>
              <a:t>EXPERIMENT, SHARE, INTERPRET</a:t>
            </a:r>
          </a:p>
          <a:p>
            <a:r>
              <a:rPr lang="en-US" sz="3500" dirty="0" smtClean="0"/>
              <a:t>ADJUST</a:t>
            </a:r>
          </a:p>
          <a:p>
            <a:r>
              <a:rPr lang="en-US" sz="3500" dirty="0" smtClean="0"/>
              <a:t>Expand SCOPE</a:t>
            </a:r>
          </a:p>
          <a:p>
            <a:r>
              <a:rPr lang="en-US" sz="3500" dirty="0" smtClean="0"/>
              <a:t>Add more PATTERNS, more COMPLEXITY…</a:t>
            </a:r>
          </a:p>
          <a:p>
            <a:r>
              <a:rPr lang="en-US" sz="3500" dirty="0" smtClean="0"/>
              <a:t>REPEAT</a:t>
            </a:r>
          </a:p>
          <a:p>
            <a:pPr marL="0" indent="0" algn="r">
              <a:buNone/>
            </a:pPr>
            <a:endParaRPr lang="en-US" sz="3200" dirty="0" smtClean="0"/>
          </a:p>
          <a:p>
            <a:pPr marL="0" indent="0" algn="r">
              <a:buNone/>
            </a:pPr>
            <a:r>
              <a:rPr lang="en-US" sz="3200" dirty="0" smtClean="0"/>
              <a:t>… use </a:t>
            </a:r>
            <a:r>
              <a:rPr lang="en-US" sz="3900" b="1" dirty="0" smtClean="0">
                <a:solidFill>
                  <a:srgbClr val="C00000"/>
                </a:solidFill>
              </a:rPr>
              <a:t>ITERATIVE &amp; INCREMENTAL </a:t>
            </a:r>
            <a:r>
              <a:rPr lang="en-US" sz="3200" dirty="0" smtClean="0"/>
              <a:t>approach</a:t>
            </a:r>
          </a:p>
          <a:p>
            <a:pPr marL="0" indent="0" algn="r">
              <a:buNone/>
            </a:pPr>
            <a:r>
              <a:rPr lang="en-US" sz="3200" dirty="0" smtClean="0"/>
              <a:t>(for PMs: progressive elaboration)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6832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en-US">
                <a:solidFill>
                  <a:srgbClr val="FF0000"/>
                </a:solidFill>
              </a:rPr>
              <a:t>&amp;</a:t>
            </a:r>
            <a:r>
              <a:rPr lang="en-US"/>
              <a:t>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9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&amp; CONT</a:t>
            </a:r>
            <a:r>
              <a:rPr lang="en-US" b="1" dirty="0">
                <a:solidFill>
                  <a:srgbClr val="C00000"/>
                </a:solidFill>
              </a:rPr>
              <a:t>ACT</a:t>
            </a:r>
            <a:r>
              <a:rPr lang="en-US" dirty="0"/>
              <a:t> </a:t>
            </a:r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080084"/>
            <a:ext cx="10515600" cy="3096878"/>
          </a:xfrm>
        </p:spPr>
        <p:txBody>
          <a:bodyPr>
            <a:normAutofit fontScale="92500" lnSpcReduction="10000"/>
          </a:bodyPr>
          <a:lstStyle/>
          <a:p>
            <a:pPr marL="0" lvl="0" indent="0" algn="r">
              <a:buNone/>
            </a:pPr>
            <a:r>
              <a:rPr lang="en-US" smtClean="0"/>
              <a:t>Mr. Razvan Radulian</a:t>
            </a:r>
          </a:p>
          <a:p>
            <a:pPr marL="0" lvl="0" indent="0" algn="r">
              <a:buNone/>
            </a:pPr>
            <a:r>
              <a:rPr lang="en-US" smtClean="0"/>
              <a:t>… better know as Razz</a:t>
            </a:r>
            <a:r>
              <a:rPr lang="en-US" smtClean="0">
                <a:solidFill>
                  <a:srgbClr val="FF0000"/>
                </a:solidFill>
              </a:rPr>
              <a:t>:-)</a:t>
            </a:r>
            <a:endParaRPr lang="en-US" dirty="0" smtClean="0">
              <a:solidFill>
                <a:srgbClr val="FF0000"/>
              </a:solidFill>
            </a:endParaRPr>
          </a:p>
          <a:p>
            <a:pPr marL="0" lvl="0" indent="0" algn="r">
              <a:buNone/>
            </a:pPr>
            <a:endParaRPr lang="en-US" dirty="0"/>
          </a:p>
          <a:p>
            <a:pPr marL="0" lvl="0" indent="0" algn="r">
              <a:buNone/>
            </a:pPr>
            <a:r>
              <a:rPr lang="en-US" u="sng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razvan.radulian@why-what-how.com</a:t>
            </a:r>
            <a:r>
              <a:rPr lang="en-US" u="sng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u="sng" dirty="0" smtClean="0">
                <a:solidFill>
                  <a:schemeClr val="accent5">
                    <a:lumMod val="75000"/>
                  </a:schemeClr>
                </a:solidFill>
              </a:rPr>
              <a:t>razvan@w5hy.com</a:t>
            </a:r>
            <a:endParaRPr lang="en-US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r">
              <a:buNone/>
            </a:pPr>
            <a:r>
              <a:rPr lang="en-US" dirty="0"/>
              <a:t>LinkedIn: </a:t>
            </a:r>
            <a:r>
              <a:rPr lang="en-US" dirty="0" err="1" smtClean="0"/>
              <a:t>whywhathow</a:t>
            </a:r>
            <a:endParaRPr lang="en-US" dirty="0" smtClean="0"/>
          </a:p>
          <a:p>
            <a:pPr marL="0" lvl="0" indent="0" algn="r">
              <a:buNone/>
            </a:pPr>
            <a:r>
              <a:rPr lang="en-US" dirty="0" smtClean="0"/>
              <a:t>Twitter: @w5hy</a:t>
            </a:r>
            <a:endParaRPr lang="en-US" dirty="0"/>
          </a:p>
          <a:p>
            <a:pPr marL="0" lvl="0" indent="0" algn="r">
              <a:buNone/>
            </a:pPr>
            <a:r>
              <a:rPr lang="en-US" dirty="0" smtClean="0"/>
              <a:t>Blog: w5hy.com</a:t>
            </a:r>
          </a:p>
        </p:txBody>
      </p:sp>
    </p:spTree>
    <p:extLst>
      <p:ext uri="{BB962C8B-B14F-4D97-AF65-F5344CB8AC3E}">
        <p14:creationId xmlns:p14="http://schemas.microsoft.com/office/powerpoint/2010/main" val="473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65254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Another approach…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7021" y="2407537"/>
            <a:ext cx="6043232" cy="313785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6600" dirty="0" smtClean="0"/>
              <a:t>“I don’t know, but </a:t>
            </a:r>
            <a:endParaRPr lang="en-US" sz="6600" dirty="0" smtClean="0"/>
          </a:p>
          <a:p>
            <a:pPr marL="0" lvl="0" indent="0" algn="ctr">
              <a:buNone/>
            </a:pPr>
            <a:r>
              <a:rPr lang="en-US" sz="6600" dirty="0" smtClean="0">
                <a:solidFill>
                  <a:srgbClr val="C00000"/>
                </a:solidFill>
              </a:rPr>
              <a:t>LET’S </a:t>
            </a:r>
            <a:r>
              <a:rPr lang="en-US" sz="6600" dirty="0" smtClean="0">
                <a:solidFill>
                  <a:srgbClr val="C00000"/>
                </a:solidFill>
              </a:rPr>
              <a:t>TRY</a:t>
            </a:r>
            <a:r>
              <a:rPr lang="en-US" sz="6600" dirty="0" smtClean="0"/>
              <a:t>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1442" y="3585410"/>
            <a:ext cx="1717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 it be…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609221" y="3723619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096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WHY: </a:t>
            </a:r>
            <a:r>
              <a:rPr lang="en-US" dirty="0" smtClean="0">
                <a:solidFill>
                  <a:srgbClr val="C00000"/>
                </a:solidFill>
              </a:rPr>
              <a:t>Reasons 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C00000"/>
                </a:solidFill>
              </a:rPr>
              <a:t> Expectations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478" y="1825625"/>
            <a:ext cx="4795684" cy="3233072"/>
          </a:xfrm>
        </p:spPr>
        <p:txBody>
          <a:bodyPr/>
          <a:lstStyle/>
          <a:p>
            <a:pPr marL="0" lvl="0" indent="0">
              <a:buNone/>
            </a:pPr>
            <a:r>
              <a:rPr lang="en-US" b="1" u="sng" dirty="0" smtClean="0"/>
              <a:t>PAST EXPERIENCE</a:t>
            </a:r>
          </a:p>
          <a:p>
            <a:pPr marL="0" lvl="0" indent="0">
              <a:buNone/>
            </a:pPr>
            <a:r>
              <a:rPr lang="en-US" dirty="0" smtClean="0"/>
              <a:t>What prevented us (the </a:t>
            </a:r>
            <a:r>
              <a:rPr lang="en-US" dirty="0"/>
              <a:t>world without </a:t>
            </a:r>
            <a:r>
              <a:rPr lang="en-US" dirty="0" smtClean="0"/>
              <a:t>Simulations):</a:t>
            </a:r>
            <a:endParaRPr lang="en-US" dirty="0"/>
          </a:p>
          <a:p>
            <a:pPr lvl="1"/>
            <a:r>
              <a:rPr lang="en-US" dirty="0" smtClean="0"/>
              <a:t>Too COMPLEX</a:t>
            </a:r>
            <a:endParaRPr lang="en-US" dirty="0"/>
          </a:p>
          <a:p>
            <a:pPr lvl="1"/>
            <a:r>
              <a:rPr lang="en-US" dirty="0" smtClean="0"/>
              <a:t>Too UNCERTAIN</a:t>
            </a:r>
            <a:endParaRPr lang="en-US" dirty="0"/>
          </a:p>
          <a:p>
            <a:pPr lvl="1"/>
            <a:r>
              <a:rPr lang="en-US" dirty="0" smtClean="0"/>
              <a:t>Too many INTERDEPENDENCIES</a:t>
            </a:r>
            <a:endParaRPr lang="en-US" dirty="0"/>
          </a:p>
          <a:p>
            <a:pPr lvl="1"/>
            <a:r>
              <a:rPr lang="en-US" dirty="0"/>
              <a:t>Myths </a:t>
            </a:r>
            <a:r>
              <a:rPr lang="en-US" dirty="0" smtClean="0"/>
              <a:t>&amp; fears...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090698" y="1825625"/>
            <a:ext cx="5722759" cy="3380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FUTURE EXPECTATIONS</a:t>
            </a:r>
          </a:p>
          <a:p>
            <a:pPr marL="0" indent="0">
              <a:buNone/>
            </a:pPr>
            <a:r>
              <a:rPr lang="en-US" dirty="0" smtClean="0"/>
              <a:t>What are we trying to achieve?</a:t>
            </a:r>
          </a:p>
          <a:p>
            <a:pPr lvl="1"/>
            <a:r>
              <a:rPr lang="en-US" dirty="0" smtClean="0"/>
              <a:t>Understand &amp; Communicate</a:t>
            </a:r>
          </a:p>
          <a:p>
            <a:pPr lvl="1"/>
            <a:r>
              <a:rPr lang="en-US" dirty="0" smtClean="0"/>
              <a:t>Validate the Process Model(s)</a:t>
            </a:r>
          </a:p>
          <a:p>
            <a:pPr lvl="1"/>
            <a:r>
              <a:rPr lang="en-US" dirty="0" smtClean="0"/>
              <a:t>Exploration &amp; Experimentation</a:t>
            </a:r>
          </a:p>
          <a:p>
            <a:pPr lvl="1"/>
            <a:r>
              <a:rPr lang="en-US" dirty="0" smtClean="0"/>
              <a:t>Facilitate Decisions:</a:t>
            </a:r>
          </a:p>
          <a:p>
            <a:pPr lvl="2"/>
            <a:r>
              <a:rPr lang="en-US" dirty="0" smtClean="0"/>
              <a:t>Design choices</a:t>
            </a:r>
          </a:p>
          <a:p>
            <a:pPr lvl="2"/>
            <a:r>
              <a:rPr lang="en-US" dirty="0" smtClean="0"/>
              <a:t>Managing Operations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0698" y="5341118"/>
            <a:ext cx="56410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EXPECT+EXPLAIN </a:t>
            </a:r>
            <a:r>
              <a:rPr lang="en-US" sz="2800" dirty="0"/>
              <a:t>the UNEXPECTED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587478" y="534111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Avoid </a:t>
            </a:r>
            <a:r>
              <a:rPr lang="en-US" sz="2800" dirty="0"/>
              <a:t>the UNEXPECTED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Accept/ignore </a:t>
            </a:r>
            <a:r>
              <a:rPr lang="en-US" sz="2800" dirty="0"/>
              <a:t>the UNEXPLAINED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789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C00000"/>
                </a:solidFill>
              </a:rPr>
              <a:t>NOT</a:t>
            </a:r>
            <a:r>
              <a:rPr lang="en-US" dirty="0" smtClean="0"/>
              <a:t> TO DO IT…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5689821" cy="4351338"/>
          </a:xfrm>
        </p:spPr>
        <p:txBody>
          <a:bodyPr/>
          <a:lstStyle/>
          <a:p>
            <a:pPr lvl="0"/>
            <a:r>
              <a:rPr lang="en-US" dirty="0" smtClean="0"/>
              <a:t>Alternative methods that </a:t>
            </a:r>
            <a:r>
              <a:rPr lang="en-US" dirty="0" smtClean="0"/>
              <a:t>are:</a:t>
            </a:r>
            <a:endParaRPr lang="en-US" dirty="0" smtClean="0"/>
          </a:p>
          <a:p>
            <a:pPr lvl="1"/>
            <a:r>
              <a:rPr lang="en-US" dirty="0" smtClean="0"/>
              <a:t>Better</a:t>
            </a:r>
          </a:p>
          <a:p>
            <a:pPr lvl="1"/>
            <a:r>
              <a:rPr lang="en-US" dirty="0" smtClean="0"/>
              <a:t>Cheaper</a:t>
            </a:r>
          </a:p>
          <a:p>
            <a:pPr lvl="1"/>
            <a:r>
              <a:rPr lang="en-US" dirty="0" smtClean="0"/>
              <a:t>Easier to implement/execute</a:t>
            </a:r>
            <a:endParaRPr lang="en-US" dirty="0"/>
          </a:p>
          <a:p>
            <a:pPr lvl="0"/>
            <a:r>
              <a:rPr lang="en-US" dirty="0" smtClean="0"/>
              <a:t>Not sure why we [want to] do it…</a:t>
            </a:r>
          </a:p>
          <a:p>
            <a:pPr lvl="0"/>
            <a:r>
              <a:rPr lang="en-US" dirty="0" smtClean="0"/>
              <a:t>Risks too high if tinkering with something that looks like “reality”, BUT it is not</a:t>
            </a:r>
          </a:p>
          <a:p>
            <a:pPr lvl="0"/>
            <a:r>
              <a:rPr lang="en-US" dirty="0"/>
              <a:t>M</a:t>
            </a:r>
            <a:r>
              <a:rPr lang="en-US" dirty="0" smtClean="0"/>
              <a:t>ore…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33314676"/>
              </p:ext>
            </p:extLst>
          </p:nvPr>
        </p:nvGraphicFramePr>
        <p:xfrm>
          <a:off x="4394236" y="98589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535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9034"/>
            <a:ext cx="4854934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Part of a larger process…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65520531"/>
              </p:ext>
            </p:extLst>
          </p:nvPr>
        </p:nvGraphicFramePr>
        <p:xfrm>
          <a:off x="4014745" y="704742"/>
          <a:ext cx="7339055" cy="5479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803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160" y="1233429"/>
            <a:ext cx="4854934" cy="683812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Types </a:t>
            </a:r>
            <a:r>
              <a:rPr lang="en-US" dirty="0"/>
              <a:t>of </a:t>
            </a:r>
            <a:r>
              <a:rPr lang="en-US" dirty="0" smtClean="0"/>
              <a:t>Simulation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82189693"/>
              </p:ext>
            </p:extLst>
          </p:nvPr>
        </p:nvGraphicFramePr>
        <p:xfrm>
          <a:off x="6177104" y="1233429"/>
          <a:ext cx="4322269" cy="4085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37875716"/>
              </p:ext>
            </p:extLst>
          </p:nvPr>
        </p:nvGraphicFramePr>
        <p:xfrm>
          <a:off x="-184591" y="2238357"/>
          <a:ext cx="6114358" cy="4358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 Placeholder 2"/>
          <p:cNvSpPr txBox="1">
            <a:spLocks/>
          </p:cNvSpPr>
          <p:nvPr/>
        </p:nvSpPr>
        <p:spPr>
          <a:xfrm>
            <a:off x="949664" y="2023453"/>
            <a:ext cx="2251265" cy="7278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Based on Areas of </a:t>
            </a:r>
            <a:r>
              <a:rPr lang="en-US" dirty="0" smtClean="0">
                <a:solidFill>
                  <a:srgbClr val="C00000"/>
                </a:solidFill>
              </a:rPr>
              <a:t>Use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850752" y="883884"/>
            <a:ext cx="4568409" cy="531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Based on Type of </a:t>
            </a:r>
            <a:r>
              <a:rPr lang="en-US" dirty="0" smtClean="0">
                <a:solidFill>
                  <a:srgbClr val="C00000"/>
                </a:solidFill>
              </a:rPr>
              <a:t>Analysis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03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IS </a:t>
            </a:r>
            <a:r>
              <a:rPr lang="en-US" dirty="0" smtClean="0">
                <a:solidFill>
                  <a:srgbClr val="C00000"/>
                </a:solidFill>
              </a:rPr>
              <a:t>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80352"/>
            <a:ext cx="4854934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Related but not the same…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55123844"/>
              </p:ext>
            </p:extLst>
          </p:nvPr>
        </p:nvGraphicFramePr>
        <p:xfrm>
          <a:off x="4556098" y="1240403"/>
          <a:ext cx="6971526" cy="5483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497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Outline</Template>
  <TotalTime>1278</TotalTime>
  <Words>1528</Words>
  <Application>Microsoft Office PowerPoint</Application>
  <PresentationFormat>Widescreen</PresentationFormat>
  <Paragraphs>338</Paragraphs>
  <Slides>37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Forte</vt:lpstr>
      <vt:lpstr>Goudy Stout</vt:lpstr>
      <vt:lpstr>Office Theme</vt:lpstr>
      <vt:lpstr>Business Process Simulations - THE VALUE - </vt:lpstr>
      <vt:lpstr>PICTURE  THIS...</vt:lpstr>
      <vt:lpstr>How would we (YOU) handle that?</vt:lpstr>
      <vt:lpstr>Another approach…</vt:lpstr>
      <vt:lpstr>WHY: Reasons &amp; Expectations</vt:lpstr>
      <vt:lpstr>WHEN NOT TO DO IT…</vt:lpstr>
      <vt:lpstr>WHAT IS IT?</vt:lpstr>
      <vt:lpstr>WHAT IS IT?</vt:lpstr>
      <vt:lpstr>WHAT IT IS NOT</vt:lpstr>
      <vt:lpstr>MYTHS: WHAT WE FEAR IT IS</vt:lpstr>
      <vt:lpstr>Simulation vs. Alternatives</vt:lpstr>
      <vt:lpstr>Simulation vs. Alternatives</vt:lpstr>
      <vt:lpstr>Simulation vs. Alternatives</vt:lpstr>
      <vt:lpstr>Myths</vt:lpstr>
      <vt:lpstr>HOW</vt:lpstr>
      <vt:lpstr>Process Model(s) [BPMN]</vt:lpstr>
      <vt:lpstr>Progressive Levels of Analysis </vt:lpstr>
      <vt:lpstr>Simulation Data</vt:lpstr>
      <vt:lpstr>Visualizing the Data/Results</vt:lpstr>
      <vt:lpstr>Outputs/Results:</vt:lpstr>
      <vt:lpstr>Scenarios &amp; What-If Analyses (“2 or 3 Nurses?”) </vt:lpstr>
      <vt:lpstr>Scenarios &amp; What-If Analyses (“2 or 3 Nurses?”)</vt:lpstr>
      <vt:lpstr>LEVEL 0: BPMN VALIDATION</vt:lpstr>
      <vt:lpstr>LEVEL 1: PROCESS LOGIC/STRUCTURE</vt:lpstr>
      <vt:lpstr>LEVEL 2: TIME ANALYSIS</vt:lpstr>
      <vt:lpstr>LEVEL 3a: TIME + RESOURCES ANALYSIS</vt:lpstr>
      <vt:lpstr>LEVEL 3b: TIME, RESOURCES + COST ANALYSIS</vt:lpstr>
      <vt:lpstr>LEVEL 4: RESOURCES, TIME, COSTS + CALENDAR ANALYSIS</vt:lpstr>
      <vt:lpstr>LEVEL 5: SCENARIOS &amp; WHAT-IF ANALYSIS</vt:lpstr>
      <vt:lpstr>Remember this?  … could we do it without Simulations?</vt:lpstr>
      <vt:lpstr>Standards and Best Practices</vt:lpstr>
      <vt:lpstr>Tools</vt:lpstr>
      <vt:lpstr>DEMOS &amp; EXAMPLES</vt:lpstr>
      <vt:lpstr>SO…</vt:lpstr>
      <vt:lpstr>Some bits of ADVISE</vt:lpstr>
      <vt:lpstr>Q&amp;A</vt:lpstr>
      <vt:lpstr>THANKS &amp; CONTACT INFO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 Simulations, Razvan Radulian, RTP IIBAs From GREAT to GOOD!</dc:title>
  <dc:creator>Razvan Radulian</dc:creator>
  <cp:keywords>BPMN, Simulation, BPSim, RTP, IIBA</cp:keywords>
  <cp:lastModifiedBy>Razvan Radulian</cp:lastModifiedBy>
  <cp:revision>62</cp:revision>
  <dcterms:created xsi:type="dcterms:W3CDTF">2013-09-10T22:25:01Z</dcterms:created>
  <dcterms:modified xsi:type="dcterms:W3CDTF">2013-10-09T23:11:24Z</dcterms:modified>
</cp:coreProperties>
</file>