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5" r:id="rId7"/>
    <p:sldId id="264"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8EBA74-4904-4E02-B4E3-88D8153473BB}" v="541" dt="2025-04-12T12:38:08.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sani Gumula, Vodacom" userId="ba8a4e68-fe36-4080-a245-4b7400cfa02f" providerId="ADAL" clId="{468EBA74-4904-4E02-B4E3-88D8153473BB}"/>
    <pc:docChg chg="undo redo custSel addSld delSld modSld sldOrd">
      <pc:chgData name="Lusani Gumula, Vodacom" userId="ba8a4e68-fe36-4080-a245-4b7400cfa02f" providerId="ADAL" clId="{468EBA74-4904-4E02-B4E3-88D8153473BB}" dt="2025-04-12T12:43:36.306" v="2340"/>
      <pc:docMkLst>
        <pc:docMk/>
      </pc:docMkLst>
      <pc:sldChg chg="modSp mod">
        <pc:chgData name="Lusani Gumula, Vodacom" userId="ba8a4e68-fe36-4080-a245-4b7400cfa02f" providerId="ADAL" clId="{468EBA74-4904-4E02-B4E3-88D8153473BB}" dt="2025-04-12T08:27:03.234" v="1121" actId="20577"/>
        <pc:sldMkLst>
          <pc:docMk/>
          <pc:sldMk cId="2711552005" sldId="257"/>
        </pc:sldMkLst>
        <pc:spChg chg="mod">
          <ac:chgData name="Lusani Gumula, Vodacom" userId="ba8a4e68-fe36-4080-a245-4b7400cfa02f" providerId="ADAL" clId="{468EBA74-4904-4E02-B4E3-88D8153473BB}" dt="2025-04-12T07:30:08.785" v="714" actId="1076"/>
          <ac:spMkLst>
            <pc:docMk/>
            <pc:sldMk cId="2711552005" sldId="257"/>
            <ac:spMk id="2" creationId="{E52D39B9-543B-3397-EA79-CAC44A4E5949}"/>
          </ac:spMkLst>
        </pc:spChg>
        <pc:spChg chg="mod">
          <ac:chgData name="Lusani Gumula, Vodacom" userId="ba8a4e68-fe36-4080-a245-4b7400cfa02f" providerId="ADAL" clId="{468EBA74-4904-4E02-B4E3-88D8153473BB}" dt="2025-04-12T08:27:03.234" v="1121" actId="20577"/>
          <ac:spMkLst>
            <pc:docMk/>
            <pc:sldMk cId="2711552005" sldId="257"/>
            <ac:spMk id="4" creationId="{26F76687-24CD-E62C-BFBB-C8D299A117B8}"/>
          </ac:spMkLst>
        </pc:spChg>
      </pc:sldChg>
      <pc:sldChg chg="del">
        <pc:chgData name="Lusani Gumula, Vodacom" userId="ba8a4e68-fe36-4080-a245-4b7400cfa02f" providerId="ADAL" clId="{468EBA74-4904-4E02-B4E3-88D8153473BB}" dt="2025-04-12T07:33:08.580" v="932" actId="2696"/>
        <pc:sldMkLst>
          <pc:docMk/>
          <pc:sldMk cId="4192720222" sldId="258"/>
        </pc:sldMkLst>
      </pc:sldChg>
      <pc:sldChg chg="del">
        <pc:chgData name="Lusani Gumula, Vodacom" userId="ba8a4e68-fe36-4080-a245-4b7400cfa02f" providerId="ADAL" clId="{468EBA74-4904-4E02-B4E3-88D8153473BB}" dt="2025-04-12T08:06:47.149" v="1001" actId="2696"/>
        <pc:sldMkLst>
          <pc:docMk/>
          <pc:sldMk cId="2061997890" sldId="259"/>
        </pc:sldMkLst>
      </pc:sldChg>
      <pc:sldChg chg="del">
        <pc:chgData name="Lusani Gumula, Vodacom" userId="ba8a4e68-fe36-4080-a245-4b7400cfa02f" providerId="ADAL" clId="{468EBA74-4904-4E02-B4E3-88D8153473BB}" dt="2025-04-12T08:06:49.252" v="1002" actId="2696"/>
        <pc:sldMkLst>
          <pc:docMk/>
          <pc:sldMk cId="1114510276" sldId="260"/>
        </pc:sldMkLst>
      </pc:sldChg>
      <pc:sldChg chg="addSp delSp modSp add mod">
        <pc:chgData name="Lusani Gumula, Vodacom" userId="ba8a4e68-fe36-4080-a245-4b7400cfa02f" providerId="ADAL" clId="{468EBA74-4904-4E02-B4E3-88D8153473BB}" dt="2025-04-12T09:08:15.113" v="1241" actId="14100"/>
        <pc:sldMkLst>
          <pc:docMk/>
          <pc:sldMk cId="122796044" sldId="261"/>
        </pc:sldMkLst>
        <pc:spChg chg="mod">
          <ac:chgData name="Lusani Gumula, Vodacom" userId="ba8a4e68-fe36-4080-a245-4b7400cfa02f" providerId="ADAL" clId="{468EBA74-4904-4E02-B4E3-88D8153473BB}" dt="2025-04-12T08:07:43.331" v="1062" actId="20577"/>
          <ac:spMkLst>
            <pc:docMk/>
            <pc:sldMk cId="122796044" sldId="261"/>
            <ac:spMk id="2" creationId="{D97957E9-E552-3BF0-2BC9-A383F211B6AC}"/>
          </ac:spMkLst>
        </pc:spChg>
        <pc:spChg chg="del">
          <ac:chgData name="Lusani Gumula, Vodacom" userId="ba8a4e68-fe36-4080-a245-4b7400cfa02f" providerId="ADAL" clId="{468EBA74-4904-4E02-B4E3-88D8153473BB}" dt="2025-04-12T07:33:49.580" v="974" actId="478"/>
          <ac:spMkLst>
            <pc:docMk/>
            <pc:sldMk cId="122796044" sldId="261"/>
            <ac:spMk id="4" creationId="{90AA679E-9670-07F9-914B-2B60698173C3}"/>
          </ac:spMkLst>
        </pc:spChg>
        <pc:spChg chg="add mod">
          <ac:chgData name="Lusani Gumula, Vodacom" userId="ba8a4e68-fe36-4080-a245-4b7400cfa02f" providerId="ADAL" clId="{468EBA74-4904-4E02-B4E3-88D8153473BB}" dt="2025-04-12T09:08:02.531" v="1237" actId="14100"/>
          <ac:spMkLst>
            <pc:docMk/>
            <pc:sldMk cId="122796044" sldId="261"/>
            <ac:spMk id="9" creationId="{746B8154-5C4E-ADC5-4298-BBABD8C61D39}"/>
          </ac:spMkLst>
        </pc:spChg>
        <pc:spChg chg="add mod">
          <ac:chgData name="Lusani Gumula, Vodacom" userId="ba8a4e68-fe36-4080-a245-4b7400cfa02f" providerId="ADAL" clId="{468EBA74-4904-4E02-B4E3-88D8153473BB}" dt="2025-04-12T09:07:57.954" v="1236" actId="14100"/>
          <ac:spMkLst>
            <pc:docMk/>
            <pc:sldMk cId="122796044" sldId="261"/>
            <ac:spMk id="11" creationId="{797E7E9F-22B9-E577-1AD3-851E9D55048D}"/>
          </ac:spMkLst>
        </pc:spChg>
        <pc:picChg chg="add mod modCrop">
          <ac:chgData name="Lusani Gumula, Vodacom" userId="ba8a4e68-fe36-4080-a245-4b7400cfa02f" providerId="ADAL" clId="{468EBA74-4904-4E02-B4E3-88D8153473BB}" dt="2025-04-12T09:08:06.370" v="1238" actId="14100"/>
          <ac:picMkLst>
            <pc:docMk/>
            <pc:sldMk cId="122796044" sldId="261"/>
            <ac:picMk id="5" creationId="{8644F8AA-4686-CD54-1622-06E208CBEB3D}"/>
          </ac:picMkLst>
        </pc:picChg>
        <pc:picChg chg="add mod">
          <ac:chgData name="Lusani Gumula, Vodacom" userId="ba8a4e68-fe36-4080-a245-4b7400cfa02f" providerId="ADAL" clId="{468EBA74-4904-4E02-B4E3-88D8153473BB}" dt="2025-04-12T09:08:15.113" v="1241" actId="14100"/>
          <ac:picMkLst>
            <pc:docMk/>
            <pc:sldMk cId="122796044" sldId="261"/>
            <ac:picMk id="7" creationId="{0359FA00-2AE2-2714-3D31-36F3F26F751F}"/>
          </ac:picMkLst>
        </pc:picChg>
      </pc:sldChg>
      <pc:sldChg chg="addSp modSp add mod">
        <pc:chgData name="Lusani Gumula, Vodacom" userId="ba8a4e68-fe36-4080-a245-4b7400cfa02f" providerId="ADAL" clId="{468EBA74-4904-4E02-B4E3-88D8153473BB}" dt="2025-04-12T09:23:43.811" v="1292" actId="404"/>
        <pc:sldMkLst>
          <pc:docMk/>
          <pc:sldMk cId="1829643689" sldId="262"/>
        </pc:sldMkLst>
        <pc:spChg chg="mod">
          <ac:chgData name="Lusani Gumula, Vodacom" userId="ba8a4e68-fe36-4080-a245-4b7400cfa02f" providerId="ADAL" clId="{468EBA74-4904-4E02-B4E3-88D8153473BB}" dt="2025-04-12T08:07:20.666" v="1040" actId="20577"/>
          <ac:spMkLst>
            <pc:docMk/>
            <pc:sldMk cId="1829643689" sldId="262"/>
            <ac:spMk id="2" creationId="{D67203D1-89A6-DB8C-1528-2C018D3F7779}"/>
          </ac:spMkLst>
        </pc:spChg>
        <pc:spChg chg="add mod">
          <ac:chgData name="Lusani Gumula, Vodacom" userId="ba8a4e68-fe36-4080-a245-4b7400cfa02f" providerId="ADAL" clId="{468EBA74-4904-4E02-B4E3-88D8153473BB}" dt="2025-04-12T09:22:26.501" v="1289" actId="404"/>
          <ac:spMkLst>
            <pc:docMk/>
            <pc:sldMk cId="1829643689" sldId="262"/>
            <ac:spMk id="7" creationId="{49CB2239-561D-6C59-6B7F-B48405CE9883}"/>
          </ac:spMkLst>
        </pc:spChg>
        <pc:spChg chg="add mod">
          <ac:chgData name="Lusani Gumula, Vodacom" userId="ba8a4e68-fe36-4080-a245-4b7400cfa02f" providerId="ADAL" clId="{468EBA74-4904-4E02-B4E3-88D8153473BB}" dt="2025-04-12T09:23:43.811" v="1292" actId="404"/>
          <ac:spMkLst>
            <pc:docMk/>
            <pc:sldMk cId="1829643689" sldId="262"/>
            <ac:spMk id="9" creationId="{281F67F6-F944-8582-0B74-1FB99C476E49}"/>
          </ac:spMkLst>
        </pc:spChg>
        <pc:picChg chg="add mod">
          <ac:chgData name="Lusani Gumula, Vodacom" userId="ba8a4e68-fe36-4080-a245-4b7400cfa02f" providerId="ADAL" clId="{468EBA74-4904-4E02-B4E3-88D8153473BB}" dt="2025-04-12T09:16:41.229" v="1254" actId="1076"/>
          <ac:picMkLst>
            <pc:docMk/>
            <pc:sldMk cId="1829643689" sldId="262"/>
            <ac:picMk id="4" creationId="{74A3BBB0-145D-5FEA-BC16-D925C3DC4667}"/>
          </ac:picMkLst>
        </pc:picChg>
        <pc:picChg chg="add mod">
          <ac:chgData name="Lusani Gumula, Vodacom" userId="ba8a4e68-fe36-4080-a245-4b7400cfa02f" providerId="ADAL" clId="{468EBA74-4904-4E02-B4E3-88D8153473BB}" dt="2025-04-12T09:16:45.758" v="1255" actId="1076"/>
          <ac:picMkLst>
            <pc:docMk/>
            <pc:sldMk cId="1829643689" sldId="262"/>
            <ac:picMk id="6" creationId="{5383F664-5FCA-79A3-436B-011D7D546B43}"/>
          </ac:picMkLst>
        </pc:picChg>
      </pc:sldChg>
      <pc:sldChg chg="add del">
        <pc:chgData name="Lusani Gumula, Vodacom" userId="ba8a4e68-fe36-4080-a245-4b7400cfa02f" providerId="ADAL" clId="{468EBA74-4904-4E02-B4E3-88D8153473BB}" dt="2025-04-12T08:06:44.080" v="1000" actId="2696"/>
        <pc:sldMkLst>
          <pc:docMk/>
          <pc:sldMk cId="2681379167" sldId="262"/>
        </pc:sldMkLst>
      </pc:sldChg>
      <pc:sldChg chg="addSp delSp modSp add mod">
        <pc:chgData name="Lusani Gumula, Vodacom" userId="ba8a4e68-fe36-4080-a245-4b7400cfa02f" providerId="ADAL" clId="{468EBA74-4904-4E02-B4E3-88D8153473BB}" dt="2025-04-12T09:40:31.340" v="1433" actId="1076"/>
        <pc:sldMkLst>
          <pc:docMk/>
          <pc:sldMk cId="2406238452" sldId="263"/>
        </pc:sldMkLst>
        <pc:spChg chg="mod">
          <ac:chgData name="Lusani Gumula, Vodacom" userId="ba8a4e68-fe36-4080-a245-4b7400cfa02f" providerId="ADAL" clId="{468EBA74-4904-4E02-B4E3-88D8153473BB}" dt="2025-04-12T09:25:11.706" v="1300" actId="1076"/>
          <ac:spMkLst>
            <pc:docMk/>
            <pc:sldMk cId="2406238452" sldId="263"/>
            <ac:spMk id="2" creationId="{ED4CAE0E-0FB4-95F3-212A-A911AF8A691C}"/>
          </ac:spMkLst>
        </pc:spChg>
        <pc:spChg chg="add mod">
          <ac:chgData name="Lusani Gumula, Vodacom" userId="ba8a4e68-fe36-4080-a245-4b7400cfa02f" providerId="ADAL" clId="{468EBA74-4904-4E02-B4E3-88D8153473BB}" dt="2025-04-12T09:38:36.767" v="1423" actId="20577"/>
          <ac:spMkLst>
            <pc:docMk/>
            <pc:sldMk cId="2406238452" sldId="263"/>
            <ac:spMk id="7" creationId="{9C85EDE5-16EE-340A-7F7B-A8195549386A}"/>
          </ac:spMkLst>
        </pc:spChg>
        <pc:picChg chg="add mod">
          <ac:chgData name="Lusani Gumula, Vodacom" userId="ba8a4e68-fe36-4080-a245-4b7400cfa02f" providerId="ADAL" clId="{468EBA74-4904-4E02-B4E3-88D8153473BB}" dt="2025-04-12T09:40:23.331" v="1431" actId="1076"/>
          <ac:picMkLst>
            <pc:docMk/>
            <pc:sldMk cId="2406238452" sldId="263"/>
            <ac:picMk id="4" creationId="{4EAC37D4-0141-EB3E-E674-DC769BDFBA49}"/>
          </ac:picMkLst>
        </pc:picChg>
        <pc:picChg chg="add del mod">
          <ac:chgData name="Lusani Gumula, Vodacom" userId="ba8a4e68-fe36-4080-a245-4b7400cfa02f" providerId="ADAL" clId="{468EBA74-4904-4E02-B4E3-88D8153473BB}" dt="2025-04-12T09:29:31.558" v="1310" actId="21"/>
          <ac:picMkLst>
            <pc:docMk/>
            <pc:sldMk cId="2406238452" sldId="263"/>
            <ac:picMk id="6" creationId="{2EC3BBFF-8C13-C5F6-E2B0-E22D5C765D4F}"/>
          </ac:picMkLst>
        </pc:picChg>
        <pc:picChg chg="add mod">
          <ac:chgData name="Lusani Gumula, Vodacom" userId="ba8a4e68-fe36-4080-a245-4b7400cfa02f" providerId="ADAL" clId="{468EBA74-4904-4E02-B4E3-88D8153473BB}" dt="2025-04-12T09:40:31.340" v="1433" actId="1076"/>
          <ac:picMkLst>
            <pc:docMk/>
            <pc:sldMk cId="2406238452" sldId="263"/>
            <ac:picMk id="11" creationId="{A3C62307-32A8-6854-F73C-39C5F7C02DB1}"/>
          </ac:picMkLst>
        </pc:picChg>
      </pc:sldChg>
      <pc:sldChg chg="addSp modSp add mod ord">
        <pc:chgData name="Lusani Gumula, Vodacom" userId="ba8a4e68-fe36-4080-a245-4b7400cfa02f" providerId="ADAL" clId="{468EBA74-4904-4E02-B4E3-88D8153473BB}" dt="2025-04-12T10:48:38.853" v="1520" actId="20577"/>
        <pc:sldMkLst>
          <pc:docMk/>
          <pc:sldMk cId="1687795009" sldId="264"/>
        </pc:sldMkLst>
        <pc:spChg chg="mod">
          <ac:chgData name="Lusani Gumula, Vodacom" userId="ba8a4e68-fe36-4080-a245-4b7400cfa02f" providerId="ADAL" clId="{468EBA74-4904-4E02-B4E3-88D8153473BB}" dt="2025-04-12T08:07:34.510" v="1051" actId="20577"/>
          <ac:spMkLst>
            <pc:docMk/>
            <pc:sldMk cId="1687795009" sldId="264"/>
            <ac:spMk id="2" creationId="{5A58F68A-6B07-79A0-C1D2-03319418057F}"/>
          </ac:spMkLst>
        </pc:spChg>
        <pc:spChg chg="add mod">
          <ac:chgData name="Lusani Gumula, Vodacom" userId="ba8a4e68-fe36-4080-a245-4b7400cfa02f" providerId="ADAL" clId="{468EBA74-4904-4E02-B4E3-88D8153473BB}" dt="2025-04-12T10:48:38.853" v="1520" actId="20577"/>
          <ac:spMkLst>
            <pc:docMk/>
            <pc:sldMk cId="1687795009" sldId="264"/>
            <ac:spMk id="5" creationId="{34C9147B-E57D-F9B8-6D35-44E6AB81B4CC}"/>
          </ac:spMkLst>
        </pc:spChg>
        <pc:picChg chg="add mod">
          <ac:chgData name="Lusani Gumula, Vodacom" userId="ba8a4e68-fe36-4080-a245-4b7400cfa02f" providerId="ADAL" clId="{468EBA74-4904-4E02-B4E3-88D8153473BB}" dt="2025-04-12T10:13:20.399" v="1456" actId="14100"/>
          <ac:picMkLst>
            <pc:docMk/>
            <pc:sldMk cId="1687795009" sldId="264"/>
            <ac:picMk id="4" creationId="{1817DAA1-D2A1-A782-A760-1192A809B5C1}"/>
          </ac:picMkLst>
        </pc:picChg>
      </pc:sldChg>
      <pc:sldChg chg="addSp modSp add mod">
        <pc:chgData name="Lusani Gumula, Vodacom" userId="ba8a4e68-fe36-4080-a245-4b7400cfa02f" providerId="ADAL" clId="{468EBA74-4904-4E02-B4E3-88D8153473BB}" dt="2025-04-12T10:42:50.090" v="1488" actId="108"/>
        <pc:sldMkLst>
          <pc:docMk/>
          <pc:sldMk cId="2746583408" sldId="265"/>
        </pc:sldMkLst>
        <pc:spChg chg="add mod">
          <ac:chgData name="Lusani Gumula, Vodacom" userId="ba8a4e68-fe36-4080-a245-4b7400cfa02f" providerId="ADAL" clId="{468EBA74-4904-4E02-B4E3-88D8153473BB}" dt="2025-04-12T10:41:17.663" v="1483" actId="404"/>
          <ac:spMkLst>
            <pc:docMk/>
            <pc:sldMk cId="2746583408" sldId="265"/>
            <ac:spMk id="7" creationId="{54E89D0F-3E34-BCC9-02D3-526FC52C445D}"/>
          </ac:spMkLst>
        </pc:spChg>
        <pc:spChg chg="add mod">
          <ac:chgData name="Lusani Gumula, Vodacom" userId="ba8a4e68-fe36-4080-a245-4b7400cfa02f" providerId="ADAL" clId="{468EBA74-4904-4E02-B4E3-88D8153473BB}" dt="2025-04-12T10:42:50.090" v="1488" actId="108"/>
          <ac:spMkLst>
            <pc:docMk/>
            <pc:sldMk cId="2746583408" sldId="265"/>
            <ac:spMk id="9" creationId="{D4192627-4B44-5C1D-46A4-BD768E019375}"/>
          </ac:spMkLst>
        </pc:spChg>
        <pc:picChg chg="add mod">
          <ac:chgData name="Lusani Gumula, Vodacom" userId="ba8a4e68-fe36-4080-a245-4b7400cfa02f" providerId="ADAL" clId="{468EBA74-4904-4E02-B4E3-88D8153473BB}" dt="2025-04-12T10:12:20.431" v="1445" actId="1076"/>
          <ac:picMkLst>
            <pc:docMk/>
            <pc:sldMk cId="2746583408" sldId="265"/>
            <ac:picMk id="4" creationId="{BC869EDB-0369-134C-1C6F-C3C76CB8B1DA}"/>
          </ac:picMkLst>
        </pc:picChg>
        <pc:picChg chg="add mod">
          <ac:chgData name="Lusani Gumula, Vodacom" userId="ba8a4e68-fe36-4080-a245-4b7400cfa02f" providerId="ADAL" clId="{468EBA74-4904-4E02-B4E3-88D8153473BB}" dt="2025-04-12T10:18:09.648" v="1462" actId="14100"/>
          <ac:picMkLst>
            <pc:docMk/>
            <pc:sldMk cId="2746583408" sldId="265"/>
            <ac:picMk id="6" creationId="{E2015F95-0B79-4E84-9CD3-8618F16D07A0}"/>
          </ac:picMkLst>
        </pc:picChg>
      </pc:sldChg>
      <pc:sldChg chg="addSp modSp add mod">
        <pc:chgData name="Lusani Gumula, Vodacom" userId="ba8a4e68-fe36-4080-a245-4b7400cfa02f" providerId="ADAL" clId="{468EBA74-4904-4E02-B4E3-88D8153473BB}" dt="2025-04-12T11:14:09.278" v="2128" actId="404"/>
        <pc:sldMkLst>
          <pc:docMk/>
          <pc:sldMk cId="4141489005" sldId="266"/>
        </pc:sldMkLst>
        <pc:spChg chg="mod">
          <ac:chgData name="Lusani Gumula, Vodacom" userId="ba8a4e68-fe36-4080-a245-4b7400cfa02f" providerId="ADAL" clId="{468EBA74-4904-4E02-B4E3-88D8153473BB}" dt="2025-04-12T10:55:35.586" v="1612" actId="14100"/>
          <ac:spMkLst>
            <pc:docMk/>
            <pc:sldMk cId="4141489005" sldId="266"/>
            <ac:spMk id="2" creationId="{61D7B5F1-1A66-16E5-2940-81F5BA1E4342}"/>
          </ac:spMkLst>
        </pc:spChg>
        <pc:graphicFrameChg chg="add mod modGraphic">
          <ac:chgData name="Lusani Gumula, Vodacom" userId="ba8a4e68-fe36-4080-a245-4b7400cfa02f" providerId="ADAL" clId="{468EBA74-4904-4E02-B4E3-88D8153473BB}" dt="2025-04-12T11:14:09.278" v="2128" actId="404"/>
          <ac:graphicFrameMkLst>
            <pc:docMk/>
            <pc:sldMk cId="4141489005" sldId="266"/>
            <ac:graphicFrameMk id="3" creationId="{02BD2F2A-1A36-4F8D-A886-E82AD8712BDA}"/>
          </ac:graphicFrameMkLst>
        </pc:graphicFrameChg>
      </pc:sldChg>
      <pc:sldChg chg="addSp delSp modSp add mod">
        <pc:chgData name="Lusani Gumula, Vodacom" userId="ba8a4e68-fe36-4080-a245-4b7400cfa02f" providerId="ADAL" clId="{468EBA74-4904-4E02-B4E3-88D8153473BB}" dt="2025-04-12T12:43:36.306" v="2340"/>
        <pc:sldMkLst>
          <pc:docMk/>
          <pc:sldMk cId="645037616" sldId="267"/>
        </pc:sldMkLst>
        <pc:spChg chg="mod">
          <ac:chgData name="Lusani Gumula, Vodacom" userId="ba8a4e68-fe36-4080-a245-4b7400cfa02f" providerId="ADAL" clId="{468EBA74-4904-4E02-B4E3-88D8153473BB}" dt="2025-04-12T11:26:41.876" v="2230" actId="20577"/>
          <ac:spMkLst>
            <pc:docMk/>
            <pc:sldMk cId="645037616" sldId="267"/>
            <ac:spMk id="2" creationId="{CBE20548-79CC-2A32-939E-27CB7D6B784E}"/>
          </ac:spMkLst>
        </pc:spChg>
        <pc:spChg chg="add mod">
          <ac:chgData name="Lusani Gumula, Vodacom" userId="ba8a4e68-fe36-4080-a245-4b7400cfa02f" providerId="ADAL" clId="{468EBA74-4904-4E02-B4E3-88D8153473BB}" dt="2025-04-12T12:43:36.306" v="2340"/>
          <ac:spMkLst>
            <pc:docMk/>
            <pc:sldMk cId="645037616" sldId="267"/>
            <ac:spMk id="4" creationId="{DEABA47D-68AA-15E6-8CF0-885F07A1F358}"/>
          </ac:spMkLst>
        </pc:spChg>
        <pc:spChg chg="add mod">
          <ac:chgData name="Lusani Gumula, Vodacom" userId="ba8a4e68-fe36-4080-a245-4b7400cfa02f" providerId="ADAL" clId="{468EBA74-4904-4E02-B4E3-88D8153473BB}" dt="2025-04-12T12:42:18.396" v="2329"/>
          <ac:spMkLst>
            <pc:docMk/>
            <pc:sldMk cId="645037616" sldId="267"/>
            <ac:spMk id="5" creationId="{F18967F0-7844-6559-E7E1-3C0756628818}"/>
          </ac:spMkLst>
        </pc:spChg>
        <pc:spChg chg="add mod">
          <ac:chgData name="Lusani Gumula, Vodacom" userId="ba8a4e68-fe36-4080-a245-4b7400cfa02f" providerId="ADAL" clId="{468EBA74-4904-4E02-B4E3-88D8153473BB}" dt="2025-04-12T12:43:09.962" v="2335"/>
          <ac:spMkLst>
            <pc:docMk/>
            <pc:sldMk cId="645037616" sldId="267"/>
            <ac:spMk id="6" creationId="{661D90C6-30A0-7CA5-A2C7-5DB9B0A6460D}"/>
          </ac:spMkLst>
        </pc:spChg>
        <pc:graphicFrameChg chg="del">
          <ac:chgData name="Lusani Gumula, Vodacom" userId="ba8a4e68-fe36-4080-a245-4b7400cfa02f" providerId="ADAL" clId="{468EBA74-4904-4E02-B4E3-88D8153473BB}" dt="2025-04-12T11:20:44.733" v="2166" actId="478"/>
          <ac:graphicFrameMkLst>
            <pc:docMk/>
            <pc:sldMk cId="645037616" sldId="267"/>
            <ac:graphicFrameMk id="3" creationId="{F9973E1A-8F90-3304-4AE4-516543911F15}"/>
          </ac:graphicFrameMkLst>
        </pc:graphicFrameChg>
      </pc:sldChg>
      <pc:sldChg chg="add del">
        <pc:chgData name="Lusani Gumula, Vodacom" userId="ba8a4e68-fe36-4080-a245-4b7400cfa02f" providerId="ADAL" clId="{468EBA74-4904-4E02-B4E3-88D8153473BB}" dt="2025-04-12T11:27:10.050" v="2234" actId="2696"/>
        <pc:sldMkLst>
          <pc:docMk/>
          <pc:sldMk cId="4287716549" sldId="268"/>
        </pc:sldMkLst>
      </pc:sldChg>
      <pc:sldChg chg="addSp delSp modSp add mod">
        <pc:chgData name="Lusani Gumula, Vodacom" userId="ba8a4e68-fe36-4080-a245-4b7400cfa02f" providerId="ADAL" clId="{468EBA74-4904-4E02-B4E3-88D8153473BB}" dt="2025-04-12T12:38:43.845" v="2305" actId="1076"/>
        <pc:sldMkLst>
          <pc:docMk/>
          <pc:sldMk cId="2426450935" sldId="269"/>
        </pc:sldMkLst>
        <pc:spChg chg="mod">
          <ac:chgData name="Lusani Gumula, Vodacom" userId="ba8a4e68-fe36-4080-a245-4b7400cfa02f" providerId="ADAL" clId="{468EBA74-4904-4E02-B4E3-88D8153473BB}" dt="2025-04-12T12:31:09.532" v="2266" actId="20577"/>
          <ac:spMkLst>
            <pc:docMk/>
            <pc:sldMk cId="2426450935" sldId="269"/>
            <ac:spMk id="2" creationId="{23E452D3-2416-73E7-83D7-F45994D02F90}"/>
          </ac:spMkLst>
        </pc:spChg>
        <pc:spChg chg="add mod">
          <ac:chgData name="Lusani Gumula, Vodacom" userId="ba8a4e68-fe36-4080-a245-4b7400cfa02f" providerId="ADAL" clId="{468EBA74-4904-4E02-B4E3-88D8153473BB}" dt="2025-04-12T12:38:40.467" v="2304" actId="1076"/>
          <ac:spMkLst>
            <pc:docMk/>
            <pc:sldMk cId="2426450935" sldId="269"/>
            <ac:spMk id="4" creationId="{2ECF2A8F-68D0-BD9F-16E8-FD89E36C337D}"/>
          </ac:spMkLst>
        </pc:spChg>
        <pc:spChg chg="add del mod">
          <ac:chgData name="Lusani Gumula, Vodacom" userId="ba8a4e68-fe36-4080-a245-4b7400cfa02f" providerId="ADAL" clId="{468EBA74-4904-4E02-B4E3-88D8153473BB}" dt="2025-04-12T12:37:03.683" v="2283"/>
          <ac:spMkLst>
            <pc:docMk/>
            <pc:sldMk cId="2426450935" sldId="269"/>
            <ac:spMk id="5" creationId="{67B5054E-80A6-6A95-A83C-61B563E3D7FB}"/>
          </ac:spMkLst>
        </pc:spChg>
        <pc:spChg chg="add mod">
          <ac:chgData name="Lusani Gumula, Vodacom" userId="ba8a4e68-fe36-4080-a245-4b7400cfa02f" providerId="ADAL" clId="{468EBA74-4904-4E02-B4E3-88D8153473BB}" dt="2025-04-12T12:37:45.435" v="2292" actId="207"/>
          <ac:spMkLst>
            <pc:docMk/>
            <pc:sldMk cId="2426450935" sldId="269"/>
            <ac:spMk id="6" creationId="{900F4281-B330-631C-A5CC-02F0A53719BA}"/>
          </ac:spMkLst>
        </pc:spChg>
        <pc:spChg chg="add mod">
          <ac:chgData name="Lusani Gumula, Vodacom" userId="ba8a4e68-fe36-4080-a245-4b7400cfa02f" providerId="ADAL" clId="{468EBA74-4904-4E02-B4E3-88D8153473BB}" dt="2025-04-12T12:38:43.845" v="2305" actId="1076"/>
          <ac:spMkLst>
            <pc:docMk/>
            <pc:sldMk cId="2426450935" sldId="269"/>
            <ac:spMk id="7" creationId="{C361878C-3858-6C64-4F31-3F1CC256BE62}"/>
          </ac:spMkLst>
        </pc:spChg>
        <pc:graphicFrameChg chg="del">
          <ac:chgData name="Lusani Gumula, Vodacom" userId="ba8a4e68-fe36-4080-a245-4b7400cfa02f" providerId="ADAL" clId="{468EBA74-4904-4E02-B4E3-88D8153473BB}" dt="2025-04-12T11:27:31.436" v="2263" actId="478"/>
          <ac:graphicFrameMkLst>
            <pc:docMk/>
            <pc:sldMk cId="2426450935" sldId="269"/>
            <ac:graphicFrameMk id="3" creationId="{A90256A5-C2E2-743D-45B3-0F683141C10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F5D84B-5CC3-428C-A851-871B6D6B22EC}"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ZA"/>
        </a:p>
      </dgm:t>
    </dgm:pt>
    <dgm:pt modelId="{5DCC49D4-94A2-4164-BDF4-14DB0EF2FE1D}">
      <dgm:prSet phldrT="[Text]" custT="1"/>
      <dgm:spPr/>
      <dgm:t>
        <a:bodyPr/>
        <a:lstStyle/>
        <a:p>
          <a:r>
            <a:rPr lang="en-ZA" sz="2000" dirty="0"/>
            <a:t>Data Collection</a:t>
          </a:r>
          <a:r>
            <a:rPr lang="en-ZA" sz="1800" dirty="0"/>
            <a:t>: </a:t>
          </a:r>
        </a:p>
        <a:p>
          <a:r>
            <a:rPr lang="en-ZA" sz="1400" dirty="0"/>
            <a:t>Anime data, training and test data provided</a:t>
          </a:r>
        </a:p>
      </dgm:t>
    </dgm:pt>
    <dgm:pt modelId="{F7458A2D-89DA-4760-AA99-BC0E519E4E0D}" type="parTrans" cxnId="{35F0E815-87B5-4662-B442-8A0443FF3511}">
      <dgm:prSet/>
      <dgm:spPr/>
      <dgm:t>
        <a:bodyPr/>
        <a:lstStyle/>
        <a:p>
          <a:endParaRPr lang="en-ZA"/>
        </a:p>
      </dgm:t>
    </dgm:pt>
    <dgm:pt modelId="{B667C933-4933-4560-A581-ECAD9091CE3F}" type="sibTrans" cxnId="{35F0E815-87B5-4662-B442-8A0443FF3511}">
      <dgm:prSet/>
      <dgm:spPr/>
      <dgm:t>
        <a:bodyPr/>
        <a:lstStyle/>
        <a:p>
          <a:endParaRPr lang="en-ZA"/>
        </a:p>
      </dgm:t>
    </dgm:pt>
    <dgm:pt modelId="{65D9FC05-8F53-45C5-8F7F-CAA2575D6488}">
      <dgm:prSet phldrT="[Text]" custT="1"/>
      <dgm:spPr/>
      <dgm:t>
        <a:bodyPr/>
        <a:lstStyle/>
        <a:p>
          <a:r>
            <a:rPr lang="en-ZA" sz="2000" dirty="0"/>
            <a:t>Data preprocessing:</a:t>
          </a:r>
        </a:p>
        <a:p>
          <a:r>
            <a:rPr lang="en-ZA" sz="1400" dirty="0"/>
            <a:t>Imputing missing values, convert text to lower case.</a:t>
          </a:r>
        </a:p>
        <a:p>
          <a:endParaRPr lang="en-ZA" sz="2000" dirty="0"/>
        </a:p>
      </dgm:t>
    </dgm:pt>
    <dgm:pt modelId="{8066B0D9-2F9C-4817-9AA2-E5D1EB02E6C5}" type="parTrans" cxnId="{FBC0CEF6-7A02-4F98-B36B-7C3D03F92528}">
      <dgm:prSet/>
      <dgm:spPr/>
      <dgm:t>
        <a:bodyPr/>
        <a:lstStyle/>
        <a:p>
          <a:endParaRPr lang="en-ZA"/>
        </a:p>
      </dgm:t>
    </dgm:pt>
    <dgm:pt modelId="{84DE4B73-6702-4C2C-BD62-CCE8FBD9094C}" type="sibTrans" cxnId="{FBC0CEF6-7A02-4F98-B36B-7C3D03F92528}">
      <dgm:prSet/>
      <dgm:spPr/>
      <dgm:t>
        <a:bodyPr/>
        <a:lstStyle/>
        <a:p>
          <a:endParaRPr lang="en-ZA"/>
        </a:p>
      </dgm:t>
    </dgm:pt>
    <dgm:pt modelId="{26B4D90B-B86E-4567-A652-B6B3A4AA3587}">
      <dgm:prSet phldrT="[Text]" custT="1"/>
      <dgm:spPr/>
      <dgm:t>
        <a:bodyPr/>
        <a:lstStyle/>
        <a:p>
          <a:r>
            <a:rPr lang="en-ZA" sz="2000" dirty="0"/>
            <a:t>Model Training:</a:t>
          </a:r>
        </a:p>
        <a:p>
          <a:r>
            <a:rPr lang="en-ZA" sz="1600" dirty="0"/>
            <a:t>3 models trained. </a:t>
          </a:r>
        </a:p>
        <a:p>
          <a:r>
            <a:rPr lang="en-ZA" sz="1600" b="0" dirty="0"/>
            <a:t>1. Content-Based Filtering using Cosine Similarity</a:t>
          </a:r>
        </a:p>
        <a:p>
          <a:r>
            <a:rPr lang="en-ZA" sz="1600" b="0" dirty="0"/>
            <a:t>2.Collaborative Filtering using Matrix Factorization (SVD)</a:t>
          </a:r>
        </a:p>
        <a:p>
          <a:r>
            <a:rPr lang="en-ZA" sz="1600" b="0" dirty="0"/>
            <a:t>3.Hybrid Approach: Weighted Combination of SVD and Content-Based Similarity</a:t>
          </a:r>
          <a:endParaRPr lang="en-ZA" sz="1600" dirty="0"/>
        </a:p>
      </dgm:t>
    </dgm:pt>
    <dgm:pt modelId="{7588AF3F-3485-49C8-8CAA-E16049015F28}" type="parTrans" cxnId="{7BA2E537-CDE8-485E-BCAE-B4C06CD2FDA7}">
      <dgm:prSet/>
      <dgm:spPr/>
      <dgm:t>
        <a:bodyPr/>
        <a:lstStyle/>
        <a:p>
          <a:endParaRPr lang="en-ZA"/>
        </a:p>
      </dgm:t>
    </dgm:pt>
    <dgm:pt modelId="{2CCA2B02-96AB-49C3-A052-612B46102889}" type="sibTrans" cxnId="{7BA2E537-CDE8-485E-BCAE-B4C06CD2FDA7}">
      <dgm:prSet/>
      <dgm:spPr/>
      <dgm:t>
        <a:bodyPr/>
        <a:lstStyle/>
        <a:p>
          <a:endParaRPr lang="en-ZA"/>
        </a:p>
      </dgm:t>
    </dgm:pt>
    <dgm:pt modelId="{176A88F7-BD67-4E29-9FD7-9644C43BE090}">
      <dgm:prSet phldrT="[Text]" custT="1"/>
      <dgm:spPr/>
      <dgm:t>
        <a:bodyPr/>
        <a:lstStyle/>
        <a:p>
          <a:r>
            <a:rPr lang="en-ZA" sz="2000" dirty="0"/>
            <a:t>Model Testing:</a:t>
          </a:r>
        </a:p>
        <a:p>
          <a:r>
            <a:rPr lang="en-ZA" sz="1600" dirty="0"/>
            <a:t>Verification data</a:t>
          </a:r>
        </a:p>
        <a:p>
          <a:endParaRPr lang="en-ZA" sz="1600" dirty="0"/>
        </a:p>
        <a:p>
          <a:endParaRPr lang="en-ZA" sz="2000" dirty="0"/>
        </a:p>
      </dgm:t>
    </dgm:pt>
    <dgm:pt modelId="{E0FB8595-12FA-419F-9B9B-702A3AFF6030}" type="parTrans" cxnId="{E63D1E45-DFCF-4018-9976-6D1ACADDE5C1}">
      <dgm:prSet/>
      <dgm:spPr/>
      <dgm:t>
        <a:bodyPr/>
        <a:lstStyle/>
        <a:p>
          <a:endParaRPr lang="en-ZA"/>
        </a:p>
      </dgm:t>
    </dgm:pt>
    <dgm:pt modelId="{750483F6-9FBA-4C1D-B913-36CBEF7414B5}" type="sibTrans" cxnId="{E63D1E45-DFCF-4018-9976-6D1ACADDE5C1}">
      <dgm:prSet/>
      <dgm:spPr/>
      <dgm:t>
        <a:bodyPr/>
        <a:lstStyle/>
        <a:p>
          <a:endParaRPr lang="en-ZA"/>
        </a:p>
      </dgm:t>
    </dgm:pt>
    <dgm:pt modelId="{572C7F58-7615-4AC0-808B-74F1809C9BAF}">
      <dgm:prSet phldrT="[Text]" custT="1"/>
      <dgm:spPr/>
      <dgm:t>
        <a:bodyPr/>
        <a:lstStyle/>
        <a:p>
          <a:r>
            <a:rPr lang="en-ZA" sz="2000" dirty="0"/>
            <a:t>Evaluation:</a:t>
          </a:r>
          <a:endParaRPr lang="en-ZA" sz="1050" dirty="0"/>
        </a:p>
        <a:p>
          <a:r>
            <a:rPr lang="en-ZA" sz="1400" dirty="0"/>
            <a:t>Using RMSE</a:t>
          </a:r>
        </a:p>
      </dgm:t>
    </dgm:pt>
    <dgm:pt modelId="{20AFABBD-17D0-4CD6-A476-E668388E4302}" type="parTrans" cxnId="{09E9BBE2-A537-4FE7-B521-E9B02930F5C4}">
      <dgm:prSet/>
      <dgm:spPr/>
      <dgm:t>
        <a:bodyPr/>
        <a:lstStyle/>
        <a:p>
          <a:endParaRPr lang="en-ZA"/>
        </a:p>
      </dgm:t>
    </dgm:pt>
    <dgm:pt modelId="{D756338D-9C48-4253-9ED9-A417BE68336C}" type="sibTrans" cxnId="{09E9BBE2-A537-4FE7-B521-E9B02930F5C4}">
      <dgm:prSet/>
      <dgm:spPr/>
      <dgm:t>
        <a:bodyPr/>
        <a:lstStyle/>
        <a:p>
          <a:endParaRPr lang="en-ZA"/>
        </a:p>
      </dgm:t>
    </dgm:pt>
    <dgm:pt modelId="{8477008A-40CE-440A-BADC-24BA02663AB7}" type="pres">
      <dgm:prSet presAssocID="{6EF5D84B-5CC3-428C-A851-871B6D6B22EC}" presName="rootnode" presStyleCnt="0">
        <dgm:presLayoutVars>
          <dgm:chMax/>
          <dgm:chPref/>
          <dgm:dir/>
          <dgm:animLvl val="lvl"/>
        </dgm:presLayoutVars>
      </dgm:prSet>
      <dgm:spPr/>
    </dgm:pt>
    <dgm:pt modelId="{05727834-2836-4E50-8A2A-E78E763FB95E}" type="pres">
      <dgm:prSet presAssocID="{5DCC49D4-94A2-4164-BDF4-14DB0EF2FE1D}" presName="composite" presStyleCnt="0"/>
      <dgm:spPr/>
    </dgm:pt>
    <dgm:pt modelId="{07EE40A5-C588-486E-8CA5-930F57EAAAE0}" type="pres">
      <dgm:prSet presAssocID="{5DCC49D4-94A2-4164-BDF4-14DB0EF2FE1D}" presName="LShape" presStyleLbl="alignNode1" presStyleIdx="0" presStyleCnt="9"/>
      <dgm:spPr/>
    </dgm:pt>
    <dgm:pt modelId="{A88CF9CE-85FA-4200-87A3-F75067003B53}" type="pres">
      <dgm:prSet presAssocID="{5DCC49D4-94A2-4164-BDF4-14DB0EF2FE1D}" presName="ParentText" presStyleLbl="revTx" presStyleIdx="0" presStyleCnt="5">
        <dgm:presLayoutVars>
          <dgm:chMax val="0"/>
          <dgm:chPref val="0"/>
          <dgm:bulletEnabled val="1"/>
        </dgm:presLayoutVars>
      </dgm:prSet>
      <dgm:spPr/>
    </dgm:pt>
    <dgm:pt modelId="{964DAD58-BAFB-4918-841B-9143C378C250}" type="pres">
      <dgm:prSet presAssocID="{5DCC49D4-94A2-4164-BDF4-14DB0EF2FE1D}" presName="Triangle" presStyleLbl="alignNode1" presStyleIdx="1" presStyleCnt="9"/>
      <dgm:spPr/>
    </dgm:pt>
    <dgm:pt modelId="{CD554D5A-3413-45D8-9BE9-FE5FC030DE54}" type="pres">
      <dgm:prSet presAssocID="{B667C933-4933-4560-A581-ECAD9091CE3F}" presName="sibTrans" presStyleCnt="0"/>
      <dgm:spPr/>
    </dgm:pt>
    <dgm:pt modelId="{B927D480-0E83-4AC7-8719-A1F7D3909D77}" type="pres">
      <dgm:prSet presAssocID="{B667C933-4933-4560-A581-ECAD9091CE3F}" presName="space" presStyleCnt="0"/>
      <dgm:spPr/>
    </dgm:pt>
    <dgm:pt modelId="{FA50447A-C776-451A-9477-D998569FD5DE}" type="pres">
      <dgm:prSet presAssocID="{65D9FC05-8F53-45C5-8F7F-CAA2575D6488}" presName="composite" presStyleCnt="0"/>
      <dgm:spPr/>
    </dgm:pt>
    <dgm:pt modelId="{EBB986DD-6CCE-4457-9E95-549D05295276}" type="pres">
      <dgm:prSet presAssocID="{65D9FC05-8F53-45C5-8F7F-CAA2575D6488}" presName="LShape" presStyleLbl="alignNode1" presStyleIdx="2" presStyleCnt="9"/>
      <dgm:spPr/>
    </dgm:pt>
    <dgm:pt modelId="{495CAF70-3E19-4727-8E76-9A712A035377}" type="pres">
      <dgm:prSet presAssocID="{65D9FC05-8F53-45C5-8F7F-CAA2575D6488}" presName="ParentText" presStyleLbl="revTx" presStyleIdx="1" presStyleCnt="5">
        <dgm:presLayoutVars>
          <dgm:chMax val="0"/>
          <dgm:chPref val="0"/>
          <dgm:bulletEnabled val="1"/>
        </dgm:presLayoutVars>
      </dgm:prSet>
      <dgm:spPr/>
    </dgm:pt>
    <dgm:pt modelId="{4A239C91-A606-4666-98F9-195C9E1B9055}" type="pres">
      <dgm:prSet presAssocID="{65D9FC05-8F53-45C5-8F7F-CAA2575D6488}" presName="Triangle" presStyleLbl="alignNode1" presStyleIdx="3" presStyleCnt="9"/>
      <dgm:spPr/>
    </dgm:pt>
    <dgm:pt modelId="{694D3446-BCA4-4DA2-8B75-7ED17EC69D39}" type="pres">
      <dgm:prSet presAssocID="{84DE4B73-6702-4C2C-BD62-CCE8FBD9094C}" presName="sibTrans" presStyleCnt="0"/>
      <dgm:spPr/>
    </dgm:pt>
    <dgm:pt modelId="{071A6239-241C-43CC-BC14-6263DA20202F}" type="pres">
      <dgm:prSet presAssocID="{84DE4B73-6702-4C2C-BD62-CCE8FBD9094C}" presName="space" presStyleCnt="0"/>
      <dgm:spPr/>
    </dgm:pt>
    <dgm:pt modelId="{66467590-CAA8-4812-AD75-6231A9F71D4F}" type="pres">
      <dgm:prSet presAssocID="{26B4D90B-B86E-4567-A652-B6B3A4AA3587}" presName="composite" presStyleCnt="0"/>
      <dgm:spPr/>
    </dgm:pt>
    <dgm:pt modelId="{72557982-AB09-4FEA-8864-9AAFD7B70F89}" type="pres">
      <dgm:prSet presAssocID="{26B4D90B-B86E-4567-A652-B6B3A4AA3587}" presName="LShape" presStyleLbl="alignNode1" presStyleIdx="4" presStyleCnt="9"/>
      <dgm:spPr/>
    </dgm:pt>
    <dgm:pt modelId="{C60B66F5-C38B-4760-BF51-E8FAD675D431}" type="pres">
      <dgm:prSet presAssocID="{26B4D90B-B86E-4567-A652-B6B3A4AA3587}" presName="ParentText" presStyleLbl="revTx" presStyleIdx="2" presStyleCnt="5">
        <dgm:presLayoutVars>
          <dgm:chMax val="0"/>
          <dgm:chPref val="0"/>
          <dgm:bulletEnabled val="1"/>
        </dgm:presLayoutVars>
      </dgm:prSet>
      <dgm:spPr/>
    </dgm:pt>
    <dgm:pt modelId="{34FBC684-D964-41DA-96D8-85FF3CA90A28}" type="pres">
      <dgm:prSet presAssocID="{26B4D90B-B86E-4567-A652-B6B3A4AA3587}" presName="Triangle" presStyleLbl="alignNode1" presStyleIdx="5" presStyleCnt="9"/>
      <dgm:spPr/>
    </dgm:pt>
    <dgm:pt modelId="{6F182AB5-02A8-41A6-B840-2786BD7FDE6B}" type="pres">
      <dgm:prSet presAssocID="{2CCA2B02-96AB-49C3-A052-612B46102889}" presName="sibTrans" presStyleCnt="0"/>
      <dgm:spPr/>
    </dgm:pt>
    <dgm:pt modelId="{5A5D99ED-A583-4D33-85EA-6121076F8F40}" type="pres">
      <dgm:prSet presAssocID="{2CCA2B02-96AB-49C3-A052-612B46102889}" presName="space" presStyleCnt="0"/>
      <dgm:spPr/>
    </dgm:pt>
    <dgm:pt modelId="{27178199-0E2E-4D96-8E12-029235308093}" type="pres">
      <dgm:prSet presAssocID="{176A88F7-BD67-4E29-9FD7-9644C43BE090}" presName="composite" presStyleCnt="0"/>
      <dgm:spPr/>
    </dgm:pt>
    <dgm:pt modelId="{4C8D2DF6-7E04-4F9B-8F69-53CF04E058D0}" type="pres">
      <dgm:prSet presAssocID="{176A88F7-BD67-4E29-9FD7-9644C43BE090}" presName="LShape" presStyleLbl="alignNode1" presStyleIdx="6" presStyleCnt="9"/>
      <dgm:spPr/>
    </dgm:pt>
    <dgm:pt modelId="{F83A16C3-1AC1-46BC-9609-62351DBF1CCF}" type="pres">
      <dgm:prSet presAssocID="{176A88F7-BD67-4E29-9FD7-9644C43BE090}" presName="ParentText" presStyleLbl="revTx" presStyleIdx="3" presStyleCnt="5">
        <dgm:presLayoutVars>
          <dgm:chMax val="0"/>
          <dgm:chPref val="0"/>
          <dgm:bulletEnabled val="1"/>
        </dgm:presLayoutVars>
      </dgm:prSet>
      <dgm:spPr/>
    </dgm:pt>
    <dgm:pt modelId="{BD017E9D-9928-4253-AB2A-BF5A7BA4C5D1}" type="pres">
      <dgm:prSet presAssocID="{176A88F7-BD67-4E29-9FD7-9644C43BE090}" presName="Triangle" presStyleLbl="alignNode1" presStyleIdx="7" presStyleCnt="9"/>
      <dgm:spPr/>
    </dgm:pt>
    <dgm:pt modelId="{97FE71F2-5D50-4FCC-B091-41941CDB3DB0}" type="pres">
      <dgm:prSet presAssocID="{750483F6-9FBA-4C1D-B913-36CBEF7414B5}" presName="sibTrans" presStyleCnt="0"/>
      <dgm:spPr/>
    </dgm:pt>
    <dgm:pt modelId="{03D27E4B-FAB1-43D8-BA90-FF2C27E9CA77}" type="pres">
      <dgm:prSet presAssocID="{750483F6-9FBA-4C1D-B913-36CBEF7414B5}" presName="space" presStyleCnt="0"/>
      <dgm:spPr/>
    </dgm:pt>
    <dgm:pt modelId="{4750E605-25E8-4AA5-A034-051B539D2C12}" type="pres">
      <dgm:prSet presAssocID="{572C7F58-7615-4AC0-808B-74F1809C9BAF}" presName="composite" presStyleCnt="0"/>
      <dgm:spPr/>
    </dgm:pt>
    <dgm:pt modelId="{41356E3F-B38C-44DD-A0C8-A29918AF94D3}" type="pres">
      <dgm:prSet presAssocID="{572C7F58-7615-4AC0-808B-74F1809C9BAF}" presName="LShape" presStyleLbl="alignNode1" presStyleIdx="8" presStyleCnt="9"/>
      <dgm:spPr/>
    </dgm:pt>
    <dgm:pt modelId="{476D924C-6142-4CD5-AD92-5B1925509D84}" type="pres">
      <dgm:prSet presAssocID="{572C7F58-7615-4AC0-808B-74F1809C9BAF}" presName="ParentText" presStyleLbl="revTx" presStyleIdx="4" presStyleCnt="5">
        <dgm:presLayoutVars>
          <dgm:chMax val="0"/>
          <dgm:chPref val="0"/>
          <dgm:bulletEnabled val="1"/>
        </dgm:presLayoutVars>
      </dgm:prSet>
      <dgm:spPr/>
    </dgm:pt>
  </dgm:ptLst>
  <dgm:cxnLst>
    <dgm:cxn modelId="{DD85AB0A-6599-46D1-B3C8-B550C54F0E40}" type="presOf" srcId="{26B4D90B-B86E-4567-A652-B6B3A4AA3587}" destId="{C60B66F5-C38B-4760-BF51-E8FAD675D431}" srcOrd="0" destOrd="0" presId="urn:microsoft.com/office/officeart/2009/3/layout/StepUpProcess"/>
    <dgm:cxn modelId="{D064D50C-9890-494E-B9F0-FF5E79ECD254}" type="presOf" srcId="{6EF5D84B-5CC3-428C-A851-871B6D6B22EC}" destId="{8477008A-40CE-440A-BADC-24BA02663AB7}" srcOrd="0" destOrd="0" presId="urn:microsoft.com/office/officeart/2009/3/layout/StepUpProcess"/>
    <dgm:cxn modelId="{35F0E815-87B5-4662-B442-8A0443FF3511}" srcId="{6EF5D84B-5CC3-428C-A851-871B6D6B22EC}" destId="{5DCC49D4-94A2-4164-BDF4-14DB0EF2FE1D}" srcOrd="0" destOrd="0" parTransId="{F7458A2D-89DA-4760-AA99-BC0E519E4E0D}" sibTransId="{B667C933-4933-4560-A581-ECAD9091CE3F}"/>
    <dgm:cxn modelId="{3166D018-8997-40D8-9D06-7F7D6643D6CB}" type="presOf" srcId="{572C7F58-7615-4AC0-808B-74F1809C9BAF}" destId="{476D924C-6142-4CD5-AD92-5B1925509D84}" srcOrd="0" destOrd="0" presId="urn:microsoft.com/office/officeart/2009/3/layout/StepUpProcess"/>
    <dgm:cxn modelId="{7BA2E537-CDE8-485E-BCAE-B4C06CD2FDA7}" srcId="{6EF5D84B-5CC3-428C-A851-871B6D6B22EC}" destId="{26B4D90B-B86E-4567-A652-B6B3A4AA3587}" srcOrd="2" destOrd="0" parTransId="{7588AF3F-3485-49C8-8CAA-E16049015F28}" sibTransId="{2CCA2B02-96AB-49C3-A052-612B46102889}"/>
    <dgm:cxn modelId="{487E3D43-D6D3-4443-B66F-1411DE83AD57}" type="presOf" srcId="{176A88F7-BD67-4E29-9FD7-9644C43BE090}" destId="{F83A16C3-1AC1-46BC-9609-62351DBF1CCF}" srcOrd="0" destOrd="0" presId="urn:microsoft.com/office/officeart/2009/3/layout/StepUpProcess"/>
    <dgm:cxn modelId="{E63D1E45-DFCF-4018-9976-6D1ACADDE5C1}" srcId="{6EF5D84B-5CC3-428C-A851-871B6D6B22EC}" destId="{176A88F7-BD67-4E29-9FD7-9644C43BE090}" srcOrd="3" destOrd="0" parTransId="{E0FB8595-12FA-419F-9B9B-702A3AFF6030}" sibTransId="{750483F6-9FBA-4C1D-B913-36CBEF7414B5}"/>
    <dgm:cxn modelId="{0F3214AD-0E23-4A7B-A09B-887D696C60B4}" type="presOf" srcId="{65D9FC05-8F53-45C5-8F7F-CAA2575D6488}" destId="{495CAF70-3E19-4727-8E76-9A712A035377}" srcOrd="0" destOrd="0" presId="urn:microsoft.com/office/officeart/2009/3/layout/StepUpProcess"/>
    <dgm:cxn modelId="{09E9BBE2-A537-4FE7-B521-E9B02930F5C4}" srcId="{6EF5D84B-5CC3-428C-A851-871B6D6B22EC}" destId="{572C7F58-7615-4AC0-808B-74F1809C9BAF}" srcOrd="4" destOrd="0" parTransId="{20AFABBD-17D0-4CD6-A476-E668388E4302}" sibTransId="{D756338D-9C48-4253-9ED9-A417BE68336C}"/>
    <dgm:cxn modelId="{3E61C1F0-92D9-4A66-8915-326B8662CDF7}" type="presOf" srcId="{5DCC49D4-94A2-4164-BDF4-14DB0EF2FE1D}" destId="{A88CF9CE-85FA-4200-87A3-F75067003B53}" srcOrd="0" destOrd="0" presId="urn:microsoft.com/office/officeart/2009/3/layout/StepUpProcess"/>
    <dgm:cxn modelId="{FBC0CEF6-7A02-4F98-B36B-7C3D03F92528}" srcId="{6EF5D84B-5CC3-428C-A851-871B6D6B22EC}" destId="{65D9FC05-8F53-45C5-8F7F-CAA2575D6488}" srcOrd="1" destOrd="0" parTransId="{8066B0D9-2F9C-4817-9AA2-E5D1EB02E6C5}" sibTransId="{84DE4B73-6702-4C2C-BD62-CCE8FBD9094C}"/>
    <dgm:cxn modelId="{DBF571DC-A761-4CF0-9952-2E2A51AA1305}" type="presParOf" srcId="{8477008A-40CE-440A-BADC-24BA02663AB7}" destId="{05727834-2836-4E50-8A2A-E78E763FB95E}" srcOrd="0" destOrd="0" presId="urn:microsoft.com/office/officeart/2009/3/layout/StepUpProcess"/>
    <dgm:cxn modelId="{F18F799C-34FC-443F-BCCD-319B1DF6B527}" type="presParOf" srcId="{05727834-2836-4E50-8A2A-E78E763FB95E}" destId="{07EE40A5-C588-486E-8CA5-930F57EAAAE0}" srcOrd="0" destOrd="0" presId="urn:microsoft.com/office/officeart/2009/3/layout/StepUpProcess"/>
    <dgm:cxn modelId="{D3FA408A-EEBA-443A-8631-3C0E3238CA9F}" type="presParOf" srcId="{05727834-2836-4E50-8A2A-E78E763FB95E}" destId="{A88CF9CE-85FA-4200-87A3-F75067003B53}" srcOrd="1" destOrd="0" presId="urn:microsoft.com/office/officeart/2009/3/layout/StepUpProcess"/>
    <dgm:cxn modelId="{240BA360-A404-4315-8C29-63279D200464}" type="presParOf" srcId="{05727834-2836-4E50-8A2A-E78E763FB95E}" destId="{964DAD58-BAFB-4918-841B-9143C378C250}" srcOrd="2" destOrd="0" presId="urn:microsoft.com/office/officeart/2009/3/layout/StepUpProcess"/>
    <dgm:cxn modelId="{0931FBA6-A0FE-460F-BBCA-5B27E828756A}" type="presParOf" srcId="{8477008A-40CE-440A-BADC-24BA02663AB7}" destId="{CD554D5A-3413-45D8-9BE9-FE5FC030DE54}" srcOrd="1" destOrd="0" presId="urn:microsoft.com/office/officeart/2009/3/layout/StepUpProcess"/>
    <dgm:cxn modelId="{86747BDC-05AA-4FC7-BC9B-62E28F46F899}" type="presParOf" srcId="{CD554D5A-3413-45D8-9BE9-FE5FC030DE54}" destId="{B927D480-0E83-4AC7-8719-A1F7D3909D77}" srcOrd="0" destOrd="0" presId="urn:microsoft.com/office/officeart/2009/3/layout/StepUpProcess"/>
    <dgm:cxn modelId="{FAF27862-8732-41C6-9BB1-7EF41170F845}" type="presParOf" srcId="{8477008A-40CE-440A-BADC-24BA02663AB7}" destId="{FA50447A-C776-451A-9477-D998569FD5DE}" srcOrd="2" destOrd="0" presId="urn:microsoft.com/office/officeart/2009/3/layout/StepUpProcess"/>
    <dgm:cxn modelId="{1BCEA08A-0F72-4E27-A6D8-69DB29E62AA8}" type="presParOf" srcId="{FA50447A-C776-451A-9477-D998569FD5DE}" destId="{EBB986DD-6CCE-4457-9E95-549D05295276}" srcOrd="0" destOrd="0" presId="urn:microsoft.com/office/officeart/2009/3/layout/StepUpProcess"/>
    <dgm:cxn modelId="{79E021F1-99A4-4581-B2B2-31F217351E7E}" type="presParOf" srcId="{FA50447A-C776-451A-9477-D998569FD5DE}" destId="{495CAF70-3E19-4727-8E76-9A712A035377}" srcOrd="1" destOrd="0" presId="urn:microsoft.com/office/officeart/2009/3/layout/StepUpProcess"/>
    <dgm:cxn modelId="{FDD22B96-0E64-45EA-8B70-D6585F973E8D}" type="presParOf" srcId="{FA50447A-C776-451A-9477-D998569FD5DE}" destId="{4A239C91-A606-4666-98F9-195C9E1B9055}" srcOrd="2" destOrd="0" presId="urn:microsoft.com/office/officeart/2009/3/layout/StepUpProcess"/>
    <dgm:cxn modelId="{E9B9116B-F6C9-4047-BDE1-661CF8CC5F76}" type="presParOf" srcId="{8477008A-40CE-440A-BADC-24BA02663AB7}" destId="{694D3446-BCA4-4DA2-8B75-7ED17EC69D39}" srcOrd="3" destOrd="0" presId="urn:microsoft.com/office/officeart/2009/3/layout/StepUpProcess"/>
    <dgm:cxn modelId="{F5E663B1-7167-4697-957F-6DC1B0D62C81}" type="presParOf" srcId="{694D3446-BCA4-4DA2-8B75-7ED17EC69D39}" destId="{071A6239-241C-43CC-BC14-6263DA20202F}" srcOrd="0" destOrd="0" presId="urn:microsoft.com/office/officeart/2009/3/layout/StepUpProcess"/>
    <dgm:cxn modelId="{FF600CA8-A2BE-4194-A564-68A1630E604E}" type="presParOf" srcId="{8477008A-40CE-440A-BADC-24BA02663AB7}" destId="{66467590-CAA8-4812-AD75-6231A9F71D4F}" srcOrd="4" destOrd="0" presId="urn:microsoft.com/office/officeart/2009/3/layout/StepUpProcess"/>
    <dgm:cxn modelId="{13359535-C3EE-4278-A2FF-43CF7D1A4541}" type="presParOf" srcId="{66467590-CAA8-4812-AD75-6231A9F71D4F}" destId="{72557982-AB09-4FEA-8864-9AAFD7B70F89}" srcOrd="0" destOrd="0" presId="urn:microsoft.com/office/officeart/2009/3/layout/StepUpProcess"/>
    <dgm:cxn modelId="{F1E2AB86-44D8-4A41-AA88-76C30D588B70}" type="presParOf" srcId="{66467590-CAA8-4812-AD75-6231A9F71D4F}" destId="{C60B66F5-C38B-4760-BF51-E8FAD675D431}" srcOrd="1" destOrd="0" presId="urn:microsoft.com/office/officeart/2009/3/layout/StepUpProcess"/>
    <dgm:cxn modelId="{BEA74422-C479-4494-974F-FB16B668B2FE}" type="presParOf" srcId="{66467590-CAA8-4812-AD75-6231A9F71D4F}" destId="{34FBC684-D964-41DA-96D8-85FF3CA90A28}" srcOrd="2" destOrd="0" presId="urn:microsoft.com/office/officeart/2009/3/layout/StepUpProcess"/>
    <dgm:cxn modelId="{906DEB73-5B52-456C-BFFE-F3C888F53937}" type="presParOf" srcId="{8477008A-40CE-440A-BADC-24BA02663AB7}" destId="{6F182AB5-02A8-41A6-B840-2786BD7FDE6B}" srcOrd="5" destOrd="0" presId="urn:microsoft.com/office/officeart/2009/3/layout/StepUpProcess"/>
    <dgm:cxn modelId="{593C093E-C9C2-4F28-8CC3-74E909C8C01A}" type="presParOf" srcId="{6F182AB5-02A8-41A6-B840-2786BD7FDE6B}" destId="{5A5D99ED-A583-4D33-85EA-6121076F8F40}" srcOrd="0" destOrd="0" presId="urn:microsoft.com/office/officeart/2009/3/layout/StepUpProcess"/>
    <dgm:cxn modelId="{288C48F2-20D4-4E7C-B9B8-0A9932152130}" type="presParOf" srcId="{8477008A-40CE-440A-BADC-24BA02663AB7}" destId="{27178199-0E2E-4D96-8E12-029235308093}" srcOrd="6" destOrd="0" presId="urn:microsoft.com/office/officeart/2009/3/layout/StepUpProcess"/>
    <dgm:cxn modelId="{496E3A67-5457-4CEC-A66E-613919EEABF3}" type="presParOf" srcId="{27178199-0E2E-4D96-8E12-029235308093}" destId="{4C8D2DF6-7E04-4F9B-8F69-53CF04E058D0}" srcOrd="0" destOrd="0" presId="urn:microsoft.com/office/officeart/2009/3/layout/StepUpProcess"/>
    <dgm:cxn modelId="{CCD4873D-CB4D-4B7A-8731-1C940C554516}" type="presParOf" srcId="{27178199-0E2E-4D96-8E12-029235308093}" destId="{F83A16C3-1AC1-46BC-9609-62351DBF1CCF}" srcOrd="1" destOrd="0" presId="urn:microsoft.com/office/officeart/2009/3/layout/StepUpProcess"/>
    <dgm:cxn modelId="{334C78E9-F246-40C0-8F81-DC9EB061306B}" type="presParOf" srcId="{27178199-0E2E-4D96-8E12-029235308093}" destId="{BD017E9D-9928-4253-AB2A-BF5A7BA4C5D1}" srcOrd="2" destOrd="0" presId="urn:microsoft.com/office/officeart/2009/3/layout/StepUpProcess"/>
    <dgm:cxn modelId="{B965211A-CB2C-403B-AEA0-AD7E5DA5084A}" type="presParOf" srcId="{8477008A-40CE-440A-BADC-24BA02663AB7}" destId="{97FE71F2-5D50-4FCC-B091-41941CDB3DB0}" srcOrd="7" destOrd="0" presId="urn:microsoft.com/office/officeart/2009/3/layout/StepUpProcess"/>
    <dgm:cxn modelId="{6FCAA8F5-0415-4E18-A6B7-BC945704A668}" type="presParOf" srcId="{97FE71F2-5D50-4FCC-B091-41941CDB3DB0}" destId="{03D27E4B-FAB1-43D8-BA90-FF2C27E9CA77}" srcOrd="0" destOrd="0" presId="urn:microsoft.com/office/officeart/2009/3/layout/StepUpProcess"/>
    <dgm:cxn modelId="{60211A57-FE86-490A-90DF-0F662E766D4C}" type="presParOf" srcId="{8477008A-40CE-440A-BADC-24BA02663AB7}" destId="{4750E605-25E8-4AA5-A034-051B539D2C12}" srcOrd="8" destOrd="0" presId="urn:microsoft.com/office/officeart/2009/3/layout/StepUpProcess"/>
    <dgm:cxn modelId="{2512518D-BC9E-43CF-8C60-5871FBDC3B35}" type="presParOf" srcId="{4750E605-25E8-4AA5-A034-051B539D2C12}" destId="{41356E3F-B38C-44DD-A0C8-A29918AF94D3}" srcOrd="0" destOrd="0" presId="urn:microsoft.com/office/officeart/2009/3/layout/StepUpProcess"/>
    <dgm:cxn modelId="{B1D87D97-1488-4E20-AE21-0F9C58AB581D}" type="presParOf" srcId="{4750E605-25E8-4AA5-A034-051B539D2C12}" destId="{476D924C-6142-4CD5-AD92-5B1925509D8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E40A5-C588-486E-8CA5-930F57EAAAE0}">
      <dsp:nvSpPr>
        <dsp:cNvPr id="0" name=""/>
        <dsp:cNvSpPr/>
      </dsp:nvSpPr>
      <dsp:spPr>
        <a:xfrm rot="5400000">
          <a:off x="412107" y="2746646"/>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8CF9CE-85FA-4200-87A3-F75067003B53}">
      <dsp:nvSpPr>
        <dsp:cNvPr id="0" name=""/>
        <dsp:cNvSpPr/>
      </dsp:nvSpPr>
      <dsp:spPr>
        <a:xfrm>
          <a:off x="205632" y="3361614"/>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Data Collection</a:t>
          </a:r>
          <a:r>
            <a:rPr lang="en-ZA" sz="1800" kern="1200" dirty="0"/>
            <a:t>: </a:t>
          </a:r>
        </a:p>
        <a:p>
          <a:pPr marL="0" lvl="0" indent="0" algn="l" defTabSz="889000">
            <a:lnSpc>
              <a:spcPct val="90000"/>
            </a:lnSpc>
            <a:spcBef>
              <a:spcPct val="0"/>
            </a:spcBef>
            <a:spcAft>
              <a:spcPct val="35000"/>
            </a:spcAft>
            <a:buNone/>
          </a:pPr>
          <a:r>
            <a:rPr lang="en-ZA" sz="1400" kern="1200" dirty="0"/>
            <a:t>Anime data, training and test data provided</a:t>
          </a:r>
        </a:p>
      </dsp:txBody>
      <dsp:txXfrm>
        <a:off x="205632" y="3361614"/>
        <a:ext cx="1858182" cy="1628805"/>
      </dsp:txXfrm>
    </dsp:sp>
    <dsp:sp modelId="{964DAD58-BAFB-4918-841B-9143C378C250}">
      <dsp:nvSpPr>
        <dsp:cNvPr id="0" name=""/>
        <dsp:cNvSpPr/>
      </dsp:nvSpPr>
      <dsp:spPr>
        <a:xfrm>
          <a:off x="1713214" y="2595117"/>
          <a:ext cx="350600" cy="350600"/>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986DD-6CCE-4457-9E95-549D05295276}">
      <dsp:nvSpPr>
        <dsp:cNvPr id="0" name=""/>
        <dsp:cNvSpPr/>
      </dsp:nvSpPr>
      <dsp:spPr>
        <a:xfrm rot="5400000">
          <a:off x="2686886" y="2183750"/>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5CAF70-3E19-4727-8E76-9A712A035377}">
      <dsp:nvSpPr>
        <dsp:cNvPr id="0" name=""/>
        <dsp:cNvSpPr/>
      </dsp:nvSpPr>
      <dsp:spPr>
        <a:xfrm>
          <a:off x="2480410" y="2798717"/>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Data preprocessing:</a:t>
          </a:r>
        </a:p>
        <a:p>
          <a:pPr marL="0" lvl="0" indent="0" algn="l" defTabSz="889000">
            <a:lnSpc>
              <a:spcPct val="90000"/>
            </a:lnSpc>
            <a:spcBef>
              <a:spcPct val="0"/>
            </a:spcBef>
            <a:spcAft>
              <a:spcPct val="35000"/>
            </a:spcAft>
            <a:buNone/>
          </a:pPr>
          <a:r>
            <a:rPr lang="en-ZA" sz="1400" kern="1200" dirty="0"/>
            <a:t>Imputing missing values, convert text to lower case.</a:t>
          </a:r>
        </a:p>
        <a:p>
          <a:pPr marL="0" lvl="0" indent="0" algn="l" defTabSz="889000">
            <a:lnSpc>
              <a:spcPct val="90000"/>
            </a:lnSpc>
            <a:spcBef>
              <a:spcPct val="0"/>
            </a:spcBef>
            <a:spcAft>
              <a:spcPct val="35000"/>
            </a:spcAft>
            <a:buNone/>
          </a:pPr>
          <a:endParaRPr lang="en-ZA" sz="2000" kern="1200" dirty="0"/>
        </a:p>
      </dsp:txBody>
      <dsp:txXfrm>
        <a:off x="2480410" y="2798717"/>
        <a:ext cx="1858182" cy="1628805"/>
      </dsp:txXfrm>
    </dsp:sp>
    <dsp:sp modelId="{4A239C91-A606-4666-98F9-195C9E1B9055}">
      <dsp:nvSpPr>
        <dsp:cNvPr id="0" name=""/>
        <dsp:cNvSpPr/>
      </dsp:nvSpPr>
      <dsp:spPr>
        <a:xfrm>
          <a:off x="3987993" y="2032220"/>
          <a:ext cx="350600" cy="350600"/>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57982-AB09-4FEA-8864-9AAFD7B70F89}">
      <dsp:nvSpPr>
        <dsp:cNvPr id="0" name=""/>
        <dsp:cNvSpPr/>
      </dsp:nvSpPr>
      <dsp:spPr>
        <a:xfrm rot="5400000">
          <a:off x="4961664" y="1620854"/>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0B66F5-C38B-4760-BF51-E8FAD675D431}">
      <dsp:nvSpPr>
        <dsp:cNvPr id="0" name=""/>
        <dsp:cNvSpPr/>
      </dsp:nvSpPr>
      <dsp:spPr>
        <a:xfrm>
          <a:off x="4755189" y="2235821"/>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Model Training:</a:t>
          </a:r>
        </a:p>
        <a:p>
          <a:pPr marL="0" lvl="0" indent="0" algn="l" defTabSz="889000">
            <a:lnSpc>
              <a:spcPct val="90000"/>
            </a:lnSpc>
            <a:spcBef>
              <a:spcPct val="0"/>
            </a:spcBef>
            <a:spcAft>
              <a:spcPct val="35000"/>
            </a:spcAft>
            <a:buNone/>
          </a:pPr>
          <a:r>
            <a:rPr lang="en-ZA" sz="1600" kern="1200" dirty="0"/>
            <a:t>3 models trained. </a:t>
          </a:r>
        </a:p>
        <a:p>
          <a:pPr marL="0" lvl="0" indent="0" algn="l" defTabSz="889000">
            <a:lnSpc>
              <a:spcPct val="90000"/>
            </a:lnSpc>
            <a:spcBef>
              <a:spcPct val="0"/>
            </a:spcBef>
            <a:spcAft>
              <a:spcPct val="35000"/>
            </a:spcAft>
            <a:buNone/>
          </a:pPr>
          <a:r>
            <a:rPr lang="en-ZA" sz="1600" b="0" kern="1200" dirty="0"/>
            <a:t>1. Content-Based Filtering using Cosine Similarity</a:t>
          </a:r>
        </a:p>
        <a:p>
          <a:pPr marL="0" lvl="0" indent="0" algn="l" defTabSz="889000">
            <a:lnSpc>
              <a:spcPct val="90000"/>
            </a:lnSpc>
            <a:spcBef>
              <a:spcPct val="0"/>
            </a:spcBef>
            <a:spcAft>
              <a:spcPct val="35000"/>
            </a:spcAft>
            <a:buNone/>
          </a:pPr>
          <a:r>
            <a:rPr lang="en-ZA" sz="1600" b="0" kern="1200" dirty="0"/>
            <a:t>2.Collaborative Filtering using Matrix Factorization (SVD)</a:t>
          </a:r>
        </a:p>
        <a:p>
          <a:pPr marL="0" lvl="0" indent="0" algn="l" defTabSz="889000">
            <a:lnSpc>
              <a:spcPct val="90000"/>
            </a:lnSpc>
            <a:spcBef>
              <a:spcPct val="0"/>
            </a:spcBef>
            <a:spcAft>
              <a:spcPct val="35000"/>
            </a:spcAft>
            <a:buNone/>
          </a:pPr>
          <a:r>
            <a:rPr lang="en-ZA" sz="1600" b="0" kern="1200" dirty="0"/>
            <a:t>3.Hybrid Approach: Weighted Combination of SVD and Content-Based Similarity</a:t>
          </a:r>
          <a:endParaRPr lang="en-ZA" sz="1600" kern="1200" dirty="0"/>
        </a:p>
      </dsp:txBody>
      <dsp:txXfrm>
        <a:off x="4755189" y="2235821"/>
        <a:ext cx="1858182" cy="1628805"/>
      </dsp:txXfrm>
    </dsp:sp>
    <dsp:sp modelId="{34FBC684-D964-41DA-96D8-85FF3CA90A28}">
      <dsp:nvSpPr>
        <dsp:cNvPr id="0" name=""/>
        <dsp:cNvSpPr/>
      </dsp:nvSpPr>
      <dsp:spPr>
        <a:xfrm>
          <a:off x="6262771" y="1469324"/>
          <a:ext cx="350600" cy="350600"/>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8D2DF6-7E04-4F9B-8F69-53CF04E058D0}">
      <dsp:nvSpPr>
        <dsp:cNvPr id="0" name=""/>
        <dsp:cNvSpPr/>
      </dsp:nvSpPr>
      <dsp:spPr>
        <a:xfrm rot="5400000">
          <a:off x="7236442" y="1057957"/>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A16C3-1AC1-46BC-9609-62351DBF1CCF}">
      <dsp:nvSpPr>
        <dsp:cNvPr id="0" name=""/>
        <dsp:cNvSpPr/>
      </dsp:nvSpPr>
      <dsp:spPr>
        <a:xfrm>
          <a:off x="7029967" y="1672925"/>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Model Testing:</a:t>
          </a:r>
        </a:p>
        <a:p>
          <a:pPr marL="0" lvl="0" indent="0" algn="l" defTabSz="889000">
            <a:lnSpc>
              <a:spcPct val="90000"/>
            </a:lnSpc>
            <a:spcBef>
              <a:spcPct val="0"/>
            </a:spcBef>
            <a:spcAft>
              <a:spcPct val="35000"/>
            </a:spcAft>
            <a:buNone/>
          </a:pPr>
          <a:r>
            <a:rPr lang="en-ZA" sz="1600" kern="1200" dirty="0"/>
            <a:t>Verification data</a:t>
          </a:r>
        </a:p>
        <a:p>
          <a:pPr marL="0" lvl="0" indent="0" algn="l" defTabSz="889000">
            <a:lnSpc>
              <a:spcPct val="90000"/>
            </a:lnSpc>
            <a:spcBef>
              <a:spcPct val="0"/>
            </a:spcBef>
            <a:spcAft>
              <a:spcPct val="35000"/>
            </a:spcAft>
            <a:buNone/>
          </a:pPr>
          <a:endParaRPr lang="en-ZA" sz="1600" kern="1200" dirty="0"/>
        </a:p>
        <a:p>
          <a:pPr marL="0" lvl="0" indent="0" algn="l" defTabSz="889000">
            <a:lnSpc>
              <a:spcPct val="90000"/>
            </a:lnSpc>
            <a:spcBef>
              <a:spcPct val="0"/>
            </a:spcBef>
            <a:spcAft>
              <a:spcPct val="35000"/>
            </a:spcAft>
            <a:buNone/>
          </a:pPr>
          <a:endParaRPr lang="en-ZA" sz="2000" kern="1200" dirty="0"/>
        </a:p>
      </dsp:txBody>
      <dsp:txXfrm>
        <a:off x="7029967" y="1672925"/>
        <a:ext cx="1858182" cy="1628805"/>
      </dsp:txXfrm>
    </dsp:sp>
    <dsp:sp modelId="{BD017E9D-9928-4253-AB2A-BF5A7BA4C5D1}">
      <dsp:nvSpPr>
        <dsp:cNvPr id="0" name=""/>
        <dsp:cNvSpPr/>
      </dsp:nvSpPr>
      <dsp:spPr>
        <a:xfrm>
          <a:off x="8537549" y="906428"/>
          <a:ext cx="350600" cy="350600"/>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56E3F-B38C-44DD-A0C8-A29918AF94D3}">
      <dsp:nvSpPr>
        <dsp:cNvPr id="0" name=""/>
        <dsp:cNvSpPr/>
      </dsp:nvSpPr>
      <dsp:spPr>
        <a:xfrm rot="5400000">
          <a:off x="9511221" y="495061"/>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D924C-6142-4CD5-AD92-5B1925509D84}">
      <dsp:nvSpPr>
        <dsp:cNvPr id="0" name=""/>
        <dsp:cNvSpPr/>
      </dsp:nvSpPr>
      <dsp:spPr>
        <a:xfrm>
          <a:off x="9304746" y="1110029"/>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Evaluation:</a:t>
          </a:r>
          <a:endParaRPr lang="en-ZA" sz="1050" kern="1200" dirty="0"/>
        </a:p>
        <a:p>
          <a:pPr marL="0" lvl="0" indent="0" algn="l" defTabSz="889000">
            <a:lnSpc>
              <a:spcPct val="90000"/>
            </a:lnSpc>
            <a:spcBef>
              <a:spcPct val="0"/>
            </a:spcBef>
            <a:spcAft>
              <a:spcPct val="35000"/>
            </a:spcAft>
            <a:buNone/>
          </a:pPr>
          <a:r>
            <a:rPr lang="en-ZA" sz="1400" kern="1200" dirty="0"/>
            <a:t>Using RMSE</a:t>
          </a:r>
        </a:p>
      </dsp:txBody>
      <dsp:txXfrm>
        <a:off x="9304746" y="1110029"/>
        <a:ext cx="1858182" cy="162880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0F7C-CAC7-DCE0-BA68-DDD540FE5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1107392-E0B2-DC4A-4E14-0F8FB09E8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B6CB875-EE9F-E535-816E-3430870248EF}"/>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5" name="Footer Placeholder 4">
            <a:extLst>
              <a:ext uri="{FF2B5EF4-FFF2-40B4-BE49-F238E27FC236}">
                <a16:creationId xmlns:a16="http://schemas.microsoft.com/office/drawing/2014/main" id="{524DD391-ECE6-6F33-BC6B-16FCCB9623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4AE73F7-12B6-12C9-C88A-478278BA97F8}"/>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419635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B1A1-A185-CCB2-98D1-DEF6B187F0E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AB62724-930C-933F-3CD4-02B8CD537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7E9F34D-426E-3840-0C2F-7C019B2D6FEE}"/>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5" name="Footer Placeholder 4">
            <a:extLst>
              <a:ext uri="{FF2B5EF4-FFF2-40B4-BE49-F238E27FC236}">
                <a16:creationId xmlns:a16="http://schemas.microsoft.com/office/drawing/2014/main" id="{E8E26C1F-4DA2-C0A5-1925-2AEACE866DB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856DD0E-DD9D-7346-B0CB-89771847E5C8}"/>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93390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2DE6D4-FD95-DCA5-3581-03D64740E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6993188-AD75-D3B4-193E-BFE609B986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CE96C79-5561-B3CA-1FB5-E02E14DD45CD}"/>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5" name="Footer Placeholder 4">
            <a:extLst>
              <a:ext uri="{FF2B5EF4-FFF2-40B4-BE49-F238E27FC236}">
                <a16:creationId xmlns:a16="http://schemas.microsoft.com/office/drawing/2014/main" id="{D3EBB63B-7E98-40BE-DF59-ED066060781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8D680BF-F473-6277-B5F9-5218AF0BCFD0}"/>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276666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8C3A-BE25-BFE4-7B90-6A2DA5C3AF9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A617A33-9D77-A8DE-3BEC-BDF1E491A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B775184-2BB8-0BD0-EC38-9E811AC1456B}"/>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5" name="Footer Placeholder 4">
            <a:extLst>
              <a:ext uri="{FF2B5EF4-FFF2-40B4-BE49-F238E27FC236}">
                <a16:creationId xmlns:a16="http://schemas.microsoft.com/office/drawing/2014/main" id="{BF94E171-5E79-FA70-A38E-5F9E880FA04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1EF591B-AB67-06A3-6BAF-060F657156A7}"/>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352530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FF7A-FC42-FBB3-6F45-13548FFFE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42EDC5AA-3C1F-C845-A774-D6649AC916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7D6B79-7115-15D8-4EF2-1AD4E7DEC0BF}"/>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5" name="Footer Placeholder 4">
            <a:extLst>
              <a:ext uri="{FF2B5EF4-FFF2-40B4-BE49-F238E27FC236}">
                <a16:creationId xmlns:a16="http://schemas.microsoft.com/office/drawing/2014/main" id="{D28A5C42-6348-48D7-7185-AE779005617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A164998-60C4-2460-6092-18F8E4A33FC9}"/>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318933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11EE-F129-C7C2-FE77-FF8AF398856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6075352-AA0D-7D11-1104-823DA9382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FEC276A-1292-9EB3-8366-C7CE7F12F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FB5B36E2-0418-0045-69A5-4899F1DF78E9}"/>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6" name="Footer Placeholder 5">
            <a:extLst>
              <a:ext uri="{FF2B5EF4-FFF2-40B4-BE49-F238E27FC236}">
                <a16:creationId xmlns:a16="http://schemas.microsoft.com/office/drawing/2014/main" id="{143F9DD9-C61D-75DD-6AF8-E82204A69DC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DCC38DA-C7E8-D800-C97A-ADB94BDFA9D3}"/>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418492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EF0A-C3D2-B354-ABC6-1C26AF7859F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B29FBA8-0F37-371A-DDA2-611206B8B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34940-4E5B-E73C-A496-C13B4D522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DE9E838A-B05B-05F1-5138-B3079F8F7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60EA2-EA54-C9A2-607C-BD2E790EB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4A4B060A-0404-81E5-F0C8-697B3DFF1E7E}"/>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8" name="Footer Placeholder 7">
            <a:extLst>
              <a:ext uri="{FF2B5EF4-FFF2-40B4-BE49-F238E27FC236}">
                <a16:creationId xmlns:a16="http://schemas.microsoft.com/office/drawing/2014/main" id="{96E1D484-4CD1-5B33-BC84-F7030D754A28}"/>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B11009CF-43A3-D421-0AE6-5201380F78C0}"/>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111273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B3C5-BD63-0915-59F2-C7C917DB6C87}"/>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5B0200F-F7E7-794A-090B-576080790C6B}"/>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4" name="Footer Placeholder 3">
            <a:extLst>
              <a:ext uri="{FF2B5EF4-FFF2-40B4-BE49-F238E27FC236}">
                <a16:creationId xmlns:a16="http://schemas.microsoft.com/office/drawing/2014/main" id="{1F1CBDD3-EC79-AC97-585D-31A1B7D8E57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6B675885-32A9-CD1C-EABA-58E203D36B5D}"/>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378654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D7924-836F-5EE3-722D-857B1909A1DE}"/>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3" name="Footer Placeholder 2">
            <a:extLst>
              <a:ext uri="{FF2B5EF4-FFF2-40B4-BE49-F238E27FC236}">
                <a16:creationId xmlns:a16="http://schemas.microsoft.com/office/drawing/2014/main" id="{124A63C0-FAF2-2F5A-1170-5182D21B668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1A4FE49-D9D4-DEB2-CA63-2F4432829A3D}"/>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229984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1728-FF8C-07EA-F180-023EDF079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9E6A4A5-1786-77AF-B5B0-93889623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7CA4B6AF-B30D-1F1F-684A-5CA2BF5A8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21EE6-9290-F362-911C-8B0AC9B9D2CC}"/>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6" name="Footer Placeholder 5">
            <a:extLst>
              <a:ext uri="{FF2B5EF4-FFF2-40B4-BE49-F238E27FC236}">
                <a16:creationId xmlns:a16="http://schemas.microsoft.com/office/drawing/2014/main" id="{B7A4006C-D3F1-E556-A91D-488ABB63CA3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DA726AE-6524-5437-7FF4-7EE166F7281C}"/>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268222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E857-ECEC-36A8-9C7F-EBED46712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50B2448E-5BB0-1C06-3DDC-8FE204201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7AF1D37-EE0E-DF4A-4476-ECD8031E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2809A-1BCC-C79C-8545-E7C10C83FDFA}"/>
              </a:ext>
            </a:extLst>
          </p:cNvPr>
          <p:cNvSpPr>
            <a:spLocks noGrp="1"/>
          </p:cNvSpPr>
          <p:nvPr>
            <p:ph type="dt" sz="half" idx="10"/>
          </p:nvPr>
        </p:nvSpPr>
        <p:spPr/>
        <p:txBody>
          <a:bodyPr/>
          <a:lstStyle/>
          <a:p>
            <a:fld id="{EFC9E02F-2466-4E34-9E98-3A5C1FAB14FA}" type="datetimeFigureOut">
              <a:rPr lang="en-ZA" smtClean="0"/>
              <a:t>2025/04/12</a:t>
            </a:fld>
            <a:endParaRPr lang="en-ZA"/>
          </a:p>
        </p:txBody>
      </p:sp>
      <p:sp>
        <p:nvSpPr>
          <p:cNvPr id="6" name="Footer Placeholder 5">
            <a:extLst>
              <a:ext uri="{FF2B5EF4-FFF2-40B4-BE49-F238E27FC236}">
                <a16:creationId xmlns:a16="http://schemas.microsoft.com/office/drawing/2014/main" id="{A64F5E52-9D28-5A2C-241C-1417C1297A4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BFAA011-3083-A241-96AD-D9CE235FA988}"/>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284912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75D33-AF08-3785-BF32-1808CE764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4A377DB-BAAA-1771-B0F1-FBFBD171A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FBE9306-8E3D-ECB2-E745-5CBCB954B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C9E02F-2466-4E34-9E98-3A5C1FAB14FA}" type="datetimeFigureOut">
              <a:rPr lang="en-ZA" smtClean="0"/>
              <a:t>2025/04/12</a:t>
            </a:fld>
            <a:endParaRPr lang="en-ZA"/>
          </a:p>
        </p:txBody>
      </p:sp>
      <p:sp>
        <p:nvSpPr>
          <p:cNvPr id="5" name="Footer Placeholder 4">
            <a:extLst>
              <a:ext uri="{FF2B5EF4-FFF2-40B4-BE49-F238E27FC236}">
                <a16:creationId xmlns:a16="http://schemas.microsoft.com/office/drawing/2014/main" id="{B055B674-7842-B0DF-AAAA-3602324BC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83B69EF1-D7F6-F129-F8F5-BE69B772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983D85-1C9B-492E-B467-8D77618CE6E3}" type="slidenum">
              <a:rPr lang="en-ZA" smtClean="0"/>
              <a:t>‹#›</a:t>
            </a:fld>
            <a:endParaRPr lang="en-ZA"/>
          </a:p>
        </p:txBody>
      </p:sp>
    </p:spTree>
    <p:extLst>
      <p:ext uri="{BB962C8B-B14F-4D97-AF65-F5344CB8AC3E}">
        <p14:creationId xmlns:p14="http://schemas.microsoft.com/office/powerpoint/2010/main" val="190288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FD61E07-65B9-50B0-B015-F7A0339B2C2D}"/>
              </a:ext>
            </a:extLst>
          </p:cNvPr>
          <p:cNvSpPr>
            <a:spLocks noGrp="1"/>
          </p:cNvSpPr>
          <p:nvPr>
            <p:ph type="ctrTitle"/>
          </p:nvPr>
        </p:nvSpPr>
        <p:spPr>
          <a:xfrm>
            <a:off x="1301261" y="590062"/>
            <a:ext cx="5409655" cy="2838938"/>
          </a:xfrm>
        </p:spPr>
        <p:txBody>
          <a:bodyPr>
            <a:normAutofit/>
          </a:bodyPr>
          <a:lstStyle/>
          <a:p>
            <a:pPr algn="l"/>
            <a:r>
              <a:rPr lang="en-ZA" sz="5600" dirty="0">
                <a:solidFill>
                  <a:srgbClr val="FFFFFF"/>
                </a:solidFill>
              </a:rPr>
              <a:t>Anime recommender – </a:t>
            </a:r>
            <a:r>
              <a:rPr lang="en-ZA" sz="4400" dirty="0">
                <a:solidFill>
                  <a:srgbClr val="FFFFFF"/>
                </a:solidFill>
              </a:rPr>
              <a:t>Unsupervised learning </a:t>
            </a:r>
            <a:endParaRPr lang="en-ZA" sz="5600" dirty="0">
              <a:solidFill>
                <a:srgbClr val="FFFFFF"/>
              </a:solidFill>
            </a:endParaRPr>
          </a:p>
        </p:txBody>
      </p:sp>
      <p:sp>
        <p:nvSpPr>
          <p:cNvPr id="3" name="Subtitle 2">
            <a:extLst>
              <a:ext uri="{FF2B5EF4-FFF2-40B4-BE49-F238E27FC236}">
                <a16:creationId xmlns:a16="http://schemas.microsoft.com/office/drawing/2014/main" id="{0AF5A3BC-448B-B755-80CB-3D6FD75C4B5E}"/>
              </a:ext>
            </a:extLst>
          </p:cNvPr>
          <p:cNvSpPr>
            <a:spLocks noGrp="1"/>
          </p:cNvSpPr>
          <p:nvPr>
            <p:ph type="subTitle" idx="1"/>
          </p:nvPr>
        </p:nvSpPr>
        <p:spPr>
          <a:xfrm>
            <a:off x="5642044" y="4698614"/>
            <a:ext cx="5088650" cy="1198120"/>
          </a:xfrm>
        </p:spPr>
        <p:txBody>
          <a:bodyPr>
            <a:normAutofit fontScale="77500" lnSpcReduction="20000"/>
          </a:bodyPr>
          <a:lstStyle/>
          <a:p>
            <a:pPr algn="r"/>
            <a:r>
              <a:rPr lang="en-ZA" sz="2000" dirty="0">
                <a:solidFill>
                  <a:srgbClr val="FFFFFF"/>
                </a:solidFill>
              </a:rPr>
              <a:t>Sarah Mahlangu </a:t>
            </a:r>
          </a:p>
          <a:p>
            <a:pPr algn="r"/>
            <a:r>
              <a:rPr lang="en-ZA" sz="2000" dirty="0" err="1">
                <a:solidFill>
                  <a:srgbClr val="FFFFFF"/>
                </a:solidFill>
              </a:rPr>
              <a:t>Busisiwe</a:t>
            </a:r>
            <a:r>
              <a:rPr lang="en-ZA" sz="2000" dirty="0">
                <a:solidFill>
                  <a:srgbClr val="FFFFFF"/>
                </a:solidFill>
              </a:rPr>
              <a:t> Mbewe</a:t>
            </a:r>
          </a:p>
          <a:p>
            <a:pPr algn="r"/>
            <a:r>
              <a:rPr lang="en-ZA" sz="2000" dirty="0">
                <a:solidFill>
                  <a:srgbClr val="FFFFFF"/>
                </a:solidFill>
              </a:rPr>
              <a:t>Lusani Gumula</a:t>
            </a:r>
          </a:p>
          <a:p>
            <a:pPr algn="r"/>
            <a:r>
              <a:rPr lang="en-ZA" sz="2000" dirty="0" err="1">
                <a:solidFill>
                  <a:srgbClr val="FFFFFF"/>
                </a:solidFill>
              </a:rPr>
              <a:t>Ammaarah</a:t>
            </a:r>
            <a:r>
              <a:rPr lang="en-ZA" sz="2000" dirty="0">
                <a:solidFill>
                  <a:srgbClr val="FFFFFF"/>
                </a:solidFill>
              </a:rPr>
              <a:t> </a:t>
            </a:r>
            <a:r>
              <a:rPr lang="en-ZA" sz="2000" dirty="0" err="1">
                <a:solidFill>
                  <a:srgbClr val="FFFFFF"/>
                </a:solidFill>
              </a:rPr>
              <a:t>Vaizie</a:t>
            </a:r>
            <a:endParaRPr lang="en-ZA"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6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4E3FEF-7456-39E7-2370-6070D673B9C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A0E2A27-DB25-2491-1D51-BCBAE2821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3E452D3-2416-73E7-83D7-F45994D02F90}"/>
              </a:ext>
            </a:extLst>
          </p:cNvPr>
          <p:cNvSpPr>
            <a:spLocks noGrp="1"/>
          </p:cNvSpPr>
          <p:nvPr>
            <p:ph type="title"/>
          </p:nvPr>
        </p:nvSpPr>
        <p:spPr>
          <a:xfrm>
            <a:off x="703506" y="260454"/>
            <a:ext cx="10028416" cy="784820"/>
          </a:xfrm>
        </p:spPr>
        <p:txBody>
          <a:bodyPr vert="horz" lIns="91440" tIns="45720" rIns="91440" bIns="45720" rtlCol="0" anchor="t">
            <a:noAutofit/>
          </a:bodyPr>
          <a:lstStyle/>
          <a:p>
            <a:pPr algn="ctr"/>
            <a:r>
              <a:rPr lang="en-US" kern="1200" dirty="0">
                <a:solidFill>
                  <a:srgbClr val="FFFFFF"/>
                </a:solidFill>
                <a:latin typeface="+mj-lt"/>
                <a:ea typeface="+mj-ea"/>
                <a:cs typeface="+mj-cs"/>
              </a:rPr>
              <a:t>Conclusion</a:t>
            </a:r>
          </a:p>
        </p:txBody>
      </p:sp>
      <p:sp>
        <p:nvSpPr>
          <p:cNvPr id="10" name="Graphic 13">
            <a:extLst>
              <a:ext uri="{FF2B5EF4-FFF2-40B4-BE49-F238E27FC236}">
                <a16:creationId xmlns:a16="http://schemas.microsoft.com/office/drawing/2014/main" id="{EC99F345-B890-FA55-873E-F031183AB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9B774175-4D6B-EEC7-C181-3C16FDC9B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0FC51C61-1026-1F8B-0A2F-B92006BF6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ADFABC1-0CC3-E3A8-4DE7-6F5C51333B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E9643872-3D10-1D37-E249-416A13E78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188ACBC1-7BA9-3420-79FF-E01A80D35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482F124A-4705-A05B-10B5-FBECEA2D0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4" name="Title 1">
            <a:extLst>
              <a:ext uri="{FF2B5EF4-FFF2-40B4-BE49-F238E27FC236}">
                <a16:creationId xmlns:a16="http://schemas.microsoft.com/office/drawing/2014/main" id="{2ECF2A8F-68D0-BD9F-16E8-FD89E36C337D}"/>
              </a:ext>
            </a:extLst>
          </p:cNvPr>
          <p:cNvSpPr txBox="1">
            <a:spLocks/>
          </p:cNvSpPr>
          <p:nvPr/>
        </p:nvSpPr>
        <p:spPr>
          <a:xfrm>
            <a:off x="573751" y="3494154"/>
            <a:ext cx="10028416" cy="7848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FF"/>
                </a:solidFill>
              </a:rPr>
              <a:t>Future Work</a:t>
            </a:r>
          </a:p>
        </p:txBody>
      </p:sp>
      <p:sp>
        <p:nvSpPr>
          <p:cNvPr id="6" name="TextBox 5">
            <a:extLst>
              <a:ext uri="{FF2B5EF4-FFF2-40B4-BE49-F238E27FC236}">
                <a16:creationId xmlns:a16="http://schemas.microsoft.com/office/drawing/2014/main" id="{900F4281-B330-631C-A5CC-02F0A53719BA}"/>
              </a:ext>
            </a:extLst>
          </p:cNvPr>
          <p:cNvSpPr txBox="1"/>
          <p:nvPr/>
        </p:nvSpPr>
        <p:spPr>
          <a:xfrm>
            <a:off x="1532709" y="1164780"/>
            <a:ext cx="8900158" cy="2338252"/>
          </a:xfrm>
          <a:prstGeom prst="rect">
            <a:avLst/>
          </a:prstGeom>
          <a:noFill/>
        </p:spPr>
        <p:txBody>
          <a:bodyPr wrap="square" rtlCol="0">
            <a:spAutoFit/>
          </a:bodyPr>
          <a:lstStyle/>
          <a:p>
            <a:r>
              <a:rPr lang="en-ZA" dirty="0">
                <a:solidFill>
                  <a:schemeClr val="bg1"/>
                </a:solidFill>
              </a:rPr>
              <a:t>The analysis shows that most users rate anime positively, with ratings between 6 and 8, though popularity is skewed, with a few titles dominating. TV series are the most common format, and comedy is the most popular genre, followed by action and adventure. There’s little correlation between the length of a series and its popularity, and certain genre pairings like Action–Fantasy and School–Romance are common. Finally, Collaborative Filtering using Singular Value Decomposition (SVD) proved the most effective model for making recommendations, outperforming other approaches with the lowest RMSE.</a:t>
            </a:r>
          </a:p>
        </p:txBody>
      </p:sp>
      <p:sp>
        <p:nvSpPr>
          <p:cNvPr id="7" name="TextBox 6">
            <a:extLst>
              <a:ext uri="{FF2B5EF4-FFF2-40B4-BE49-F238E27FC236}">
                <a16:creationId xmlns:a16="http://schemas.microsoft.com/office/drawing/2014/main" id="{C361878C-3858-6C64-4F31-3F1CC256BE62}"/>
              </a:ext>
            </a:extLst>
          </p:cNvPr>
          <p:cNvSpPr txBox="1"/>
          <p:nvPr/>
        </p:nvSpPr>
        <p:spPr>
          <a:xfrm>
            <a:off x="1453074" y="4204456"/>
            <a:ext cx="8377643" cy="2585323"/>
          </a:xfrm>
          <a:prstGeom prst="rect">
            <a:avLst/>
          </a:prstGeom>
          <a:noFill/>
        </p:spPr>
        <p:txBody>
          <a:bodyPr wrap="square" rtlCol="0">
            <a:spAutoFit/>
          </a:bodyPr>
          <a:lstStyle/>
          <a:p>
            <a:r>
              <a:rPr lang="en-ZA" dirty="0">
                <a:solidFill>
                  <a:schemeClr val="bg1"/>
                </a:solidFill>
              </a:rPr>
              <a:t>To further enhance the performance and user experience of the anime recommender system, future work could explore incorporating additional user-specific data such as viewing history, watch time, or user demographics. Integrating temporal dynamics could help the system adapt to evolving preferences over time. Experimenting with advanced models such as deep learning (e.g., Neural Collaborative Filtering or Autoencoders) or graph-based recommender systems may also lead to more nuanced recommendations. Additionally, user feedback loops and explainability features could be added to improve transparency and trust in recommendations.</a:t>
            </a:r>
          </a:p>
        </p:txBody>
      </p:sp>
    </p:spTree>
    <p:extLst>
      <p:ext uri="{BB962C8B-B14F-4D97-AF65-F5344CB8AC3E}">
        <p14:creationId xmlns:p14="http://schemas.microsoft.com/office/powerpoint/2010/main" val="242645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52D39B9-543B-3397-EA79-CAC44A4E5949}"/>
              </a:ext>
            </a:extLst>
          </p:cNvPr>
          <p:cNvSpPr>
            <a:spLocks noGrp="1"/>
          </p:cNvSpPr>
          <p:nvPr>
            <p:ph type="title"/>
          </p:nvPr>
        </p:nvSpPr>
        <p:spPr>
          <a:xfrm>
            <a:off x="1020832" y="244155"/>
            <a:ext cx="10028416" cy="1228108"/>
          </a:xfrm>
        </p:spPr>
        <p:txBody>
          <a:bodyPr vert="horz" lIns="91440" tIns="45720" rIns="91440" bIns="45720" rtlCol="0" anchor="t">
            <a:normAutofit/>
          </a:bodyPr>
          <a:lstStyle/>
          <a:p>
            <a:pPr algn="ctr"/>
            <a:r>
              <a:rPr lang="en-US" sz="8000" kern="1200" dirty="0">
                <a:solidFill>
                  <a:srgbClr val="FFFFFF"/>
                </a:solidFill>
                <a:latin typeface="+mj-lt"/>
                <a:ea typeface="+mj-ea"/>
                <a:cs typeface="+mj-cs"/>
              </a:rPr>
              <a:t>Project Summary </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4" name="TextBox 3">
            <a:extLst>
              <a:ext uri="{FF2B5EF4-FFF2-40B4-BE49-F238E27FC236}">
                <a16:creationId xmlns:a16="http://schemas.microsoft.com/office/drawing/2014/main" id="{26F76687-24CD-E62C-BFBB-C8D299A117B8}"/>
              </a:ext>
            </a:extLst>
          </p:cNvPr>
          <p:cNvSpPr txBox="1"/>
          <p:nvPr/>
        </p:nvSpPr>
        <p:spPr>
          <a:xfrm>
            <a:off x="838200" y="1318979"/>
            <a:ext cx="10744775" cy="6032421"/>
          </a:xfrm>
          <a:prstGeom prst="rect">
            <a:avLst/>
          </a:prstGeom>
          <a:noFill/>
        </p:spPr>
        <p:txBody>
          <a:bodyPr wrap="square" rtlCol="0">
            <a:spAutoFit/>
          </a:bodyPr>
          <a:lstStyle/>
          <a:p>
            <a:r>
              <a:rPr lang="en-ZA" sz="2000" dirty="0">
                <a:solidFill>
                  <a:schemeClr val="bg1"/>
                </a:solidFill>
              </a:rPr>
              <a:t>Project Overview: </a:t>
            </a:r>
          </a:p>
          <a:p>
            <a:r>
              <a:rPr lang="en-ZA" dirty="0">
                <a:solidFill>
                  <a:schemeClr val="bg1"/>
                </a:solidFill>
              </a:rPr>
              <a:t>This project focuses on building an unsupervised anime recommendation system, similar to those used by major streaming platforms, tailored specifically for anime content. Using machine learning, the system aims to personalize user experiences, improve content discovery, predict unseen user ratings, and demonstrate key principles of collaborative and content-based recommendation systems. </a:t>
            </a:r>
            <a:endParaRPr lang="en-ZA" sz="2000" dirty="0">
              <a:solidFill>
                <a:schemeClr val="bg1"/>
              </a:solidFill>
            </a:endParaRPr>
          </a:p>
          <a:p>
            <a:endParaRPr lang="en-ZA" dirty="0"/>
          </a:p>
          <a:p>
            <a:r>
              <a:rPr lang="en-ZA" sz="2000" dirty="0">
                <a:solidFill>
                  <a:schemeClr val="bg1"/>
                </a:solidFill>
              </a:rPr>
              <a:t>Data Overview : </a:t>
            </a:r>
            <a:r>
              <a:rPr lang="en-ZA" dirty="0">
                <a:solidFill>
                  <a:schemeClr val="bg1"/>
                </a:solidFill>
              </a:rPr>
              <a:t>The dataset includes key features for each anime title such as anime ID, name, genre, type, number of members, average rating, and number of episodes.</a:t>
            </a:r>
          </a:p>
          <a:p>
            <a:endParaRPr lang="en-ZA" dirty="0"/>
          </a:p>
          <a:p>
            <a:r>
              <a:rPr lang="en-ZA" sz="2000" dirty="0">
                <a:solidFill>
                  <a:schemeClr val="bg1"/>
                </a:solidFill>
              </a:rPr>
              <a:t>Project Objectives: </a:t>
            </a:r>
          </a:p>
          <a:p>
            <a:pPr marL="342900" indent="-342900">
              <a:buFont typeface="Wingdings" panose="05000000000000000000" pitchFamily="2" charset="2"/>
              <a:buChar char="q"/>
            </a:pPr>
            <a:r>
              <a:rPr lang="en-ZA" sz="2000" dirty="0">
                <a:solidFill>
                  <a:schemeClr val="bg1"/>
                </a:solidFill>
              </a:rPr>
              <a:t>Data preprocessing and EDA : </a:t>
            </a:r>
            <a:r>
              <a:rPr lang="en-ZA" dirty="0">
                <a:solidFill>
                  <a:schemeClr val="bg1"/>
                </a:solidFill>
              </a:rPr>
              <a:t>Cleaning and preprocessing the numerical and text data. Exploring the statistical distributions and the relationships between the features, word </a:t>
            </a:r>
            <a:r>
              <a:rPr lang="en-ZA" sz="2000" dirty="0">
                <a:solidFill>
                  <a:schemeClr val="bg1"/>
                </a:solidFill>
              </a:rPr>
              <a:t>frequencies.</a:t>
            </a:r>
          </a:p>
          <a:p>
            <a:pPr marL="342900" indent="-342900">
              <a:buFont typeface="Wingdings" panose="05000000000000000000" pitchFamily="2" charset="2"/>
              <a:buChar char="q"/>
            </a:pPr>
            <a:r>
              <a:rPr lang="en-ZA" sz="2000" dirty="0">
                <a:solidFill>
                  <a:schemeClr val="bg1"/>
                </a:solidFill>
              </a:rPr>
              <a:t>Feature Engineering/selection:</a:t>
            </a:r>
          </a:p>
          <a:p>
            <a:pPr marL="342900" indent="-342900">
              <a:buFont typeface="Wingdings" panose="05000000000000000000" pitchFamily="2" charset="2"/>
              <a:buChar char="q"/>
            </a:pPr>
            <a:r>
              <a:rPr lang="en-ZA" sz="2000" dirty="0">
                <a:solidFill>
                  <a:schemeClr val="bg1"/>
                </a:solidFill>
              </a:rPr>
              <a:t>Model Development: </a:t>
            </a:r>
            <a:r>
              <a:rPr lang="en-ZA" dirty="0">
                <a:solidFill>
                  <a:schemeClr val="bg1"/>
                </a:solidFill>
              </a:rPr>
              <a:t>Training and comparing different machine learning models, optimizing hyperparameters, and fine-tuning models for better accuracy</a:t>
            </a:r>
          </a:p>
          <a:p>
            <a:pPr marL="342900" indent="-342900">
              <a:buFont typeface="Wingdings" panose="05000000000000000000" pitchFamily="2" charset="2"/>
              <a:buChar char="q"/>
            </a:pPr>
            <a:r>
              <a:rPr lang="en-ZA" sz="2000" dirty="0">
                <a:solidFill>
                  <a:schemeClr val="bg1"/>
                </a:solidFill>
              </a:rPr>
              <a:t>Model Evaluations: Evaluate Model performance by looking at RMSE</a:t>
            </a:r>
          </a:p>
          <a:p>
            <a:pPr marL="342900" indent="-342900">
              <a:buFont typeface="Wingdings" panose="05000000000000000000" pitchFamily="2" charset="2"/>
              <a:buChar char="q"/>
            </a:pPr>
            <a:r>
              <a:rPr lang="en-ZA" sz="2000" dirty="0">
                <a:solidFill>
                  <a:schemeClr val="bg1"/>
                </a:solidFill>
              </a:rPr>
              <a:t>Application : </a:t>
            </a:r>
            <a:r>
              <a:rPr lang="en-ZA" dirty="0">
                <a:solidFill>
                  <a:schemeClr val="bg1"/>
                </a:solidFill>
              </a:rPr>
              <a:t>Build an API that will make recommendations using models from this project in real time </a:t>
            </a:r>
            <a:endParaRPr lang="en-ZA" sz="2000" dirty="0">
              <a:solidFill>
                <a:schemeClr val="bg1"/>
              </a:solidFill>
            </a:endParaRPr>
          </a:p>
          <a:p>
            <a:pPr marL="342900" indent="-342900">
              <a:buFont typeface="Wingdings" panose="05000000000000000000" pitchFamily="2" charset="2"/>
              <a:buChar char="q"/>
            </a:pPr>
            <a:endParaRPr lang="en-ZA" sz="2000" dirty="0">
              <a:solidFill>
                <a:schemeClr val="bg1"/>
              </a:solidFill>
            </a:endParaRPr>
          </a:p>
          <a:p>
            <a:pPr marL="342900" indent="-342900">
              <a:buFont typeface="Wingdings" panose="05000000000000000000" pitchFamily="2" charset="2"/>
              <a:buChar char="q"/>
            </a:pPr>
            <a:endParaRPr lang="en-ZA" sz="2000" dirty="0">
              <a:solidFill>
                <a:schemeClr val="bg1"/>
              </a:solidFill>
            </a:endParaRPr>
          </a:p>
          <a:p>
            <a:pPr marL="342900" indent="-342900">
              <a:buFont typeface="Wingdings" panose="05000000000000000000" pitchFamily="2" charset="2"/>
              <a:buChar char="q"/>
            </a:pPr>
            <a:endParaRPr lang="en-ZA" sz="2000" dirty="0">
              <a:solidFill>
                <a:schemeClr val="bg1"/>
              </a:solidFill>
            </a:endParaRPr>
          </a:p>
        </p:txBody>
      </p:sp>
    </p:spTree>
    <p:extLst>
      <p:ext uri="{BB962C8B-B14F-4D97-AF65-F5344CB8AC3E}">
        <p14:creationId xmlns:p14="http://schemas.microsoft.com/office/powerpoint/2010/main" val="271155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243163-FF84-FA98-6856-DAD87DF0601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0647B3E-A0E9-C2E8-8708-F986BD4F0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97957E9-E552-3BF0-2BC9-A383F211B6AC}"/>
              </a:ext>
            </a:extLst>
          </p:cNvPr>
          <p:cNvSpPr>
            <a:spLocks noGrp="1"/>
          </p:cNvSpPr>
          <p:nvPr>
            <p:ph type="title"/>
          </p:nvPr>
        </p:nvSpPr>
        <p:spPr>
          <a:xfrm>
            <a:off x="808009" y="423012"/>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74B0E4DD-2F8C-5D07-1B4F-748C04E0C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C2F2B24A-1DC9-E6EB-E27B-BAD3D798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D2CC2656-3A4E-3908-4619-FCB42DC1B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18D9F615-E852-8DF9-4C05-C0942179C3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FC137BFC-9CA6-D940-30B1-FEB33978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695029-6B36-ED2F-82F7-3F2F48821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8381E34D-DFD6-823F-4AA5-D41D5E9C0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5" name="Picture 4">
            <a:extLst>
              <a:ext uri="{FF2B5EF4-FFF2-40B4-BE49-F238E27FC236}">
                <a16:creationId xmlns:a16="http://schemas.microsoft.com/office/drawing/2014/main" id="{8644F8AA-4686-CD54-1622-06E208CBEB3D}"/>
              </a:ext>
            </a:extLst>
          </p:cNvPr>
          <p:cNvPicPr>
            <a:picLocks noChangeAspect="1"/>
          </p:cNvPicPr>
          <p:nvPr/>
        </p:nvPicPr>
        <p:blipFill>
          <a:blip r:embed="rId2"/>
          <a:srcRect l="1162" t="2905" r="3930" b="2741"/>
          <a:stretch/>
        </p:blipFill>
        <p:spPr>
          <a:xfrm>
            <a:off x="696686" y="1218460"/>
            <a:ext cx="4972593" cy="2749321"/>
          </a:xfrm>
          <a:prstGeom prst="rect">
            <a:avLst/>
          </a:prstGeom>
        </p:spPr>
      </p:pic>
      <p:pic>
        <p:nvPicPr>
          <p:cNvPr id="7" name="Picture 6">
            <a:extLst>
              <a:ext uri="{FF2B5EF4-FFF2-40B4-BE49-F238E27FC236}">
                <a16:creationId xmlns:a16="http://schemas.microsoft.com/office/drawing/2014/main" id="{0359FA00-2AE2-2714-3D31-36F3F26F751F}"/>
              </a:ext>
            </a:extLst>
          </p:cNvPr>
          <p:cNvPicPr>
            <a:picLocks noChangeAspect="1"/>
          </p:cNvPicPr>
          <p:nvPr/>
        </p:nvPicPr>
        <p:blipFill>
          <a:blip r:embed="rId3"/>
          <a:stretch>
            <a:fillRect/>
          </a:stretch>
        </p:blipFill>
        <p:spPr>
          <a:xfrm>
            <a:off x="6492356" y="3775948"/>
            <a:ext cx="4972591" cy="2720278"/>
          </a:xfrm>
          <a:prstGeom prst="rect">
            <a:avLst/>
          </a:prstGeom>
        </p:spPr>
      </p:pic>
      <p:sp>
        <p:nvSpPr>
          <p:cNvPr id="9" name="Rectangle: Rounded Corners 8">
            <a:extLst>
              <a:ext uri="{FF2B5EF4-FFF2-40B4-BE49-F238E27FC236}">
                <a16:creationId xmlns:a16="http://schemas.microsoft.com/office/drawing/2014/main" id="{746B8154-5C4E-ADC5-4298-BBABD8C61D39}"/>
              </a:ext>
            </a:extLst>
          </p:cNvPr>
          <p:cNvSpPr/>
          <p:nvPr/>
        </p:nvSpPr>
        <p:spPr>
          <a:xfrm>
            <a:off x="5759011" y="1341120"/>
            <a:ext cx="5594789" cy="2087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Distribution of Anime Ratings:</a:t>
            </a:r>
          </a:p>
          <a:p>
            <a:pPr algn="ctr"/>
            <a:r>
              <a:rPr lang="en-ZA" sz="1600" dirty="0"/>
              <a:t>The distribution of anime ratings is left-skewed, with a clear concentration in the 6–8 range, suggesting that users tend to rate anime positively—likely because they choose to rate shows they enjoy—while only a small number of titles receive very low ratings.</a:t>
            </a:r>
            <a:endParaRPr lang="en-ZA" dirty="0"/>
          </a:p>
        </p:txBody>
      </p:sp>
      <p:sp>
        <p:nvSpPr>
          <p:cNvPr id="11" name="Rectangle: Rounded Corners 10">
            <a:extLst>
              <a:ext uri="{FF2B5EF4-FFF2-40B4-BE49-F238E27FC236}">
                <a16:creationId xmlns:a16="http://schemas.microsoft.com/office/drawing/2014/main" id="{797E7E9F-22B9-E577-1AD3-851E9D55048D}"/>
              </a:ext>
            </a:extLst>
          </p:cNvPr>
          <p:cNvSpPr/>
          <p:nvPr/>
        </p:nvSpPr>
        <p:spPr>
          <a:xfrm>
            <a:off x="649248" y="4175760"/>
            <a:ext cx="5594790" cy="21580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Distribution of Anime Members:</a:t>
            </a:r>
          </a:p>
          <a:p>
            <a:pPr algn="ctr"/>
            <a:r>
              <a:rPr lang="en-ZA" sz="1600" dirty="0"/>
              <a:t>The distribution of anime by member count is highly right-skewed, showing that most anime have relatively few members, while only a small number achieve widespread popularity. This is evident from the tall bar on the left side of the plot, representing many lesser-known titles. As member count increases, frequency drops sharply, forming a long tail that highlights the rarity of highly popular anime.</a:t>
            </a:r>
          </a:p>
        </p:txBody>
      </p:sp>
    </p:spTree>
    <p:extLst>
      <p:ext uri="{BB962C8B-B14F-4D97-AF65-F5344CB8AC3E}">
        <p14:creationId xmlns:p14="http://schemas.microsoft.com/office/powerpoint/2010/main" val="12279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292C7F-373E-D9FD-59EA-1D1AB8B3901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EB42933-CA3E-25C6-887B-D716B9FED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67203D1-89A6-DB8C-1528-2C018D3F7779}"/>
              </a:ext>
            </a:extLst>
          </p:cNvPr>
          <p:cNvSpPr>
            <a:spLocks noGrp="1"/>
          </p:cNvSpPr>
          <p:nvPr>
            <p:ph type="title"/>
          </p:nvPr>
        </p:nvSpPr>
        <p:spPr>
          <a:xfrm>
            <a:off x="808009" y="423012"/>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387F458A-C383-EF91-A362-C90A54BAE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84A6761D-AEF9-0666-3EBF-A78DCFF6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05F2F05A-6F84-6729-C6E3-BE81AE8C7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BF876445-BED0-98E2-028A-5E61C28801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EECEE3A1-2749-EF5F-9A9A-7B314564B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E51A261B-0754-7E05-9B2B-BD075D53A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EACAEF64-836B-FAF9-98C6-609BEE989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74A3BBB0-145D-5FEA-BC16-D925C3DC4667}"/>
              </a:ext>
            </a:extLst>
          </p:cNvPr>
          <p:cNvPicPr>
            <a:picLocks noChangeAspect="1"/>
          </p:cNvPicPr>
          <p:nvPr/>
        </p:nvPicPr>
        <p:blipFill>
          <a:blip r:embed="rId2"/>
          <a:stretch>
            <a:fillRect/>
          </a:stretch>
        </p:blipFill>
        <p:spPr>
          <a:xfrm>
            <a:off x="6648412" y="1074091"/>
            <a:ext cx="5039482" cy="2738017"/>
          </a:xfrm>
          <a:prstGeom prst="rect">
            <a:avLst/>
          </a:prstGeom>
        </p:spPr>
      </p:pic>
      <p:pic>
        <p:nvPicPr>
          <p:cNvPr id="6" name="Picture 5">
            <a:extLst>
              <a:ext uri="{FF2B5EF4-FFF2-40B4-BE49-F238E27FC236}">
                <a16:creationId xmlns:a16="http://schemas.microsoft.com/office/drawing/2014/main" id="{5383F664-5FCA-79A3-436B-011D7D546B43}"/>
              </a:ext>
            </a:extLst>
          </p:cNvPr>
          <p:cNvPicPr>
            <a:picLocks noChangeAspect="1"/>
          </p:cNvPicPr>
          <p:nvPr/>
        </p:nvPicPr>
        <p:blipFill>
          <a:blip r:embed="rId3"/>
          <a:stretch>
            <a:fillRect/>
          </a:stretch>
        </p:blipFill>
        <p:spPr>
          <a:xfrm>
            <a:off x="979249" y="4077739"/>
            <a:ext cx="4959140" cy="2456019"/>
          </a:xfrm>
          <a:prstGeom prst="rect">
            <a:avLst/>
          </a:prstGeom>
        </p:spPr>
      </p:pic>
      <p:sp>
        <p:nvSpPr>
          <p:cNvPr id="7" name="Rectangle: Rounded Corners 6">
            <a:extLst>
              <a:ext uri="{FF2B5EF4-FFF2-40B4-BE49-F238E27FC236}">
                <a16:creationId xmlns:a16="http://schemas.microsoft.com/office/drawing/2014/main" id="{49CB2239-561D-6C59-6B7F-B48405CE9883}"/>
              </a:ext>
            </a:extLst>
          </p:cNvPr>
          <p:cNvSpPr/>
          <p:nvPr/>
        </p:nvSpPr>
        <p:spPr>
          <a:xfrm>
            <a:off x="883511" y="1131588"/>
            <a:ext cx="5212489" cy="2508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Anime Types:</a:t>
            </a:r>
          </a:p>
          <a:p>
            <a:pPr algn="ctr"/>
            <a:r>
              <a:rPr lang="en-ZA" sz="1600" dirty="0"/>
              <a:t>TV series dominate the dataset, highlighting the popularity of serialized anime, while Original Video Animations (OVA) and Original Net Animations (ONA) also have a notable presence. Specials make up a smaller portion, and music anime are the least common, indicating their niche status.</a:t>
            </a:r>
          </a:p>
        </p:txBody>
      </p:sp>
      <p:sp>
        <p:nvSpPr>
          <p:cNvPr id="9" name="Rectangle: Rounded Corners 8">
            <a:extLst>
              <a:ext uri="{FF2B5EF4-FFF2-40B4-BE49-F238E27FC236}">
                <a16:creationId xmlns:a16="http://schemas.microsoft.com/office/drawing/2014/main" id="{281F67F6-F944-8582-0B74-1FB99C476E49}"/>
              </a:ext>
            </a:extLst>
          </p:cNvPr>
          <p:cNvSpPr/>
          <p:nvPr/>
        </p:nvSpPr>
        <p:spPr>
          <a:xfrm>
            <a:off x="6458950" y="4077739"/>
            <a:ext cx="5212489" cy="2508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Anime Genres: </a:t>
            </a:r>
          </a:p>
          <a:p>
            <a:pPr algn="ctr"/>
            <a:r>
              <a:rPr lang="en-ZA" sz="1600" dirty="0"/>
              <a:t>Comedy is the most frequent genre, followed by strong interest in Action and Adventure. A variety of other genres, such as Fantasy, Sci-Fi, and Drama, also enjoy popularity, reflecting diverse audience tastes. While School and Romance genres are less common, they still appear, and the inclusion of "Kids" shows highlights a broad target audience.</a:t>
            </a:r>
          </a:p>
        </p:txBody>
      </p:sp>
    </p:spTree>
    <p:extLst>
      <p:ext uri="{BB962C8B-B14F-4D97-AF65-F5344CB8AC3E}">
        <p14:creationId xmlns:p14="http://schemas.microsoft.com/office/powerpoint/2010/main" val="182964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F09177-90A6-0D33-C3D0-F82FE09BAF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3992586-05EE-0B91-9FBC-55B6FA0A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D4CAE0E-0FB4-95F3-212A-A911AF8A691C}"/>
              </a:ext>
            </a:extLst>
          </p:cNvPr>
          <p:cNvSpPr>
            <a:spLocks noGrp="1"/>
          </p:cNvSpPr>
          <p:nvPr>
            <p:ph type="title"/>
          </p:nvPr>
        </p:nvSpPr>
        <p:spPr>
          <a:xfrm>
            <a:off x="808009" y="233915"/>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4F68ADD8-FE7F-C525-41C6-366D8F536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D85E25F9-6C29-6917-724C-17DF08B8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F996E7E6-4631-DB1F-FA31-33FE0A22A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8DF23821-656F-0C16-20BC-0F9C8C9A10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139D86D3-8A18-262E-3C11-089F6E14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028671A2-D416-C42B-57E7-2851B00AF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64E7D67-5258-637C-4E98-966870873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4EAC37D4-0141-EB3E-E674-DC769BDFBA49}"/>
              </a:ext>
            </a:extLst>
          </p:cNvPr>
          <p:cNvPicPr>
            <a:picLocks noChangeAspect="1"/>
          </p:cNvPicPr>
          <p:nvPr/>
        </p:nvPicPr>
        <p:blipFill>
          <a:blip r:embed="rId2"/>
          <a:stretch>
            <a:fillRect/>
          </a:stretch>
        </p:blipFill>
        <p:spPr>
          <a:xfrm>
            <a:off x="6381436" y="903778"/>
            <a:ext cx="5077673" cy="2914675"/>
          </a:xfrm>
          <a:prstGeom prst="rect">
            <a:avLst/>
          </a:prstGeom>
        </p:spPr>
      </p:pic>
      <p:sp>
        <p:nvSpPr>
          <p:cNvPr id="7" name="Rectangle: Rounded Corners 6">
            <a:extLst>
              <a:ext uri="{FF2B5EF4-FFF2-40B4-BE49-F238E27FC236}">
                <a16:creationId xmlns:a16="http://schemas.microsoft.com/office/drawing/2014/main" id="{9C85EDE5-16EE-340A-7F7B-A8195549386A}"/>
              </a:ext>
            </a:extLst>
          </p:cNvPr>
          <p:cNvSpPr/>
          <p:nvPr/>
        </p:nvSpPr>
        <p:spPr>
          <a:xfrm>
            <a:off x="336433" y="1020437"/>
            <a:ext cx="5498309" cy="560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Variable Relationships:</a:t>
            </a:r>
          </a:p>
          <a:p>
            <a:r>
              <a:rPr lang="en-ZA" sz="1400" dirty="0"/>
              <a:t>There is a moderate positive correlation (0.39) between anime ratings and members, indicating more popular anime often have higher ratings. However, the correlation between episodes and both ratings (0.089) and members (0.056) is weak, suggesting episode count has little impact on ratings or popularity. The diagonal values of 1.0 reflect a perfect correlation with each variable.</a:t>
            </a:r>
          </a:p>
          <a:p>
            <a:endParaRPr lang="en-ZA" sz="1400" dirty="0"/>
          </a:p>
          <a:p>
            <a:r>
              <a:rPr lang="en-ZA" sz="1400" dirty="0"/>
              <a:t>Looking at the relationship between episodes and </a:t>
            </a:r>
            <a:r>
              <a:rPr lang="en-ZA" sz="1400" dirty="0" err="1"/>
              <a:t>ratings.The</a:t>
            </a:r>
            <a:r>
              <a:rPr lang="en-ZA" sz="1400" dirty="0"/>
              <a:t> scatter plot shows no strong relationship between episodes and ratings. Most high-rated anime have fewer episodes, while anime with many episodes tend to have more scattered ratings. Some long series also appear as outliers, with low ratings despite their high episode count.</a:t>
            </a:r>
          </a:p>
        </p:txBody>
      </p:sp>
      <p:pic>
        <p:nvPicPr>
          <p:cNvPr id="11" name="Picture 10" descr="A graph showing the number of episodes&#10;&#10;AI-generated content may be incorrect.">
            <a:extLst>
              <a:ext uri="{FF2B5EF4-FFF2-40B4-BE49-F238E27FC236}">
                <a16:creationId xmlns:a16="http://schemas.microsoft.com/office/drawing/2014/main" id="{A3C62307-32A8-6854-F73C-39C5F7C02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433" y="3895258"/>
            <a:ext cx="5107861" cy="2876702"/>
          </a:xfrm>
          <a:prstGeom prst="rect">
            <a:avLst/>
          </a:prstGeom>
        </p:spPr>
      </p:pic>
    </p:spTree>
    <p:extLst>
      <p:ext uri="{BB962C8B-B14F-4D97-AF65-F5344CB8AC3E}">
        <p14:creationId xmlns:p14="http://schemas.microsoft.com/office/powerpoint/2010/main" val="240623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C2C7CD-5239-BE29-E445-6D76BA94A88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70B8E2A-6A37-0861-7E7D-7C14561B4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26FBBC9-DE71-DAA2-19AC-ACD7CAD6285D}"/>
              </a:ext>
            </a:extLst>
          </p:cNvPr>
          <p:cNvSpPr>
            <a:spLocks noGrp="1"/>
          </p:cNvSpPr>
          <p:nvPr>
            <p:ph type="title"/>
          </p:nvPr>
        </p:nvSpPr>
        <p:spPr>
          <a:xfrm>
            <a:off x="808009" y="423012"/>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203D7EB1-55D8-1619-25C4-29F06E4E1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EC39667A-8755-9563-6E7B-3DDA3DB75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C74184F7-150A-DCC8-873C-721FD5ABF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064E96D5-74DD-2D3E-F87E-507E0BE2FB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33877768-0682-3AD8-8604-C737D00C5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ACDDCC92-2402-558D-B106-CDE1C4345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9FC229E6-B3C8-81B6-DEC3-8D1C6501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BC869EDB-0369-134C-1C6F-C3C76CB8B1DA}"/>
              </a:ext>
            </a:extLst>
          </p:cNvPr>
          <p:cNvPicPr>
            <a:picLocks noChangeAspect="1"/>
          </p:cNvPicPr>
          <p:nvPr/>
        </p:nvPicPr>
        <p:blipFill>
          <a:blip r:embed="rId2"/>
          <a:stretch>
            <a:fillRect/>
          </a:stretch>
        </p:blipFill>
        <p:spPr>
          <a:xfrm>
            <a:off x="207315" y="1037066"/>
            <a:ext cx="5394423" cy="3261445"/>
          </a:xfrm>
          <a:prstGeom prst="rect">
            <a:avLst/>
          </a:prstGeom>
        </p:spPr>
      </p:pic>
      <p:pic>
        <p:nvPicPr>
          <p:cNvPr id="6" name="Picture 5">
            <a:extLst>
              <a:ext uri="{FF2B5EF4-FFF2-40B4-BE49-F238E27FC236}">
                <a16:creationId xmlns:a16="http://schemas.microsoft.com/office/drawing/2014/main" id="{E2015F95-0B79-4E84-9CD3-8618F16D07A0}"/>
              </a:ext>
            </a:extLst>
          </p:cNvPr>
          <p:cNvPicPr>
            <a:picLocks noChangeAspect="1"/>
          </p:cNvPicPr>
          <p:nvPr/>
        </p:nvPicPr>
        <p:blipFill>
          <a:blip r:embed="rId3"/>
          <a:stretch>
            <a:fillRect/>
          </a:stretch>
        </p:blipFill>
        <p:spPr>
          <a:xfrm>
            <a:off x="6096000" y="1037066"/>
            <a:ext cx="5442002" cy="3281395"/>
          </a:xfrm>
          <a:prstGeom prst="rect">
            <a:avLst/>
          </a:prstGeom>
        </p:spPr>
      </p:pic>
      <p:sp>
        <p:nvSpPr>
          <p:cNvPr id="7" name="Rectangle: Rounded Corners 6">
            <a:extLst>
              <a:ext uri="{FF2B5EF4-FFF2-40B4-BE49-F238E27FC236}">
                <a16:creationId xmlns:a16="http://schemas.microsoft.com/office/drawing/2014/main" id="{54E89D0F-3E34-BCC9-02D3-526FC52C445D}"/>
              </a:ext>
            </a:extLst>
          </p:cNvPr>
          <p:cNvSpPr/>
          <p:nvPr/>
        </p:nvSpPr>
        <p:spPr>
          <a:xfrm>
            <a:off x="82933" y="4636031"/>
            <a:ext cx="5643186" cy="21392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Type vs. Rating (Box Plot):</a:t>
            </a:r>
          </a:p>
          <a:p>
            <a:pPr algn="ctr"/>
            <a:r>
              <a:rPr lang="en-ZA" sz="1400" dirty="0"/>
              <a:t>TV series and movies have the highest median ratings, with Original Video Animations (OVAs) showing similar performance. In contrast, Music and Original Net Animations (ONAs) generally receive lower ratings. Special episodes vary widely in rating, and all categories contain outliers, reflecting a mix of exceptionally high or low-rated titles.</a:t>
            </a:r>
          </a:p>
        </p:txBody>
      </p:sp>
      <p:sp>
        <p:nvSpPr>
          <p:cNvPr id="9" name="Rectangle: Rounded Corners 8">
            <a:extLst>
              <a:ext uri="{FF2B5EF4-FFF2-40B4-BE49-F238E27FC236}">
                <a16:creationId xmlns:a16="http://schemas.microsoft.com/office/drawing/2014/main" id="{D4192627-4B44-5C1D-46A4-BD768E019375}"/>
              </a:ext>
            </a:extLst>
          </p:cNvPr>
          <p:cNvSpPr/>
          <p:nvPr/>
        </p:nvSpPr>
        <p:spPr>
          <a:xfrm>
            <a:off x="6096000" y="4603848"/>
            <a:ext cx="5643186" cy="21392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Members vs. Type (Box Plot):</a:t>
            </a:r>
          </a:p>
          <a:p>
            <a:pPr algn="ctr"/>
            <a:r>
              <a:rPr lang="en-ZA" sz="1400" dirty="0"/>
              <a:t>TV series have the highest median number of members, highlighting their strong popularity. Movies and Original Video Animations (OVAs) also attract substantial followings, though less than TV. Special episodes and Original Net Animations (ONAs) show moderate popularity, while Music anime have the lowest member counts, suggesting niche appeal. All anime types display a wide range in member numbers, with outliers indicating exceptionally popular titles.</a:t>
            </a:r>
          </a:p>
        </p:txBody>
      </p:sp>
    </p:spTree>
    <p:extLst>
      <p:ext uri="{BB962C8B-B14F-4D97-AF65-F5344CB8AC3E}">
        <p14:creationId xmlns:p14="http://schemas.microsoft.com/office/powerpoint/2010/main" val="274658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396328-C6BA-B319-443E-DE38EFCBD6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7AEAE92-F1B5-BF89-68E7-55A26898E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A58F68A-6B07-79A0-C1D2-03319418057F}"/>
              </a:ext>
            </a:extLst>
          </p:cNvPr>
          <p:cNvSpPr>
            <a:spLocks noGrp="1"/>
          </p:cNvSpPr>
          <p:nvPr>
            <p:ph type="title"/>
          </p:nvPr>
        </p:nvSpPr>
        <p:spPr>
          <a:xfrm>
            <a:off x="808009" y="423012"/>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5BBBFE9C-72FA-C461-BB91-A164C1E28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3EAB0FA3-C9E1-87DB-9BAB-363BB0E75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31B63CC-FA62-D06D-337E-534BBC9F0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1FBFEDCF-7586-6843-8CED-92BB49D461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CB6D1DBE-2A33-7E4E-13B1-4460E7576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FAACD54F-BFDB-C257-A44A-243FFFD41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A4928334-87EE-8C6A-ADD8-464CEC780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1817DAA1-D2A1-A782-A760-1192A809B5C1}"/>
              </a:ext>
            </a:extLst>
          </p:cNvPr>
          <p:cNvPicPr>
            <a:picLocks noChangeAspect="1"/>
          </p:cNvPicPr>
          <p:nvPr/>
        </p:nvPicPr>
        <p:blipFill>
          <a:blip r:embed="rId2"/>
          <a:stretch>
            <a:fillRect/>
          </a:stretch>
        </p:blipFill>
        <p:spPr>
          <a:xfrm>
            <a:off x="92506" y="1240702"/>
            <a:ext cx="8316053" cy="5093085"/>
          </a:xfrm>
          <a:prstGeom prst="rect">
            <a:avLst/>
          </a:prstGeom>
        </p:spPr>
      </p:pic>
      <p:sp>
        <p:nvSpPr>
          <p:cNvPr id="5" name="Rectangle: Rounded Corners 4">
            <a:extLst>
              <a:ext uri="{FF2B5EF4-FFF2-40B4-BE49-F238E27FC236}">
                <a16:creationId xmlns:a16="http://schemas.microsoft.com/office/drawing/2014/main" id="{34C9147B-E57D-F9B8-6D35-44E6AB81B4CC}"/>
              </a:ext>
            </a:extLst>
          </p:cNvPr>
          <p:cNvSpPr/>
          <p:nvPr/>
        </p:nvSpPr>
        <p:spPr>
          <a:xfrm>
            <a:off x="8778240" y="1240702"/>
            <a:ext cx="3117667" cy="51942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Genre Cooccurrence:</a:t>
            </a:r>
          </a:p>
          <a:p>
            <a:pPr algn="ctr"/>
            <a:r>
              <a:rPr lang="en-ZA" sz="1600" dirty="0"/>
              <a:t>Comedy shows strong co-occurrence with many other genres, especially action, highlighting its widespread integration. Action and fantasy frequently pair together, indicating a common combination, while school and romance genres are also commonly linked. Many other genre pairings are rare, as seen in the lighter squares, suggesting these combinations occur less frequently. The dark diagonal line reflects that each genre strongly co-occurs with itself, as expected.</a:t>
            </a:r>
            <a:endParaRPr lang="en-ZA" dirty="0"/>
          </a:p>
        </p:txBody>
      </p:sp>
    </p:spTree>
    <p:extLst>
      <p:ext uri="{BB962C8B-B14F-4D97-AF65-F5344CB8AC3E}">
        <p14:creationId xmlns:p14="http://schemas.microsoft.com/office/powerpoint/2010/main" val="168779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0F697D-9A6E-131F-40B4-B11A0849A0A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3335160-7816-53DC-C207-9FDF50580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1D7B5F1-1A66-16E5-2940-81F5BA1E4342}"/>
              </a:ext>
            </a:extLst>
          </p:cNvPr>
          <p:cNvSpPr>
            <a:spLocks noGrp="1"/>
          </p:cNvSpPr>
          <p:nvPr>
            <p:ph type="title"/>
          </p:nvPr>
        </p:nvSpPr>
        <p:spPr>
          <a:xfrm>
            <a:off x="747049" y="118958"/>
            <a:ext cx="10028416" cy="594549"/>
          </a:xfrm>
        </p:spPr>
        <p:txBody>
          <a:bodyPr vert="horz" lIns="91440" tIns="45720" rIns="91440" bIns="45720" rtlCol="0" anchor="t">
            <a:noAutofit/>
          </a:bodyPr>
          <a:lstStyle/>
          <a:p>
            <a:pPr algn="ctr"/>
            <a:r>
              <a:rPr lang="en-US" kern="1200" dirty="0">
                <a:solidFill>
                  <a:srgbClr val="FFFFFF"/>
                </a:solidFill>
                <a:latin typeface="+mj-lt"/>
                <a:ea typeface="+mj-ea"/>
                <a:cs typeface="+mj-cs"/>
              </a:rPr>
              <a:t>Model Development </a:t>
            </a:r>
          </a:p>
        </p:txBody>
      </p:sp>
      <p:sp>
        <p:nvSpPr>
          <p:cNvPr id="10" name="Graphic 13">
            <a:extLst>
              <a:ext uri="{FF2B5EF4-FFF2-40B4-BE49-F238E27FC236}">
                <a16:creationId xmlns:a16="http://schemas.microsoft.com/office/drawing/2014/main" id="{C765EBC7-3A7B-F2EB-C97A-FA4F8B64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01D32C27-F4A7-7A61-E837-90C9D8D1B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EE36B98D-2861-4AE9-D041-64F7D33A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0E6449C3-D3F6-9DD1-814E-E82B63F245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173A1D74-A159-6AC6-D2DA-E4EDAC65D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6DA02300-D062-B094-3007-EC11D0696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691C70DD-83EC-BA40-09DC-39472089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graphicFrame>
        <p:nvGraphicFramePr>
          <p:cNvPr id="3" name="Diagram 2">
            <a:extLst>
              <a:ext uri="{FF2B5EF4-FFF2-40B4-BE49-F238E27FC236}">
                <a16:creationId xmlns:a16="http://schemas.microsoft.com/office/drawing/2014/main" id="{02BD2F2A-1A36-4F8D-A886-E82AD8712BDA}"/>
              </a:ext>
            </a:extLst>
          </p:cNvPr>
          <p:cNvGraphicFramePr/>
          <p:nvPr>
            <p:extLst>
              <p:ext uri="{D42A27DB-BD31-4B8C-83A1-F6EECF244321}">
                <p14:modId xmlns:p14="http://schemas.microsoft.com/office/powerpoint/2010/main" val="612671257"/>
              </p:ext>
            </p:extLst>
          </p:nvPr>
        </p:nvGraphicFramePr>
        <p:xfrm>
          <a:off x="747049" y="722384"/>
          <a:ext cx="11164388" cy="5896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148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6C6B9E-F52A-C937-335F-03C3D9A5619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DFC1BCB-DE52-4343-D504-1BE025834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BE20548-79CC-2A32-939E-27CB7D6B784E}"/>
              </a:ext>
            </a:extLst>
          </p:cNvPr>
          <p:cNvSpPr>
            <a:spLocks noGrp="1"/>
          </p:cNvSpPr>
          <p:nvPr>
            <p:ph type="title"/>
          </p:nvPr>
        </p:nvSpPr>
        <p:spPr>
          <a:xfrm>
            <a:off x="747049" y="118958"/>
            <a:ext cx="10028416" cy="594549"/>
          </a:xfrm>
        </p:spPr>
        <p:txBody>
          <a:bodyPr vert="horz" lIns="91440" tIns="45720" rIns="91440" bIns="45720" rtlCol="0" anchor="t">
            <a:noAutofit/>
          </a:bodyPr>
          <a:lstStyle/>
          <a:p>
            <a:pPr algn="ctr"/>
            <a:r>
              <a:rPr lang="en-US" kern="1200" dirty="0">
                <a:solidFill>
                  <a:srgbClr val="FFFFFF"/>
                </a:solidFill>
                <a:latin typeface="+mj-lt"/>
                <a:ea typeface="+mj-ea"/>
                <a:cs typeface="+mj-cs"/>
              </a:rPr>
              <a:t>Model Results: Evaluation </a:t>
            </a:r>
          </a:p>
        </p:txBody>
      </p:sp>
      <p:sp>
        <p:nvSpPr>
          <p:cNvPr id="10" name="Graphic 13">
            <a:extLst>
              <a:ext uri="{FF2B5EF4-FFF2-40B4-BE49-F238E27FC236}">
                <a16:creationId xmlns:a16="http://schemas.microsoft.com/office/drawing/2014/main" id="{D89A4162-217E-91EB-D600-E6224746C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17EC228D-EF06-DE29-181F-5B9C3403E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EEBF7FBB-40B4-E674-91D7-DB37AB1B2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9DDB4BAC-E591-6D4F-43CD-8CDBC06A9B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94810B91-943F-BE3A-D608-A5238F692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D3D26624-9953-49F0-0494-3C17526C4F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E639D9E3-8FD7-3DA0-5C90-897186D4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4" name="Rectangle: Diagonal Corners Rounded 3">
            <a:extLst>
              <a:ext uri="{FF2B5EF4-FFF2-40B4-BE49-F238E27FC236}">
                <a16:creationId xmlns:a16="http://schemas.microsoft.com/office/drawing/2014/main" id="{DEABA47D-68AA-15E6-8CF0-885F07A1F358}"/>
              </a:ext>
            </a:extLst>
          </p:cNvPr>
          <p:cNvSpPr/>
          <p:nvPr/>
        </p:nvSpPr>
        <p:spPr>
          <a:xfrm>
            <a:off x="1040672" y="1602608"/>
            <a:ext cx="2882533" cy="42955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Collaborative:</a:t>
            </a:r>
          </a:p>
          <a:p>
            <a:pPr algn="ctr"/>
            <a:r>
              <a:rPr lang="en-ZA" dirty="0"/>
              <a:t>RMSE= 2.206</a:t>
            </a:r>
          </a:p>
          <a:p>
            <a:pPr algn="ctr"/>
            <a:endParaRPr lang="en-ZA" dirty="0"/>
          </a:p>
        </p:txBody>
      </p:sp>
      <p:sp>
        <p:nvSpPr>
          <p:cNvPr id="5" name="Rectangle: Diagonal Corners Rounded 4">
            <a:extLst>
              <a:ext uri="{FF2B5EF4-FFF2-40B4-BE49-F238E27FC236}">
                <a16:creationId xmlns:a16="http://schemas.microsoft.com/office/drawing/2014/main" id="{F18967F0-7844-6559-E7E1-3C0756628818}"/>
              </a:ext>
            </a:extLst>
          </p:cNvPr>
          <p:cNvSpPr/>
          <p:nvPr/>
        </p:nvSpPr>
        <p:spPr>
          <a:xfrm>
            <a:off x="4321078" y="1602608"/>
            <a:ext cx="2882533" cy="42955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Content based:</a:t>
            </a:r>
          </a:p>
          <a:p>
            <a:pPr algn="ctr"/>
            <a:r>
              <a:rPr lang="en-ZA" dirty="0"/>
              <a:t>RMSE = 2.907</a:t>
            </a:r>
          </a:p>
          <a:p>
            <a:pPr algn="ctr"/>
            <a:endParaRPr lang="en-ZA" dirty="0"/>
          </a:p>
        </p:txBody>
      </p:sp>
      <p:sp>
        <p:nvSpPr>
          <p:cNvPr id="6" name="Rectangle: Diagonal Corners Rounded 5">
            <a:extLst>
              <a:ext uri="{FF2B5EF4-FFF2-40B4-BE49-F238E27FC236}">
                <a16:creationId xmlns:a16="http://schemas.microsoft.com/office/drawing/2014/main" id="{661D90C6-30A0-7CA5-A2C7-5DB9B0A6460D}"/>
              </a:ext>
            </a:extLst>
          </p:cNvPr>
          <p:cNvSpPr/>
          <p:nvPr/>
        </p:nvSpPr>
        <p:spPr>
          <a:xfrm>
            <a:off x="7767514" y="1602608"/>
            <a:ext cx="2882533" cy="42955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Hybrid:</a:t>
            </a:r>
          </a:p>
          <a:p>
            <a:pPr algn="ctr"/>
            <a:r>
              <a:rPr lang="en-ZA" dirty="0"/>
              <a:t>RMSE = 2.92</a:t>
            </a:r>
          </a:p>
          <a:p>
            <a:pPr algn="ctr"/>
            <a:endParaRPr lang="en-ZA" dirty="0"/>
          </a:p>
        </p:txBody>
      </p:sp>
    </p:spTree>
    <p:extLst>
      <p:ext uri="{BB962C8B-B14F-4D97-AF65-F5344CB8AC3E}">
        <p14:creationId xmlns:p14="http://schemas.microsoft.com/office/powerpoint/2010/main" val="645037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1122</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Wingdings</vt:lpstr>
      <vt:lpstr>Office Theme</vt:lpstr>
      <vt:lpstr>Anime recommender – Unsupervised learning </vt:lpstr>
      <vt:lpstr>Project Summary </vt:lpstr>
      <vt:lpstr>Exploratory Data Analysis</vt:lpstr>
      <vt:lpstr>Exploratory Data Analysis</vt:lpstr>
      <vt:lpstr>Exploratory Data Analysis</vt:lpstr>
      <vt:lpstr>Exploratory Data Analysis</vt:lpstr>
      <vt:lpstr>Exploratory Data Analysis</vt:lpstr>
      <vt:lpstr>Model Development </vt:lpstr>
      <vt:lpstr>Model Results: Evaluation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Lusani Gumula, Vodacom</dc:creator>
  <cp:lastModifiedBy>Lusani Gumula, Vodacom</cp:lastModifiedBy>
  <cp:revision>1</cp:revision>
  <dcterms:created xsi:type="dcterms:W3CDTF">2025-04-12T06:43:08Z</dcterms:created>
  <dcterms:modified xsi:type="dcterms:W3CDTF">2025-04-12T12:43:39Z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da11e7-ad83-4459-98c6-12a88e2eac78_Enabled">
    <vt:lpwstr>true</vt:lpwstr>
  </property>
  <property fmtid="{D5CDD505-2E9C-101B-9397-08002B2CF9AE}" pid="3" name="MSIP_Label_17da11e7-ad83-4459-98c6-12a88e2eac78_SetDate">
    <vt:lpwstr>2025-04-12T07:10:01Z</vt:lpwstr>
  </property>
  <property fmtid="{D5CDD505-2E9C-101B-9397-08002B2CF9AE}" pid="4" name="MSIP_Label_17da11e7-ad83-4459-98c6-12a88e2eac78_Method">
    <vt:lpwstr>Privileged</vt:lpwstr>
  </property>
  <property fmtid="{D5CDD505-2E9C-101B-9397-08002B2CF9AE}" pid="5" name="MSIP_Label_17da11e7-ad83-4459-98c6-12a88e2eac78_Name">
    <vt:lpwstr>17da11e7-ad83-4459-98c6-12a88e2eac78</vt:lpwstr>
  </property>
  <property fmtid="{D5CDD505-2E9C-101B-9397-08002B2CF9AE}" pid="6" name="MSIP_Label_17da11e7-ad83-4459-98c6-12a88e2eac78_SiteId">
    <vt:lpwstr>68283f3b-8487-4c86-adb3-a5228f18b893</vt:lpwstr>
  </property>
  <property fmtid="{D5CDD505-2E9C-101B-9397-08002B2CF9AE}" pid="7" name="MSIP_Label_17da11e7-ad83-4459-98c6-12a88e2eac78_ActionId">
    <vt:lpwstr>ea6230ef-fe83-4f18-97e1-d6acd2b1bf91</vt:lpwstr>
  </property>
  <property fmtid="{D5CDD505-2E9C-101B-9397-08002B2CF9AE}" pid="8" name="MSIP_Label_17da11e7-ad83-4459-98c6-12a88e2eac78_ContentBits">
    <vt:lpwstr>0</vt:lpwstr>
  </property>
  <property fmtid="{D5CDD505-2E9C-101B-9397-08002B2CF9AE}" pid="9" name="MSIP_Label_17da11e7-ad83-4459-98c6-12a88e2eac78_Tag">
    <vt:lpwstr>10, 0, 1, 1</vt:lpwstr>
  </property>
</Properties>
</file>