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168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nis Busolo" userId="34c6dad6611694d4" providerId="LiveId" clId="{8686CCB1-2DEA-42E5-8821-9C5605E205CA}"/>
    <pc:docChg chg="undo redo custSel addSld delSld modSld">
      <pc:chgData name="Dennis Busolo" userId="34c6dad6611694d4" providerId="LiveId" clId="{8686CCB1-2DEA-42E5-8821-9C5605E205CA}" dt="2025-03-23T09:47:33.111" v="2510" actId="2711"/>
      <pc:docMkLst>
        <pc:docMk/>
      </pc:docMkLst>
      <pc:sldChg chg="modSp mod">
        <pc:chgData name="Dennis Busolo" userId="34c6dad6611694d4" providerId="LiveId" clId="{8686CCB1-2DEA-42E5-8821-9C5605E205CA}" dt="2025-03-23T09:45:07.336" v="2500" actId="2711"/>
        <pc:sldMkLst>
          <pc:docMk/>
          <pc:sldMk cId="3181638012" sldId="256"/>
        </pc:sldMkLst>
        <pc:spChg chg="mod">
          <ac:chgData name="Dennis Busolo" userId="34c6dad6611694d4" providerId="LiveId" clId="{8686CCB1-2DEA-42E5-8821-9C5605E205CA}" dt="2025-03-23T09:45:07.336" v="2500" actId="2711"/>
          <ac:spMkLst>
            <pc:docMk/>
            <pc:sldMk cId="3181638012" sldId="256"/>
            <ac:spMk id="2" creationId="{ED5A5D92-FE50-DD23-7529-83578414E9C9}"/>
          </ac:spMkLst>
        </pc:spChg>
      </pc:sldChg>
      <pc:sldChg chg="addSp delSp modSp mod">
        <pc:chgData name="Dennis Busolo" userId="34c6dad6611694d4" providerId="LiveId" clId="{8686CCB1-2DEA-42E5-8821-9C5605E205CA}" dt="2025-03-23T09:44:57.189" v="2499" actId="2711"/>
        <pc:sldMkLst>
          <pc:docMk/>
          <pc:sldMk cId="2785562588" sldId="257"/>
        </pc:sldMkLst>
        <pc:spChg chg="mod">
          <ac:chgData name="Dennis Busolo" userId="34c6dad6611694d4" providerId="LiveId" clId="{8686CCB1-2DEA-42E5-8821-9C5605E205CA}" dt="2025-03-23T09:44:57.189" v="2499" actId="2711"/>
          <ac:spMkLst>
            <pc:docMk/>
            <pc:sldMk cId="2785562588" sldId="257"/>
            <ac:spMk id="2" creationId="{A7F3284D-C328-E901-EC80-F2BB91D4127A}"/>
          </ac:spMkLst>
        </pc:spChg>
        <pc:spChg chg="add del mod">
          <ac:chgData name="Dennis Busolo" userId="34c6dad6611694d4" providerId="LiveId" clId="{8686CCB1-2DEA-42E5-8821-9C5605E205CA}" dt="2025-03-23T07:46:30.749" v="795" actId="14100"/>
          <ac:spMkLst>
            <pc:docMk/>
            <pc:sldMk cId="2785562588" sldId="257"/>
            <ac:spMk id="3" creationId="{B1C57170-3F03-F8AE-5F4C-DFE2C1D074D4}"/>
          </ac:spMkLst>
        </pc:spChg>
        <pc:spChg chg="add">
          <ac:chgData name="Dennis Busolo" userId="34c6dad6611694d4" providerId="LiveId" clId="{8686CCB1-2DEA-42E5-8821-9C5605E205CA}" dt="2025-03-23T06:39:48.856" v="2"/>
          <ac:spMkLst>
            <pc:docMk/>
            <pc:sldMk cId="2785562588" sldId="257"/>
            <ac:spMk id="4" creationId="{B61DEC7B-0828-91BB-5365-36DC246448BB}"/>
          </ac:spMkLst>
        </pc:spChg>
        <pc:spChg chg="add mod">
          <ac:chgData name="Dennis Busolo" userId="34c6dad6611694d4" providerId="LiveId" clId="{8686CCB1-2DEA-42E5-8821-9C5605E205CA}" dt="2025-03-23T06:39:55.263" v="4"/>
          <ac:spMkLst>
            <pc:docMk/>
            <pc:sldMk cId="2785562588" sldId="257"/>
            <ac:spMk id="5" creationId="{7B5D4613-487E-18AD-D92D-ED1BE4180200}"/>
          </ac:spMkLst>
        </pc:spChg>
        <pc:spChg chg="add del">
          <ac:chgData name="Dennis Busolo" userId="34c6dad6611694d4" providerId="LiveId" clId="{8686CCB1-2DEA-42E5-8821-9C5605E205CA}" dt="2025-03-23T06:40:09.344" v="9" actId="478"/>
          <ac:spMkLst>
            <pc:docMk/>
            <pc:sldMk cId="2785562588" sldId="257"/>
            <ac:spMk id="6" creationId="{3257ACAE-8CCF-2085-A2CF-DBB42DA86E0D}"/>
          </ac:spMkLst>
        </pc:spChg>
        <pc:spChg chg="add mod">
          <ac:chgData name="Dennis Busolo" userId="34c6dad6611694d4" providerId="LiveId" clId="{8686CCB1-2DEA-42E5-8821-9C5605E205CA}" dt="2025-03-23T06:40:06.181" v="8" actId="478"/>
          <ac:spMkLst>
            <pc:docMk/>
            <pc:sldMk cId="2785562588" sldId="257"/>
            <ac:spMk id="7" creationId="{8C3BDB56-609A-056B-1CBB-2FB678817072}"/>
          </ac:spMkLst>
        </pc:spChg>
        <pc:spChg chg="add del mod">
          <ac:chgData name="Dennis Busolo" userId="34c6dad6611694d4" providerId="LiveId" clId="{8686CCB1-2DEA-42E5-8821-9C5605E205CA}" dt="2025-03-23T06:41:39.999" v="26"/>
          <ac:spMkLst>
            <pc:docMk/>
            <pc:sldMk cId="2785562588" sldId="257"/>
            <ac:spMk id="8" creationId="{0FCA40EB-B13D-FFEC-FA56-8D992B2272B5}"/>
          </ac:spMkLst>
        </pc:spChg>
        <pc:spChg chg="add mod">
          <ac:chgData name="Dennis Busolo" userId="34c6dad6611694d4" providerId="LiveId" clId="{8686CCB1-2DEA-42E5-8821-9C5605E205CA}" dt="2025-03-23T06:41:38.114" v="23" actId="20578"/>
          <ac:spMkLst>
            <pc:docMk/>
            <pc:sldMk cId="2785562588" sldId="257"/>
            <ac:spMk id="9" creationId="{BB25F4E1-2444-5FCE-6D2C-77CCE19304AB}"/>
          </ac:spMkLst>
        </pc:spChg>
      </pc:sldChg>
      <pc:sldChg chg="modSp mod">
        <pc:chgData name="Dennis Busolo" userId="34c6dad6611694d4" providerId="LiveId" clId="{8686CCB1-2DEA-42E5-8821-9C5605E205CA}" dt="2025-03-23T09:45:15.331" v="2501" actId="2711"/>
        <pc:sldMkLst>
          <pc:docMk/>
          <pc:sldMk cId="4134811443" sldId="258"/>
        </pc:sldMkLst>
        <pc:spChg chg="mod">
          <ac:chgData name="Dennis Busolo" userId="34c6dad6611694d4" providerId="LiveId" clId="{8686CCB1-2DEA-42E5-8821-9C5605E205CA}" dt="2025-03-23T09:45:15.331" v="2501" actId="2711"/>
          <ac:spMkLst>
            <pc:docMk/>
            <pc:sldMk cId="4134811443" sldId="258"/>
            <ac:spMk id="2" creationId="{90C1F513-8D6C-B5C6-9E10-ABC0BA2FECE4}"/>
          </ac:spMkLst>
        </pc:spChg>
        <pc:spChg chg="mod">
          <ac:chgData name="Dennis Busolo" userId="34c6dad6611694d4" providerId="LiveId" clId="{8686CCB1-2DEA-42E5-8821-9C5605E205CA}" dt="2025-03-23T07:44:57.442" v="747" actId="20577"/>
          <ac:spMkLst>
            <pc:docMk/>
            <pc:sldMk cId="4134811443" sldId="258"/>
            <ac:spMk id="3" creationId="{1BDD6027-90F6-EB8D-F93F-59297880B055}"/>
          </ac:spMkLst>
        </pc:spChg>
      </pc:sldChg>
      <pc:sldChg chg="addSp delSp modSp mod">
        <pc:chgData name="Dennis Busolo" userId="34c6dad6611694d4" providerId="LiveId" clId="{8686CCB1-2DEA-42E5-8821-9C5605E205CA}" dt="2025-03-23T07:24:54.743" v="474" actId="255"/>
        <pc:sldMkLst>
          <pc:docMk/>
          <pc:sldMk cId="98418308" sldId="259"/>
        </pc:sldMkLst>
        <pc:spChg chg="mod">
          <ac:chgData name="Dennis Busolo" userId="34c6dad6611694d4" providerId="LiveId" clId="{8686CCB1-2DEA-42E5-8821-9C5605E205CA}" dt="2025-03-23T07:24:33.314" v="472" actId="14100"/>
          <ac:spMkLst>
            <pc:docMk/>
            <pc:sldMk cId="98418308" sldId="259"/>
            <ac:spMk id="2" creationId="{770DE106-8A9D-56E4-F95B-F6F25301AC24}"/>
          </ac:spMkLst>
        </pc:spChg>
        <pc:spChg chg="del mod">
          <ac:chgData name="Dennis Busolo" userId="34c6dad6611694d4" providerId="LiveId" clId="{8686CCB1-2DEA-42E5-8821-9C5605E205CA}" dt="2025-03-23T07:15:42.403" v="328"/>
          <ac:spMkLst>
            <pc:docMk/>
            <pc:sldMk cId="98418308" sldId="259"/>
            <ac:spMk id="3" creationId="{ED812BC7-AB8A-7EDE-39B4-94A0E111BAD8}"/>
          </ac:spMkLst>
        </pc:spChg>
        <pc:spChg chg="add mod">
          <ac:chgData name="Dennis Busolo" userId="34c6dad6611694d4" providerId="LiveId" clId="{8686CCB1-2DEA-42E5-8821-9C5605E205CA}" dt="2025-03-23T07:24:54.743" v="474" actId="255"/>
          <ac:spMkLst>
            <pc:docMk/>
            <pc:sldMk cId="98418308" sldId="259"/>
            <ac:spMk id="4" creationId="{F51BA3B7-C6DE-8CDC-652C-841E02A1D4D7}"/>
          </ac:spMkLst>
        </pc:spChg>
      </pc:sldChg>
      <pc:sldChg chg="addSp delSp modSp mod">
        <pc:chgData name="Dennis Busolo" userId="34c6dad6611694d4" providerId="LiveId" clId="{8686CCB1-2DEA-42E5-8821-9C5605E205CA}" dt="2025-03-23T09:46:09.597" v="2502" actId="2711"/>
        <pc:sldMkLst>
          <pc:docMk/>
          <pc:sldMk cId="69204335" sldId="260"/>
        </pc:sldMkLst>
        <pc:spChg chg="mod">
          <ac:chgData name="Dennis Busolo" userId="34c6dad6611694d4" providerId="LiveId" clId="{8686CCB1-2DEA-42E5-8821-9C5605E205CA}" dt="2025-03-23T09:46:09.597" v="2502" actId="2711"/>
          <ac:spMkLst>
            <pc:docMk/>
            <pc:sldMk cId="69204335" sldId="260"/>
            <ac:spMk id="2" creationId="{99D88348-5C38-7E8E-13AF-C17A95A95FE0}"/>
          </ac:spMkLst>
        </pc:spChg>
        <pc:spChg chg="del mod">
          <ac:chgData name="Dennis Busolo" userId="34c6dad6611694d4" providerId="LiveId" clId="{8686CCB1-2DEA-42E5-8821-9C5605E205CA}" dt="2025-03-23T07:35:17.418" v="497"/>
          <ac:spMkLst>
            <pc:docMk/>
            <pc:sldMk cId="69204335" sldId="260"/>
            <ac:spMk id="3" creationId="{86F466DA-9F86-F362-4F8B-129FF83B8FDD}"/>
          </ac:spMkLst>
        </pc:spChg>
        <pc:spChg chg="add mod">
          <ac:chgData name="Dennis Busolo" userId="34c6dad6611694d4" providerId="LiveId" clId="{8686CCB1-2DEA-42E5-8821-9C5605E205CA}" dt="2025-03-23T07:43:33.486" v="731" actId="20577"/>
          <ac:spMkLst>
            <pc:docMk/>
            <pc:sldMk cId="69204335" sldId="260"/>
            <ac:spMk id="4" creationId="{DD8C3A1D-4BCF-465B-DFF9-4F7DD9D91B3F}"/>
          </ac:spMkLst>
        </pc:spChg>
      </pc:sldChg>
      <pc:sldChg chg="addSp delSp modSp mod">
        <pc:chgData name="Dennis Busolo" userId="34c6dad6611694d4" providerId="LiveId" clId="{8686CCB1-2DEA-42E5-8821-9C5605E205CA}" dt="2025-03-23T09:43:30.669" v="2498" actId="14100"/>
        <pc:sldMkLst>
          <pc:docMk/>
          <pc:sldMk cId="4223423826" sldId="261"/>
        </pc:sldMkLst>
        <pc:spChg chg="mod">
          <ac:chgData name="Dennis Busolo" userId="34c6dad6611694d4" providerId="LiveId" clId="{8686CCB1-2DEA-42E5-8821-9C5605E205CA}" dt="2025-03-23T09:43:30.669" v="2498" actId="14100"/>
          <ac:spMkLst>
            <pc:docMk/>
            <pc:sldMk cId="4223423826" sldId="261"/>
            <ac:spMk id="2" creationId="{82000992-2B61-4898-B1C0-F6F9352B4640}"/>
          </ac:spMkLst>
        </pc:spChg>
        <pc:spChg chg="del mod">
          <ac:chgData name="Dennis Busolo" userId="34c6dad6611694d4" providerId="LiveId" clId="{8686CCB1-2DEA-42E5-8821-9C5605E205CA}" dt="2025-03-23T07:54:24.468" v="814"/>
          <ac:spMkLst>
            <pc:docMk/>
            <pc:sldMk cId="4223423826" sldId="261"/>
            <ac:spMk id="3" creationId="{3390DE32-ED0D-EEFD-EC37-8CD70FAB432F}"/>
          </ac:spMkLst>
        </pc:spChg>
        <pc:spChg chg="add mod">
          <ac:chgData name="Dennis Busolo" userId="34c6dad6611694d4" providerId="LiveId" clId="{8686CCB1-2DEA-42E5-8821-9C5605E205CA}" dt="2025-03-23T08:02:10.686" v="1099" actId="20577"/>
          <ac:spMkLst>
            <pc:docMk/>
            <pc:sldMk cId="4223423826" sldId="261"/>
            <ac:spMk id="4" creationId="{43C75125-797C-60EB-2E9D-8F2F2457B09C}"/>
          </ac:spMkLst>
        </pc:spChg>
      </pc:sldChg>
      <pc:sldChg chg="addSp delSp modSp mod">
        <pc:chgData name="Dennis Busolo" userId="34c6dad6611694d4" providerId="LiveId" clId="{8686CCB1-2DEA-42E5-8821-9C5605E205CA}" dt="2025-03-23T09:46:32.524" v="2503" actId="2711"/>
        <pc:sldMkLst>
          <pc:docMk/>
          <pc:sldMk cId="3746402082" sldId="262"/>
        </pc:sldMkLst>
        <pc:spChg chg="mod">
          <ac:chgData name="Dennis Busolo" userId="34c6dad6611694d4" providerId="LiveId" clId="{8686CCB1-2DEA-42E5-8821-9C5605E205CA}" dt="2025-03-23T09:46:32.524" v="2503" actId="2711"/>
          <ac:spMkLst>
            <pc:docMk/>
            <pc:sldMk cId="3746402082" sldId="262"/>
            <ac:spMk id="2" creationId="{1E3BFCD5-CD3F-114C-8D2E-39AAE378396F}"/>
          </ac:spMkLst>
        </pc:spChg>
        <pc:spChg chg="del mod">
          <ac:chgData name="Dennis Busolo" userId="34c6dad6611694d4" providerId="LiveId" clId="{8686CCB1-2DEA-42E5-8821-9C5605E205CA}" dt="2025-03-23T08:05:28.602" v="1119"/>
          <ac:spMkLst>
            <pc:docMk/>
            <pc:sldMk cId="3746402082" sldId="262"/>
            <ac:spMk id="3" creationId="{5E37E074-6EE5-A063-9590-843C0214A941}"/>
          </ac:spMkLst>
        </pc:spChg>
        <pc:spChg chg="add mod">
          <ac:chgData name="Dennis Busolo" userId="34c6dad6611694d4" providerId="LiveId" clId="{8686CCB1-2DEA-42E5-8821-9C5605E205CA}" dt="2025-03-23T08:48:49.990" v="1887" actId="5793"/>
          <ac:spMkLst>
            <pc:docMk/>
            <pc:sldMk cId="3746402082" sldId="262"/>
            <ac:spMk id="4" creationId="{1FDE6993-BC3C-8A96-574A-D7992DBBBB3E}"/>
          </ac:spMkLst>
        </pc:spChg>
      </pc:sldChg>
      <pc:sldChg chg="addSp delSp modSp mod">
        <pc:chgData name="Dennis Busolo" userId="34c6dad6611694d4" providerId="LiveId" clId="{8686CCB1-2DEA-42E5-8821-9C5605E205CA}" dt="2025-03-23T09:46:40.134" v="2504" actId="2711"/>
        <pc:sldMkLst>
          <pc:docMk/>
          <pc:sldMk cId="1475134683" sldId="263"/>
        </pc:sldMkLst>
        <pc:spChg chg="mod">
          <ac:chgData name="Dennis Busolo" userId="34c6dad6611694d4" providerId="LiveId" clId="{8686CCB1-2DEA-42E5-8821-9C5605E205CA}" dt="2025-03-23T09:46:40.134" v="2504" actId="2711"/>
          <ac:spMkLst>
            <pc:docMk/>
            <pc:sldMk cId="1475134683" sldId="263"/>
            <ac:spMk id="2" creationId="{09ABB482-5AA7-5366-2542-A42EDBCF002A}"/>
          </ac:spMkLst>
        </pc:spChg>
        <pc:spChg chg="del mod">
          <ac:chgData name="Dennis Busolo" userId="34c6dad6611694d4" providerId="LiveId" clId="{8686CCB1-2DEA-42E5-8821-9C5605E205CA}" dt="2025-03-23T08:19:36.895" v="1534"/>
          <ac:spMkLst>
            <pc:docMk/>
            <pc:sldMk cId="1475134683" sldId="263"/>
            <ac:spMk id="3" creationId="{9B97044D-E3F0-8299-0315-6DCE448B1676}"/>
          </ac:spMkLst>
        </pc:spChg>
        <pc:spChg chg="add mod">
          <ac:chgData name="Dennis Busolo" userId="34c6dad6611694d4" providerId="LiveId" clId="{8686CCB1-2DEA-42E5-8821-9C5605E205CA}" dt="2025-03-23T08:23:11.553" v="1607" actId="255"/>
          <ac:spMkLst>
            <pc:docMk/>
            <pc:sldMk cId="1475134683" sldId="263"/>
            <ac:spMk id="4" creationId="{C0AF74CC-2CBA-FE65-98B8-589BD20F6731}"/>
          </ac:spMkLst>
        </pc:spChg>
      </pc:sldChg>
      <pc:sldChg chg="addSp delSp modSp mod chgLayout">
        <pc:chgData name="Dennis Busolo" userId="34c6dad6611694d4" providerId="LiveId" clId="{8686CCB1-2DEA-42E5-8821-9C5605E205CA}" dt="2025-03-23T09:46:47.095" v="2505" actId="2711"/>
        <pc:sldMkLst>
          <pc:docMk/>
          <pc:sldMk cId="3391309587" sldId="264"/>
        </pc:sldMkLst>
        <pc:spChg chg="mod ord">
          <ac:chgData name="Dennis Busolo" userId="34c6dad6611694d4" providerId="LiveId" clId="{8686CCB1-2DEA-42E5-8821-9C5605E205CA}" dt="2025-03-23T09:46:47.095" v="2505" actId="2711"/>
          <ac:spMkLst>
            <pc:docMk/>
            <pc:sldMk cId="3391309587" sldId="264"/>
            <ac:spMk id="2" creationId="{10545FA2-FB3E-5A16-9ABF-E39F81FC0EF2}"/>
          </ac:spMkLst>
        </pc:spChg>
        <pc:spChg chg="add del mod">
          <ac:chgData name="Dennis Busolo" userId="34c6dad6611694d4" providerId="LiveId" clId="{8686CCB1-2DEA-42E5-8821-9C5605E205CA}" dt="2025-03-23T08:29:22.011" v="1645"/>
          <ac:spMkLst>
            <pc:docMk/>
            <pc:sldMk cId="3391309587" sldId="264"/>
            <ac:spMk id="3" creationId="{DE01BC5C-2727-1078-02E8-8886DEF81BEE}"/>
          </ac:spMkLst>
        </pc:spChg>
        <pc:spChg chg="add">
          <ac:chgData name="Dennis Busolo" userId="34c6dad6611694d4" providerId="LiveId" clId="{8686CCB1-2DEA-42E5-8821-9C5605E205CA}" dt="2025-03-23T08:26:31.808" v="1629"/>
          <ac:spMkLst>
            <pc:docMk/>
            <pc:sldMk cId="3391309587" sldId="264"/>
            <ac:spMk id="4" creationId="{0200F2DB-DFF0-73D3-5805-B40EB6644A4E}"/>
          </ac:spMkLst>
        </pc:spChg>
        <pc:spChg chg="add mod">
          <ac:chgData name="Dennis Busolo" userId="34c6dad6611694d4" providerId="LiveId" clId="{8686CCB1-2DEA-42E5-8821-9C5605E205CA}" dt="2025-03-23T08:27:54.897" v="1638" actId="14100"/>
          <ac:spMkLst>
            <pc:docMk/>
            <pc:sldMk cId="3391309587" sldId="264"/>
            <ac:spMk id="5" creationId="{8FA9808B-7DC3-E7A0-7EF9-252ED7ED651B}"/>
          </ac:spMkLst>
        </pc:spChg>
        <pc:spChg chg="add mod">
          <ac:chgData name="Dennis Busolo" userId="34c6dad6611694d4" providerId="LiveId" clId="{8686CCB1-2DEA-42E5-8821-9C5605E205CA}" dt="2025-03-23T08:29:11.194" v="1644"/>
          <ac:spMkLst>
            <pc:docMk/>
            <pc:sldMk cId="3391309587" sldId="264"/>
            <ac:spMk id="6" creationId="{0D253B8C-9E2E-66B6-217F-3ED0D1B2302F}"/>
          </ac:spMkLst>
        </pc:spChg>
        <pc:spChg chg="add del mod">
          <ac:chgData name="Dennis Busolo" userId="34c6dad6611694d4" providerId="LiveId" clId="{8686CCB1-2DEA-42E5-8821-9C5605E205CA}" dt="2025-03-23T08:33:51.803" v="1717" actId="478"/>
          <ac:spMkLst>
            <pc:docMk/>
            <pc:sldMk cId="3391309587" sldId="264"/>
            <ac:spMk id="7" creationId="{0616BB12-77D0-4D07-F7D2-FEBCB36D04AD}"/>
          </ac:spMkLst>
        </pc:spChg>
        <pc:spChg chg="add del mod">
          <ac:chgData name="Dennis Busolo" userId="34c6dad6611694d4" providerId="LiveId" clId="{8686CCB1-2DEA-42E5-8821-9C5605E205CA}" dt="2025-03-23T08:35:07.838" v="1718" actId="6264"/>
          <ac:spMkLst>
            <pc:docMk/>
            <pc:sldMk cId="3391309587" sldId="264"/>
            <ac:spMk id="8" creationId="{3D8E7EED-3E5C-2B0B-9ACA-71B7DC9491FC}"/>
          </ac:spMkLst>
        </pc:spChg>
        <pc:spChg chg="add mod ord">
          <ac:chgData name="Dennis Busolo" userId="34c6dad6611694d4" providerId="LiveId" clId="{8686CCB1-2DEA-42E5-8821-9C5605E205CA}" dt="2025-03-23T08:35:40.918" v="1729" actId="27636"/>
          <ac:spMkLst>
            <pc:docMk/>
            <pc:sldMk cId="3391309587" sldId="264"/>
            <ac:spMk id="9" creationId="{84560008-E07D-2EA6-E27F-BF0E99D691AE}"/>
          </ac:spMkLst>
        </pc:spChg>
      </pc:sldChg>
      <pc:sldChg chg="addSp delSp modSp mod chgLayout">
        <pc:chgData name="Dennis Busolo" userId="34c6dad6611694d4" providerId="LiveId" clId="{8686CCB1-2DEA-42E5-8821-9C5605E205CA}" dt="2025-03-23T09:46:55.154" v="2506" actId="2711"/>
        <pc:sldMkLst>
          <pc:docMk/>
          <pc:sldMk cId="3695101682" sldId="265"/>
        </pc:sldMkLst>
        <pc:spChg chg="mod ord">
          <ac:chgData name="Dennis Busolo" userId="34c6dad6611694d4" providerId="LiveId" clId="{8686CCB1-2DEA-42E5-8821-9C5605E205CA}" dt="2025-03-23T09:46:55.154" v="2506" actId="2711"/>
          <ac:spMkLst>
            <pc:docMk/>
            <pc:sldMk cId="3695101682" sldId="265"/>
            <ac:spMk id="2" creationId="{771BF23C-88E8-E55A-ED61-6FFE40E8CFB9}"/>
          </ac:spMkLst>
        </pc:spChg>
        <pc:spChg chg="del">
          <ac:chgData name="Dennis Busolo" userId="34c6dad6611694d4" providerId="LiveId" clId="{8686CCB1-2DEA-42E5-8821-9C5605E205CA}" dt="2025-03-23T08:41:49.660" v="1741"/>
          <ac:spMkLst>
            <pc:docMk/>
            <pc:sldMk cId="3695101682" sldId="265"/>
            <ac:spMk id="3" creationId="{2A43A8A3-5794-C024-31E4-B02032B55217}"/>
          </ac:spMkLst>
        </pc:spChg>
        <pc:spChg chg="add del mod">
          <ac:chgData name="Dennis Busolo" userId="34c6dad6611694d4" providerId="LiveId" clId="{8686CCB1-2DEA-42E5-8821-9C5605E205CA}" dt="2025-03-23T08:43:18.561" v="1751"/>
          <ac:spMkLst>
            <pc:docMk/>
            <pc:sldMk cId="3695101682" sldId="265"/>
            <ac:spMk id="4" creationId="{021EE361-1F1D-6AE2-13BC-4B2F87FF0BC3}"/>
          </ac:spMkLst>
        </pc:spChg>
        <pc:spChg chg="add">
          <ac:chgData name="Dennis Busolo" userId="34c6dad6611694d4" providerId="LiveId" clId="{8686CCB1-2DEA-42E5-8821-9C5605E205CA}" dt="2025-03-23T08:43:05.406" v="1749"/>
          <ac:spMkLst>
            <pc:docMk/>
            <pc:sldMk cId="3695101682" sldId="265"/>
            <ac:spMk id="5" creationId="{DA7B9A57-7204-F0DA-2139-4C9B6D4C84DD}"/>
          </ac:spMkLst>
        </pc:spChg>
        <pc:spChg chg="add del mod ord">
          <ac:chgData name="Dennis Busolo" userId="34c6dad6611694d4" providerId="LiveId" clId="{8686CCB1-2DEA-42E5-8821-9C5605E205CA}" dt="2025-03-23T08:43:42.765" v="1760" actId="478"/>
          <ac:spMkLst>
            <pc:docMk/>
            <pc:sldMk cId="3695101682" sldId="265"/>
            <ac:spMk id="6" creationId="{51169179-CE04-80FF-B6B6-695A435BAD6A}"/>
          </ac:spMkLst>
        </pc:spChg>
        <pc:spChg chg="add del mod">
          <ac:chgData name="Dennis Busolo" userId="34c6dad6611694d4" providerId="LiveId" clId="{8686CCB1-2DEA-42E5-8821-9C5605E205CA}" dt="2025-03-23T08:43:26.918" v="1752" actId="6264"/>
          <ac:spMkLst>
            <pc:docMk/>
            <pc:sldMk cId="3695101682" sldId="265"/>
            <ac:spMk id="7" creationId="{6CB9D721-1862-2C51-F277-E9DDC8C6F8F0}"/>
          </ac:spMkLst>
        </pc:spChg>
        <pc:spChg chg="add del mod">
          <ac:chgData name="Dennis Busolo" userId="34c6dad6611694d4" providerId="LiveId" clId="{8686CCB1-2DEA-42E5-8821-9C5605E205CA}" dt="2025-03-23T08:43:26.918" v="1752" actId="6264"/>
          <ac:spMkLst>
            <pc:docMk/>
            <pc:sldMk cId="3695101682" sldId="265"/>
            <ac:spMk id="8" creationId="{D0A85F91-030A-292B-9761-5F77D7C7657E}"/>
          </ac:spMkLst>
        </pc:spChg>
        <pc:spChg chg="add del mod">
          <ac:chgData name="Dennis Busolo" userId="34c6dad6611694d4" providerId="LiveId" clId="{8686CCB1-2DEA-42E5-8821-9C5605E205CA}" dt="2025-03-23T08:43:33.822" v="1757" actId="6264"/>
          <ac:spMkLst>
            <pc:docMk/>
            <pc:sldMk cId="3695101682" sldId="265"/>
            <ac:spMk id="9" creationId="{E4D4020F-6CE3-87B4-2746-28085FF2A61D}"/>
          </ac:spMkLst>
        </pc:spChg>
        <pc:spChg chg="add del mod">
          <ac:chgData name="Dennis Busolo" userId="34c6dad6611694d4" providerId="LiveId" clId="{8686CCB1-2DEA-42E5-8821-9C5605E205CA}" dt="2025-03-23T08:43:33.822" v="1757" actId="6264"/>
          <ac:spMkLst>
            <pc:docMk/>
            <pc:sldMk cId="3695101682" sldId="265"/>
            <ac:spMk id="10" creationId="{4B0B837E-6F2E-3244-8990-493DDB516840}"/>
          </ac:spMkLst>
        </pc:spChg>
        <pc:spChg chg="add del mod">
          <ac:chgData name="Dennis Busolo" userId="34c6dad6611694d4" providerId="LiveId" clId="{8686CCB1-2DEA-42E5-8821-9C5605E205CA}" dt="2025-03-23T08:43:32.740" v="1756" actId="6264"/>
          <ac:spMkLst>
            <pc:docMk/>
            <pc:sldMk cId="3695101682" sldId="265"/>
            <ac:spMk id="11" creationId="{EC0F0113-AF6D-E68F-CA16-26EB02BA52E2}"/>
          </ac:spMkLst>
        </pc:spChg>
        <pc:spChg chg="add del mod">
          <ac:chgData name="Dennis Busolo" userId="34c6dad6611694d4" providerId="LiveId" clId="{8686CCB1-2DEA-42E5-8821-9C5605E205CA}" dt="2025-03-23T08:43:32.740" v="1756" actId="6264"/>
          <ac:spMkLst>
            <pc:docMk/>
            <pc:sldMk cId="3695101682" sldId="265"/>
            <ac:spMk id="12" creationId="{882ABD14-44F8-8242-3D2C-95123F5FE332}"/>
          </ac:spMkLst>
        </pc:spChg>
        <pc:spChg chg="add del mod">
          <ac:chgData name="Dennis Busolo" userId="34c6dad6611694d4" providerId="LiveId" clId="{8686CCB1-2DEA-42E5-8821-9C5605E205CA}" dt="2025-03-23T08:43:45.518" v="1761" actId="6264"/>
          <ac:spMkLst>
            <pc:docMk/>
            <pc:sldMk cId="3695101682" sldId="265"/>
            <ac:spMk id="13" creationId="{E56C6193-3BEA-AEBD-C285-1FD1B9C8B95A}"/>
          </ac:spMkLst>
        </pc:spChg>
        <pc:spChg chg="add del mod ord">
          <ac:chgData name="Dennis Busolo" userId="34c6dad6611694d4" providerId="LiveId" clId="{8686CCB1-2DEA-42E5-8821-9C5605E205CA}" dt="2025-03-23T08:43:48.820" v="1762"/>
          <ac:spMkLst>
            <pc:docMk/>
            <pc:sldMk cId="3695101682" sldId="265"/>
            <ac:spMk id="14" creationId="{95A9922F-F404-ECD4-3C71-0CF9A8617D30}"/>
          </ac:spMkLst>
        </pc:spChg>
        <pc:spChg chg="add mod">
          <ac:chgData name="Dennis Busolo" userId="34c6dad6611694d4" providerId="LiveId" clId="{8686CCB1-2DEA-42E5-8821-9C5605E205CA}" dt="2025-03-23T08:47:51.575" v="1864" actId="255"/>
          <ac:spMkLst>
            <pc:docMk/>
            <pc:sldMk cId="3695101682" sldId="265"/>
            <ac:spMk id="15" creationId="{586DCCD6-9151-39D8-E261-2E66709ACBAD}"/>
          </ac:spMkLst>
        </pc:spChg>
      </pc:sldChg>
      <pc:sldChg chg="modSp new mod">
        <pc:chgData name="Dennis Busolo" userId="34c6dad6611694d4" providerId="LiveId" clId="{8686CCB1-2DEA-42E5-8821-9C5605E205CA}" dt="2025-03-23T09:42:27.577" v="2492" actId="14100"/>
        <pc:sldMkLst>
          <pc:docMk/>
          <pc:sldMk cId="590351094" sldId="266"/>
        </pc:sldMkLst>
        <pc:spChg chg="mod">
          <ac:chgData name="Dennis Busolo" userId="34c6dad6611694d4" providerId="LiveId" clId="{8686CCB1-2DEA-42E5-8821-9C5605E205CA}" dt="2025-03-23T09:42:27.577" v="2492" actId="14100"/>
          <ac:spMkLst>
            <pc:docMk/>
            <pc:sldMk cId="590351094" sldId="266"/>
            <ac:spMk id="2" creationId="{D47AEC05-11B6-27DA-EB3B-6B7672DF6456}"/>
          </ac:spMkLst>
        </pc:spChg>
        <pc:spChg chg="mod">
          <ac:chgData name="Dennis Busolo" userId="34c6dad6611694d4" providerId="LiveId" clId="{8686CCB1-2DEA-42E5-8821-9C5605E205CA}" dt="2025-03-23T08:58:16.867" v="2021" actId="27636"/>
          <ac:spMkLst>
            <pc:docMk/>
            <pc:sldMk cId="590351094" sldId="266"/>
            <ac:spMk id="3" creationId="{5DAF6E31-D474-9118-E3C9-B9DD58FAAAC9}"/>
          </ac:spMkLst>
        </pc:spChg>
      </pc:sldChg>
      <pc:sldChg chg="addSp delSp modSp new mod">
        <pc:chgData name="Dennis Busolo" userId="34c6dad6611694d4" providerId="LiveId" clId="{8686CCB1-2DEA-42E5-8821-9C5605E205CA}" dt="2025-03-23T09:42:42.708" v="2494" actId="20577"/>
        <pc:sldMkLst>
          <pc:docMk/>
          <pc:sldMk cId="1098665846" sldId="267"/>
        </pc:sldMkLst>
        <pc:spChg chg="mod">
          <ac:chgData name="Dennis Busolo" userId="34c6dad6611694d4" providerId="LiveId" clId="{8686CCB1-2DEA-42E5-8821-9C5605E205CA}" dt="2025-03-23T09:42:05.551" v="2489" actId="14100"/>
          <ac:spMkLst>
            <pc:docMk/>
            <pc:sldMk cId="1098665846" sldId="267"/>
            <ac:spMk id="2" creationId="{392A938E-D367-CFD8-7747-8F7310488276}"/>
          </ac:spMkLst>
        </pc:spChg>
        <pc:spChg chg="del mod">
          <ac:chgData name="Dennis Busolo" userId="34c6dad6611694d4" providerId="LiveId" clId="{8686CCB1-2DEA-42E5-8821-9C5605E205CA}" dt="2025-03-23T09:01:21.814" v="2032"/>
          <ac:spMkLst>
            <pc:docMk/>
            <pc:sldMk cId="1098665846" sldId="267"/>
            <ac:spMk id="3" creationId="{FB427A16-4F28-D578-558A-FB373021E9BC}"/>
          </ac:spMkLst>
        </pc:spChg>
        <pc:spChg chg="add mod">
          <ac:chgData name="Dennis Busolo" userId="34c6dad6611694d4" providerId="LiveId" clId="{8686CCB1-2DEA-42E5-8821-9C5605E205CA}" dt="2025-03-23T09:42:42.708" v="2494" actId="20577"/>
          <ac:spMkLst>
            <pc:docMk/>
            <pc:sldMk cId="1098665846" sldId="267"/>
            <ac:spMk id="4" creationId="{A588082B-0694-0A41-A013-AB3B0B72618D}"/>
          </ac:spMkLst>
        </pc:spChg>
      </pc:sldChg>
      <pc:sldChg chg="addSp delSp modSp new mod">
        <pc:chgData name="Dennis Busolo" userId="34c6dad6611694d4" providerId="LiveId" clId="{8686CCB1-2DEA-42E5-8821-9C5605E205CA}" dt="2025-03-23T09:41:20.956" v="2483" actId="255"/>
        <pc:sldMkLst>
          <pc:docMk/>
          <pc:sldMk cId="470740001" sldId="268"/>
        </pc:sldMkLst>
        <pc:spChg chg="mod">
          <ac:chgData name="Dennis Busolo" userId="34c6dad6611694d4" providerId="LiveId" clId="{8686CCB1-2DEA-42E5-8821-9C5605E205CA}" dt="2025-03-23T09:41:20.956" v="2483" actId="255"/>
          <ac:spMkLst>
            <pc:docMk/>
            <pc:sldMk cId="470740001" sldId="268"/>
            <ac:spMk id="2" creationId="{6BFB9A9D-9799-C6A9-4A41-B5BBC5851E9C}"/>
          </ac:spMkLst>
        </pc:spChg>
        <pc:spChg chg="add del mod">
          <ac:chgData name="Dennis Busolo" userId="34c6dad6611694d4" providerId="LiveId" clId="{8686CCB1-2DEA-42E5-8821-9C5605E205CA}" dt="2025-03-23T09:16:08.878" v="2290" actId="113"/>
          <ac:spMkLst>
            <pc:docMk/>
            <pc:sldMk cId="470740001" sldId="268"/>
            <ac:spMk id="3" creationId="{E4DDC324-EE89-4B66-B110-7D75E6CBAE45}"/>
          </ac:spMkLst>
        </pc:spChg>
        <pc:spChg chg="add mod">
          <ac:chgData name="Dennis Busolo" userId="34c6dad6611694d4" providerId="LiveId" clId="{8686CCB1-2DEA-42E5-8821-9C5605E205CA}" dt="2025-03-23T09:09:53.475" v="2167"/>
          <ac:spMkLst>
            <pc:docMk/>
            <pc:sldMk cId="470740001" sldId="268"/>
            <ac:spMk id="4" creationId="{787FF76D-8323-D3FC-D7AA-CEE7F1FB95E4}"/>
          </ac:spMkLst>
        </pc:spChg>
      </pc:sldChg>
      <pc:sldChg chg="modSp new mod">
        <pc:chgData name="Dennis Busolo" userId="34c6dad6611694d4" providerId="LiveId" clId="{8686CCB1-2DEA-42E5-8821-9C5605E205CA}" dt="2025-03-23T09:47:11.438" v="2507" actId="2711"/>
        <pc:sldMkLst>
          <pc:docMk/>
          <pc:sldMk cId="1683106507" sldId="269"/>
        </pc:sldMkLst>
        <pc:spChg chg="mod">
          <ac:chgData name="Dennis Busolo" userId="34c6dad6611694d4" providerId="LiveId" clId="{8686CCB1-2DEA-42E5-8821-9C5605E205CA}" dt="2025-03-23T09:47:11.438" v="2507" actId="2711"/>
          <ac:spMkLst>
            <pc:docMk/>
            <pc:sldMk cId="1683106507" sldId="269"/>
            <ac:spMk id="2" creationId="{8B6B1872-DCA2-4437-CFDA-D855556C3CA8}"/>
          </ac:spMkLst>
        </pc:spChg>
        <pc:spChg chg="mod">
          <ac:chgData name="Dennis Busolo" userId="34c6dad6611694d4" providerId="LiveId" clId="{8686CCB1-2DEA-42E5-8821-9C5605E205CA}" dt="2025-03-23T09:20:42.002" v="2366" actId="27636"/>
          <ac:spMkLst>
            <pc:docMk/>
            <pc:sldMk cId="1683106507" sldId="269"/>
            <ac:spMk id="3" creationId="{DD42E893-0B82-0DAF-42B8-BDE916C8E0DF}"/>
          </ac:spMkLst>
        </pc:spChg>
      </pc:sldChg>
      <pc:sldChg chg="modSp new mod">
        <pc:chgData name="Dennis Busolo" userId="34c6dad6611694d4" providerId="LiveId" clId="{8686CCB1-2DEA-42E5-8821-9C5605E205CA}" dt="2025-03-23T09:47:18.511" v="2508" actId="2711"/>
        <pc:sldMkLst>
          <pc:docMk/>
          <pc:sldMk cId="181423836" sldId="270"/>
        </pc:sldMkLst>
        <pc:spChg chg="mod">
          <ac:chgData name="Dennis Busolo" userId="34c6dad6611694d4" providerId="LiveId" clId="{8686CCB1-2DEA-42E5-8821-9C5605E205CA}" dt="2025-03-23T09:47:18.511" v="2508" actId="2711"/>
          <ac:spMkLst>
            <pc:docMk/>
            <pc:sldMk cId="181423836" sldId="270"/>
            <ac:spMk id="2" creationId="{9C673B93-D6E2-02ED-D827-7F1D181F817C}"/>
          </ac:spMkLst>
        </pc:spChg>
        <pc:spChg chg="mod">
          <ac:chgData name="Dennis Busolo" userId="34c6dad6611694d4" providerId="LiveId" clId="{8686CCB1-2DEA-42E5-8821-9C5605E205CA}" dt="2025-03-23T09:23:50.289" v="2388" actId="5793"/>
          <ac:spMkLst>
            <pc:docMk/>
            <pc:sldMk cId="181423836" sldId="270"/>
            <ac:spMk id="3" creationId="{22F8A4B7-B205-16AA-C26D-10DC0D1F637F}"/>
          </ac:spMkLst>
        </pc:spChg>
      </pc:sldChg>
      <pc:sldChg chg="modSp new mod">
        <pc:chgData name="Dennis Busolo" userId="34c6dad6611694d4" providerId="LiveId" clId="{8686CCB1-2DEA-42E5-8821-9C5605E205CA}" dt="2025-03-23T09:47:26.692" v="2509" actId="2711"/>
        <pc:sldMkLst>
          <pc:docMk/>
          <pc:sldMk cId="123846997" sldId="271"/>
        </pc:sldMkLst>
        <pc:spChg chg="mod">
          <ac:chgData name="Dennis Busolo" userId="34c6dad6611694d4" providerId="LiveId" clId="{8686CCB1-2DEA-42E5-8821-9C5605E205CA}" dt="2025-03-23T09:47:26.692" v="2509" actId="2711"/>
          <ac:spMkLst>
            <pc:docMk/>
            <pc:sldMk cId="123846997" sldId="271"/>
            <ac:spMk id="2" creationId="{31CD6BE5-C6E6-F50F-92E6-AFD11CA44E15}"/>
          </ac:spMkLst>
        </pc:spChg>
        <pc:spChg chg="mod">
          <ac:chgData name="Dennis Busolo" userId="34c6dad6611694d4" providerId="LiveId" clId="{8686CCB1-2DEA-42E5-8821-9C5605E205CA}" dt="2025-03-23T09:27:10.175" v="2417" actId="14100"/>
          <ac:spMkLst>
            <pc:docMk/>
            <pc:sldMk cId="123846997" sldId="271"/>
            <ac:spMk id="3" creationId="{797DA278-A995-8272-B074-B57408391E4F}"/>
          </ac:spMkLst>
        </pc:spChg>
      </pc:sldChg>
      <pc:sldChg chg="modSp new mod">
        <pc:chgData name="Dennis Busolo" userId="34c6dad6611694d4" providerId="LiveId" clId="{8686CCB1-2DEA-42E5-8821-9C5605E205CA}" dt="2025-03-23T09:47:33.111" v="2510" actId="2711"/>
        <pc:sldMkLst>
          <pc:docMk/>
          <pc:sldMk cId="2984581191" sldId="272"/>
        </pc:sldMkLst>
        <pc:spChg chg="mod">
          <ac:chgData name="Dennis Busolo" userId="34c6dad6611694d4" providerId="LiveId" clId="{8686CCB1-2DEA-42E5-8821-9C5605E205CA}" dt="2025-03-23T09:47:33.111" v="2510" actId="2711"/>
          <ac:spMkLst>
            <pc:docMk/>
            <pc:sldMk cId="2984581191" sldId="272"/>
            <ac:spMk id="2" creationId="{239C1D7A-1F33-DB02-2798-98D01AE4C849}"/>
          </ac:spMkLst>
        </pc:spChg>
        <pc:spChg chg="mod">
          <ac:chgData name="Dennis Busolo" userId="34c6dad6611694d4" providerId="LiveId" clId="{8686CCB1-2DEA-42E5-8821-9C5605E205CA}" dt="2025-03-23T09:32:23.938" v="2465" actId="20577"/>
          <ac:spMkLst>
            <pc:docMk/>
            <pc:sldMk cId="2984581191" sldId="272"/>
            <ac:spMk id="3" creationId="{7547B9A7-BEEB-3063-BBA5-2F41FE904D8B}"/>
          </ac:spMkLst>
        </pc:spChg>
      </pc:sldChg>
      <pc:sldChg chg="modSp new del mod">
        <pc:chgData name="Dennis Busolo" userId="34c6dad6611694d4" providerId="LiveId" clId="{8686CCB1-2DEA-42E5-8821-9C5605E205CA}" dt="2025-03-23T09:40:51.451" v="2478" actId="2696"/>
        <pc:sldMkLst>
          <pc:docMk/>
          <pc:sldMk cId="3700918839" sldId="273"/>
        </pc:sldMkLst>
        <pc:spChg chg="mod">
          <ac:chgData name="Dennis Busolo" userId="34c6dad6611694d4" providerId="LiveId" clId="{8686CCB1-2DEA-42E5-8821-9C5605E205CA}" dt="2025-03-23T09:39:22.590" v="2477" actId="20577"/>
          <ac:spMkLst>
            <pc:docMk/>
            <pc:sldMk cId="3700918839" sldId="273"/>
            <ac:spMk id="2" creationId="{51C3A794-89B5-B50E-00C0-80433FDCCB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8DAA-744F-7BA1-44DE-5E091C60A4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F15DAE-A4F2-7CEB-5A16-015331900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B6856-174D-2880-0A13-627A85C86611}"/>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BF89DA90-34EE-8227-29DE-246A09F37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33EFE-4B26-02E7-79EA-2630FB563782}"/>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225790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3322-BC2D-17A2-0C70-90B7A9B17C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A2FCA1-A65E-FF4B-CB68-DE68C3237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81A44-06A9-1CFC-60F5-694B712F394D}"/>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EFEEB94E-1E1F-5EF2-7B9A-DC780E1CD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EDE81-E6DE-B06D-7731-D397D81134E2}"/>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215233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37CACC-9A2C-94D0-670A-666411B69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78E67-F75B-7E3E-A2D7-A51A4F2F7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EC582-51B1-EFEC-1BEC-66223A3FDEA1}"/>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B4EC053C-E1D3-76C9-C5E2-A1B73BBB3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95490-80AD-6BE5-7E85-A457E39DBFCD}"/>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213976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3631-1208-46C5-008F-FEE9311FD3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4536C-F373-640D-62F2-ED62BB6F0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A98C6-D59E-3BCC-44E7-C6BDDA698E6C}"/>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B0CD3D08-3668-6C78-CAF6-A8B3B13D0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1B491-0DA2-4E7E-7205-794ADFD18F48}"/>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73469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F3FB-C924-F24C-84F6-D7184F3F1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C2D749-75AC-8627-C7C5-74BAEEFBAE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2537D-9430-45A4-50F6-FDD7D28EE451}"/>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CF3D6C3B-E43B-0E56-210C-72D8DC62C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D1483-A192-79AE-BE9A-50F20C658728}"/>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2962700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3963-92F6-C3A1-089A-88156CFE5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978B0-F19E-CB10-EC08-8E6E2D2EB3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CECD21-E6BE-C52C-8F8D-2FCCC2C93E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5F524-D404-9C01-435B-AD57831E2919}"/>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6" name="Footer Placeholder 5">
            <a:extLst>
              <a:ext uri="{FF2B5EF4-FFF2-40B4-BE49-F238E27FC236}">
                <a16:creationId xmlns:a16="http://schemas.microsoft.com/office/drawing/2014/main" id="{381BA1A4-E5FC-20F0-2F12-56D041674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BF1918-80AD-2854-B472-C445D22A7990}"/>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386093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CFB3-7E58-33AD-ED87-D7218D834B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43EFC6-63AC-429E-A64D-2EC437620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A5769-0432-91DB-977A-715872015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640FA-F5C7-05A1-4001-5549C4787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174901-0130-4F49-CC65-0A4711AE4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8BE9A-DB8B-5DA9-5F47-4EFBA49AC294}"/>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8" name="Footer Placeholder 7">
            <a:extLst>
              <a:ext uri="{FF2B5EF4-FFF2-40B4-BE49-F238E27FC236}">
                <a16:creationId xmlns:a16="http://schemas.microsoft.com/office/drawing/2014/main" id="{08C0ADD2-2836-B031-53E7-B1B181842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E1A4D-1389-E8DD-41E3-EA6ED66E20C4}"/>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414805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815A-2D67-527D-E9B3-2AC745E7CF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4DAF2-5897-D414-BBA6-A9876A5E5392}"/>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4" name="Footer Placeholder 3">
            <a:extLst>
              <a:ext uri="{FF2B5EF4-FFF2-40B4-BE49-F238E27FC236}">
                <a16:creationId xmlns:a16="http://schemas.microsoft.com/office/drawing/2014/main" id="{7A07987C-4DF8-F1E0-B2BF-6475A2E30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9937A-3CC0-9292-9159-8153946D0F5A}"/>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142725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F8A7A-6940-34DE-D92D-F0E2CF860911}"/>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3" name="Footer Placeholder 2">
            <a:extLst>
              <a:ext uri="{FF2B5EF4-FFF2-40B4-BE49-F238E27FC236}">
                <a16:creationId xmlns:a16="http://schemas.microsoft.com/office/drawing/2014/main" id="{041ABB20-C2F9-78D0-BF83-08DDBBD73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9AE9F5-ECC5-0D9B-7DE0-5211A770527B}"/>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396670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AE5F-80C8-E029-E081-5C68494DF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A1AF5-575C-430C-56EC-74D9E90D2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DCB22-4B7B-AFB8-FC29-15AE45C49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817F5-9701-12AE-7708-3508F5BB6C59}"/>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6" name="Footer Placeholder 5">
            <a:extLst>
              <a:ext uri="{FF2B5EF4-FFF2-40B4-BE49-F238E27FC236}">
                <a16:creationId xmlns:a16="http://schemas.microsoft.com/office/drawing/2014/main" id="{207F0FBB-D180-54AA-31EE-BBBF6C665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0FCF2-47A9-E704-BDB6-979265B2C3F6}"/>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4110171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C1B9-DB14-FA4F-BC3A-11CF6EAFD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0E70F0-F0C2-C2F6-DA1D-9540443F5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0E073-A4B8-75A1-28BA-9C15296B0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323B6-9FB0-2002-5473-0DC66077B26C}"/>
              </a:ext>
            </a:extLst>
          </p:cNvPr>
          <p:cNvSpPr>
            <a:spLocks noGrp="1"/>
          </p:cNvSpPr>
          <p:nvPr>
            <p:ph type="dt" sz="half" idx="10"/>
          </p:nvPr>
        </p:nvSpPr>
        <p:spPr/>
        <p:txBody>
          <a:bodyPr/>
          <a:lstStyle/>
          <a:p>
            <a:fld id="{21DFE12E-7E98-4578-8B92-193A6F69FB62}" type="datetimeFigureOut">
              <a:rPr lang="en-US" smtClean="0"/>
              <a:t>3/23/2025</a:t>
            </a:fld>
            <a:endParaRPr lang="en-US"/>
          </a:p>
        </p:txBody>
      </p:sp>
      <p:sp>
        <p:nvSpPr>
          <p:cNvPr id="6" name="Footer Placeholder 5">
            <a:extLst>
              <a:ext uri="{FF2B5EF4-FFF2-40B4-BE49-F238E27FC236}">
                <a16:creationId xmlns:a16="http://schemas.microsoft.com/office/drawing/2014/main" id="{2D167109-0195-82E3-9DDD-AC2A29C84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5551B-A62D-D4DD-BE98-E73E08CD9A23}"/>
              </a:ext>
            </a:extLst>
          </p:cNvPr>
          <p:cNvSpPr>
            <a:spLocks noGrp="1"/>
          </p:cNvSpPr>
          <p:nvPr>
            <p:ph type="sldNum" sz="quarter" idx="12"/>
          </p:nvPr>
        </p:nvSpPr>
        <p:spPr/>
        <p:txBody>
          <a:bodyPr/>
          <a:lstStyle/>
          <a:p>
            <a:fld id="{DA1740C6-BB6F-43EF-886C-ED9464DF1A2E}" type="slidenum">
              <a:rPr lang="en-US" smtClean="0"/>
              <a:t>‹#›</a:t>
            </a:fld>
            <a:endParaRPr lang="en-US"/>
          </a:p>
        </p:txBody>
      </p:sp>
    </p:spTree>
    <p:extLst>
      <p:ext uri="{BB962C8B-B14F-4D97-AF65-F5344CB8AC3E}">
        <p14:creationId xmlns:p14="http://schemas.microsoft.com/office/powerpoint/2010/main" val="92735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62DA7-A568-22C0-8401-6202A0C6C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90294-5EC5-EC7E-355B-149C207FF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03126-E526-E50E-5B58-1243CA0CB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FE12E-7E98-4578-8B92-193A6F69FB62}" type="datetimeFigureOut">
              <a:rPr lang="en-US" smtClean="0"/>
              <a:t>3/23/2025</a:t>
            </a:fld>
            <a:endParaRPr lang="en-US"/>
          </a:p>
        </p:txBody>
      </p:sp>
      <p:sp>
        <p:nvSpPr>
          <p:cNvPr id="5" name="Footer Placeholder 4">
            <a:extLst>
              <a:ext uri="{FF2B5EF4-FFF2-40B4-BE49-F238E27FC236}">
                <a16:creationId xmlns:a16="http://schemas.microsoft.com/office/drawing/2014/main" id="{9C18AEE4-DA57-1DB1-5D48-E68A24C235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584356-C0A7-CAF5-8137-3287B2291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740C6-BB6F-43EF-886C-ED9464DF1A2E}" type="slidenum">
              <a:rPr lang="en-US" smtClean="0"/>
              <a:t>‹#›</a:t>
            </a:fld>
            <a:endParaRPr lang="en-US"/>
          </a:p>
        </p:txBody>
      </p:sp>
    </p:spTree>
    <p:extLst>
      <p:ext uri="{BB962C8B-B14F-4D97-AF65-F5344CB8AC3E}">
        <p14:creationId xmlns:p14="http://schemas.microsoft.com/office/powerpoint/2010/main" val="13947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5D92-FE50-DD23-7529-83578414E9C9}"/>
              </a:ext>
            </a:extLst>
          </p:cNvPr>
          <p:cNvSpPr>
            <a:spLocks noGrp="1"/>
          </p:cNvSpPr>
          <p:nvPr>
            <p:ph type="ctrTitle"/>
          </p:nvPr>
        </p:nvSpPr>
        <p:spPr>
          <a:xfrm>
            <a:off x="478971" y="762000"/>
            <a:ext cx="11582399" cy="1970313"/>
          </a:xfrm>
        </p:spPr>
        <p:txBody>
          <a:bodyPr>
            <a:normAutofit fontScale="90000"/>
          </a:bodyPr>
          <a:lstStyle/>
          <a:p>
            <a:r>
              <a:rPr lang="en-US" sz="6000" b="1" dirty="0">
                <a:latin typeface="+mn-lt"/>
              </a:rPr>
              <a:t>NUMBER THEORY AND CRYPTOGRAPHY</a:t>
            </a:r>
            <a:br>
              <a:rPr lang="en-US" dirty="0">
                <a:latin typeface="+mn-lt"/>
              </a:rPr>
            </a:br>
            <a:endParaRPr lang="en-US" dirty="0">
              <a:latin typeface="+mn-lt"/>
            </a:endParaRPr>
          </a:p>
        </p:txBody>
      </p:sp>
      <p:sp>
        <p:nvSpPr>
          <p:cNvPr id="3" name="Subtitle 2">
            <a:extLst>
              <a:ext uri="{FF2B5EF4-FFF2-40B4-BE49-F238E27FC236}">
                <a16:creationId xmlns:a16="http://schemas.microsoft.com/office/drawing/2014/main" id="{332C977E-51B0-631D-DB64-93CF7B24009E}"/>
              </a:ext>
            </a:extLst>
          </p:cNvPr>
          <p:cNvSpPr>
            <a:spLocks noGrp="1"/>
          </p:cNvSpPr>
          <p:nvPr>
            <p:ph type="subTitle" idx="1"/>
          </p:nvPr>
        </p:nvSpPr>
        <p:spPr>
          <a:xfrm>
            <a:off x="1524000" y="3015343"/>
            <a:ext cx="9144000" cy="3254827"/>
          </a:xfrm>
        </p:spPr>
        <p:txBody>
          <a:bodyPr>
            <a:normAutofit/>
          </a:bodyPr>
          <a:lstStyle/>
          <a:p>
            <a:r>
              <a:rPr lang="en-US" sz="3600" dirty="0"/>
              <a:t>SCT211-0309/2020</a:t>
            </a:r>
          </a:p>
          <a:p>
            <a:r>
              <a:rPr lang="en-US" sz="3600" dirty="0"/>
              <a:t>DENNIS BUSOLO</a:t>
            </a:r>
          </a:p>
          <a:p>
            <a:r>
              <a:rPr lang="en-US" sz="3600" dirty="0"/>
              <a:t>ICS 2411 CRYPTOGRAPHY</a:t>
            </a:r>
          </a:p>
        </p:txBody>
      </p:sp>
    </p:spTree>
    <p:extLst>
      <p:ext uri="{BB962C8B-B14F-4D97-AF65-F5344CB8AC3E}">
        <p14:creationId xmlns:p14="http://schemas.microsoft.com/office/powerpoint/2010/main" val="3181638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F23C-88E8-E55A-ED61-6FFE40E8CFB9}"/>
              </a:ext>
            </a:extLst>
          </p:cNvPr>
          <p:cNvSpPr>
            <a:spLocks noGrp="1"/>
          </p:cNvSpPr>
          <p:nvPr>
            <p:ph type="title"/>
          </p:nvPr>
        </p:nvSpPr>
        <p:spPr>
          <a:xfrm>
            <a:off x="-1" y="432644"/>
            <a:ext cx="12047622" cy="321335"/>
          </a:xfrm>
        </p:spPr>
        <p:txBody>
          <a:bodyPr>
            <a:normAutofit fontScale="90000"/>
          </a:bodyPr>
          <a:lstStyle/>
          <a:p>
            <a:r>
              <a:rPr lang="en-US" b="1" dirty="0">
                <a:latin typeface="+mn-lt"/>
              </a:rPr>
              <a:t>Pseudoprimes</a:t>
            </a:r>
            <a:br>
              <a:rPr lang="en-US" b="1" dirty="0"/>
            </a:br>
            <a:endParaRPr lang="en-US" b="1" dirty="0"/>
          </a:p>
        </p:txBody>
      </p:sp>
      <p:sp>
        <p:nvSpPr>
          <p:cNvPr id="15" name="Rectangle 4">
            <a:extLst>
              <a:ext uri="{FF2B5EF4-FFF2-40B4-BE49-F238E27FC236}">
                <a16:creationId xmlns:a16="http://schemas.microsoft.com/office/drawing/2014/main" id="{586DCCD6-9151-39D8-E261-2E66709ACBAD}"/>
              </a:ext>
            </a:extLst>
          </p:cNvPr>
          <p:cNvSpPr>
            <a:spLocks noGrp="1" noChangeArrowheads="1"/>
          </p:cNvSpPr>
          <p:nvPr>
            <p:ph idx="1"/>
          </p:nvPr>
        </p:nvSpPr>
        <p:spPr bwMode="auto">
          <a:xfrm>
            <a:off x="144379" y="693119"/>
            <a:ext cx="1190324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 pseudoprime to a base b is a composite number n that satisfies the congruence:</a:t>
            </a:r>
            <a:br>
              <a:rPr kumimoji="0" lang="en-US" altLang="en-US" sz="2400" i="0" u="none" strike="noStrike" cap="none" normalizeH="0" baseline="0" dirty="0">
                <a:ln>
                  <a:noFill/>
                </a:ln>
                <a:solidFill>
                  <a:schemeClr val="tx1"/>
                </a:solidFill>
                <a:effectLst/>
                <a:latin typeface="Arial" panose="020B0604020202020204" pitchFamily="34" charset="0"/>
              </a:rPr>
            </a:br>
            <a:r>
              <a:rPr kumimoji="0" lang="en-US" altLang="en-US" sz="2400" i="0" u="none" strike="noStrike" cap="none" normalizeH="0" baseline="0" dirty="0">
                <a:ln>
                  <a:noFill/>
                </a:ln>
                <a:solidFill>
                  <a:schemeClr val="tx1"/>
                </a:solidFill>
                <a:effectLst/>
                <a:latin typeface="Arial" panose="020B0604020202020204" pitchFamily="34" charset="0"/>
              </a:rPr>
              <a:t>b pow n−1≡1mod  </a:t>
            </a:r>
            <a:r>
              <a:rPr kumimoji="0" lang="en-US" altLang="en-US" sz="2400" i="0" u="none" strike="noStrike" cap="none" normalizeH="0" baseline="0" dirty="0" err="1">
                <a:ln>
                  <a:noFill/>
                </a:ln>
                <a:solidFill>
                  <a:schemeClr val="tx1"/>
                </a:solidFill>
                <a:effectLst/>
                <a:latin typeface="Arial" panose="020B0604020202020204" pitchFamily="34" charset="0"/>
              </a:rPr>
              <a:t>nb</a:t>
            </a:r>
            <a:r>
              <a:rPr kumimoji="0" lang="en-US" altLang="en-US" sz="2400" i="0" u="none" strike="noStrike" cap="none" normalizeH="0" baseline="0" dirty="0">
                <a:ln>
                  <a:noFill/>
                </a:ln>
                <a:solidFill>
                  <a:schemeClr val="tx1"/>
                </a:solidFill>
                <a:effectLst/>
                <a:latin typeface="Arial" panose="020B0604020202020204" pitchFamily="34" charset="0"/>
              </a:rPr>
              <a:t>^{n-1} \</a:t>
            </a:r>
            <a:r>
              <a:rPr kumimoji="0" lang="en-US" altLang="en-US" sz="2400" i="0" u="none" strike="noStrike" cap="none" normalizeH="0" baseline="0" dirty="0" err="1">
                <a:ln>
                  <a:noFill/>
                </a:ln>
                <a:solidFill>
                  <a:schemeClr val="tx1"/>
                </a:solidFill>
                <a:effectLst/>
                <a:latin typeface="Arial" panose="020B0604020202020204" pitchFamily="34" charset="0"/>
              </a:rPr>
              <a:t>equiv</a:t>
            </a:r>
            <a:r>
              <a:rPr kumimoji="0" lang="en-US" altLang="en-US" sz="2400" i="0" u="none" strike="noStrike" cap="none" normalizeH="0" baseline="0" dirty="0">
                <a:ln>
                  <a:noFill/>
                </a:ln>
                <a:solidFill>
                  <a:schemeClr val="tx1"/>
                </a:solidFill>
                <a:effectLst/>
                <a:latin typeface="Arial" panose="020B0604020202020204" pitchFamily="34" charset="0"/>
              </a:rPr>
              <a:t> 1 \mod{n}bn−1≡1modn even though it is not actually a prime.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Ancient Chinese mathematicians believed that if n is prime, then 2ⁿ⁻¹ ≡ 1 (mod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However, some composite numbers also satisfy this condition, making them pseudoprimes</a:t>
            </a:r>
            <a:r>
              <a:rPr lang="en-US" altLang="en-US" sz="2400" dirty="0">
                <a:latin typeface="Arial" panose="020B0604020202020204" pitchFamily="34" charset="0"/>
              </a:rPr>
              <a:t> e.g. </a:t>
            </a:r>
            <a:r>
              <a:rPr kumimoji="0" lang="en-US" altLang="en-US" sz="2400" i="0" u="none" strike="noStrike" cap="none" normalizeH="0" baseline="0" dirty="0">
                <a:ln>
                  <a:noFill/>
                </a:ln>
                <a:solidFill>
                  <a:schemeClr val="tx1"/>
                </a:solidFill>
                <a:effectLst/>
                <a:latin typeface="Arial" panose="020B0604020202020204" pitchFamily="34" charset="0"/>
              </a:rPr>
              <a:t>341 is a pseudoprime to base 2 because:\</a:t>
            </a:r>
            <a:br>
              <a:rPr kumimoji="0" lang="en-US" altLang="en-US" sz="2400" i="0" u="none" strike="noStrike" cap="none" normalizeH="0" baseline="0" dirty="0">
                <a:ln>
                  <a:noFill/>
                </a:ln>
                <a:solidFill>
                  <a:schemeClr val="tx1"/>
                </a:solidFill>
                <a:effectLst/>
                <a:latin typeface="Arial" panose="020B0604020202020204" pitchFamily="34" charset="0"/>
              </a:rPr>
            </a:br>
            <a:r>
              <a:rPr kumimoji="0" lang="en-US" altLang="en-US" sz="2400" i="0" u="none" strike="noStrike" cap="none" normalizeH="0" baseline="0" dirty="0">
                <a:ln>
                  <a:noFill/>
                </a:ln>
                <a:solidFill>
                  <a:schemeClr val="tx1"/>
                </a:solidFill>
                <a:effectLst/>
                <a:latin typeface="Arial" panose="020B0604020202020204" pitchFamily="34" charset="0"/>
              </a:rPr>
              <a:t>2 pow 340≡1mod  341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However, 341 is not prime (341 = 11 ×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sng" strike="noStrike" cap="none" normalizeH="0" baseline="0" dirty="0">
                <a:ln>
                  <a:noFill/>
                </a:ln>
                <a:solidFill>
                  <a:schemeClr val="tx1"/>
                </a:solidFill>
                <a:effectLst/>
                <a:latin typeface="Arial" panose="020B0604020202020204" pitchFamily="34" charset="0"/>
              </a:rPr>
              <a:t>Carmichael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 Carmichael number is a special type of pseudoprime that satisfies bⁿ⁻¹ ≡ 1 (mod n) for all bases b where </a:t>
            </a:r>
            <a:r>
              <a:rPr kumimoji="0" lang="en-US" altLang="en-US" sz="2400" i="0" u="none" strike="noStrike" cap="none" normalizeH="0" baseline="0" dirty="0" err="1">
                <a:ln>
                  <a:noFill/>
                </a:ln>
                <a:solidFill>
                  <a:schemeClr val="tx1"/>
                </a:solidFill>
                <a:effectLst/>
                <a:latin typeface="Arial" panose="020B0604020202020204" pitchFamily="34" charset="0"/>
              </a:rPr>
              <a:t>gcd</a:t>
            </a:r>
            <a:r>
              <a:rPr kumimoji="0" lang="en-US" altLang="en-US" sz="2400" i="0" u="none" strike="noStrike" cap="none" normalizeH="0" baseline="0" dirty="0">
                <a:ln>
                  <a:noFill/>
                </a:ln>
                <a:solidFill>
                  <a:schemeClr val="tx1"/>
                </a:solidFill>
                <a:effectLst/>
                <a:latin typeface="Arial" panose="020B0604020202020204" pitchFamily="34" charset="0"/>
              </a:rPr>
              <a:t>(b, n) = 1. e.g</a:t>
            </a:r>
            <a:r>
              <a:rPr lang="en-US" altLang="en-US" sz="2400" dirty="0">
                <a:latin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rPr>
              <a:t>561 is a Carmichael number (561 = 3 × 11 × 17).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Importance of pseudoprimes in Cryptography: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Pseudoprimes complicate primality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Efficient probabilistic tests help distinguish primes from pseudoprimes.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510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EC05-11B6-27DA-EB3B-6B7672DF6456}"/>
              </a:ext>
            </a:extLst>
          </p:cNvPr>
          <p:cNvSpPr>
            <a:spLocks noGrp="1"/>
          </p:cNvSpPr>
          <p:nvPr>
            <p:ph type="title"/>
          </p:nvPr>
        </p:nvSpPr>
        <p:spPr>
          <a:xfrm>
            <a:off x="0" y="-1"/>
            <a:ext cx="12192000" cy="1315453"/>
          </a:xfrm>
        </p:spPr>
        <p:txBody>
          <a:bodyPr>
            <a:noAutofit/>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Cryptography Basics</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5DAF6E31-D474-9118-E3C9-B9DD58FAAAC9}"/>
              </a:ext>
            </a:extLst>
          </p:cNvPr>
          <p:cNvSpPr>
            <a:spLocks noGrp="1"/>
          </p:cNvSpPr>
          <p:nvPr>
            <p:ph idx="1"/>
          </p:nvPr>
        </p:nvSpPr>
        <p:spPr>
          <a:xfrm>
            <a:off x="192505" y="681038"/>
            <a:ext cx="11999495" cy="6176962"/>
          </a:xfrm>
        </p:spPr>
        <p:txBody>
          <a:bodyPr>
            <a:normAutofit fontScale="77500" lnSpcReduction="20000"/>
          </a:bodyPr>
          <a:lstStyle/>
          <a:p>
            <a:pPr>
              <a:buFont typeface="Arial" panose="020B0604020202020204" pitchFamily="34" charset="0"/>
              <a:buChar char="•"/>
            </a:pPr>
            <a:r>
              <a:rPr lang="en-US" dirty="0"/>
              <a:t>Cryptography is the practice of securing communication by encoding messages so that only authorized parties can understand them.</a:t>
            </a:r>
          </a:p>
          <a:p>
            <a:pPr>
              <a:buFont typeface="Arial" panose="020B0604020202020204" pitchFamily="34" charset="0"/>
              <a:buChar char="•"/>
            </a:pPr>
            <a:r>
              <a:rPr lang="en-US" dirty="0"/>
              <a:t>It ensures confidentiality, integrity, authentication, and non-repudiation.</a:t>
            </a:r>
          </a:p>
          <a:p>
            <a:pPr>
              <a:buNone/>
            </a:pPr>
            <a:r>
              <a:rPr lang="en-US" u="sng" dirty="0"/>
              <a:t>Basic Terminology</a:t>
            </a:r>
          </a:p>
          <a:p>
            <a:pPr>
              <a:buFont typeface="Arial" panose="020B0604020202020204" pitchFamily="34" charset="0"/>
              <a:buChar char="•"/>
            </a:pPr>
            <a:r>
              <a:rPr lang="en-US" dirty="0"/>
              <a:t>Plaintext- The original readable message.</a:t>
            </a:r>
          </a:p>
          <a:p>
            <a:pPr>
              <a:buFont typeface="Arial" panose="020B0604020202020204" pitchFamily="34" charset="0"/>
              <a:buChar char="•"/>
            </a:pPr>
            <a:r>
              <a:rPr lang="en-US" dirty="0"/>
              <a:t>Ciphertext- The encrypted message.</a:t>
            </a:r>
          </a:p>
          <a:p>
            <a:pPr>
              <a:buFont typeface="Arial" panose="020B0604020202020204" pitchFamily="34" charset="0"/>
              <a:buChar char="•"/>
            </a:pPr>
            <a:r>
              <a:rPr lang="en-US" dirty="0"/>
              <a:t>Encryption- The process of converting plaintext into ciphertext.</a:t>
            </a:r>
          </a:p>
          <a:p>
            <a:pPr>
              <a:buFont typeface="Arial" panose="020B0604020202020204" pitchFamily="34" charset="0"/>
              <a:buChar char="•"/>
            </a:pPr>
            <a:r>
              <a:rPr lang="en-US" dirty="0"/>
              <a:t>Decryption- The process of converting ciphertext back into plaintext.</a:t>
            </a:r>
          </a:p>
          <a:p>
            <a:pPr>
              <a:buFont typeface="Arial" panose="020B0604020202020204" pitchFamily="34" charset="0"/>
              <a:buChar char="•"/>
            </a:pPr>
            <a:r>
              <a:rPr lang="en-US" dirty="0"/>
              <a:t>Key- A secret value used in encryption and decryption.</a:t>
            </a:r>
          </a:p>
          <a:p>
            <a:pPr>
              <a:buFont typeface="Arial" panose="020B0604020202020204" pitchFamily="34" charset="0"/>
              <a:buChar char="•"/>
            </a:pPr>
            <a:r>
              <a:rPr lang="en-US" dirty="0"/>
              <a:t>Algorithm- The mathematical method used for encryption and decryption.</a:t>
            </a:r>
          </a:p>
          <a:p>
            <a:pPr>
              <a:buNone/>
            </a:pPr>
            <a:r>
              <a:rPr lang="en-US" u="sng" dirty="0"/>
              <a:t>Types of Cryptography</a:t>
            </a:r>
          </a:p>
          <a:p>
            <a:pPr>
              <a:buNone/>
            </a:pPr>
            <a:r>
              <a:rPr lang="en-US" b="1" dirty="0"/>
              <a:t>Symmetric Cryptography</a:t>
            </a:r>
          </a:p>
          <a:p>
            <a:pPr>
              <a:buFont typeface="Arial" panose="020B0604020202020204" pitchFamily="34" charset="0"/>
              <a:buChar char="•"/>
            </a:pPr>
            <a:r>
              <a:rPr lang="en-US" dirty="0"/>
              <a:t>Uses one key for both encryption and decryption. </a:t>
            </a:r>
            <a:r>
              <a:rPr lang="en-US" dirty="0" err="1"/>
              <a:t>e.g</a:t>
            </a:r>
            <a:r>
              <a:rPr lang="en-US" dirty="0"/>
              <a:t> DES, AES, RC4. </a:t>
            </a:r>
          </a:p>
          <a:p>
            <a:pPr marL="0" indent="0">
              <a:buNone/>
            </a:pPr>
            <a:r>
              <a:rPr lang="en-US" b="1" dirty="0"/>
              <a:t>Asymmetric Cryptography</a:t>
            </a:r>
          </a:p>
          <a:p>
            <a:pPr>
              <a:buFont typeface="Arial" panose="020B0604020202020204" pitchFamily="34" charset="0"/>
              <a:buChar char="•"/>
            </a:pPr>
            <a:r>
              <a:rPr lang="en-US" dirty="0"/>
              <a:t>Uses two keys:</a:t>
            </a:r>
          </a:p>
          <a:p>
            <a:pPr marL="742950" lvl="1" indent="-285750">
              <a:buFont typeface="Arial" panose="020B0604020202020204" pitchFamily="34" charset="0"/>
              <a:buChar char="•"/>
            </a:pPr>
            <a:r>
              <a:rPr lang="en-US" sz="2800" dirty="0"/>
              <a:t>Public key (for encryption)</a:t>
            </a:r>
          </a:p>
          <a:p>
            <a:pPr marL="742950" lvl="1" indent="-285750">
              <a:buFont typeface="Arial" panose="020B0604020202020204" pitchFamily="34" charset="0"/>
              <a:buChar char="•"/>
            </a:pPr>
            <a:r>
              <a:rPr lang="en-US" sz="2800" dirty="0"/>
              <a:t>Private key (for decryption)</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9035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938E-D367-CFD8-7747-8F7310488276}"/>
              </a:ext>
            </a:extLst>
          </p:cNvPr>
          <p:cNvSpPr>
            <a:spLocks noGrp="1"/>
          </p:cNvSpPr>
          <p:nvPr>
            <p:ph type="title"/>
          </p:nvPr>
        </p:nvSpPr>
        <p:spPr>
          <a:xfrm>
            <a:off x="0" y="208547"/>
            <a:ext cx="11839073" cy="914401"/>
          </a:xfrm>
        </p:spPr>
        <p:txBody>
          <a:bodyPr>
            <a:noAutofit/>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Caesar Cipher</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4" name="Rectangle 1">
            <a:extLst>
              <a:ext uri="{FF2B5EF4-FFF2-40B4-BE49-F238E27FC236}">
                <a16:creationId xmlns:a16="http://schemas.microsoft.com/office/drawing/2014/main" id="{A588082B-0694-0A41-A013-AB3B0B72618D}"/>
              </a:ext>
            </a:extLst>
          </p:cNvPr>
          <p:cNvSpPr>
            <a:spLocks noGrp="1" noChangeArrowheads="1"/>
          </p:cNvSpPr>
          <p:nvPr>
            <p:ph idx="1"/>
          </p:nvPr>
        </p:nvSpPr>
        <p:spPr bwMode="auto">
          <a:xfrm>
            <a:off x="0" y="1097825"/>
            <a:ext cx="1467857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The Caesar Cipher is a simple substitution cipher where each letter in the plaintext is shifted by a fixed number of positions in the alphabet.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sng" strike="noStrike" cap="none" normalizeH="0" baseline="0" dirty="0">
                <a:ln>
                  <a:noFill/>
                </a:ln>
                <a:solidFill>
                  <a:schemeClr val="tx1"/>
                </a:solidFill>
                <a:effectLst/>
              </a:rPr>
              <a:t>Encryption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Each letter shifts forward by a fixed number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C=(</a:t>
            </a:r>
            <a:r>
              <a:rPr kumimoji="0" lang="en-US" altLang="en-US" sz="2000" i="0" u="none" strike="noStrike" cap="none" normalizeH="0" baseline="0" dirty="0" err="1">
                <a:ln>
                  <a:noFill/>
                </a:ln>
                <a:solidFill>
                  <a:schemeClr val="tx1"/>
                </a:solidFill>
                <a:effectLst/>
              </a:rPr>
              <a:t>P+k</a:t>
            </a:r>
            <a:r>
              <a:rPr kumimoji="0" lang="en-US" altLang="en-US" sz="2000" i="0" u="none" strike="noStrike" cap="none" normalizeH="0" baseline="0" dirty="0">
                <a:ln>
                  <a:noFill/>
                </a:ln>
                <a:solidFill>
                  <a:schemeClr val="tx1"/>
                </a:solidFill>
                <a:effectLst/>
              </a:rPr>
              <a:t>)mod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Where: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C = Ciphertext letter</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P = Plaintext letter</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k = Shift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sng" strike="noStrike" cap="none" normalizeH="0" baseline="0" dirty="0">
                <a:ln>
                  <a:noFill/>
                </a:ln>
                <a:solidFill>
                  <a:schemeClr val="tx1"/>
                </a:solidFill>
                <a:effectLst/>
              </a:rPr>
              <a:t>Example</a:t>
            </a:r>
            <a:r>
              <a:rPr lang="en-US" altLang="en-US" sz="2000" u="sng" dirty="0"/>
              <a:t> using s</a:t>
            </a:r>
            <a:r>
              <a:rPr kumimoji="0" lang="en-US" altLang="en-US" sz="2000" i="0" u="sng" strike="noStrike" cap="none" normalizeH="0" baseline="0" dirty="0">
                <a:ln>
                  <a:noFill/>
                </a:ln>
                <a:solidFill>
                  <a:schemeClr val="tx1"/>
                </a:solidFill>
                <a:effectLst/>
              </a:rPr>
              <a:t>hift = 3</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Plaintext: HELLO</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Ciphertext: KHOOR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sng" strike="noStrike" cap="none" normalizeH="0" baseline="0" dirty="0">
                <a:ln>
                  <a:noFill/>
                </a:ln>
                <a:solidFill>
                  <a:schemeClr val="tx1"/>
                </a:solidFill>
                <a:effectLst/>
              </a:rPr>
              <a:t>Decryption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The reverse process shifts backward by the same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P=(C−k)mod  26 example using shift=3;</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Ciphertext: KHOOR</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Plaintext: HELLO</a:t>
            </a:r>
          </a:p>
        </p:txBody>
      </p:sp>
    </p:spTree>
    <p:extLst>
      <p:ext uri="{BB962C8B-B14F-4D97-AF65-F5344CB8AC3E}">
        <p14:creationId xmlns:p14="http://schemas.microsoft.com/office/powerpoint/2010/main" val="109866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9A9D-9799-C6A9-4A41-B5BBC5851E9C}"/>
              </a:ext>
            </a:extLst>
          </p:cNvPr>
          <p:cNvSpPr>
            <a:spLocks noGrp="1"/>
          </p:cNvSpPr>
          <p:nvPr>
            <p:ph type="title"/>
          </p:nvPr>
        </p:nvSpPr>
        <p:spPr>
          <a:xfrm>
            <a:off x="0" y="1"/>
            <a:ext cx="12192000" cy="417094"/>
          </a:xfrm>
        </p:spPr>
        <p:txBody>
          <a:bodyPr>
            <a:no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Public Key Cryptography</a:t>
            </a:r>
            <a:endParaRPr lang="en-US" sz="4000" dirty="0"/>
          </a:p>
        </p:txBody>
      </p:sp>
      <p:sp>
        <p:nvSpPr>
          <p:cNvPr id="3" name="Content Placeholder 2">
            <a:extLst>
              <a:ext uri="{FF2B5EF4-FFF2-40B4-BE49-F238E27FC236}">
                <a16:creationId xmlns:a16="http://schemas.microsoft.com/office/drawing/2014/main" id="{E4DDC324-EE89-4B66-B110-7D75E6CBAE45}"/>
              </a:ext>
            </a:extLst>
          </p:cNvPr>
          <p:cNvSpPr>
            <a:spLocks noGrp="1"/>
          </p:cNvSpPr>
          <p:nvPr>
            <p:ph idx="1"/>
          </p:nvPr>
        </p:nvSpPr>
        <p:spPr>
          <a:xfrm>
            <a:off x="0" y="417095"/>
            <a:ext cx="12192000" cy="6440904"/>
          </a:xfrm>
        </p:spPr>
        <p:txBody>
          <a:bodyPr>
            <a:noAutofit/>
          </a:bodyPr>
          <a:lstStyle/>
          <a:p>
            <a:pPr>
              <a:buNone/>
            </a:pPr>
            <a:r>
              <a:rPr lang="en-US" sz="1800" dirty="0"/>
              <a:t>Public Key Cryptography (PKC) is a cryptographic system that uses two different keys </a:t>
            </a:r>
            <a:r>
              <a:rPr lang="en-US" sz="1800" dirty="0" err="1"/>
              <a:t>i.e</a:t>
            </a:r>
            <a:r>
              <a:rPr lang="en-US" sz="1800" dirty="0"/>
              <a:t> Public Key that is shared with everyone and used for encryption and private Key that is kept secret and used for decryption.</a:t>
            </a:r>
          </a:p>
          <a:p>
            <a:pPr>
              <a:buNone/>
            </a:pPr>
            <a:r>
              <a:rPr lang="en-US" sz="1800" u="sng" dirty="0"/>
              <a:t>Encryption and Decryption Process</a:t>
            </a:r>
          </a:p>
          <a:p>
            <a:pPr>
              <a:buFont typeface="+mj-lt"/>
              <a:buAutoNum type="arabicPeriod"/>
            </a:pPr>
            <a:r>
              <a:rPr lang="en-US" sz="1800" dirty="0"/>
              <a:t>Sender encrypts the message using the recipient's public key</a:t>
            </a:r>
          </a:p>
          <a:p>
            <a:pPr marL="0" indent="0">
              <a:buNone/>
            </a:pPr>
            <a:r>
              <a:rPr lang="en-US" sz="1800" dirty="0"/>
              <a:t>C=E(</a:t>
            </a:r>
            <a:r>
              <a:rPr lang="en-US" sz="1800" dirty="0" err="1"/>
              <a:t>Kpub,M</a:t>
            </a:r>
            <a:r>
              <a:rPr lang="en-US" sz="1800" dirty="0"/>
              <a:t>) </a:t>
            </a:r>
          </a:p>
          <a:p>
            <a:pPr marL="457200" lvl="1" indent="0">
              <a:buNone/>
            </a:pPr>
            <a:r>
              <a:rPr lang="en-US" sz="1800" dirty="0"/>
              <a:t>C = Ciphertext</a:t>
            </a:r>
          </a:p>
          <a:p>
            <a:pPr marL="457200" lvl="1" indent="0">
              <a:buNone/>
            </a:pPr>
            <a:r>
              <a:rPr lang="en-US" sz="1800" dirty="0"/>
              <a:t>M = Plaintext message</a:t>
            </a:r>
          </a:p>
          <a:p>
            <a:pPr marL="457200" lvl="1" indent="0">
              <a:buNone/>
            </a:pPr>
            <a:r>
              <a:rPr lang="en-US" sz="1800" dirty="0"/>
              <a:t>E = Encryption function</a:t>
            </a:r>
          </a:p>
          <a:p>
            <a:pPr marL="0" indent="0">
              <a:buNone/>
            </a:pPr>
            <a:r>
              <a:rPr lang="en-US" sz="1800" dirty="0"/>
              <a:t>2. Recipient decrypts the message using their private key:</a:t>
            </a:r>
          </a:p>
          <a:p>
            <a:pPr marL="0" indent="0">
              <a:buNone/>
            </a:pPr>
            <a:r>
              <a:rPr lang="en-US" sz="1800" dirty="0"/>
              <a:t>M=D(</a:t>
            </a:r>
            <a:r>
              <a:rPr lang="en-US" sz="1800" dirty="0" err="1"/>
              <a:t>Kpriv,C</a:t>
            </a:r>
            <a:r>
              <a:rPr lang="en-US" sz="1800" dirty="0"/>
              <a:t>)</a:t>
            </a:r>
          </a:p>
          <a:p>
            <a:pPr marL="0" indent="0">
              <a:buNone/>
            </a:pPr>
            <a:r>
              <a:rPr lang="en-US" sz="1800" dirty="0"/>
              <a:t>         D = Decryption function</a:t>
            </a:r>
          </a:p>
          <a:p>
            <a:pPr>
              <a:buNone/>
            </a:pPr>
            <a:r>
              <a:rPr lang="en-US" sz="1800" dirty="0"/>
              <a:t>4. Popular Public Key Cryptosystems</a:t>
            </a:r>
          </a:p>
          <a:p>
            <a:pPr>
              <a:buFont typeface="Arial" panose="020B0604020202020204" pitchFamily="34" charset="0"/>
              <a:buChar char="•"/>
            </a:pPr>
            <a:r>
              <a:rPr lang="en-US" sz="1800" dirty="0"/>
              <a:t>RSA (Rivest-Shamir-Adleman)</a:t>
            </a:r>
          </a:p>
          <a:p>
            <a:pPr marL="742950" lvl="1" indent="-285750">
              <a:buFont typeface="Arial" panose="020B0604020202020204" pitchFamily="34" charset="0"/>
              <a:buChar char="•"/>
            </a:pPr>
            <a:r>
              <a:rPr lang="en-US" sz="1800" dirty="0"/>
              <a:t>Based on the difficulty of factoring large prime numbers.</a:t>
            </a:r>
          </a:p>
          <a:p>
            <a:pPr>
              <a:buFont typeface="Arial" panose="020B0604020202020204" pitchFamily="34" charset="0"/>
              <a:buChar char="•"/>
            </a:pPr>
            <a:r>
              <a:rPr lang="en-US" sz="1800" dirty="0"/>
              <a:t>Diffie-Hellman Key Exchange</a:t>
            </a:r>
          </a:p>
          <a:p>
            <a:pPr marL="742950" lvl="1" indent="-285750">
              <a:buFont typeface="Arial" panose="020B0604020202020204" pitchFamily="34" charset="0"/>
              <a:buChar char="•"/>
            </a:pPr>
            <a:r>
              <a:rPr lang="en-US" sz="1800" dirty="0"/>
              <a:t>Used for securely exchanging symmetric keys over an insecure channel.</a:t>
            </a:r>
          </a:p>
          <a:p>
            <a:pPr>
              <a:buFont typeface="Arial" panose="020B0604020202020204" pitchFamily="34" charset="0"/>
              <a:buChar char="•"/>
            </a:pPr>
            <a:r>
              <a:rPr lang="en-US" sz="1800" dirty="0"/>
              <a:t>Elliptic Curve Cryptography (ECC)</a:t>
            </a:r>
          </a:p>
          <a:p>
            <a:pPr marL="742950" lvl="1" indent="-285750">
              <a:buFont typeface="Arial" panose="020B0604020202020204" pitchFamily="34" charset="0"/>
              <a:buChar char="•"/>
            </a:pPr>
            <a:r>
              <a:rPr lang="en-US" sz="1800" dirty="0"/>
              <a:t>More secure with smaller key sizes than RSA.</a:t>
            </a:r>
          </a:p>
          <a:p>
            <a:pPr marL="742950" lvl="1" indent="-285750">
              <a:buFont typeface="Arial" panose="020B0604020202020204" pitchFamily="34" charset="0"/>
              <a:buChar char="•"/>
            </a:pPr>
            <a:r>
              <a:rPr lang="en-US" sz="1800" dirty="0"/>
              <a:t>Used in modern applications like SSL/TLS, cryptocurrencies, and mobile security.</a:t>
            </a:r>
          </a:p>
          <a:p>
            <a:endParaRPr lang="en-US" sz="1800" dirty="0"/>
          </a:p>
        </p:txBody>
      </p:sp>
    </p:spTree>
    <p:extLst>
      <p:ext uri="{BB962C8B-B14F-4D97-AF65-F5344CB8AC3E}">
        <p14:creationId xmlns:p14="http://schemas.microsoft.com/office/powerpoint/2010/main" val="47074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72-DCA2-4437-CFDA-D855556C3CA8}"/>
              </a:ext>
            </a:extLst>
          </p:cNvPr>
          <p:cNvSpPr>
            <a:spLocks noGrp="1"/>
          </p:cNvSpPr>
          <p:nvPr>
            <p:ph type="title"/>
          </p:nvPr>
        </p:nvSpPr>
        <p:spPr>
          <a:xfrm>
            <a:off x="144379" y="-128336"/>
            <a:ext cx="11823032" cy="786062"/>
          </a:xfrm>
        </p:spPr>
        <p:txBody>
          <a:bodyPr/>
          <a:lstStyle/>
          <a:p>
            <a:r>
              <a:rPr lang="en-US" b="1" dirty="0">
                <a:latin typeface="+mn-lt"/>
              </a:rPr>
              <a:t>RSA Cryptosystem</a:t>
            </a:r>
          </a:p>
        </p:txBody>
      </p:sp>
      <p:sp>
        <p:nvSpPr>
          <p:cNvPr id="3" name="Content Placeholder 2">
            <a:extLst>
              <a:ext uri="{FF2B5EF4-FFF2-40B4-BE49-F238E27FC236}">
                <a16:creationId xmlns:a16="http://schemas.microsoft.com/office/drawing/2014/main" id="{DD42E893-0B82-0DAF-42B8-BDE916C8E0DF}"/>
              </a:ext>
            </a:extLst>
          </p:cNvPr>
          <p:cNvSpPr>
            <a:spLocks noGrp="1"/>
          </p:cNvSpPr>
          <p:nvPr>
            <p:ph idx="1"/>
          </p:nvPr>
        </p:nvSpPr>
        <p:spPr>
          <a:xfrm>
            <a:off x="224589" y="898358"/>
            <a:ext cx="11967411" cy="5807242"/>
          </a:xfrm>
        </p:spPr>
        <p:txBody>
          <a:bodyPr>
            <a:normAutofit fontScale="92500" lnSpcReduction="20000"/>
          </a:bodyPr>
          <a:lstStyle/>
          <a:p>
            <a:pPr>
              <a:buNone/>
            </a:pPr>
            <a:r>
              <a:rPr lang="en-US" dirty="0"/>
              <a:t>RSA is a public key cryptosystem used for secure communication and digital signatures. It is based on the difficulty of factoring large prime numbers.</a:t>
            </a:r>
          </a:p>
          <a:p>
            <a:pPr>
              <a:buNone/>
            </a:pPr>
            <a:r>
              <a:rPr lang="en-US" u="sng" dirty="0"/>
              <a:t>Key Generation</a:t>
            </a:r>
          </a:p>
          <a:p>
            <a:pPr>
              <a:buNone/>
            </a:pPr>
            <a:r>
              <a:rPr lang="en-US" dirty="0"/>
              <a:t>Choose two large primes </a:t>
            </a:r>
            <a:r>
              <a:rPr lang="en-US" dirty="0" err="1"/>
              <a:t>ppp</a:t>
            </a:r>
            <a:r>
              <a:rPr lang="en-US" dirty="0"/>
              <a:t> and </a:t>
            </a:r>
            <a:r>
              <a:rPr lang="en-US" dirty="0" err="1"/>
              <a:t>qqq</a:t>
            </a:r>
            <a:r>
              <a:rPr lang="en-US" dirty="0"/>
              <a:t>.</a:t>
            </a:r>
          </a:p>
          <a:p>
            <a:pPr>
              <a:buFont typeface="+mj-lt"/>
              <a:buAutoNum type="arabicPeriod"/>
            </a:pPr>
            <a:r>
              <a:rPr lang="en-US" dirty="0"/>
              <a:t>Compute N=</a:t>
            </a:r>
            <a:r>
              <a:rPr lang="en-US" dirty="0" err="1"/>
              <a:t>p×qN</a:t>
            </a:r>
            <a:r>
              <a:rPr lang="en-US" dirty="0"/>
              <a:t> = p \times </a:t>
            </a:r>
            <a:r>
              <a:rPr lang="en-US" dirty="0" err="1"/>
              <a:t>qN</a:t>
            </a:r>
            <a:r>
              <a:rPr lang="en-US" dirty="0"/>
              <a:t>=</a:t>
            </a:r>
            <a:r>
              <a:rPr lang="en-US" dirty="0" err="1"/>
              <a:t>p×q</a:t>
            </a:r>
            <a:r>
              <a:rPr lang="en-US" dirty="0"/>
              <a:t> and </a:t>
            </a:r>
            <a:r>
              <a:rPr lang="el-GR" dirty="0"/>
              <a:t>ϕ(</a:t>
            </a:r>
            <a:r>
              <a:rPr lang="en-US" dirty="0"/>
              <a:t>N)=(p−1)(q−1)\phi(N) = (p-1)(q-1)</a:t>
            </a:r>
            <a:r>
              <a:rPr lang="el-GR" dirty="0"/>
              <a:t>ϕ(</a:t>
            </a:r>
            <a:r>
              <a:rPr lang="en-US" dirty="0"/>
              <a:t>N)=(p−1)(q−1).</a:t>
            </a:r>
          </a:p>
          <a:p>
            <a:pPr>
              <a:buFont typeface="+mj-lt"/>
              <a:buAutoNum type="arabicPeriod"/>
            </a:pPr>
            <a:r>
              <a:rPr lang="en-US" dirty="0"/>
              <a:t>Select public key exponent </a:t>
            </a:r>
            <a:r>
              <a:rPr lang="en-US" dirty="0" err="1"/>
              <a:t>eee</a:t>
            </a:r>
            <a:r>
              <a:rPr lang="en-US" dirty="0"/>
              <a:t> (commonly 65537).</a:t>
            </a:r>
          </a:p>
          <a:p>
            <a:pPr>
              <a:buFont typeface="+mj-lt"/>
              <a:buAutoNum type="arabicPeriod"/>
            </a:pPr>
            <a:r>
              <a:rPr lang="en-US" dirty="0"/>
              <a:t>Compute private key </a:t>
            </a:r>
            <a:r>
              <a:rPr lang="en-US" dirty="0" err="1"/>
              <a:t>ddd</a:t>
            </a:r>
            <a:r>
              <a:rPr lang="en-US" dirty="0"/>
              <a:t> such that d≡e−1mod  </a:t>
            </a:r>
          </a:p>
          <a:p>
            <a:pPr marL="0" indent="0">
              <a:buNone/>
            </a:pPr>
            <a:r>
              <a:rPr lang="en-US" dirty="0" err="1"/>
              <a:t>Encrption</a:t>
            </a:r>
            <a:r>
              <a:rPr lang="en-US" dirty="0"/>
              <a:t> and Decryption</a:t>
            </a:r>
          </a:p>
          <a:p>
            <a:pPr marL="0" indent="0">
              <a:buNone/>
            </a:pPr>
            <a:r>
              <a:rPr lang="en-US" dirty="0"/>
              <a:t>Encryption: C=M pow e mod  N</a:t>
            </a:r>
          </a:p>
          <a:p>
            <a:pPr marL="0" indent="0">
              <a:buNone/>
            </a:pPr>
            <a:r>
              <a:rPr lang="en-US" dirty="0"/>
              <a:t>Decryption: M=</a:t>
            </a:r>
            <a:r>
              <a:rPr lang="en-US" dirty="0" err="1"/>
              <a:t>Cpow</a:t>
            </a:r>
            <a:r>
              <a:rPr lang="en-US" dirty="0"/>
              <a:t> d mod  N</a:t>
            </a:r>
          </a:p>
          <a:p>
            <a:pPr>
              <a:buNone/>
            </a:pPr>
            <a:r>
              <a:rPr lang="en-US" u="sng" dirty="0"/>
              <a:t>Applications</a:t>
            </a:r>
            <a:endParaRPr lang="en-US" dirty="0"/>
          </a:p>
          <a:p>
            <a:r>
              <a:rPr lang="en-US" dirty="0"/>
              <a:t> Secure communication (SSL/TLS)</a:t>
            </a:r>
          </a:p>
          <a:p>
            <a:r>
              <a:rPr lang="en-US" dirty="0"/>
              <a:t>Digital signatures for authentication</a:t>
            </a:r>
          </a:p>
          <a:p>
            <a:endParaRPr lang="en-US" dirty="0"/>
          </a:p>
        </p:txBody>
      </p:sp>
    </p:spTree>
    <p:extLst>
      <p:ext uri="{BB962C8B-B14F-4D97-AF65-F5344CB8AC3E}">
        <p14:creationId xmlns:p14="http://schemas.microsoft.com/office/powerpoint/2010/main" val="1683106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3B93-D6E2-02ED-D827-7F1D181F817C}"/>
              </a:ext>
            </a:extLst>
          </p:cNvPr>
          <p:cNvSpPr>
            <a:spLocks noGrp="1"/>
          </p:cNvSpPr>
          <p:nvPr>
            <p:ph type="title"/>
          </p:nvPr>
        </p:nvSpPr>
        <p:spPr>
          <a:xfrm>
            <a:off x="-1" y="-160420"/>
            <a:ext cx="12336379" cy="1122946"/>
          </a:xfrm>
        </p:spPr>
        <p:txBody>
          <a:bodyPr/>
          <a:lstStyle/>
          <a:p>
            <a:r>
              <a:rPr lang="en-US" b="1" dirty="0">
                <a:latin typeface="+mn-lt"/>
              </a:rPr>
              <a:t>RSA Example</a:t>
            </a:r>
          </a:p>
        </p:txBody>
      </p:sp>
      <p:sp>
        <p:nvSpPr>
          <p:cNvPr id="3" name="Content Placeholder 2">
            <a:extLst>
              <a:ext uri="{FF2B5EF4-FFF2-40B4-BE49-F238E27FC236}">
                <a16:creationId xmlns:a16="http://schemas.microsoft.com/office/drawing/2014/main" id="{22F8A4B7-B205-16AA-C26D-10DC0D1F637F}"/>
              </a:ext>
            </a:extLst>
          </p:cNvPr>
          <p:cNvSpPr>
            <a:spLocks noGrp="1"/>
          </p:cNvSpPr>
          <p:nvPr>
            <p:ph idx="1"/>
          </p:nvPr>
        </p:nvSpPr>
        <p:spPr>
          <a:xfrm>
            <a:off x="417095" y="721894"/>
            <a:ext cx="11774905" cy="6136105"/>
          </a:xfrm>
        </p:spPr>
        <p:txBody>
          <a:bodyPr>
            <a:normAutofit fontScale="70000" lnSpcReduction="20000"/>
          </a:bodyPr>
          <a:lstStyle/>
          <a:p>
            <a:pPr>
              <a:buNone/>
            </a:pPr>
            <a:r>
              <a:rPr lang="en-US" u="sng" dirty="0"/>
              <a:t>Step 1: Key Generation</a:t>
            </a:r>
          </a:p>
          <a:p>
            <a:pPr>
              <a:buFont typeface="+mj-lt"/>
              <a:buAutoNum type="arabicPeriod"/>
            </a:pPr>
            <a:r>
              <a:rPr lang="en-US" dirty="0"/>
              <a:t>Choose two prime numbers:</a:t>
            </a:r>
            <a:br>
              <a:rPr lang="en-US" dirty="0"/>
            </a:br>
            <a:r>
              <a:rPr lang="en-US" dirty="0"/>
              <a:t>p = 61, q = 53</a:t>
            </a:r>
          </a:p>
          <a:p>
            <a:pPr>
              <a:buFont typeface="+mj-lt"/>
              <a:buAutoNum type="arabicPeriod"/>
            </a:pPr>
            <a:r>
              <a:rPr lang="en-US" dirty="0"/>
              <a:t>Compute N = p × q = 61 × 53 = 3233</a:t>
            </a:r>
          </a:p>
          <a:p>
            <a:pPr>
              <a:buFont typeface="+mj-lt"/>
              <a:buAutoNum type="arabicPeriod"/>
            </a:pPr>
            <a:r>
              <a:rPr lang="en-US" dirty="0"/>
              <a:t>Compute Euler’s totient function:</a:t>
            </a:r>
            <a:br>
              <a:rPr lang="en-US" dirty="0"/>
            </a:br>
            <a:r>
              <a:rPr lang="el-GR" dirty="0"/>
              <a:t>ϕ(</a:t>
            </a:r>
            <a:r>
              <a:rPr lang="en-US" dirty="0"/>
              <a:t>N) = (p-1)(q-1) = (61-1)(53-1) = 3120</a:t>
            </a:r>
          </a:p>
          <a:p>
            <a:pPr>
              <a:buFont typeface="+mj-lt"/>
              <a:buAutoNum type="arabicPeriod"/>
            </a:pPr>
            <a:r>
              <a:rPr lang="en-US" dirty="0"/>
              <a:t>Choose public key exponent e = 17 (must be coprime with 3120).</a:t>
            </a:r>
          </a:p>
          <a:p>
            <a:pPr>
              <a:buFont typeface="+mj-lt"/>
              <a:buAutoNum type="arabicPeriod"/>
            </a:pPr>
            <a:r>
              <a:rPr lang="en-US" dirty="0"/>
              <a:t>Compute private key d, such that d × e ≡ 1 mod </a:t>
            </a:r>
            <a:r>
              <a:rPr lang="el-GR" dirty="0"/>
              <a:t>ϕ(</a:t>
            </a:r>
            <a:r>
              <a:rPr lang="en-US" dirty="0"/>
              <a:t>N).</a:t>
            </a:r>
          </a:p>
          <a:p>
            <a:pPr marL="457200" lvl="1" indent="0">
              <a:buNone/>
            </a:pPr>
            <a:r>
              <a:rPr lang="en-US" dirty="0"/>
              <a:t>Using modular inverse: d = 2753</a:t>
            </a:r>
          </a:p>
          <a:p>
            <a:pPr>
              <a:buFont typeface="+mj-lt"/>
              <a:buAutoNum type="arabicPeriod"/>
            </a:pPr>
            <a:r>
              <a:rPr lang="en-US" dirty="0"/>
              <a:t>Public Key: (e = 17, N = 3233)</a:t>
            </a:r>
            <a:br>
              <a:rPr lang="en-US" dirty="0"/>
            </a:br>
            <a:r>
              <a:rPr lang="en-US" dirty="0"/>
              <a:t>Private Key: (d = 2753, N = 3233)</a:t>
            </a:r>
          </a:p>
          <a:p>
            <a:pPr>
              <a:buNone/>
            </a:pPr>
            <a:r>
              <a:rPr lang="en-US" u="sng" dirty="0"/>
              <a:t>Step 2: Encryption</a:t>
            </a:r>
          </a:p>
          <a:p>
            <a:pPr>
              <a:buFont typeface="Arial" panose="020B0604020202020204" pitchFamily="34" charset="0"/>
              <a:buChar char="•"/>
            </a:pPr>
            <a:r>
              <a:rPr lang="en-US" dirty="0"/>
              <a:t>Suppose we want to encrypt message M = 89.</a:t>
            </a:r>
          </a:p>
          <a:p>
            <a:pPr>
              <a:buFont typeface="Arial" panose="020B0604020202020204" pitchFamily="34" charset="0"/>
              <a:buChar char="•"/>
            </a:pPr>
            <a:r>
              <a:rPr lang="en-US" dirty="0"/>
              <a:t>Compute ciphertext:</a:t>
            </a:r>
            <a:br>
              <a:rPr lang="en-US" dirty="0"/>
            </a:br>
            <a:r>
              <a:rPr lang="en-US" dirty="0"/>
              <a:t>C = </a:t>
            </a:r>
            <a:r>
              <a:rPr lang="en-US" dirty="0" err="1"/>
              <a:t>M^e</a:t>
            </a:r>
            <a:r>
              <a:rPr lang="en-US" dirty="0"/>
              <a:t> mod N = 89^17 mod 3233 = 1394</a:t>
            </a:r>
          </a:p>
          <a:p>
            <a:pPr>
              <a:buFont typeface="Arial" panose="020B0604020202020204" pitchFamily="34" charset="0"/>
              <a:buChar char="•"/>
            </a:pPr>
            <a:r>
              <a:rPr lang="en-US" dirty="0"/>
              <a:t>Ciphertext: C = 1394</a:t>
            </a:r>
          </a:p>
          <a:p>
            <a:pPr>
              <a:buNone/>
            </a:pPr>
            <a:r>
              <a:rPr lang="en-US" u="sng" dirty="0"/>
              <a:t>Step 3: Decryption</a:t>
            </a:r>
          </a:p>
          <a:p>
            <a:pPr>
              <a:buFont typeface="Arial" panose="020B0604020202020204" pitchFamily="34" charset="0"/>
              <a:buChar char="•"/>
            </a:pPr>
            <a:r>
              <a:rPr lang="en-US" dirty="0"/>
              <a:t>Compute plaintext using the private key:</a:t>
            </a:r>
            <a:br>
              <a:rPr lang="en-US" dirty="0"/>
            </a:br>
            <a:r>
              <a:rPr lang="en-US" dirty="0"/>
              <a:t>M = </a:t>
            </a:r>
            <a:r>
              <a:rPr lang="en-US" dirty="0" err="1"/>
              <a:t>C^d</a:t>
            </a:r>
            <a:r>
              <a:rPr lang="en-US" dirty="0"/>
              <a:t> mod N = 1394^2753 mod 3233 = 89</a:t>
            </a:r>
          </a:p>
          <a:p>
            <a:pPr>
              <a:buFont typeface="Arial" panose="020B0604020202020204" pitchFamily="34" charset="0"/>
              <a:buChar char="•"/>
            </a:pPr>
            <a:r>
              <a:rPr lang="en-US" dirty="0"/>
              <a:t>Decrypted Message: M = 89 (same as original message)</a:t>
            </a:r>
          </a:p>
          <a:p>
            <a:endParaRPr lang="en-US" dirty="0"/>
          </a:p>
        </p:txBody>
      </p:sp>
    </p:spTree>
    <p:extLst>
      <p:ext uri="{BB962C8B-B14F-4D97-AF65-F5344CB8AC3E}">
        <p14:creationId xmlns:p14="http://schemas.microsoft.com/office/powerpoint/2010/main" val="18142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BE5-C6E6-F50F-92E6-AFD11CA44E15}"/>
              </a:ext>
            </a:extLst>
          </p:cNvPr>
          <p:cNvSpPr>
            <a:spLocks noGrp="1"/>
          </p:cNvSpPr>
          <p:nvPr>
            <p:ph type="title"/>
          </p:nvPr>
        </p:nvSpPr>
        <p:spPr>
          <a:xfrm>
            <a:off x="-1" y="1"/>
            <a:ext cx="12368463" cy="401052"/>
          </a:xfrm>
        </p:spPr>
        <p:txBody>
          <a:bodyPr>
            <a:normAutofit fontScale="90000"/>
          </a:bodyPr>
          <a:lstStyle/>
          <a:p>
            <a:r>
              <a:rPr lang="en-US" b="1" dirty="0">
                <a:latin typeface="+mn-lt"/>
              </a:rPr>
              <a:t>Cryptographic Protocols</a:t>
            </a:r>
          </a:p>
        </p:txBody>
      </p:sp>
      <p:sp>
        <p:nvSpPr>
          <p:cNvPr id="3" name="Content Placeholder 2">
            <a:extLst>
              <a:ext uri="{FF2B5EF4-FFF2-40B4-BE49-F238E27FC236}">
                <a16:creationId xmlns:a16="http://schemas.microsoft.com/office/drawing/2014/main" id="{797DA278-A995-8272-B074-B57408391E4F}"/>
              </a:ext>
            </a:extLst>
          </p:cNvPr>
          <p:cNvSpPr>
            <a:spLocks noGrp="1"/>
          </p:cNvSpPr>
          <p:nvPr>
            <p:ph idx="1"/>
          </p:nvPr>
        </p:nvSpPr>
        <p:spPr>
          <a:xfrm>
            <a:off x="0" y="545432"/>
            <a:ext cx="12192000" cy="6160167"/>
          </a:xfrm>
        </p:spPr>
        <p:txBody>
          <a:bodyPr>
            <a:noAutofit/>
          </a:bodyPr>
          <a:lstStyle/>
          <a:p>
            <a:pPr>
              <a:buNone/>
            </a:pPr>
            <a:r>
              <a:rPr lang="en-US" sz="1800" dirty="0"/>
              <a:t>Cryptographic protocols are structured sequences of steps that ensure secure communication, authentication, and data integrity in a network. These protocols use cryptographic techniques like encryption, hashing, and digital signatures.</a:t>
            </a:r>
          </a:p>
          <a:p>
            <a:pPr>
              <a:buNone/>
            </a:pPr>
            <a:r>
              <a:rPr lang="en-US" sz="1800" u="sng" dirty="0"/>
              <a:t>Key Cryptographic Protocols</a:t>
            </a:r>
          </a:p>
          <a:p>
            <a:pPr>
              <a:buFont typeface="+mj-lt"/>
              <a:buAutoNum type="arabicPeriod"/>
            </a:pPr>
            <a:r>
              <a:rPr lang="en-US" sz="1800" u="sng" dirty="0"/>
              <a:t>Key Exchange Protocols</a:t>
            </a:r>
          </a:p>
          <a:p>
            <a:pPr marL="742950" lvl="1" indent="-285750">
              <a:buFont typeface="+mj-lt"/>
              <a:buAutoNum type="arabicPeriod"/>
            </a:pPr>
            <a:r>
              <a:rPr lang="en-US" sz="1800" dirty="0"/>
              <a:t>Used to securely exchange cryptographic keys between parties.</a:t>
            </a:r>
          </a:p>
          <a:p>
            <a:pPr marL="742950" lvl="1" indent="-285750">
              <a:buFont typeface="+mj-lt"/>
              <a:buAutoNum type="arabicPeriod"/>
            </a:pPr>
            <a:r>
              <a:rPr lang="en-US" sz="1800" dirty="0"/>
              <a:t>Example: Diffie-Hellman Key Exchange – allows two parties to generate a shared secret over an insecure channel.</a:t>
            </a:r>
          </a:p>
          <a:p>
            <a:pPr>
              <a:buFont typeface="+mj-lt"/>
              <a:buAutoNum type="arabicPeriod"/>
            </a:pPr>
            <a:r>
              <a:rPr lang="en-US" sz="1800" u="sng" dirty="0"/>
              <a:t>Authentication Protocols</a:t>
            </a:r>
          </a:p>
          <a:p>
            <a:pPr marL="742950" lvl="1" indent="-285750">
              <a:buFont typeface="+mj-lt"/>
              <a:buAutoNum type="arabicPeriod"/>
            </a:pPr>
            <a:r>
              <a:rPr lang="en-US" sz="1800" dirty="0"/>
              <a:t>Verify the identity of users or devices.</a:t>
            </a:r>
          </a:p>
          <a:p>
            <a:pPr marL="742950" lvl="1" indent="-285750">
              <a:buFont typeface="+mj-lt"/>
              <a:buAutoNum type="arabicPeriod"/>
            </a:pPr>
            <a:r>
              <a:rPr lang="en-US" sz="1800" dirty="0"/>
              <a:t>Example: Challenge-Response Authentication – a user proves identity by correctly responding to a challenge from the verifier.</a:t>
            </a:r>
          </a:p>
          <a:p>
            <a:pPr>
              <a:buFont typeface="+mj-lt"/>
              <a:buAutoNum type="arabicPeriod"/>
            </a:pPr>
            <a:r>
              <a:rPr lang="en-US" sz="1800" u="sng" dirty="0"/>
              <a:t>Secure Communication Protocols</a:t>
            </a:r>
          </a:p>
          <a:p>
            <a:pPr marL="742950" lvl="1" indent="-285750">
              <a:buFont typeface="+mj-lt"/>
              <a:buAutoNum type="arabicPeriod"/>
            </a:pPr>
            <a:r>
              <a:rPr lang="en-US" sz="1800" dirty="0"/>
              <a:t>Ensure encrypted and tamper-proof data transmission.</a:t>
            </a:r>
          </a:p>
          <a:p>
            <a:pPr marL="742950" lvl="1" indent="-285750">
              <a:buFont typeface="+mj-lt"/>
              <a:buAutoNum type="arabicPeriod"/>
            </a:pPr>
            <a:r>
              <a:rPr lang="en-US" sz="1800" dirty="0"/>
              <a:t>Example: SSL/TLS – used for secure internet communication (HTTPS).</a:t>
            </a:r>
          </a:p>
          <a:p>
            <a:pPr>
              <a:buFont typeface="+mj-lt"/>
              <a:buAutoNum type="arabicPeriod"/>
            </a:pPr>
            <a:r>
              <a:rPr lang="en-US" sz="1800" u="sng" dirty="0"/>
              <a:t>Zero-Knowledge Proofs</a:t>
            </a:r>
          </a:p>
          <a:p>
            <a:pPr marL="742950" lvl="1" indent="-285750">
              <a:buFont typeface="+mj-lt"/>
              <a:buAutoNum type="arabicPeriod"/>
            </a:pPr>
            <a:r>
              <a:rPr lang="en-US" sz="1800" dirty="0"/>
              <a:t>One party proves knowledge of a secret without revealing the secret itself.</a:t>
            </a:r>
          </a:p>
          <a:p>
            <a:pPr marL="742950" lvl="1" indent="-285750">
              <a:buFont typeface="+mj-lt"/>
              <a:buAutoNum type="arabicPeriod"/>
            </a:pPr>
            <a:r>
              <a:rPr lang="en-US" sz="1800" dirty="0"/>
              <a:t>Used in privacy-focused authentication systems.</a:t>
            </a:r>
          </a:p>
          <a:p>
            <a:pPr>
              <a:buFont typeface="+mj-lt"/>
              <a:buAutoNum type="arabicPeriod"/>
            </a:pPr>
            <a:r>
              <a:rPr lang="en-US" sz="1800" u="sng" dirty="0"/>
              <a:t>Digital Signature Protocols</a:t>
            </a:r>
          </a:p>
          <a:p>
            <a:pPr marL="742950" lvl="1" indent="-285750">
              <a:buFont typeface="+mj-lt"/>
              <a:buAutoNum type="arabicPeriod"/>
            </a:pPr>
            <a:r>
              <a:rPr lang="en-US" sz="1800" dirty="0"/>
              <a:t>Ensure message authenticity and integrity.</a:t>
            </a:r>
          </a:p>
          <a:p>
            <a:pPr marL="742950" lvl="1" indent="-285750">
              <a:buFont typeface="+mj-lt"/>
              <a:buAutoNum type="arabicPeriod"/>
            </a:pPr>
            <a:r>
              <a:rPr lang="en-US" sz="1800" dirty="0"/>
              <a:t>Example: RSA Digital Signatures – a sender signs a message using a private key, and the receiver verifies it with the sender’s public key.</a:t>
            </a:r>
          </a:p>
          <a:p>
            <a:endParaRPr lang="en-US" sz="1800" dirty="0"/>
          </a:p>
        </p:txBody>
      </p:sp>
    </p:spTree>
    <p:extLst>
      <p:ext uri="{BB962C8B-B14F-4D97-AF65-F5344CB8AC3E}">
        <p14:creationId xmlns:p14="http://schemas.microsoft.com/office/powerpoint/2010/main" val="12384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1D7A-1F33-DB02-2798-98D01AE4C849}"/>
              </a:ext>
            </a:extLst>
          </p:cNvPr>
          <p:cNvSpPr>
            <a:spLocks noGrp="1"/>
          </p:cNvSpPr>
          <p:nvPr>
            <p:ph type="title"/>
          </p:nvPr>
        </p:nvSpPr>
        <p:spPr>
          <a:xfrm>
            <a:off x="0" y="1"/>
            <a:ext cx="12480758" cy="681036"/>
          </a:xfrm>
        </p:spPr>
        <p:txBody>
          <a:bodyPr>
            <a:normAutofit fontScale="90000"/>
          </a:bodyPr>
          <a:lstStyle/>
          <a:p>
            <a:r>
              <a:rPr lang="en-US" b="1" dirty="0">
                <a:latin typeface="+mn-lt"/>
              </a:rPr>
              <a:t>Homomorphic Encryption</a:t>
            </a:r>
          </a:p>
        </p:txBody>
      </p:sp>
      <p:sp>
        <p:nvSpPr>
          <p:cNvPr id="3" name="Content Placeholder 2">
            <a:extLst>
              <a:ext uri="{FF2B5EF4-FFF2-40B4-BE49-F238E27FC236}">
                <a16:creationId xmlns:a16="http://schemas.microsoft.com/office/drawing/2014/main" id="{7547B9A7-BEEB-3063-BBA5-2F41FE904D8B}"/>
              </a:ext>
            </a:extLst>
          </p:cNvPr>
          <p:cNvSpPr>
            <a:spLocks noGrp="1"/>
          </p:cNvSpPr>
          <p:nvPr>
            <p:ph idx="1"/>
          </p:nvPr>
        </p:nvSpPr>
        <p:spPr>
          <a:xfrm>
            <a:off x="0" y="1042737"/>
            <a:ext cx="12192000" cy="5815262"/>
          </a:xfrm>
        </p:spPr>
        <p:txBody>
          <a:bodyPr>
            <a:normAutofit/>
          </a:bodyPr>
          <a:lstStyle/>
          <a:p>
            <a:pPr>
              <a:buNone/>
            </a:pPr>
            <a:r>
              <a:rPr lang="en-US" sz="2400" dirty="0"/>
              <a:t>Homomorphic encryption allows computations to be performed on encrypted data without needing to decrypt it. The result, when decrypted, matches the outcome of performing the same computation on the original plaintext data.</a:t>
            </a:r>
          </a:p>
          <a:p>
            <a:pPr>
              <a:buNone/>
            </a:pPr>
            <a:r>
              <a:rPr lang="en-US" sz="2400" u="sng" dirty="0"/>
              <a:t>Types of Homomorphic Encryption:</a:t>
            </a:r>
          </a:p>
          <a:p>
            <a:pPr>
              <a:buFont typeface="+mj-lt"/>
              <a:buAutoNum type="arabicPeriod"/>
            </a:pPr>
            <a:r>
              <a:rPr lang="en-US" sz="2400" u="sng" dirty="0"/>
              <a:t>Partially Homomorphic Encryption </a:t>
            </a:r>
          </a:p>
          <a:p>
            <a:pPr marL="742950" lvl="1" indent="-285750">
              <a:buFont typeface="+mj-lt"/>
              <a:buAutoNum type="arabicPeriod"/>
            </a:pPr>
            <a:r>
              <a:rPr lang="en-US" dirty="0"/>
              <a:t>Supports only one type of operation (either addition or multiplication </a:t>
            </a:r>
            <a:r>
              <a:rPr lang="en-US" dirty="0" err="1"/>
              <a:t>e.g</a:t>
            </a:r>
            <a:r>
              <a:rPr lang="en-US" dirty="0"/>
              <a:t> RSA is multiplicatively homomorphic, meaning multiplying encrypted values gives an encrypted product of the original values.</a:t>
            </a:r>
          </a:p>
          <a:p>
            <a:pPr>
              <a:buFont typeface="+mj-lt"/>
              <a:buAutoNum type="arabicPeriod"/>
            </a:pPr>
            <a:r>
              <a:rPr lang="en-US" sz="2400" u="sng" dirty="0"/>
              <a:t>Fully Homomorphic Encryption </a:t>
            </a:r>
          </a:p>
          <a:p>
            <a:pPr marL="742950" lvl="1" indent="-285750">
              <a:buFont typeface="+mj-lt"/>
              <a:buAutoNum type="arabicPeriod"/>
            </a:pPr>
            <a:r>
              <a:rPr lang="en-US" dirty="0"/>
              <a:t>Supports unlimited addition and multiplication operations on encrypted data.</a:t>
            </a:r>
          </a:p>
          <a:p>
            <a:pPr marL="742950" lvl="1" indent="-285750">
              <a:buFont typeface="+mj-lt"/>
              <a:buAutoNum type="arabicPeriod"/>
            </a:pPr>
            <a:r>
              <a:rPr lang="en-US" dirty="0"/>
              <a:t>First proposed by Craig Gentry in 2009 using lattice-based cryptography.</a:t>
            </a:r>
          </a:p>
          <a:p>
            <a:pPr marL="742950" lvl="1" indent="-285750">
              <a:buFont typeface="+mj-lt"/>
              <a:buAutoNum type="arabicPeriod"/>
            </a:pPr>
            <a:r>
              <a:rPr lang="en-US" dirty="0"/>
              <a:t>Still not practical due to high computational cost.</a:t>
            </a:r>
          </a:p>
          <a:p>
            <a:endParaRPr lang="en-US" dirty="0"/>
          </a:p>
        </p:txBody>
      </p:sp>
    </p:spTree>
    <p:extLst>
      <p:ext uri="{BB962C8B-B14F-4D97-AF65-F5344CB8AC3E}">
        <p14:creationId xmlns:p14="http://schemas.microsoft.com/office/powerpoint/2010/main" val="298458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284D-C328-E901-EC80-F2BB91D4127A}"/>
              </a:ext>
            </a:extLst>
          </p:cNvPr>
          <p:cNvSpPr>
            <a:spLocks noGrp="1"/>
          </p:cNvSpPr>
          <p:nvPr>
            <p:ph type="title"/>
          </p:nvPr>
        </p:nvSpPr>
        <p:spPr>
          <a:xfrm>
            <a:off x="838200" y="288757"/>
            <a:ext cx="10515600" cy="1187116"/>
          </a:xfrm>
        </p:spPr>
        <p:txBody>
          <a:bodyPr>
            <a:normAutofit/>
          </a:bodyPr>
          <a:lstStyle/>
          <a:p>
            <a:r>
              <a:rPr lang="en-US" sz="4000" b="1" dirty="0">
                <a:latin typeface="+mn-lt"/>
              </a:rPr>
              <a:t>INTRODUCTION</a:t>
            </a:r>
          </a:p>
        </p:txBody>
      </p:sp>
      <p:sp>
        <p:nvSpPr>
          <p:cNvPr id="3" name="Content Placeholder 2">
            <a:extLst>
              <a:ext uri="{FF2B5EF4-FFF2-40B4-BE49-F238E27FC236}">
                <a16:creationId xmlns:a16="http://schemas.microsoft.com/office/drawing/2014/main" id="{B1C57170-3F03-F8AE-5F4C-DFE2C1D074D4}"/>
              </a:ext>
            </a:extLst>
          </p:cNvPr>
          <p:cNvSpPr>
            <a:spLocks noGrp="1"/>
          </p:cNvSpPr>
          <p:nvPr>
            <p:ph idx="1"/>
          </p:nvPr>
        </p:nvSpPr>
        <p:spPr>
          <a:xfrm>
            <a:off x="838200" y="1604211"/>
            <a:ext cx="10515600" cy="4572752"/>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Number Theory is the study of integers and their properties.</a:t>
            </a:r>
          </a:p>
          <a:p>
            <a:r>
              <a:rPr lang="en-US" altLang="en-US" dirty="0">
                <a:latin typeface="Calibri" panose="020F0502020204030204" pitchFamily="34" charset="0"/>
                <a:ea typeface="Calibri" panose="020F0502020204030204" pitchFamily="34" charset="0"/>
                <a:cs typeface="Calibri" panose="020F0502020204030204" pitchFamily="34" charset="0"/>
              </a:rPr>
              <a:t>It is applied in cryptography, data security, and computing.</a:t>
            </a:r>
          </a:p>
        </p:txBody>
      </p:sp>
      <p:sp>
        <p:nvSpPr>
          <p:cNvPr id="6" name="Rectangle 3">
            <a:extLst>
              <a:ext uri="{FF2B5EF4-FFF2-40B4-BE49-F238E27FC236}">
                <a16:creationId xmlns:a16="http://schemas.microsoft.com/office/drawing/2014/main" id="{3257ACAE-8CCF-2085-A2CF-DBB42DA86E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Applications</a:t>
            </a:r>
            <a:r>
              <a:rPr kumimoji="0" lang="en-US" altLang="en-US" sz="1800" b="0" i="0" u="none" strike="noStrike" cap="none" normalizeH="0" baseline="0" dirty="0">
                <a:ln>
                  <a:noFill/>
                </a:ln>
                <a:solidFill>
                  <a:schemeClr val="tx1"/>
                </a:solidFill>
                <a:effectLst/>
                <a:latin typeface="Arial" panose="020B0604020202020204" pitchFamily="34" charset="0"/>
              </a:rPr>
              <a:t>: Cryptography, data security, and computing.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BB25F4E1-2444-5FCE-6D2C-77CCE19304AB}"/>
              </a:ext>
            </a:extLst>
          </p:cNvPr>
          <p:cNvSpPr>
            <a:spLocks noChangeArrowheads="1"/>
          </p:cNvSpPr>
          <p:nvPr/>
        </p:nvSpPr>
        <p:spPr bwMode="auto">
          <a:xfrm>
            <a:off x="152400" y="-1707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556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F513-8D6C-B5C6-9E10-ABC0BA2FECE4}"/>
              </a:ext>
            </a:extLst>
          </p:cNvPr>
          <p:cNvSpPr>
            <a:spLocks noGrp="1"/>
          </p:cNvSpPr>
          <p:nvPr>
            <p:ph type="title"/>
          </p:nvPr>
        </p:nvSpPr>
        <p:spPr>
          <a:xfrm>
            <a:off x="130630" y="288758"/>
            <a:ext cx="11930740" cy="449178"/>
          </a:xfrm>
        </p:spPr>
        <p:txBody>
          <a:bodyPr>
            <a:normAutofit fontScale="90000"/>
          </a:bodyPr>
          <a:lstStyle/>
          <a:p>
            <a:r>
              <a:rPr lang="en-US" b="1" dirty="0">
                <a:latin typeface="+mn-lt"/>
              </a:rPr>
              <a:t>Divisibility and Modular Arithmetic</a:t>
            </a:r>
            <a:br>
              <a:rPr lang="en-US" b="1" dirty="0">
                <a:latin typeface="+mn-lt"/>
              </a:rPr>
            </a:br>
            <a:r>
              <a:rPr lang="en-US" sz="2200" u="sng" dirty="0">
                <a:latin typeface="+mn-lt"/>
              </a:rPr>
              <a:t>Division</a:t>
            </a:r>
            <a:br>
              <a:rPr lang="en-US" b="1" dirty="0">
                <a:latin typeface="+mn-lt"/>
              </a:rPr>
            </a:br>
            <a:endParaRPr lang="en-US" b="1" dirty="0">
              <a:latin typeface="+mn-lt"/>
            </a:endParaRPr>
          </a:p>
        </p:txBody>
      </p:sp>
      <p:sp>
        <p:nvSpPr>
          <p:cNvPr id="3" name="Content Placeholder 2">
            <a:extLst>
              <a:ext uri="{FF2B5EF4-FFF2-40B4-BE49-F238E27FC236}">
                <a16:creationId xmlns:a16="http://schemas.microsoft.com/office/drawing/2014/main" id="{1BDD6027-90F6-EB8D-F93F-59297880B055}"/>
              </a:ext>
            </a:extLst>
          </p:cNvPr>
          <p:cNvSpPr>
            <a:spLocks noGrp="1"/>
          </p:cNvSpPr>
          <p:nvPr>
            <p:ph idx="1"/>
          </p:nvPr>
        </p:nvSpPr>
        <p:spPr>
          <a:xfrm>
            <a:off x="-1" y="737936"/>
            <a:ext cx="12061371" cy="6120063"/>
          </a:xfrm>
        </p:spPr>
        <p:txBody>
          <a:bodyPr>
            <a:no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An integer a divides another integer b (a | b) if there exists an integer c such that b = ac.</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a | b, then a is a factor of b, and b is a multiple of a </a:t>
            </a:r>
            <a:r>
              <a:rPr lang="en-US" sz="2000" dirty="0" err="1">
                <a:latin typeface="Calibri" panose="020F0502020204030204" pitchFamily="34" charset="0"/>
                <a:ea typeface="Calibri" panose="020F0502020204030204" pitchFamily="34" charset="0"/>
                <a:cs typeface="Calibri" panose="020F0502020204030204" pitchFamily="34" charset="0"/>
              </a:rPr>
              <a:t>e.g</a:t>
            </a:r>
            <a:r>
              <a:rPr lang="en-US" sz="2000" dirty="0">
                <a:latin typeface="Calibri" panose="020F0502020204030204" pitchFamily="34" charset="0"/>
                <a:ea typeface="Calibri" panose="020F0502020204030204" pitchFamily="34" charset="0"/>
                <a:cs typeface="Calibri" panose="020F0502020204030204" pitchFamily="34" charset="0"/>
              </a:rPr>
              <a:t> 3 | 12 since 12 = 3 × 4, but 3 ∤ 7 since 7/3 is not an integer</a:t>
            </a:r>
          </a:p>
          <a:p>
            <a:pPr>
              <a:buNone/>
            </a:pPr>
            <a:r>
              <a:rPr lang="en-US" sz="2000" u="sng" dirty="0">
                <a:latin typeface="Calibri" panose="020F0502020204030204" pitchFamily="34" charset="0"/>
                <a:ea typeface="Calibri" panose="020F0502020204030204" pitchFamily="34" charset="0"/>
                <a:cs typeface="Calibri" panose="020F0502020204030204" pitchFamily="34" charset="0"/>
              </a:rPr>
              <a:t>Theorem 1-Properties of Divisibility</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a | b and a | c, then a | (b + c).</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a | b, then a | </a:t>
            </a:r>
            <a:r>
              <a:rPr lang="en-US" sz="2000" dirty="0" err="1">
                <a:latin typeface="Calibri" panose="020F0502020204030204" pitchFamily="34" charset="0"/>
                <a:ea typeface="Calibri" panose="020F0502020204030204" pitchFamily="34" charset="0"/>
                <a:cs typeface="Calibri" panose="020F0502020204030204" pitchFamily="34" charset="0"/>
              </a:rPr>
              <a:t>bc</a:t>
            </a:r>
            <a:r>
              <a:rPr lang="en-US" sz="2000" dirty="0">
                <a:latin typeface="Calibri" panose="020F0502020204030204" pitchFamily="34" charset="0"/>
                <a:ea typeface="Calibri" panose="020F0502020204030204" pitchFamily="34" charset="0"/>
                <a:cs typeface="Calibri" panose="020F0502020204030204" pitchFamily="34" charset="0"/>
              </a:rPr>
              <a:t> for any integer c.</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a | b and b | c, then a | c.</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Corollary 1</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a | b and a | c, then for any integers m and n, a | (mb + </a:t>
            </a:r>
            <a:r>
              <a:rPr lang="en-US" sz="2000" dirty="0" err="1">
                <a:latin typeface="Calibri" panose="020F0502020204030204" pitchFamily="34" charset="0"/>
                <a:ea typeface="Calibri" panose="020F0502020204030204" pitchFamily="34" charset="0"/>
                <a:cs typeface="Calibri" panose="020F0502020204030204" pitchFamily="34" charset="0"/>
              </a:rPr>
              <a:t>nc</a:t>
            </a:r>
            <a:r>
              <a:rPr lang="en-US" sz="2000" dirty="0">
                <a:latin typeface="Calibri" panose="020F0502020204030204" pitchFamily="34" charset="0"/>
                <a:ea typeface="Calibri" panose="020F0502020204030204" pitchFamily="34" charset="0"/>
                <a:cs typeface="Calibri" panose="020F0502020204030204" pitchFamily="34" charset="0"/>
              </a:rPr>
              <a:t>).</a:t>
            </a:r>
          </a:p>
          <a:p>
            <a:pPr>
              <a:buNone/>
            </a:pPr>
            <a:r>
              <a:rPr lang="en-US" sz="2000" u="sng" dirty="0">
                <a:latin typeface="Calibri" panose="020F0502020204030204" pitchFamily="34" charset="0"/>
                <a:ea typeface="Calibri" panose="020F0502020204030204" pitchFamily="34" charset="0"/>
                <a:cs typeface="Calibri" panose="020F0502020204030204" pitchFamily="34" charset="0"/>
              </a:rPr>
              <a:t>The Division Algorithm </a:t>
            </a:r>
          </a:p>
          <a:p>
            <a:pPr>
              <a:buNone/>
            </a:pPr>
            <a:r>
              <a:rPr lang="en-US" sz="2000" u="sng" dirty="0">
                <a:latin typeface="Calibri" panose="020F0502020204030204" pitchFamily="34" charset="0"/>
                <a:ea typeface="Calibri" panose="020F0502020204030204" pitchFamily="34" charset="0"/>
                <a:cs typeface="Calibri" panose="020F0502020204030204" pitchFamily="34" charset="0"/>
              </a:rPr>
              <a:t>Theorem2</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For any integer a and positive integer d, there exist unique integers q (quotient) and r (remainder) such that:</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 = </a:t>
            </a:r>
            <a:r>
              <a:rPr lang="en-US" sz="2000" dirty="0" err="1">
                <a:latin typeface="Calibri" panose="020F0502020204030204" pitchFamily="34" charset="0"/>
                <a:ea typeface="Calibri" panose="020F0502020204030204" pitchFamily="34" charset="0"/>
                <a:cs typeface="Calibri" panose="020F0502020204030204" pitchFamily="34" charset="0"/>
              </a:rPr>
              <a:t>dq</a:t>
            </a:r>
            <a:r>
              <a:rPr lang="en-US" sz="2000" dirty="0">
                <a:latin typeface="Calibri" panose="020F0502020204030204" pitchFamily="34" charset="0"/>
                <a:ea typeface="Calibri" panose="020F0502020204030204" pitchFamily="34" charset="0"/>
                <a:cs typeface="Calibri" panose="020F0502020204030204" pitchFamily="34" charset="0"/>
              </a:rPr>
              <a:t> + r, where 0 ≤ r &lt; d</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Quotient and Remainder Notation:</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q = a div d (integer division).</a:t>
            </a:r>
          </a:p>
          <a:p>
            <a:pPr marL="742950" lvl="1"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 = a mod d (modulo operation).</a:t>
            </a:r>
            <a:r>
              <a:rPr lang="en-US" sz="2000" dirty="0" err="1">
                <a:latin typeface="Calibri" panose="020F0502020204030204" pitchFamily="34" charset="0"/>
                <a:ea typeface="Calibri" panose="020F0502020204030204" pitchFamily="34" charset="0"/>
                <a:cs typeface="Calibri" panose="020F0502020204030204" pitchFamily="34" charset="0"/>
              </a:rPr>
              <a:t>e.g</a:t>
            </a:r>
            <a:r>
              <a:rPr lang="en-US" sz="2000" dirty="0">
                <a:latin typeface="Calibri" panose="020F0502020204030204" pitchFamily="34" charset="0"/>
                <a:ea typeface="Calibri" panose="020F0502020204030204" pitchFamily="34" charset="0"/>
                <a:cs typeface="Calibri" panose="020F0502020204030204" pitchFamily="34" charset="0"/>
              </a:rPr>
              <a:t> 101 divided by 11: 101 = 11 × 9 + 2 → Quotient = 9, Remainder = 2.</a:t>
            </a:r>
          </a:p>
        </p:txBody>
      </p:sp>
    </p:spTree>
    <p:extLst>
      <p:ext uri="{BB962C8B-B14F-4D97-AF65-F5344CB8AC3E}">
        <p14:creationId xmlns:p14="http://schemas.microsoft.com/office/powerpoint/2010/main" val="413481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DE106-8A9D-56E4-F95B-F6F25301AC24}"/>
              </a:ext>
            </a:extLst>
          </p:cNvPr>
          <p:cNvSpPr>
            <a:spLocks noGrp="1"/>
          </p:cNvSpPr>
          <p:nvPr>
            <p:ph type="title"/>
          </p:nvPr>
        </p:nvSpPr>
        <p:spPr>
          <a:xfrm>
            <a:off x="0" y="385011"/>
            <a:ext cx="12192000" cy="176463"/>
          </a:xfrm>
        </p:spPr>
        <p:txBody>
          <a:bodyPr>
            <a:noAutofit/>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Modular Arithmetic</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4" name="Rectangle 1">
            <a:extLst>
              <a:ext uri="{FF2B5EF4-FFF2-40B4-BE49-F238E27FC236}">
                <a16:creationId xmlns:a16="http://schemas.microsoft.com/office/drawing/2014/main" id="{F51BA3B7-C6DE-8CDC-652C-841E02A1D4D7}"/>
              </a:ext>
            </a:extLst>
          </p:cNvPr>
          <p:cNvSpPr>
            <a:spLocks noGrp="1" noChangeArrowheads="1"/>
          </p:cNvSpPr>
          <p:nvPr>
            <p:ph idx="1"/>
          </p:nvPr>
        </p:nvSpPr>
        <p:spPr bwMode="auto">
          <a:xfrm>
            <a:off x="-1" y="792604"/>
            <a:ext cx="1232033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Modular arithmetic deals with remainders when dividing integers by a fixed number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Notation: a mod m represents the remainder when a is divided by 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panose="020B0604020202020204" pitchFamily="34" charset="0"/>
              </a:rPr>
              <a:t>                 a ≡ b (mod m) means a and b have the same remainder when divided by 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sng" strike="noStrike" cap="none" normalizeH="0" baseline="0" dirty="0">
                <a:ln>
                  <a:noFill/>
                </a:ln>
                <a:solidFill>
                  <a:schemeClr val="tx1"/>
                </a:solidFill>
                <a:effectLst/>
                <a:latin typeface="Arial" panose="020B0604020202020204" pitchFamily="34" charset="0"/>
              </a:rPr>
              <a:t>Theorems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Theorem 3: a ≡ b (mod m) ⇔ a mod m = b mod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Theorem 4: a ≡ b (mod m) ⇔ a = b + km for some integer 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Theorem 5: If a ≡ b (mod m) and c ≡ d (mod m), then: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a + c ≡ b + d (mod m)</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ac ≡ bd (mod 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panose="020B0604020202020204" pitchFamily="34" charset="0"/>
              </a:rPr>
              <a:t>:</a:t>
            </a:r>
            <a:r>
              <a:rPr lang="en-US" altLang="en-US" sz="2400" dirty="0">
                <a:latin typeface="Arial" panose="020B0604020202020204" pitchFamily="34" charset="0"/>
              </a:rPr>
              <a:t>e.g. </a:t>
            </a:r>
            <a:r>
              <a:rPr kumimoji="0" lang="en-US" altLang="en-US" sz="2400" i="0" u="none" strike="noStrike" cap="none" normalizeH="0" baseline="0" dirty="0">
                <a:ln>
                  <a:noFill/>
                </a:ln>
                <a:solidFill>
                  <a:schemeClr val="tx1"/>
                </a:solidFill>
                <a:effectLst/>
                <a:latin typeface="Arial" panose="020B0604020202020204" pitchFamily="34" charset="0"/>
              </a:rPr>
              <a:t>17 ≡ 5 (mod 6) since 6 divides (17 - 5) =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24 ≢ 14 (mod 6) because 6 does not divide (24 - 14) =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Arithmetic Modulo m defines addition and multiplication for numbers less than m e.g. Iin mod 11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7 + 9 mod 11 = 16 mod 11 = 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7 × 9 mod 11 = 63 mod 11 = 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Applications include it’s use in cryptography, clock arithmetic, and hashing functions.</a:t>
            </a:r>
          </a:p>
        </p:txBody>
      </p:sp>
    </p:spTree>
    <p:extLst>
      <p:ext uri="{BB962C8B-B14F-4D97-AF65-F5344CB8AC3E}">
        <p14:creationId xmlns:p14="http://schemas.microsoft.com/office/powerpoint/2010/main" val="9841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8348-5C38-7E8E-13AF-C17A95A95FE0}"/>
              </a:ext>
            </a:extLst>
          </p:cNvPr>
          <p:cNvSpPr>
            <a:spLocks noGrp="1"/>
          </p:cNvSpPr>
          <p:nvPr>
            <p:ph type="title"/>
          </p:nvPr>
        </p:nvSpPr>
        <p:spPr>
          <a:xfrm>
            <a:off x="0" y="0"/>
            <a:ext cx="11353800" cy="433137"/>
          </a:xfrm>
        </p:spPr>
        <p:txBody>
          <a:bodyPr>
            <a:normAutofit fontScale="90000"/>
          </a:bodyPr>
          <a:lstStyle/>
          <a:p>
            <a:r>
              <a:rPr lang="en-US" b="1" dirty="0">
                <a:latin typeface="+mn-lt"/>
              </a:rPr>
              <a:t>Integer Representations And Algorithms</a:t>
            </a:r>
          </a:p>
        </p:txBody>
      </p:sp>
      <p:sp>
        <p:nvSpPr>
          <p:cNvPr id="4" name="Rectangle 1">
            <a:extLst>
              <a:ext uri="{FF2B5EF4-FFF2-40B4-BE49-F238E27FC236}">
                <a16:creationId xmlns:a16="http://schemas.microsoft.com/office/drawing/2014/main" id="{DD8C3A1D-4BCF-465B-DFF9-4F7DD9D91B3F}"/>
              </a:ext>
            </a:extLst>
          </p:cNvPr>
          <p:cNvSpPr>
            <a:spLocks noGrp="1" noChangeArrowheads="1"/>
          </p:cNvSpPr>
          <p:nvPr>
            <p:ph idx="1"/>
          </p:nvPr>
        </p:nvSpPr>
        <p:spPr bwMode="auto">
          <a:xfrm>
            <a:off x="224340" y="417089"/>
            <a:ext cx="12320587"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Integers can be expressed in different bases, not just decimal (base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Common Bases in Computing- Binary (Base 2) → Used in digital circuits and computing.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none" strike="noStrike" cap="none" normalizeH="0" baseline="0" dirty="0">
                <a:ln>
                  <a:noFill/>
                </a:ln>
                <a:solidFill>
                  <a:schemeClr val="tx1"/>
                </a:solidFill>
                <a:effectLst/>
                <a:latin typeface="Arial" panose="020B0604020202020204" pitchFamily="34" charset="0"/>
              </a:rPr>
              <a:t>                                                   Octal (Base 8) → Groups of 3 binary digits.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none" strike="noStrike" cap="none" normalizeH="0" baseline="0" dirty="0">
                <a:ln>
                  <a:noFill/>
                </a:ln>
                <a:solidFill>
                  <a:schemeClr val="tx1"/>
                </a:solidFill>
                <a:effectLst/>
                <a:latin typeface="Arial" panose="020B0604020202020204" pitchFamily="34" charset="0"/>
              </a:rPr>
              <a:t>                   Hexadecimal (Base 16) → Groups of 4 binary digits, using digits 0-9 and letters A-F.</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Base Conversion Algorithm with examples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i="0" u="none" strike="noStrike" cap="none" normalizeH="0" baseline="0" dirty="0">
                <a:ln>
                  <a:noFill/>
                </a:ln>
                <a:solidFill>
                  <a:schemeClr val="tx1"/>
                </a:solidFill>
                <a:effectLst/>
                <a:latin typeface="Arial" panose="020B0604020202020204" pitchFamily="34" charset="0"/>
              </a:rPr>
              <a:t>Divide the number by the 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i="0" u="none" strike="noStrike" cap="none" normalizeH="0" baseline="0" dirty="0">
                <a:ln>
                  <a:noFill/>
                </a:ln>
                <a:solidFill>
                  <a:schemeClr val="tx1"/>
                </a:solidFill>
                <a:effectLst/>
                <a:latin typeface="Arial" panose="020B0604020202020204" pitchFamily="34" charset="0"/>
              </a:rPr>
              <a:t>Record the remainder as the rightmost digit.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i="0" u="none" strike="noStrike" cap="none" normalizeH="0" baseline="0" dirty="0">
                <a:ln>
                  <a:noFill/>
                </a:ln>
                <a:solidFill>
                  <a:schemeClr val="tx1"/>
                </a:solidFill>
                <a:effectLst/>
                <a:latin typeface="Arial" panose="020B0604020202020204" pitchFamily="34" charset="0"/>
              </a:rPr>
              <a:t>Repeat with the quotient until it becomes 0.</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i="0" u="none" strike="noStrike" cap="none" normalizeH="0" baseline="0" dirty="0">
                <a:ln>
                  <a:noFill/>
                </a:ln>
                <a:solidFill>
                  <a:schemeClr val="tx1"/>
                </a:solidFill>
                <a:effectLst/>
                <a:latin typeface="Arial" panose="020B0604020202020204" pitchFamily="34" charset="0"/>
              </a:rPr>
              <a:t>Read the remainders from bottom to top for the base representation. </a:t>
            </a:r>
            <a:r>
              <a:rPr kumimoji="0" lang="en-US" altLang="en-US" sz="2200" i="0" u="none" strike="noStrike" cap="none" normalizeH="0" baseline="0" dirty="0" err="1">
                <a:ln>
                  <a:noFill/>
                </a:ln>
                <a:solidFill>
                  <a:schemeClr val="tx1"/>
                </a:solidFill>
                <a:effectLst/>
                <a:latin typeface="Arial" panose="020B0604020202020204" pitchFamily="34" charset="0"/>
              </a:rPr>
              <a:t>e</a:t>
            </a:r>
            <a:r>
              <a:rPr lang="en-US" altLang="en-US" sz="2200" dirty="0" err="1">
                <a:latin typeface="Arial" panose="020B0604020202020204" pitchFamily="34" charset="0"/>
              </a:rPr>
              <a:t>.g</a:t>
            </a:r>
            <a:r>
              <a:rPr lang="en-US" altLang="en-US" sz="2200" dirty="0">
                <a:latin typeface="Arial" panose="020B0604020202020204" pitchFamily="34" charset="0"/>
              </a:rPr>
              <a:t> </a:t>
            </a:r>
            <a:r>
              <a:rPr kumimoji="0" lang="en-US" altLang="en-US" sz="2200" i="0" u="none" strike="noStrike" cap="none" normalizeH="0" baseline="0" dirty="0">
                <a:ln>
                  <a:noFill/>
                </a:ln>
                <a:solidFill>
                  <a:schemeClr val="tx1"/>
                </a:solidFill>
                <a:effectLst/>
                <a:latin typeface="Arial" panose="020B0604020202020204" pitchFamily="34" charset="0"/>
              </a:rPr>
              <a:t>(12345)₁₀ → (30071)₈ (to Octal)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(177130)₁₀ → (2B3EA)₁₆ (to Hexadecimal)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Integer Arithmetic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Addition Algorithm-Adds binary numbers using bitwise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Multiplication Algorithm-Uses bitwise shifts and additions.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Division Algorithm-Computes quotient and remainder using repeated subtraction.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Modular Exponentiation (Fast Exponentiation):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Efficiently computes bⁿ mod m using successive squaring.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Reduces memory and computational cost </a:t>
            </a:r>
            <a:r>
              <a:rPr lang="en-US" altLang="en-US" sz="2200" dirty="0">
                <a:latin typeface="Arial" panose="020B0604020202020204" pitchFamily="34" charset="0"/>
              </a:rPr>
              <a:t>which is </a:t>
            </a:r>
            <a:r>
              <a:rPr kumimoji="0" lang="en-US" altLang="en-US" sz="2200" b="0" i="0" u="none" strike="noStrike" cap="none" normalizeH="0" baseline="0" dirty="0">
                <a:ln>
                  <a:noFill/>
                </a:ln>
                <a:solidFill>
                  <a:schemeClr val="tx1"/>
                </a:solidFill>
                <a:effectLst/>
                <a:latin typeface="Arial" panose="020B0604020202020204" pitchFamily="34" charset="0"/>
              </a:rPr>
              <a:t>crucial for cryptography.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Example: </a:t>
            </a:r>
            <a:r>
              <a:rPr kumimoji="0" lang="en-US" altLang="en-US" sz="2200" b="1" i="0" u="none" strike="noStrike" cap="none" normalizeH="0" baseline="0" dirty="0">
                <a:ln>
                  <a:noFill/>
                </a:ln>
                <a:solidFill>
                  <a:schemeClr val="tx1"/>
                </a:solidFill>
                <a:effectLst/>
                <a:latin typeface="Arial" panose="020B0604020202020204" pitchFamily="34" charset="0"/>
              </a:rPr>
              <a:t>3⁶⁴⁴ mod 645 = 36</a:t>
            </a:r>
            <a:r>
              <a:rPr kumimoji="0" lang="en-US" altLang="en-US" sz="2200" b="0" i="0" u="none" strike="noStrike" cap="none" normalizeH="0" baseline="0" dirty="0">
                <a:ln>
                  <a:noFill/>
                </a:ln>
                <a:solidFill>
                  <a:schemeClr val="tx1"/>
                </a:solidFill>
                <a:effectLst/>
                <a:latin typeface="Arial" panose="020B0604020202020204" pitchFamily="34" charset="0"/>
              </a:rPr>
              <a:t> (computed using binary exponentiation).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20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0992-2B61-4898-B1C0-F6F9352B4640}"/>
              </a:ext>
            </a:extLst>
          </p:cNvPr>
          <p:cNvSpPr>
            <a:spLocks noGrp="1"/>
          </p:cNvSpPr>
          <p:nvPr>
            <p:ph type="title"/>
          </p:nvPr>
        </p:nvSpPr>
        <p:spPr>
          <a:xfrm>
            <a:off x="0" y="0"/>
            <a:ext cx="12192000" cy="1443789"/>
          </a:xfrm>
        </p:spPr>
        <p:txBody>
          <a:bodyPr>
            <a:noAutofit/>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Prime Numbers</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sp>
        <p:nvSpPr>
          <p:cNvPr id="4" name="Rectangle 1">
            <a:extLst>
              <a:ext uri="{FF2B5EF4-FFF2-40B4-BE49-F238E27FC236}">
                <a16:creationId xmlns:a16="http://schemas.microsoft.com/office/drawing/2014/main" id="{43C75125-797C-60EB-2E9D-8F2F2457B09C}"/>
              </a:ext>
            </a:extLst>
          </p:cNvPr>
          <p:cNvSpPr>
            <a:spLocks noGrp="1" noChangeArrowheads="1"/>
          </p:cNvSpPr>
          <p:nvPr>
            <p:ph idx="1"/>
          </p:nvPr>
        </p:nvSpPr>
        <p:spPr bwMode="auto">
          <a:xfrm>
            <a:off x="0" y="1106784"/>
            <a:ext cx="1356974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A prime number is an integer greater than 1 that has only two positive divisors: 1 and itself e.g. 7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An integer n is prime if it is not divisible by any prime number ≤ √n. e.g</a:t>
            </a:r>
            <a:r>
              <a:rPr lang="en-US" altLang="en-US" sz="2200" dirty="0">
                <a:latin typeface="Arial" panose="020B0604020202020204" pitchFamily="34" charset="0"/>
              </a:rPr>
              <a:t>. 1</a:t>
            </a:r>
            <a:r>
              <a:rPr kumimoji="0" lang="en-US" altLang="en-US" sz="2200" i="0" u="none" strike="noStrike" cap="none" normalizeH="0" baseline="0" dirty="0">
                <a:ln>
                  <a:noFill/>
                </a:ln>
                <a:solidFill>
                  <a:schemeClr val="tx1"/>
                </a:solidFill>
                <a:effectLst/>
                <a:latin typeface="Arial" panose="020B0604020202020204" pitchFamily="34" charset="0"/>
              </a:rPr>
              <a:t>01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Prime Factorization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Start with smallest prime (2) and divide successively.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Continue dividing until only prime numbers remain. </a:t>
            </a:r>
            <a:r>
              <a:rPr lang="en-US" altLang="en-US" sz="2200" dirty="0">
                <a:latin typeface="Arial" panose="020B0604020202020204" pitchFamily="34" charset="0"/>
              </a:rPr>
              <a:t>e</a:t>
            </a:r>
            <a:r>
              <a:rPr kumimoji="0" lang="en-US" altLang="en-US" sz="2200" i="0" u="none" strike="noStrike" cap="none" normalizeH="0" baseline="0" dirty="0">
                <a:ln>
                  <a:noFill/>
                </a:ln>
                <a:solidFill>
                  <a:schemeClr val="tx1"/>
                </a:solidFill>
                <a:effectLst/>
                <a:latin typeface="Arial" panose="020B0604020202020204" pitchFamily="34" charset="0"/>
              </a:rPr>
              <a:t>.g. 7007 = 7² × 11 × 13</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Sieve of Eratosthenes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Cross out multiples of 2, 3, 5, and 7 to find primes up to 100. </a:t>
            </a:r>
            <a:r>
              <a:rPr kumimoji="0" lang="en-US" altLang="en-US" sz="2200" i="0" u="none" strike="noStrike" cap="none" normalizeH="0" baseline="0" dirty="0" err="1">
                <a:ln>
                  <a:noFill/>
                </a:ln>
                <a:solidFill>
                  <a:schemeClr val="tx1"/>
                </a:solidFill>
                <a:effectLst/>
                <a:latin typeface="Arial" panose="020B0604020202020204" pitchFamily="34" charset="0"/>
              </a:rPr>
              <a:t>e.g</a:t>
            </a:r>
            <a:r>
              <a:rPr kumimoji="0" lang="en-US" altLang="en-US" sz="2200" i="0" u="none" strike="noStrike" cap="none" normalizeH="0" baseline="0" dirty="0">
                <a:ln>
                  <a:noFill/>
                </a:ln>
                <a:solidFill>
                  <a:schemeClr val="tx1"/>
                </a:solidFill>
                <a:effectLst/>
                <a:latin typeface="Arial" panose="020B0604020202020204" pitchFamily="34" charset="0"/>
              </a:rPr>
              <a:t> primes ≤ 100 are 2, 3, 5, 7, 11, 13, ..., 97.</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i="0" u="sng" strike="noStrike" cap="none" normalizeH="0" baseline="0" dirty="0">
                <a:ln>
                  <a:noFill/>
                </a:ln>
                <a:solidFill>
                  <a:schemeClr val="tx1"/>
                </a:solidFill>
                <a:effectLst/>
                <a:latin typeface="Arial" panose="020B0604020202020204" pitchFamily="34" charset="0"/>
              </a:rPr>
              <a:t>Infinitude of Primes (Euclid’s Proof)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If there were finite primes, multiply them all and add 1 (Q = </a:t>
            </a:r>
            <a:r>
              <a:rPr kumimoji="0" lang="en-US" altLang="en-US" sz="2200" i="0" u="none" strike="noStrike" cap="none" normalizeH="0" baseline="0" dirty="0" err="1">
                <a:ln>
                  <a:noFill/>
                </a:ln>
                <a:solidFill>
                  <a:schemeClr val="tx1"/>
                </a:solidFill>
                <a:effectLst/>
                <a:latin typeface="Arial" panose="020B0604020202020204" pitchFamily="34" charset="0"/>
              </a:rPr>
              <a:t>p₁p</a:t>
            </a:r>
            <a:r>
              <a:rPr kumimoji="0" lang="en-US" altLang="en-US" sz="2200" i="0" u="none" strike="noStrike" cap="none" normalizeH="0" baseline="0" dirty="0">
                <a:ln>
                  <a:noFill/>
                </a:ln>
                <a:solidFill>
                  <a:schemeClr val="tx1"/>
                </a:solidFill>
                <a:effectLst/>
                <a:latin typeface="Arial" panose="020B0604020202020204" pitchFamily="34" charset="0"/>
              </a:rPr>
              <a:t>₂...pₙ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Q is not divisible by any known prime → a contradiction, proving infinite primes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sng" strike="noStrike" cap="none" normalizeH="0" baseline="0" dirty="0">
                <a:ln>
                  <a:noFill/>
                </a:ln>
                <a:solidFill>
                  <a:schemeClr val="tx1"/>
                </a:solidFill>
                <a:effectLst/>
                <a:latin typeface="Arial" panose="020B0604020202020204" pitchFamily="34" charset="0"/>
              </a:rPr>
              <a:t>Mersenne Primes (Special primes of form 2ⁿ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Example: 3, 7, 31, 127 are Mersenne primes.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Largest known (as of 2018): 2⁷⁷,²³²,⁹¹⁷ - 1 (23 million digits).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Prime Number Theorem: The number of primes ≤ x is approximately x / ln(x) as x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Arial" panose="020B0604020202020204" pitchFamily="34" charset="0"/>
              </a:rPr>
              <a:t>Open Conjectures About Primes: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i="0" u="none" strike="noStrike" cap="none" normalizeH="0" baseline="0" dirty="0">
                <a:ln>
                  <a:noFill/>
                </a:ln>
                <a:solidFill>
                  <a:schemeClr val="tx1"/>
                </a:solidFill>
                <a:effectLst/>
                <a:latin typeface="Arial" panose="020B0604020202020204" pitchFamily="34" charset="0"/>
              </a:rPr>
              <a:t>Goldbach’s Conjecture: Every even n &gt; 2 is the sum of two primes (e.g., 8 = 3 + 5).</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i="0" u="none" strike="noStrike" cap="none" normalizeH="0" baseline="0" dirty="0">
                <a:ln>
                  <a:noFill/>
                </a:ln>
                <a:solidFill>
                  <a:schemeClr val="tx1"/>
                </a:solidFill>
                <a:effectLst/>
                <a:latin typeface="Arial" panose="020B0604020202020204" pitchFamily="34" charset="0"/>
              </a:rPr>
              <a:t>Twin Prime Conjecture: There are infinitely many primes p where p + 2 is also prime.</a:t>
            </a:r>
          </a:p>
        </p:txBody>
      </p:sp>
    </p:spTree>
    <p:extLst>
      <p:ext uri="{BB962C8B-B14F-4D97-AF65-F5344CB8AC3E}">
        <p14:creationId xmlns:p14="http://schemas.microsoft.com/office/powerpoint/2010/main" val="422342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FCD5-CD3F-114C-8D2E-39AAE378396F}"/>
              </a:ext>
            </a:extLst>
          </p:cNvPr>
          <p:cNvSpPr>
            <a:spLocks noGrp="1"/>
          </p:cNvSpPr>
          <p:nvPr>
            <p:ph type="title"/>
          </p:nvPr>
        </p:nvSpPr>
        <p:spPr>
          <a:xfrm>
            <a:off x="-1" y="-112294"/>
            <a:ext cx="12384505" cy="441288"/>
          </a:xfrm>
        </p:spPr>
        <p:txBody>
          <a:bodyPr>
            <a:noAutofit/>
          </a:bodyPr>
          <a:lstStyle/>
          <a:p>
            <a:r>
              <a:rPr lang="en-US" sz="3200" b="1" dirty="0">
                <a:latin typeface="+mn-lt"/>
              </a:rPr>
              <a:t>Greatest Common Divisors (GCD) and Least Common Multiples (LCM)</a:t>
            </a:r>
          </a:p>
        </p:txBody>
      </p:sp>
      <p:sp>
        <p:nvSpPr>
          <p:cNvPr id="4" name="Rectangle 1">
            <a:extLst>
              <a:ext uri="{FF2B5EF4-FFF2-40B4-BE49-F238E27FC236}">
                <a16:creationId xmlns:a16="http://schemas.microsoft.com/office/drawing/2014/main" id="{1FDE6993-BC3C-8A96-574A-D7992DBBBB3E}"/>
              </a:ext>
            </a:extLst>
          </p:cNvPr>
          <p:cNvSpPr>
            <a:spLocks noGrp="1" noChangeArrowheads="1"/>
          </p:cNvSpPr>
          <p:nvPr>
            <p:ph idx="1"/>
          </p:nvPr>
        </p:nvSpPr>
        <p:spPr bwMode="auto">
          <a:xfrm>
            <a:off x="0" y="301504"/>
            <a:ext cx="12737432"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GCD</a:t>
            </a:r>
            <a:r>
              <a:rPr lang="en-US" altLang="en-US" sz="2000" dirty="0">
                <a:latin typeface="Arial" panose="020B0604020202020204" pitchFamily="34" charset="0"/>
              </a:rPr>
              <a:t> is t</a:t>
            </a:r>
            <a:r>
              <a:rPr kumimoji="0" lang="en-US" altLang="en-US" sz="2000" i="0" u="none" strike="noStrike" cap="none" normalizeH="0" baseline="0" dirty="0">
                <a:ln>
                  <a:noFill/>
                </a:ln>
                <a:solidFill>
                  <a:schemeClr val="tx1"/>
                </a:solidFill>
                <a:effectLst/>
                <a:latin typeface="Arial" panose="020B0604020202020204" pitchFamily="34" charset="0"/>
              </a:rPr>
              <a:t>he largest integer that divides both a and b e.g.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(24, 36) =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If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(a, b) = 1, then a and b are relatively prime (e.g.,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(17, 22)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If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(aᵢ, aⱼ) = 1 for all </a:t>
            </a:r>
            <a:r>
              <a:rPr kumimoji="0" lang="en-US" altLang="en-US" sz="2000" i="0" u="none" strike="noStrike" cap="none" normalizeH="0" baseline="0" dirty="0" err="1">
                <a:ln>
                  <a:noFill/>
                </a:ln>
                <a:solidFill>
                  <a:schemeClr val="tx1"/>
                </a:solidFill>
                <a:effectLst/>
                <a:latin typeface="Arial" panose="020B0604020202020204" pitchFamily="34" charset="0"/>
              </a:rPr>
              <a:t>i</a:t>
            </a:r>
            <a:r>
              <a:rPr kumimoji="0" lang="en-US" altLang="en-US" sz="2000" i="0" u="none" strike="noStrike" cap="none" normalizeH="0" baseline="0" dirty="0">
                <a:ln>
                  <a:noFill/>
                </a:ln>
                <a:solidFill>
                  <a:schemeClr val="tx1"/>
                </a:solidFill>
                <a:effectLst/>
                <a:latin typeface="Arial" panose="020B0604020202020204" pitchFamily="34" charset="0"/>
              </a:rPr>
              <a:t> ≠ j, the numbers are pairwise relatively prime.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sng" strike="noStrike" cap="none" normalizeH="0" baseline="0" dirty="0">
                <a:ln>
                  <a:noFill/>
                </a:ln>
                <a:solidFill>
                  <a:schemeClr val="tx1"/>
                </a:solidFill>
                <a:effectLst/>
                <a:latin typeface="Arial" panose="020B0604020202020204" pitchFamily="34" charset="0"/>
              </a:rPr>
              <a:t>Finding GCD Using Prime Factorization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Factorize both numbers and take the lowest power of common prime factors e.g. 120 = 2³ × 3 × 5, 500 = 2² × 5³</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(120, 500) = 2² × 5¹ = 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LCM is </a:t>
            </a:r>
            <a:r>
              <a:rPr lang="en-US" altLang="en-US" sz="2000" dirty="0">
                <a:latin typeface="Arial" panose="020B0604020202020204" pitchFamily="34" charset="0"/>
              </a:rPr>
              <a:t>t</a:t>
            </a:r>
            <a:r>
              <a:rPr kumimoji="0" lang="en-US" altLang="en-US" sz="2000" i="0" u="none" strike="noStrike" cap="none" normalizeH="0" baseline="0" dirty="0">
                <a:ln>
                  <a:noFill/>
                </a:ln>
                <a:solidFill>
                  <a:schemeClr val="tx1"/>
                </a:solidFill>
                <a:effectLst/>
                <a:latin typeface="Arial" panose="020B0604020202020204" pitchFamily="34" charset="0"/>
              </a:rPr>
              <a:t>he smallest integer that is divisible by both a and b and is found using highest power of each prime factor.</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err="1">
                <a:latin typeface="Arial" panose="020B0604020202020204" pitchFamily="34" charset="0"/>
              </a:rPr>
              <a:t>e</a:t>
            </a:r>
            <a:r>
              <a:rPr kumimoji="0" lang="en-US" altLang="en-US" sz="2000" i="0" u="none" strike="noStrike" cap="none" normalizeH="0" baseline="0" dirty="0" err="1">
                <a:ln>
                  <a:noFill/>
                </a:ln>
                <a:solidFill>
                  <a:schemeClr val="tx1"/>
                </a:solidFill>
                <a:effectLst/>
                <a:latin typeface="Arial" panose="020B0604020202020204" pitchFamily="34" charset="0"/>
              </a:rPr>
              <a:t>.g</a:t>
            </a:r>
            <a:r>
              <a:rPr kumimoji="0" lang="en-US" altLang="en-US" sz="2000" i="0" u="none" strike="noStrike" cap="none" normalizeH="0" baseline="0" dirty="0">
                <a:ln>
                  <a:noFill/>
                </a:ln>
                <a:solidFill>
                  <a:schemeClr val="tx1"/>
                </a:solidFill>
                <a:effectLst/>
                <a:latin typeface="Arial" panose="020B0604020202020204" pitchFamily="34" charset="0"/>
              </a:rPr>
              <a:t> lcm(2³ × 3⁵ × 7², 2⁴ × 3³) = 2⁴ × 3⁵ × 7²</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sng" strike="noStrike" cap="none" normalizeH="0" baseline="0" dirty="0">
                <a:ln>
                  <a:noFill/>
                </a:ln>
                <a:solidFill>
                  <a:schemeClr val="tx1"/>
                </a:solidFill>
                <a:effectLst/>
                <a:latin typeface="Arial" panose="020B0604020202020204" pitchFamily="34" charset="0"/>
              </a:rPr>
              <a:t>GCD and LCM Relationship: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(a, b) × lcm(a, b) = a × b</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sng" strike="noStrike" cap="none" normalizeH="0" baseline="0" dirty="0">
                <a:ln>
                  <a:noFill/>
                </a:ln>
                <a:solidFill>
                  <a:schemeClr val="tx1"/>
                </a:solidFill>
                <a:effectLst/>
                <a:latin typeface="Arial" panose="020B0604020202020204" pitchFamily="34" charset="0"/>
              </a:rPr>
              <a:t>Euclidean Algorithm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Uses successive division: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(a, b) =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(b, a mod b).</a:t>
            </a:r>
            <a:r>
              <a:rPr kumimoji="0" lang="en-US" altLang="en-US" sz="2000" i="0" u="none" strike="noStrike" cap="none" normalizeH="0" baseline="0" dirty="0" err="1">
                <a:ln>
                  <a:noFill/>
                </a:ln>
                <a:solidFill>
                  <a:schemeClr val="tx1"/>
                </a:solidFill>
                <a:effectLst/>
                <a:latin typeface="Arial" panose="020B0604020202020204" pitchFamily="34" charset="0"/>
              </a:rPr>
              <a:t>e.g</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(414, 662)</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662 = 414 × 1 + 248</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414 = 248 × 1 + 166</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248 = 166 × 1 + 82</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rPr>
              <a:t>166 = 82 × 2 + 2 hence 82 = 2 × 41 →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 = 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sng" strike="noStrike" cap="none" normalizeH="0" baseline="0" dirty="0">
                <a:ln>
                  <a:noFill/>
                </a:ln>
                <a:solidFill>
                  <a:schemeClr val="tx1"/>
                </a:solidFill>
                <a:effectLst/>
                <a:latin typeface="Arial" panose="020B0604020202020204" pitchFamily="34" charset="0"/>
              </a:rPr>
              <a:t>Bézout’s Theorem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(a, b) = </a:t>
            </a:r>
            <a:r>
              <a:rPr kumimoji="0" lang="en-US" altLang="en-US" sz="2000" i="0" u="none" strike="noStrike" cap="none" normalizeH="0" baseline="0" dirty="0" err="1">
                <a:ln>
                  <a:noFill/>
                </a:ln>
                <a:solidFill>
                  <a:schemeClr val="tx1"/>
                </a:solidFill>
                <a:effectLst/>
                <a:latin typeface="Arial" panose="020B0604020202020204" pitchFamily="34" charset="0"/>
              </a:rPr>
              <a:t>sa</a:t>
            </a:r>
            <a:r>
              <a:rPr kumimoji="0" lang="en-US" altLang="en-US" sz="2000" i="0" u="none" strike="noStrike" cap="none" normalizeH="0" baseline="0" dirty="0">
                <a:ln>
                  <a:noFill/>
                </a:ln>
                <a:solidFill>
                  <a:schemeClr val="tx1"/>
                </a:solidFill>
                <a:effectLst/>
                <a:latin typeface="Arial" panose="020B0604020202020204" pitchFamily="34" charset="0"/>
              </a:rPr>
              <a:t> + tb for some integers s, t e.g.  </a:t>
            </a:r>
            <a:r>
              <a:rPr kumimoji="0" lang="en-US" altLang="en-US" sz="2000" i="0" u="none" strike="noStrike" cap="none" normalizeH="0" baseline="0" dirty="0" err="1">
                <a:ln>
                  <a:noFill/>
                </a:ln>
                <a:solidFill>
                  <a:schemeClr val="tx1"/>
                </a:solidFill>
                <a:effectLst/>
                <a:latin typeface="Arial" panose="020B0604020202020204" pitchFamily="34" charset="0"/>
              </a:rPr>
              <a:t>gcd</a:t>
            </a:r>
            <a:r>
              <a:rPr kumimoji="0" lang="en-US" altLang="en-US" sz="2000" i="0" u="none" strike="noStrike" cap="none" normalizeH="0" baseline="0" dirty="0">
                <a:ln>
                  <a:noFill/>
                </a:ln>
                <a:solidFill>
                  <a:schemeClr val="tx1"/>
                </a:solidFill>
                <a:effectLst/>
                <a:latin typeface="Arial" panose="020B0604020202020204" pitchFamily="34" charset="0"/>
              </a:rPr>
              <a:t>(252, 198) = 18                                                                8 = 4(252) - 5(19)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40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B482-5AA7-5366-2542-A42EDBCF002A}"/>
              </a:ext>
            </a:extLst>
          </p:cNvPr>
          <p:cNvSpPr>
            <a:spLocks noGrp="1"/>
          </p:cNvSpPr>
          <p:nvPr>
            <p:ph type="title"/>
          </p:nvPr>
        </p:nvSpPr>
        <p:spPr>
          <a:xfrm>
            <a:off x="-1" y="1"/>
            <a:ext cx="12304295" cy="1219199"/>
          </a:xfrm>
        </p:spPr>
        <p:txBody>
          <a:bodyPr>
            <a:normAutofit fontScale="90000"/>
          </a:bodyPr>
          <a:lstStyle/>
          <a:p>
            <a:r>
              <a:rPr lang="en-US" b="1" dirty="0">
                <a:latin typeface="+mn-lt"/>
              </a:rPr>
              <a:t>Solving Congruences</a:t>
            </a:r>
            <a:br>
              <a:rPr lang="en-US" b="1" dirty="0">
                <a:latin typeface="+mn-lt"/>
              </a:rPr>
            </a:br>
            <a:endParaRPr lang="en-US" dirty="0">
              <a:latin typeface="+mn-lt"/>
            </a:endParaRPr>
          </a:p>
        </p:txBody>
      </p:sp>
      <p:sp>
        <p:nvSpPr>
          <p:cNvPr id="4" name="Rectangle 1">
            <a:extLst>
              <a:ext uri="{FF2B5EF4-FFF2-40B4-BE49-F238E27FC236}">
                <a16:creationId xmlns:a16="http://schemas.microsoft.com/office/drawing/2014/main" id="{C0AF74CC-2CBA-FE65-98B8-589BD20F6731}"/>
              </a:ext>
            </a:extLst>
          </p:cNvPr>
          <p:cNvSpPr>
            <a:spLocks noGrp="1" noChangeArrowheads="1"/>
          </p:cNvSpPr>
          <p:nvPr>
            <p:ph idx="1"/>
          </p:nvPr>
        </p:nvSpPr>
        <p:spPr bwMode="auto">
          <a:xfrm>
            <a:off x="0" y="702428"/>
            <a:ext cx="15840234"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Linear Congruence is an equation of the form ax ≡ b (mod m), where m is a positive integer, and x is the unknown.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sng" strike="noStrike" cap="none" normalizeH="0" baseline="0" dirty="0">
                <a:ln>
                  <a:noFill/>
                </a:ln>
                <a:solidFill>
                  <a:schemeClr val="tx1"/>
                </a:solidFill>
                <a:effectLst/>
                <a:latin typeface="Arial" panose="020B0604020202020204" pitchFamily="34" charset="0"/>
              </a:rPr>
              <a:t>Finding Inverses Modulo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If </a:t>
            </a:r>
            <a:r>
              <a:rPr kumimoji="0" lang="en-US" altLang="en-US" sz="2400" i="0" u="none" strike="noStrike" cap="none" normalizeH="0" baseline="0" dirty="0" err="1">
                <a:ln>
                  <a:noFill/>
                </a:ln>
                <a:solidFill>
                  <a:schemeClr val="tx1"/>
                </a:solidFill>
                <a:effectLst/>
                <a:latin typeface="Arial" panose="020B0604020202020204" pitchFamily="34" charset="0"/>
              </a:rPr>
              <a:t>gcd</a:t>
            </a:r>
            <a:r>
              <a:rPr kumimoji="0" lang="en-US" altLang="en-US" sz="2400" i="0" u="none" strike="noStrike" cap="none" normalizeH="0" baseline="0" dirty="0">
                <a:ln>
                  <a:noFill/>
                </a:ln>
                <a:solidFill>
                  <a:schemeClr val="tx1"/>
                </a:solidFill>
                <a:effectLst/>
                <a:latin typeface="Arial" panose="020B0604020202020204" pitchFamily="34" charset="0"/>
              </a:rPr>
              <a:t>(a, m) = 1, then a has a unique inverse modulo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 inverse a satisfies a * a⁻¹ ≡ 1 (mod 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Can be found using the Euclidean Algorithm and Bézout’s identity </a:t>
            </a:r>
            <a:r>
              <a:rPr kumimoji="0" lang="en-US" altLang="en-US" sz="2400" i="0" u="none" strike="noStrike" cap="none" normalizeH="0" baseline="0" dirty="0" err="1">
                <a:ln>
                  <a:noFill/>
                </a:ln>
                <a:solidFill>
                  <a:schemeClr val="tx1"/>
                </a:solidFill>
                <a:effectLst/>
                <a:latin typeface="Arial" panose="020B0604020202020204" pitchFamily="34" charset="0"/>
              </a:rPr>
              <a:t>e.g</a:t>
            </a:r>
            <a:r>
              <a:rPr kumimoji="0" lang="en-US" altLang="en-US" sz="2400" i="0" u="none" strike="noStrike" cap="none" normalizeH="0" baseline="0" dirty="0">
                <a:ln>
                  <a:noFill/>
                </a:ln>
                <a:solidFill>
                  <a:schemeClr val="tx1"/>
                </a:solidFill>
                <a:effectLst/>
                <a:latin typeface="Arial" panose="020B0604020202020204" pitchFamily="34" charset="0"/>
              </a:rPr>
              <a:t> find the inverse of 3 modulo 7.</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Using the Euclidean algorithm: 7 = 2 × 3 + 1, so -2 × 3 + 1 × 7 = 1.</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Thus, -2 ≡ 5 (mod 7) is the inverse of 3 modulo 7.</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sng" strike="noStrike" cap="none" normalizeH="0" baseline="0" dirty="0">
                <a:ln>
                  <a:noFill/>
                </a:ln>
                <a:solidFill>
                  <a:schemeClr val="tx1"/>
                </a:solidFill>
                <a:effectLst/>
                <a:latin typeface="Arial" panose="020B0604020202020204" pitchFamily="34" charset="0"/>
              </a:rPr>
              <a:t>Solving Linear Congruences: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Once we have an inverse a⁻¹, multiply both sides of ax ≡ b (mod m) by a⁻¹.</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atin typeface="Arial" panose="020B0604020202020204" pitchFamily="34" charset="0"/>
              </a:rPr>
              <a:t>E.g</a:t>
            </a:r>
            <a:r>
              <a:rPr lang="en-US" altLang="en-US" sz="2400" dirty="0">
                <a:latin typeface="Arial" panose="020B0604020202020204" pitchFamily="34" charset="0"/>
              </a:rPr>
              <a:t> s</a:t>
            </a:r>
            <a:r>
              <a:rPr kumimoji="0" lang="en-US" altLang="en-US" sz="2400" i="0" u="none" strike="noStrike" cap="none" normalizeH="0" baseline="0" dirty="0">
                <a:ln>
                  <a:noFill/>
                </a:ln>
                <a:solidFill>
                  <a:schemeClr val="tx1"/>
                </a:solidFill>
                <a:effectLst/>
                <a:latin typeface="Arial" panose="020B0604020202020204" pitchFamily="34" charset="0"/>
              </a:rPr>
              <a:t>olve 3x ≡ 4 (mod 7)</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I</a:t>
            </a:r>
            <a:r>
              <a:rPr kumimoji="0" lang="en-US" altLang="en-US" i="0" u="none" strike="noStrike" cap="none" normalizeH="0" baseline="0" dirty="0">
                <a:ln>
                  <a:noFill/>
                </a:ln>
                <a:solidFill>
                  <a:schemeClr val="tx1"/>
                </a:solidFill>
                <a:effectLst/>
                <a:latin typeface="Arial" panose="020B0604020202020204" pitchFamily="34" charset="0"/>
              </a:rPr>
              <a:t> found 3⁻¹ ≡ 5 (mod 7).</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i="0" u="none" strike="noStrike" cap="none" normalizeH="0" baseline="0" dirty="0">
                <a:ln>
                  <a:noFill/>
                </a:ln>
                <a:solidFill>
                  <a:schemeClr val="tx1"/>
                </a:solidFill>
                <a:effectLst/>
                <a:latin typeface="Arial" panose="020B0604020202020204" pitchFamily="34" charset="0"/>
              </a:rPr>
              <a:t>Multiply both sides by 5:</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panose="020B0604020202020204" pitchFamily="34" charset="0"/>
              </a:rPr>
              <a:t>(5 × 3) x ≡ 5 × 4 (mod 7)</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panose="020B0604020202020204" pitchFamily="34" charset="0"/>
              </a:rPr>
              <a:t>15x ≡ 20 (mod 7)</a:t>
            </a:r>
          </a:p>
          <a:p>
            <a:pPr marL="914400" marR="0" lvl="2"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Arial" panose="020B0604020202020204" pitchFamily="34" charset="0"/>
              </a:rPr>
              <a:t>x ≡ 6 (mod 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Solution: x = 6, 13, 20, … (all numbers x ≡ 6 (mod 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134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5FA2-FB3E-5A16-9ABF-E39F81FC0EF2}"/>
              </a:ext>
            </a:extLst>
          </p:cNvPr>
          <p:cNvSpPr>
            <a:spLocks noGrp="1"/>
          </p:cNvSpPr>
          <p:nvPr>
            <p:ph type="title"/>
          </p:nvPr>
        </p:nvSpPr>
        <p:spPr>
          <a:xfrm>
            <a:off x="0" y="160421"/>
            <a:ext cx="11951368" cy="962527"/>
          </a:xfrm>
        </p:spPr>
        <p:txBody>
          <a:bodyPr>
            <a:normAutofit fontScale="90000"/>
          </a:bodyPr>
          <a:lstStyle/>
          <a:p>
            <a:r>
              <a:rPr lang="en-US" b="1" dirty="0">
                <a:latin typeface="+mn-lt"/>
              </a:rPr>
              <a:t>Chinese Remainder Theorem</a:t>
            </a:r>
            <a:br>
              <a:rPr lang="en-US" b="1" dirty="0">
                <a:latin typeface="+mn-lt"/>
              </a:rPr>
            </a:br>
            <a:endParaRPr lang="en-US" b="1" dirty="0">
              <a:latin typeface="+mn-lt"/>
            </a:endParaRPr>
          </a:p>
        </p:txBody>
      </p:sp>
      <p:sp>
        <p:nvSpPr>
          <p:cNvPr id="9" name="Content Placeholder 8">
            <a:extLst>
              <a:ext uri="{FF2B5EF4-FFF2-40B4-BE49-F238E27FC236}">
                <a16:creationId xmlns:a16="http://schemas.microsoft.com/office/drawing/2014/main" id="{84560008-E07D-2EA6-E27F-BF0E99D691AE}"/>
              </a:ext>
            </a:extLst>
          </p:cNvPr>
          <p:cNvSpPr>
            <a:spLocks noGrp="1"/>
          </p:cNvSpPr>
          <p:nvPr>
            <p:ph idx="1"/>
          </p:nvPr>
        </p:nvSpPr>
        <p:spPr>
          <a:xfrm>
            <a:off x="-1" y="753978"/>
            <a:ext cx="12063663" cy="6104021"/>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Chinese Remainder Theorem provides a way to solve a system of linear congruences when the moduli are pairwise relatively prime.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latin typeface="Arial" panose="020B0604020202020204" pitchFamily="34" charset="0"/>
              </a:rPr>
              <a:t>Theorem Statement: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Given n pairwise relatively prime integers m₁, m₂, ..., mₙ, the system:</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x ≡ a₁ (mod m₁)</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x ≡ a₂ (mod m₂)</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x ≡ aₙ (mod mₙ) ,has a unique solution modulo M = m₁ × m₂ × ... × mₙ.</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latin typeface="Arial" panose="020B0604020202020204" pitchFamily="34" charset="0"/>
              </a:rPr>
              <a:t>Constructing the 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Compute M = m₁ × m₂ × ... × mₙ (product of moduli).</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latin typeface="Arial" panose="020B0604020202020204" pitchFamily="34" charset="0"/>
              </a:rPr>
              <a:t>Compute Mₖ = M / mₖ for each modulus.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latin typeface="Arial" panose="020B0604020202020204" pitchFamily="34" charset="0"/>
              </a:rPr>
              <a:t>Find the inverse yₖ of Mₖ modulo mₖ (i.e., Mₖ yₖ ≡ 1 (mod mₖ)).</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latin typeface="Arial" panose="020B0604020202020204" pitchFamily="34" charset="0"/>
              </a:rPr>
              <a:t>Compute the solution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a:t>
            </a:r>
            <a:r>
              <a:rPr kumimoji="0" lang="en-US" altLang="en-US" sz="1800" i="0" u="none" strike="noStrike" cap="none" normalizeH="0" baseline="0" dirty="0" err="1">
                <a:ln>
                  <a:noFill/>
                </a:ln>
                <a:solidFill>
                  <a:schemeClr val="tx1"/>
                </a:solidFill>
                <a:effectLst/>
                <a:latin typeface="Arial" panose="020B0604020202020204" pitchFamily="34" charset="0"/>
              </a:rPr>
              <a:t>a₁M₁y</a:t>
            </a:r>
            <a:r>
              <a:rPr kumimoji="0" lang="en-US" altLang="en-US" sz="1800" i="0" u="none" strike="noStrike" cap="none" normalizeH="0" baseline="0" dirty="0">
                <a:ln>
                  <a:noFill/>
                </a:ln>
                <a:solidFill>
                  <a:schemeClr val="tx1"/>
                </a:solidFill>
                <a:effectLst/>
                <a:latin typeface="Arial" panose="020B0604020202020204" pitchFamily="34" charset="0"/>
              </a:rPr>
              <a:t>₁ + </a:t>
            </a:r>
            <a:r>
              <a:rPr kumimoji="0" lang="en-US" altLang="en-US" sz="1800" i="0" u="none" strike="noStrike" cap="none" normalizeH="0" baseline="0" dirty="0" err="1">
                <a:ln>
                  <a:noFill/>
                </a:ln>
                <a:solidFill>
                  <a:schemeClr val="tx1"/>
                </a:solidFill>
                <a:effectLst/>
                <a:latin typeface="Arial" panose="020B0604020202020204" pitchFamily="34" charset="0"/>
              </a:rPr>
              <a:t>a₂M₂y</a:t>
            </a:r>
            <a:r>
              <a:rPr kumimoji="0" lang="en-US" altLang="en-US" sz="1800" i="0" u="none" strike="noStrike" cap="none" normalizeH="0" baseline="0" dirty="0">
                <a:ln>
                  <a:noFill/>
                </a:ln>
                <a:solidFill>
                  <a:schemeClr val="tx1"/>
                </a:solidFill>
                <a:effectLst/>
                <a:latin typeface="Arial" panose="020B0604020202020204" pitchFamily="34" charset="0"/>
              </a:rPr>
              <a:t>₂ + ... + </a:t>
            </a:r>
            <a:r>
              <a:rPr kumimoji="0" lang="en-US" altLang="en-US" sz="1800" i="0" u="none" strike="noStrike" cap="none" normalizeH="0" baseline="0" dirty="0" err="1">
                <a:ln>
                  <a:noFill/>
                </a:ln>
                <a:solidFill>
                  <a:schemeClr val="tx1"/>
                </a:solidFill>
                <a:effectLst/>
                <a:latin typeface="Arial" panose="020B0604020202020204" pitchFamily="34" charset="0"/>
              </a:rPr>
              <a:t>aₙMₙy</a:t>
            </a:r>
            <a:r>
              <a:rPr kumimoji="0" lang="en-US" altLang="en-US" sz="1800" i="0" u="none" strike="noStrike" cap="none" normalizeH="0" baseline="0" dirty="0">
                <a:ln>
                  <a:noFill/>
                </a:ln>
                <a:solidFill>
                  <a:schemeClr val="tx1"/>
                </a:solidFill>
                <a:effectLst/>
                <a:latin typeface="Arial" panose="020B0604020202020204" pitchFamily="34" charset="0"/>
              </a:rPr>
              <a:t>ₙ</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a:ln>
                  <a:noFill/>
                </a:ln>
                <a:solidFill>
                  <a:schemeClr val="tx1"/>
                </a:solidFill>
                <a:effectLst/>
                <a:latin typeface="Arial" panose="020B0604020202020204" pitchFamily="34" charset="0"/>
              </a:rPr>
              <a:t>Reduce x modulo M to get the smallest positive </a:t>
            </a:r>
            <a:r>
              <a:rPr kumimoji="0" lang="en-US" altLang="en-US" sz="1800" i="0" u="none" strike="noStrike" cap="none" normalizeH="0" baseline="0" dirty="0" err="1">
                <a:ln>
                  <a:noFill/>
                </a:ln>
                <a:solidFill>
                  <a:schemeClr val="tx1"/>
                </a:solidFill>
                <a:effectLst/>
                <a:latin typeface="Arial" panose="020B0604020202020204" pitchFamily="34" charset="0"/>
              </a:rPr>
              <a:t>solution.e.g</a:t>
            </a:r>
            <a:r>
              <a:rPr kumimoji="0" lang="en-US" altLang="en-US" sz="1800" i="0" u="none" strike="noStrike" cap="none" normalizeH="0" baseline="0" dirty="0">
                <a:ln>
                  <a:noFill/>
                </a:ln>
                <a:solidFill>
                  <a:schemeClr val="tx1"/>
                </a:solidFill>
                <a:effectLst/>
                <a:latin typeface="Arial" panose="020B0604020202020204" pitchFamily="34" charset="0"/>
              </a:rPr>
              <a:t> </a:t>
            </a:r>
            <a:r>
              <a:rPr lang="en-US" altLang="en-US" sz="1800" dirty="0">
                <a:latin typeface="Arial" panose="020B0604020202020204" pitchFamily="34" charset="0"/>
              </a:rPr>
              <a:t>solve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2 (mod 3)</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3 (mod 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2 (mod 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Compute M = 3 × 5 × 7 = 105.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Compute M₁ = 105 / 3 = 35, M₂ = 105 / 5 = 21, M₃ = 105 / 7 = 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Find inverses: 2 is inverse of 35 mod 3, 1 is inverse of 21 mod 5, 1 is inverse of 15 mod 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Compute solution: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2(35)(2) + 3(21)(1) + 2(15)(1) = 233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Reduce 233 mod 105: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x ≡ 23 (mod 105)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Final Answer: x ≡ 23 (mod 105).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391309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3119</Words>
  <Application>Microsoft Office PowerPoint</Application>
  <PresentationFormat>Widescreen</PresentationFormat>
  <Paragraphs>256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NUMBER THEORY AND CRYPTOGRAPHY </vt:lpstr>
      <vt:lpstr>INTRODUCTION</vt:lpstr>
      <vt:lpstr>Divisibility and Modular Arithmetic Division </vt:lpstr>
      <vt:lpstr>Modular Arithmetic </vt:lpstr>
      <vt:lpstr>Integer Representations And Algorithms</vt:lpstr>
      <vt:lpstr>Prime Numbers </vt:lpstr>
      <vt:lpstr>Greatest Common Divisors (GCD) and Least Common Multiples (LCM)</vt:lpstr>
      <vt:lpstr>Solving Congruences </vt:lpstr>
      <vt:lpstr>Chinese Remainder Theorem </vt:lpstr>
      <vt:lpstr>Pseudoprimes </vt:lpstr>
      <vt:lpstr>Cryptography Basics </vt:lpstr>
      <vt:lpstr>Caesar Cipher </vt:lpstr>
      <vt:lpstr>Public Key Cryptography</vt:lpstr>
      <vt:lpstr>RSA Cryptosystem</vt:lpstr>
      <vt:lpstr>RSA Example</vt:lpstr>
      <vt:lpstr>Cryptographic Protocols</vt:lpstr>
      <vt:lpstr>Homomorphic Encryption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Busolo</dc:creator>
  <cp:lastModifiedBy>Dennis Busolo</cp:lastModifiedBy>
  <cp:revision>1</cp:revision>
  <dcterms:created xsi:type="dcterms:W3CDTF">2025-03-22T20:39:46Z</dcterms:created>
  <dcterms:modified xsi:type="dcterms:W3CDTF">2025-03-23T09:49:32Z</dcterms:modified>
</cp:coreProperties>
</file>