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76429-A208-4E83-A3A7-81D7F35D853C}" v="5" dt="2022-09-16T16:45:0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üşranur altun" userId="836adcf63bdb9a1c" providerId="LiveId" clId="{95076429-A208-4E83-A3A7-81D7F35D853C}"/>
    <pc:docChg chg="undo custSel addSld modSld">
      <pc:chgData name="Büşranur altun" userId="836adcf63bdb9a1c" providerId="LiveId" clId="{95076429-A208-4E83-A3A7-81D7F35D853C}" dt="2022-09-16T16:47:12.699" v="796" actId="1076"/>
      <pc:docMkLst>
        <pc:docMk/>
      </pc:docMkLst>
      <pc:sldChg chg="modSp mod">
        <pc:chgData name="Büşranur altun" userId="836adcf63bdb9a1c" providerId="LiveId" clId="{95076429-A208-4E83-A3A7-81D7F35D853C}" dt="2022-09-16T09:41:08.083" v="56" actId="20577"/>
        <pc:sldMkLst>
          <pc:docMk/>
          <pc:sldMk cId="1568071916" sldId="256"/>
        </pc:sldMkLst>
        <pc:spChg chg="mod">
          <ac:chgData name="Büşranur altun" userId="836adcf63bdb9a1c" providerId="LiveId" clId="{95076429-A208-4E83-A3A7-81D7F35D853C}" dt="2022-09-16T09:41:08.083" v="56" actId="20577"/>
          <ac:spMkLst>
            <pc:docMk/>
            <pc:sldMk cId="1568071916" sldId="256"/>
            <ac:spMk id="10" creationId="{9344F84D-E43E-FDF0-4720-5FC9A5DA1DD7}"/>
          </ac:spMkLst>
        </pc:spChg>
        <pc:picChg chg="mod">
          <ac:chgData name="Büşranur altun" userId="836adcf63bdb9a1c" providerId="LiveId" clId="{95076429-A208-4E83-A3A7-81D7F35D853C}" dt="2022-09-15T16:53:49.583" v="34" actId="1076"/>
          <ac:picMkLst>
            <pc:docMk/>
            <pc:sldMk cId="1568071916" sldId="256"/>
            <ac:picMk id="5" creationId="{7A838615-D1C4-5815-264A-F2971EB4686D}"/>
          </ac:picMkLst>
        </pc:picChg>
      </pc:sldChg>
      <pc:sldChg chg="addSp modSp mod">
        <pc:chgData name="Büşranur altun" userId="836adcf63bdb9a1c" providerId="LiveId" clId="{95076429-A208-4E83-A3A7-81D7F35D853C}" dt="2022-09-16T16:45:06.182" v="756" actId="1076"/>
        <pc:sldMkLst>
          <pc:docMk/>
          <pc:sldMk cId="505924276" sldId="257"/>
        </pc:sldMkLst>
        <pc:spChg chg="mod">
          <ac:chgData name="Büşranur altun" userId="836adcf63bdb9a1c" providerId="LiveId" clId="{95076429-A208-4E83-A3A7-81D7F35D853C}" dt="2022-09-16T16:45:03.943" v="755" actId="20577"/>
          <ac:spMkLst>
            <pc:docMk/>
            <pc:sldMk cId="505924276" sldId="257"/>
            <ac:spMk id="8" creationId="{A853C591-4EA7-D2F4-69AD-F0528CBA6772}"/>
          </ac:spMkLst>
        </pc:spChg>
        <pc:picChg chg="mod">
          <ac:chgData name="Büşranur altun" userId="836adcf63bdb9a1c" providerId="LiveId" clId="{95076429-A208-4E83-A3A7-81D7F35D853C}" dt="2022-09-15T16:53:11.165" v="30" actId="1076"/>
          <ac:picMkLst>
            <pc:docMk/>
            <pc:sldMk cId="505924276" sldId="257"/>
            <ac:picMk id="5" creationId="{42021F85-53FA-0F25-C2E9-50FAEB518A22}"/>
          </ac:picMkLst>
        </pc:picChg>
        <pc:picChg chg="add mod">
          <ac:chgData name="Büşranur altun" userId="836adcf63bdb9a1c" providerId="LiveId" clId="{95076429-A208-4E83-A3A7-81D7F35D853C}" dt="2022-09-16T16:45:06.182" v="756" actId="1076"/>
          <ac:picMkLst>
            <pc:docMk/>
            <pc:sldMk cId="505924276" sldId="257"/>
            <ac:picMk id="1026" creationId="{370CEA66-5DF4-739C-710E-7C1767CC5A82}"/>
          </ac:picMkLst>
        </pc:picChg>
      </pc:sldChg>
      <pc:sldChg chg="addSp delSp modSp new mod setBg">
        <pc:chgData name="Büşranur altun" userId="836adcf63bdb9a1c" providerId="LiveId" clId="{95076429-A208-4E83-A3A7-81D7F35D853C}" dt="2022-09-16T16:47:12.699" v="796" actId="1076"/>
        <pc:sldMkLst>
          <pc:docMk/>
          <pc:sldMk cId="2064904554" sldId="258"/>
        </pc:sldMkLst>
        <pc:spChg chg="del">
          <ac:chgData name="Büşranur altun" userId="836adcf63bdb9a1c" providerId="LiveId" clId="{95076429-A208-4E83-A3A7-81D7F35D853C}" dt="2022-09-16T12:14:15.572" v="66" actId="21"/>
          <ac:spMkLst>
            <pc:docMk/>
            <pc:sldMk cId="2064904554" sldId="258"/>
            <ac:spMk id="2" creationId="{AE023F5C-649C-006F-1A06-1BD576E2EA12}"/>
          </ac:spMkLst>
        </pc:spChg>
        <pc:spChg chg="del">
          <ac:chgData name="Büşranur altun" userId="836adcf63bdb9a1c" providerId="LiveId" clId="{95076429-A208-4E83-A3A7-81D7F35D853C}" dt="2022-09-16T12:14:20.359" v="67" actId="21"/>
          <ac:spMkLst>
            <pc:docMk/>
            <pc:sldMk cId="2064904554" sldId="258"/>
            <ac:spMk id="3" creationId="{3432F5D8-696C-AA00-AC37-36530BC7CEA5}"/>
          </ac:spMkLst>
        </pc:spChg>
        <pc:spChg chg="add mod ord">
          <ac:chgData name="Büşranur altun" userId="836adcf63bdb9a1c" providerId="LiveId" clId="{95076429-A208-4E83-A3A7-81D7F35D853C}" dt="2022-09-16T16:46:31.398" v="795" actId="20577"/>
          <ac:spMkLst>
            <pc:docMk/>
            <pc:sldMk cId="2064904554" sldId="258"/>
            <ac:spMk id="8" creationId="{6C3424AE-14C9-6A1D-E5E8-ED6A01B92977}"/>
          </ac:spMkLst>
        </pc:spChg>
        <pc:spChg chg="add del">
          <ac:chgData name="Büşranur altun" userId="836adcf63bdb9a1c" providerId="LiveId" clId="{95076429-A208-4E83-A3A7-81D7F35D853C}" dt="2022-09-16T16:01:56.106" v="502" actId="26606"/>
          <ac:spMkLst>
            <pc:docMk/>
            <pc:sldMk cId="2064904554" sldId="258"/>
            <ac:spMk id="13" creationId="{5E52985E-2553-471E-82AA-5ED7A329890A}"/>
          </ac:spMkLst>
        </pc:spChg>
        <pc:spChg chg="add del">
          <ac:chgData name="Büşranur altun" userId="836adcf63bdb9a1c" providerId="LiveId" clId="{95076429-A208-4E83-A3A7-81D7F35D853C}" dt="2022-09-16T16:02:01.508" v="508" actId="26606"/>
          <ac:spMkLst>
            <pc:docMk/>
            <pc:sldMk cId="2064904554" sldId="258"/>
            <ac:spMk id="17" creationId="{8761DDFE-071F-4200-B0AA-394476C2D2D6}"/>
          </ac:spMkLst>
        </pc:spChg>
        <pc:picChg chg="add mod ord">
          <ac:chgData name="Büşranur altun" userId="836adcf63bdb9a1c" providerId="LiveId" clId="{95076429-A208-4E83-A3A7-81D7F35D853C}" dt="2022-09-16T16:47:12.699" v="796" actId="1076"/>
          <ac:picMkLst>
            <pc:docMk/>
            <pc:sldMk cId="2064904554" sldId="258"/>
            <ac:picMk id="5" creationId="{2E4B5FC8-9D88-F62A-FCDC-9C7F59475611}"/>
          </ac:picMkLst>
        </pc:picChg>
        <pc:picChg chg="add mod ord">
          <ac:chgData name="Büşranur altun" userId="836adcf63bdb9a1c" providerId="LiveId" clId="{95076429-A208-4E83-A3A7-81D7F35D853C}" dt="2022-09-16T16:05:02.255" v="666" actId="1076"/>
          <ac:picMkLst>
            <pc:docMk/>
            <pc:sldMk cId="2064904554" sldId="258"/>
            <ac:picMk id="7" creationId="{22B31D4B-0DCB-DE22-9270-E73DAE3BA851}"/>
          </ac:picMkLst>
        </pc:picChg>
        <pc:cxnChg chg="add del">
          <ac:chgData name="Büşranur altun" userId="836adcf63bdb9a1c" providerId="LiveId" clId="{95076429-A208-4E83-A3A7-81D7F35D853C}" dt="2022-09-16T16:01:56.106" v="502" actId="26606"/>
          <ac:cxnSpMkLst>
            <pc:docMk/>
            <pc:sldMk cId="2064904554" sldId="258"/>
            <ac:cxnSpMk id="15" creationId="{DAE3ABC6-4042-4293-A7DF-F01181363B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F0814-C8DD-1959-074E-366211C09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9BA0697-144F-0768-0770-CE7E67A6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AFDC39-E4A8-F591-CAA9-528DD337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DFAB7C-9263-76E2-0CB7-1BFEB560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53761B-BC1A-6449-E451-4161D21F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58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9B79CF-9A81-02DA-B08E-9D0EF937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60AACFD-5E15-17D4-C077-2B8963E0A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0E1CBE-CC95-0F5C-B9AD-F964EC03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087449-6830-E588-E27C-4FA9EEF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7C02B9-375B-FB27-5689-F38DCB7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65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F41B1F9-89F0-5AE5-0FCD-9B9CF6958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601152-68F5-7169-34AD-CBDB2539D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862CE9-D305-4610-3176-CD1F0025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E15D8B-A5F8-7A0B-0E53-0EE293B7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317117-8298-F096-2A3B-0410C701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511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32BD2A-F488-F60D-0073-29957ACE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B858A8-3DCC-FF8A-93C8-8E7BD555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B04AE8-600F-5318-A41F-3E4CC92C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BD7D8B-89BC-9808-442A-920FB931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3F8F41-C6B4-CDD3-53E0-1397BEA3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19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88BA29-7C4C-260D-B393-3D01D145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B1E3FC-E7C6-07A2-F165-70490042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6C10FE-2B21-F82F-C93E-0ED58A30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DEA13B-4BF0-A393-2F2D-560B778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7960B1-07E8-ED75-F2B8-938C0673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90130E-B64E-9394-9111-14B012BB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5AF197-213D-0BC4-87BB-9D0433897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678E40-938D-1C69-B088-F73F0E32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5A58A3-F218-F367-4B33-62C1E0D6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402A78-F6E4-25ED-6AF8-4A721A6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4535C07-723F-587A-5031-09393463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37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24A68C-6CF3-32D9-599B-7396C198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944013-E277-668E-0489-2FC928B4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9733A8-AB6E-F63D-4310-0647FC531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A54CCD9-1F69-19A2-F34C-A8F5C54F8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2FDD143-D2FB-C277-8BE4-AE0D733DE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95CF5A6-3F50-DC7E-4744-7C8FB8BB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A72FACD-74FF-0B48-71DC-6E75328E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244ED68-D70E-6FAB-F1A4-58F51C38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7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812845-3463-9BD7-2A59-F8AA8BB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5C2F18-9977-B19A-F33A-04B47131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5318A84-53E0-A51C-4034-54B06AEC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FCF0CA6-3C74-B7CA-D96F-951B6B53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1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ECFF29A-CE0B-4CA5-2667-644BF07F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ED15599-145E-FFEE-1062-DAFC86FF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59FAAA-6829-1481-9DA0-239C414E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93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1F38CD-D4FC-91D8-3D8A-5EE58DDF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558F9-AC3F-50EC-8DF4-1724B811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F1A1397-3DDE-3837-AEE8-B7D5B6C07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A8E829-7FDF-A83A-7192-C34BB669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018777D-A98E-1E19-BE4B-7F8C32AB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D7B65B-267C-24D7-402F-279476D3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9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C959F3-CE53-DA37-75A9-960A0301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6C7ED06-8CF3-9D7B-214B-F129895FA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4B062B-782E-F358-54CA-2589A3F0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05CA68D-0E94-A3CF-FC50-AA4969BE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4D9B72-7C97-02D6-241D-E8342BAA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74D6E8-8013-14A6-BDCF-6382B1A2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55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32596C7-963B-AED0-AC3E-1FD0BDAF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07B8E0-5323-38FD-6BE9-4F65FA58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D399B5-8148-E010-4471-22614DEE1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56E1-A55E-4EC4-8F39-F7624A6D6CE2}" type="datetimeFigureOut">
              <a:rPr lang="tr-TR" smtClean="0"/>
              <a:t>16.09.2022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09C9EC-0309-B906-DD5A-E8F4262B6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36512D-714A-1DE0-1651-5EBED2FA5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D1A6-BE21-45CC-A733-0750D654F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1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A838615-D1C4-5815-264A-F2971EB46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73" y="2172379"/>
            <a:ext cx="4110841" cy="115921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8EED59C-49F1-1C18-53D8-9FB25368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142469" cy="68580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344F84D-E43E-FDF0-4720-5FC9A5DA1DD7}"/>
              </a:ext>
            </a:extLst>
          </p:cNvPr>
          <p:cNvSpPr txBox="1"/>
          <p:nvPr/>
        </p:nvSpPr>
        <p:spPr>
          <a:xfrm>
            <a:off x="7623173" y="508883"/>
            <a:ext cx="388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Finally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ile dosya kapatma işlemini gerçekleştiriyoruz. Eğer dosyayı kapatmazsak ciddi sorunlar olabilir. </a:t>
            </a:r>
          </a:p>
        </p:txBody>
      </p:sp>
    </p:spTree>
    <p:extLst>
      <p:ext uri="{BB962C8B-B14F-4D97-AF65-F5344CB8AC3E}">
        <p14:creationId xmlns:p14="http://schemas.microsoft.com/office/powerpoint/2010/main" val="156807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2021F85-53FA-0F25-C2E9-50FAEB518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51" y="2980331"/>
            <a:ext cx="8248650" cy="3305175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853C591-4EA7-D2F4-69AD-F0528CBA6772}"/>
              </a:ext>
            </a:extLst>
          </p:cNvPr>
          <p:cNvSpPr txBox="1"/>
          <p:nvPr/>
        </p:nvSpPr>
        <p:spPr>
          <a:xfrm>
            <a:off x="787180" y="572494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Sistem belirtilen dosyayı bulamazsa aşağıdaki istisnayı verir. </a:t>
            </a:r>
            <a:r>
              <a:rPr lang="tr-TR" dirty="0" err="1"/>
              <a:t>Finally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belli durumlar dışında her zaman çalışır. Çünkü </a:t>
            </a:r>
            <a:r>
              <a:rPr lang="tr-TR" dirty="0" err="1"/>
              <a:t>finally</a:t>
            </a:r>
            <a:r>
              <a:rPr lang="tr-TR" dirty="0"/>
              <a:t> </a:t>
            </a:r>
            <a:r>
              <a:rPr lang="tr-TR" dirty="0" err="1"/>
              <a:t>block</a:t>
            </a:r>
            <a:r>
              <a:rPr lang="tr-TR" dirty="0"/>
              <a:t> zaten hafızada yer tutuyordu.</a:t>
            </a:r>
          </a:p>
        </p:txBody>
      </p:sp>
      <p:pic>
        <p:nvPicPr>
          <p:cNvPr id="1026" name="Picture 2" descr="Finally block in Java, Easy To Learn Finally block Tutorial in Java">
            <a:extLst>
              <a:ext uri="{FF2B5EF4-FFF2-40B4-BE49-F238E27FC236}">
                <a16:creationId xmlns:a16="http://schemas.microsoft.com/office/drawing/2014/main" id="{370CEA66-5DF4-739C-710E-7C1767CC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859" y="0"/>
            <a:ext cx="6667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2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E4B5FC8-9D88-F62A-FCDC-9C7F5947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89"/>
            <a:ext cx="7219784" cy="627606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2B31D4B-0DCB-DE22-9270-E73DAE3B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86" y="3950078"/>
            <a:ext cx="4323149" cy="244525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C3424AE-14C9-6A1D-E5E8-ED6A01B92977}"/>
              </a:ext>
            </a:extLst>
          </p:cNvPr>
          <p:cNvSpPr txBox="1"/>
          <p:nvPr/>
        </p:nvSpPr>
        <p:spPr>
          <a:xfrm>
            <a:off x="7347006" y="137489"/>
            <a:ext cx="43231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Stack</a:t>
            </a:r>
            <a:r>
              <a:rPr lang="tr-TR" dirty="0"/>
              <a:t> alanı dolana kadar </a:t>
            </a:r>
            <a:r>
              <a:rPr lang="tr-TR" dirty="0" err="1"/>
              <a:t>keepCalling</a:t>
            </a:r>
            <a:r>
              <a:rPr lang="tr-TR" dirty="0"/>
              <a:t> kendi kendini çağırmaya devam ediyor.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Stack</a:t>
            </a:r>
            <a:r>
              <a:rPr lang="tr-TR" dirty="0"/>
              <a:t> alanı dolunca </a:t>
            </a:r>
            <a:r>
              <a:rPr lang="tr-TR" dirty="0" err="1"/>
              <a:t>StackOverflow</a:t>
            </a:r>
            <a:r>
              <a:rPr lang="tr-TR" dirty="0"/>
              <a:t> hatasını alıyoruz.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Bu durumda da </a:t>
            </a:r>
            <a:r>
              <a:rPr lang="tr-TR" dirty="0" err="1"/>
              <a:t>finally</a:t>
            </a:r>
            <a:r>
              <a:rPr lang="tr-TR" dirty="0"/>
              <a:t> blok çalışır.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StackOverflow</a:t>
            </a:r>
            <a:r>
              <a:rPr lang="tr-TR" dirty="0"/>
              <a:t> hatasından kurtulmak için ya </a:t>
            </a:r>
            <a:r>
              <a:rPr lang="tr-TR" dirty="0" err="1"/>
              <a:t>stack</a:t>
            </a:r>
            <a:r>
              <a:rPr lang="tr-TR" dirty="0"/>
              <a:t> boyutunu arttırmalıyız ya da kodu düzeltmeliyiz.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blokları istisnalar için vardır. </a:t>
            </a:r>
            <a:r>
              <a:rPr lang="tr-TR" dirty="0" err="1"/>
              <a:t>StackOverflowError</a:t>
            </a:r>
            <a:r>
              <a:rPr lang="tr-TR" dirty="0"/>
              <a:t> bir istisna değil.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catch</a:t>
            </a:r>
            <a:r>
              <a:rPr lang="tr-TR" dirty="0"/>
              <a:t> kullanmak yerine </a:t>
            </a:r>
            <a:r>
              <a:rPr lang="tr-TR" dirty="0" err="1"/>
              <a:t>stack</a:t>
            </a:r>
            <a:r>
              <a:rPr lang="tr-TR"/>
              <a:t> boyutunu </a:t>
            </a:r>
            <a:r>
              <a:rPr lang="tr-TR" dirty="0"/>
              <a:t>arttırmak daha iyi bir yöntem olabilir.</a:t>
            </a:r>
          </a:p>
        </p:txBody>
      </p:sp>
    </p:spTree>
    <p:extLst>
      <p:ext uri="{BB962C8B-B14F-4D97-AF65-F5344CB8AC3E}">
        <p14:creationId xmlns:p14="http://schemas.microsoft.com/office/powerpoint/2010/main" val="206490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104</Words>
  <Application>Microsoft Office PowerPoint</Application>
  <PresentationFormat>Geniş ekran</PresentationFormat>
  <Paragraphs>7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Büşranur altun</dc:creator>
  <cp:lastModifiedBy>Büşranur altun</cp:lastModifiedBy>
  <cp:revision>1</cp:revision>
  <dcterms:created xsi:type="dcterms:W3CDTF">2022-09-15T15:51:48Z</dcterms:created>
  <dcterms:modified xsi:type="dcterms:W3CDTF">2022-09-16T16:47:14Z</dcterms:modified>
</cp:coreProperties>
</file>