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EDD70-09E7-3285-9D9C-9CA2984A01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975C0-DD67-43B0-74E0-945492D2F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BEBA8-B788-49EF-F91D-24B804C2A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0BF88-8362-2BB8-83FF-93451A392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FAE45-4EF1-1049-7C07-E3EA19603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51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411E-67CD-9677-5F70-7EB2C3FE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4469F-CB9B-D9C6-FAAE-DEF755E28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E7B01-D130-D9E3-0B09-820212851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5D8F6-5A43-D513-3115-8D99C765F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27F36-3C1B-A007-6EB8-D1814E2B7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0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B60F6C-65E0-284A-7224-A6341DC921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B54BDA-DD92-0312-A04C-09ACB0D59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EADE5-165C-4FF0-4EC4-A65CB4F3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69997-4233-F373-FE1D-3F4F4572F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E92D-4B2F-393E-81AC-58657A59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1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0F23B-F8B1-B1BA-5465-049FFCDB8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00251-3D8B-174B-A983-E6F4A78F0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0ECA4-9FE6-27C0-9896-42B9D82BA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41656-3EBB-D1C9-0AD9-FD4FA5A23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FCCD-76B0-6F82-BA89-39A36FCF3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053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1EF6-D5D5-2BAB-6103-2331421E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039A1-E809-FA50-17F7-1C8F0CDF1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FBAF1-3627-58EA-621A-C0801BD8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A037D-8C0B-3AE8-42FD-B58EA9675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5BAE-7C61-F3C7-4444-488F84C61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117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29C4C-E37B-F328-5179-07D593E6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D182E-6C6E-7D2D-117E-4545997068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062468-7F49-BBD6-64C9-B66E68137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387C0-E17A-72B8-6500-8F6B58B18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6E2F1D-CED9-77BA-05BC-5CB8929B2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ECC51E-515D-1A83-0499-D6D8A9DB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94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ED326-B606-B4B1-B450-A2F3E1E3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20E71-13BB-8D9A-6FC7-384794C6D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8E352-1065-AFA6-9310-DE69DA669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E14747-E741-677A-0AFA-8622C81DA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559ED-C8D2-EC0D-BEA5-7595B6729D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A8392C-E3B8-2517-32CC-934904B7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F25DD-98FF-05CC-ACE9-271B37F2B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1D70FB-7192-3C1A-F109-EF7C0F19F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68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2F88-FB6A-9E5E-CB76-B29E63A91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6BF4CC-304F-13A1-BAC0-2C2AD872B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AD8D5-A69B-8B93-DD5F-E59E417E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A1D82A-8405-EAA0-1ED7-11881A77F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47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7F34F3-5ADF-4909-0F8D-04FC53087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ED177-595A-A36E-100B-25C24503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B9051-329D-0003-41E2-D148C5D3F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23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47775-CE68-5E52-5278-F64AEE22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902B8-9F4D-6B5B-EC6E-84A88D63B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A86E6-562C-1B69-879B-EF09FAD64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7129D-59B7-9617-7E96-34485619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55AA7-BDD9-F6FF-E58A-09DFAE9DF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62597-03CC-5D92-CD9D-C2DE810D3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8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C7729-9B5F-94A0-9999-4D8362E2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8DF71-4B0D-DD31-ACBB-4AC3386DC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92948C-B551-A57C-5D3D-3803F2948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EF6AC-5511-D151-F5E3-BC66BCAB5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F03F5-FD9C-70C7-AEF8-EA50A121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582D9-A406-9B92-9182-E0D152F1E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77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4CEF2-14CC-D466-D886-D53C56043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F6271-1EF0-2315-97E9-22AAD410B9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00EE-63EE-016E-EAF8-7EF75CCCF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345C-85CD-4FAE-8E90-566541A40832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184D9-B3C2-AE9A-3BAE-F746A47A34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9CA43-B6C1-AD1D-1E3D-D43885C06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D95CD-E79D-4EF2-B965-FA6367C53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54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D1E64-FE02-A5A0-85B9-C723E700C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3960" y="548641"/>
            <a:ext cx="9960864" cy="1127061"/>
          </a:xfrm>
        </p:spPr>
        <p:txBody>
          <a:bodyPr>
            <a:normAutofit fontScale="90000"/>
          </a:bodyPr>
          <a:lstStyle/>
          <a:p>
            <a:pPr algn="l"/>
            <a:r>
              <a:rPr lang="ru-RU" dirty="0" err="1"/>
              <a:t>Семисегментный</a:t>
            </a:r>
            <a:r>
              <a:rPr lang="ru-RU" dirty="0"/>
              <a:t> индикатор</a:t>
            </a:r>
            <a:br>
              <a:rPr lang="ru-RU" dirty="0"/>
            </a:br>
            <a:r>
              <a:rPr lang="ru-RU" sz="4000" dirty="0"/>
              <a:t>(динамическая индикация)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1C8EE3-95E7-B976-987B-22CF400B1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8363" y="1675702"/>
            <a:ext cx="3742569" cy="46336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CCDE1-B97F-A9A0-33D1-79DD6772E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3960" y="2033986"/>
            <a:ext cx="5881588" cy="391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67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9C9D-3E6D-2968-1923-38F9BEB95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Управление анодами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3BC8D-A325-504D-AF35-D5D2CC99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3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Семисегментный индикатор (динамическая индикация)</vt:lpstr>
      <vt:lpstr>Управление анодами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саша буссе</dc:creator>
  <cp:lastModifiedBy>саша буссе</cp:lastModifiedBy>
  <cp:revision>3</cp:revision>
  <dcterms:created xsi:type="dcterms:W3CDTF">2025-10-29T05:09:59Z</dcterms:created>
  <dcterms:modified xsi:type="dcterms:W3CDTF">2025-10-29T10:52:48Z</dcterms:modified>
</cp:coreProperties>
</file>