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D70-09E7-3285-9D9C-9CA2984A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75C0-DD67-43B0-74E0-945492D2F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EBA8-B788-49EF-F91D-24B804C2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BF88-8362-2BB8-83FF-93451A3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AE45-4EF1-1049-7C07-E3EA1960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411E-67CD-9677-5F70-7EB2C3FE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469F-CB9B-D9C6-FAAE-DEF755E28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B01-D130-D9E3-0B09-82021285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D8F6-5A43-D513-3115-8D99C765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7F36-3C1B-A007-6EB8-D1814E2B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60F6C-65E0-284A-7224-A6341DC9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DA-DD92-0312-A04C-09ACB0D5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ADE5-165C-4FF0-4EC4-A65CB4F3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9997-4233-F373-FE1D-3F4F4572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E92D-4B2F-393E-81AC-58657A59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F23B-F8B1-B1BA-5465-049FFCDB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0251-3D8B-174B-A983-E6F4A78F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ECA4-9FE6-27C0-9896-42B9D82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1656-3EBB-D1C9-0AD9-FD4FA5A2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FCCD-76B0-6F82-BA89-39A36FC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1EF6-D5D5-2BAB-6103-2331421E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39A1-E809-FA50-17F7-1C8F0CDF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BAF1-3627-58EA-621A-C0801BD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037D-8C0B-3AE8-42FD-B58EA967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BAE-7C61-F3C7-4444-488F84C6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9C4C-E37B-F328-5179-07D593E6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182E-6C6E-7D2D-117E-454599706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2468-7F49-BBD6-64C9-B66E6813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387C0-E17A-72B8-6500-8F6B58B1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2F1D-CED9-77BA-05BC-5CB8929B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CC51E-515D-1A83-0499-D6D8A9DB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D326-B606-B4B1-B450-A2F3E1E3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20E71-13BB-8D9A-6FC7-384794C6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E352-1065-AFA6-9310-DE69DA66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14747-E741-677A-0AFA-8622C81DA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559ED-C8D2-EC0D-BEA5-7595B6729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8392C-E3B8-2517-32CC-934904B7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F25DD-98FF-05CC-ACE9-271B37F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D70FB-7192-3C1A-F109-EF7C0F19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2F88-FB6A-9E5E-CB76-B29E63A9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BF4CC-304F-13A1-BAC0-2C2AD87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D8D5-A69B-8B93-DD5F-E59E417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1D82A-8405-EAA0-1ED7-11881A77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F34F3-5ADF-4909-0F8D-04FC5308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D177-595A-A36E-100B-25C2450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9051-329D-0003-41E2-D148C5D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7775-CE68-5E52-5278-F64AEE22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02B8-9F4D-6B5B-EC6E-84A88D63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86E6-562C-1B69-879B-EF09FAD6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7129D-59B7-9617-7E96-34485619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5AA7-BDD9-F6FF-E58A-09DFAE9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2597-03CC-5D92-CD9D-C2DE810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7729-9B5F-94A0-9999-4D8362E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8DF71-4B0D-DD31-ACBB-4AC3386D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2948C-B551-A57C-5D3D-3803F294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F6AC-5511-D151-F5E3-BC66BCAB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03F5-FD9C-70C7-AEF8-EA50A121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582D9-A406-9B92-9182-E0D152F1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4CEF2-14CC-D466-D886-D53C560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6271-1EF0-2315-97E9-22AAD410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00EE-63EE-016E-EAF8-7EF75CCC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84D9-B3C2-AE9A-3BAE-F746A47A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CA43-B6C1-AD1D-1E3D-D43885C06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1E64-FE02-A5A0-85B9-C723E700C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548641"/>
            <a:ext cx="9960864" cy="1127061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err="1"/>
              <a:t>Семисегментный</a:t>
            </a:r>
            <a:r>
              <a:rPr lang="ru-RU" dirty="0"/>
              <a:t> индикатор</a:t>
            </a:r>
            <a:br>
              <a:rPr lang="ru-RU" dirty="0"/>
            </a:br>
            <a:r>
              <a:rPr lang="ru-RU" sz="4000" dirty="0"/>
              <a:t>(динамическая индикация)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C8EE3-95E7-B976-987B-22CF400B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63" y="1675702"/>
            <a:ext cx="3742569" cy="4633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CCDE1-B97F-A9A0-33D1-79DD6772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2033986"/>
            <a:ext cx="5881588" cy="39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A04A-6548-87EF-B63A-19B9171BF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02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ru-RU" dirty="0"/>
              <a:t>Деление частоты</a:t>
            </a:r>
            <a:r>
              <a:rPr lang="en-US" dirty="0"/>
              <a:t>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D2AD6B-FE35-07CA-27CD-DF841B6D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8018"/>
            <a:ext cx="10913529" cy="49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2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7A15-1EB0-2FF4-0AF9-CE515FF5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5" y="117476"/>
            <a:ext cx="10515600" cy="882650"/>
          </a:xfrm>
        </p:spPr>
        <p:txBody>
          <a:bodyPr/>
          <a:lstStyle/>
          <a:p>
            <a:r>
              <a:rPr lang="ru-RU" dirty="0"/>
              <a:t>Как стоит поступать в подобных случаях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C8B7C-8160-5D75-DE0D-713120D7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134589"/>
            <a:ext cx="10145748" cy="4762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871C47-6D63-62DE-2E1D-AA71F5BD7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31552"/>
            <a:ext cx="12192000" cy="7089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5D70160-4A5D-6884-A3EB-6D1E58D39E8B}"/>
              </a:ext>
            </a:extLst>
          </p:cNvPr>
          <p:cNvSpPr/>
          <p:nvPr/>
        </p:nvSpPr>
        <p:spPr>
          <a:xfrm>
            <a:off x="752475" y="1000126"/>
            <a:ext cx="2266950" cy="6381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C9D-3E6D-2968-1923-38F9BEB9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анодами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BC8D-A325-504D-AF35-D5D2CC99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Семисегментный индикатор (динамическая индикация)</vt:lpstr>
      <vt:lpstr>“Деление частоты”</vt:lpstr>
      <vt:lpstr>Как стоит поступать в подобных случаях</vt:lpstr>
      <vt:lpstr>Управление анодами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саша буссе</dc:creator>
  <cp:lastModifiedBy>саша буссе</cp:lastModifiedBy>
  <cp:revision>2</cp:revision>
  <dcterms:created xsi:type="dcterms:W3CDTF">2025-10-29T05:09:59Z</dcterms:created>
  <dcterms:modified xsi:type="dcterms:W3CDTF">2025-10-29T07:46:44Z</dcterms:modified>
</cp:coreProperties>
</file>