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Oswald Bold" charset="1" panose="00000800000000000000"/>
      <p:regular r:id="rId29"/>
    </p:embeddedFont>
    <p:embeddedFont>
      <p:font typeface="Open Sans Bold" charset="1" panose="020B0806030504020204"/>
      <p:regular r:id="rId30"/>
    </p:embeddedFont>
    <p:embeddedFont>
      <p:font typeface="Open Sans" charset="1" panose="020B0606030504020204"/>
      <p:regular r:id="rId31"/>
    </p:embeddedFont>
    <p:embeddedFont>
      <p:font typeface="Oswald" charset="1" panose="00000500000000000000"/>
      <p:regular r:id="rId32"/>
    </p:embeddedFont>
    <p:embeddedFont>
      <p:font typeface="Glacial Indifference" charset="1" panose="00000000000000000000"/>
      <p:regular r:id="rId33"/>
    </p:embeddedFont>
    <p:embeddedFont>
      <p:font typeface="Open Sans Bold Italics" charset="1" panose="020B0806030504020204"/>
      <p:regular r:id="rId34"/>
    </p:embeddedFont>
    <p:embeddedFont>
      <p:font typeface="Montserrat" charset="1" panose="000005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2659204" y="-6225116"/>
            <a:ext cx="6274575" cy="12450233"/>
            <a:chOff x="0" y="0"/>
            <a:chExt cx="3165983" cy="6282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ADC7EA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5400000">
            <a:off x="9151444" y="4851745"/>
            <a:ext cx="6274575" cy="12450233"/>
            <a:chOff x="0" y="0"/>
            <a:chExt cx="3165983" cy="62820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E0E6E9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E0E6E9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814229" y="6428718"/>
            <a:ext cx="12630150" cy="1114425"/>
            <a:chOff x="0" y="0"/>
            <a:chExt cx="3326459" cy="2935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26459" cy="293511"/>
            </a:xfrm>
            <a:custGeom>
              <a:avLst/>
              <a:gdLst/>
              <a:ahLst/>
              <a:cxnLst/>
              <a:rect r="r" b="b" t="t" l="l"/>
              <a:pathLst>
                <a:path h="293511" w="3326459">
                  <a:moveTo>
                    <a:pt x="3123259" y="0"/>
                  </a:moveTo>
                  <a:cubicBezTo>
                    <a:pt x="3235484" y="0"/>
                    <a:pt x="3326459" y="65705"/>
                    <a:pt x="3326459" y="146756"/>
                  </a:cubicBezTo>
                  <a:cubicBezTo>
                    <a:pt x="3326459" y="227806"/>
                    <a:pt x="3235484" y="293511"/>
                    <a:pt x="3123259" y="293511"/>
                  </a:cubicBezTo>
                  <a:lnTo>
                    <a:pt x="203200" y="293511"/>
                  </a:lnTo>
                  <a:cubicBezTo>
                    <a:pt x="90976" y="293511"/>
                    <a:pt x="0" y="227806"/>
                    <a:pt x="0" y="146756"/>
                  </a:cubicBezTo>
                  <a:cubicBezTo>
                    <a:pt x="0" y="6570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3326459" cy="360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4320220"/>
            <a:ext cx="13235916" cy="116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9"/>
              </a:lnSpc>
            </a:pPr>
            <a:r>
              <a:rPr lang="en-US" b="true" sz="795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BUSSINESS GALORE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-428625" y="3501989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3" id="13"/>
          <p:cNvSpPr/>
          <p:nvPr/>
        </p:nvSpPr>
        <p:spPr>
          <a:xfrm>
            <a:off x="12471329" y="7739549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-5400000">
            <a:off x="9766900" y="5394670"/>
            <a:ext cx="6274575" cy="12450233"/>
            <a:chOff x="0" y="0"/>
            <a:chExt cx="3165983" cy="628205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9DB3C1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9DB3C1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5400000">
            <a:off x="2154379" y="-6870065"/>
            <a:ext cx="6274575" cy="12450233"/>
            <a:chOff x="0" y="0"/>
            <a:chExt cx="3165983" cy="62820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5B696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5B696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3707160" y="5409543"/>
            <a:ext cx="10873680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project of Software-Modeling Foundations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03772" y="6645796"/>
            <a:ext cx="4717835" cy="109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By: Julian David Celis Giraldo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Catalina Ariza Ardila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236800" y="3038748"/>
            <a:ext cx="13051200" cy="7248252"/>
          </a:xfrm>
          <a:custGeom>
            <a:avLst/>
            <a:gdLst/>
            <a:ahLst/>
            <a:cxnLst/>
            <a:rect r="r" b="b" t="t" l="l"/>
            <a:pathLst>
              <a:path h="7248252" w="13051200">
                <a:moveTo>
                  <a:pt x="0" y="0"/>
                </a:moveTo>
                <a:lnTo>
                  <a:pt x="13051200" y="0"/>
                </a:lnTo>
                <a:lnTo>
                  <a:pt x="13051200" y="7248252"/>
                </a:lnTo>
                <a:lnTo>
                  <a:pt x="0" y="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9798" r="-2511" b="-33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SECUENCY DIAGRAMS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132232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4" y="3380363"/>
            <a:ext cx="8148907" cy="6926560"/>
          </a:xfrm>
          <a:custGeom>
            <a:avLst/>
            <a:gdLst/>
            <a:ahLst/>
            <a:cxnLst/>
            <a:rect r="r" b="b" t="t" l="l"/>
            <a:pathLst>
              <a:path h="6926560" w="8148907">
                <a:moveTo>
                  <a:pt x="0" y="0"/>
                </a:moveTo>
                <a:lnTo>
                  <a:pt x="8148907" y="0"/>
                </a:lnTo>
                <a:lnTo>
                  <a:pt x="8148907" y="6926559"/>
                </a:lnTo>
                <a:lnTo>
                  <a:pt x="0" y="6926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353" r="-97525" b="-25805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88348" y="3491462"/>
            <a:ext cx="6605882" cy="6815460"/>
          </a:xfrm>
          <a:custGeom>
            <a:avLst/>
            <a:gdLst/>
            <a:ahLst/>
            <a:cxnLst/>
            <a:rect r="r" b="b" t="t" l="l"/>
            <a:pathLst>
              <a:path h="6815460" w="6605882">
                <a:moveTo>
                  <a:pt x="0" y="0"/>
                </a:moveTo>
                <a:lnTo>
                  <a:pt x="6605882" y="0"/>
                </a:lnTo>
                <a:lnTo>
                  <a:pt x="6605882" y="6815460"/>
                </a:lnTo>
                <a:lnTo>
                  <a:pt x="0" y="6815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9098" r="-120048" b="-13279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DEDCE1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9378" y="2174875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E0E6E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BUSINESS MANAGER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132232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98304" y="3620590"/>
            <a:ext cx="8138283" cy="6191718"/>
          </a:xfrm>
          <a:custGeom>
            <a:avLst/>
            <a:gdLst/>
            <a:ahLst/>
            <a:cxnLst/>
            <a:rect r="r" b="b" t="t" l="l"/>
            <a:pathLst>
              <a:path h="6191718" w="8138283">
                <a:moveTo>
                  <a:pt x="0" y="0"/>
                </a:moveTo>
                <a:lnTo>
                  <a:pt x="8138283" y="0"/>
                </a:lnTo>
                <a:lnTo>
                  <a:pt x="8138283" y="6191718"/>
                </a:lnTo>
                <a:lnTo>
                  <a:pt x="0" y="6191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928" t="-219259" r="0" b="-10996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81365" y="924657"/>
            <a:ext cx="5949396" cy="8887651"/>
          </a:xfrm>
          <a:custGeom>
            <a:avLst/>
            <a:gdLst/>
            <a:ahLst/>
            <a:cxnLst/>
            <a:rect r="r" b="b" t="t" l="l"/>
            <a:pathLst>
              <a:path h="8887651" w="5949396">
                <a:moveTo>
                  <a:pt x="0" y="0"/>
                </a:moveTo>
                <a:lnTo>
                  <a:pt x="5949396" y="0"/>
                </a:lnTo>
                <a:lnTo>
                  <a:pt x="5949396" y="8887651"/>
                </a:lnTo>
                <a:lnTo>
                  <a:pt x="0" y="8887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1" t="-13666" r="0" b="-11836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DEDCE1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9378" y="2174875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E0E6E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BUSINESS MANAGER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5704" y="3380363"/>
            <a:ext cx="17839426" cy="5241124"/>
          </a:xfrm>
          <a:custGeom>
            <a:avLst/>
            <a:gdLst/>
            <a:ahLst/>
            <a:cxnLst/>
            <a:rect r="r" b="b" t="t" l="l"/>
            <a:pathLst>
              <a:path h="5241124" w="17839426">
                <a:moveTo>
                  <a:pt x="0" y="0"/>
                </a:moveTo>
                <a:lnTo>
                  <a:pt x="17839426" y="0"/>
                </a:lnTo>
                <a:lnTo>
                  <a:pt x="17839426" y="5241124"/>
                </a:lnTo>
                <a:lnTo>
                  <a:pt x="0" y="5241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969" r="0" b="-9792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378" y="2174875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13223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0008" y="3380363"/>
            <a:ext cx="15719292" cy="6206954"/>
          </a:xfrm>
          <a:custGeom>
            <a:avLst/>
            <a:gdLst/>
            <a:ahLst/>
            <a:cxnLst/>
            <a:rect r="r" b="b" t="t" l="l"/>
            <a:pathLst>
              <a:path h="6206954" w="15719292">
                <a:moveTo>
                  <a:pt x="0" y="0"/>
                </a:moveTo>
                <a:lnTo>
                  <a:pt x="15719292" y="0"/>
                </a:lnTo>
                <a:lnTo>
                  <a:pt x="15719292" y="6206954"/>
                </a:lnTo>
                <a:lnTo>
                  <a:pt x="0" y="6206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5245" r="-3693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378" y="2174875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13223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CUSTOMER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132232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86896" y="3839093"/>
            <a:ext cx="5554580" cy="5419207"/>
          </a:xfrm>
          <a:custGeom>
            <a:avLst/>
            <a:gdLst/>
            <a:ahLst/>
            <a:cxnLst/>
            <a:rect r="r" b="b" t="t" l="l"/>
            <a:pathLst>
              <a:path h="5419207" w="5554580">
                <a:moveTo>
                  <a:pt x="0" y="0"/>
                </a:moveTo>
                <a:lnTo>
                  <a:pt x="5554581" y="0"/>
                </a:lnTo>
                <a:lnTo>
                  <a:pt x="5554581" y="5419207"/>
                </a:lnTo>
                <a:lnTo>
                  <a:pt x="0" y="5419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036" r="-108147" b="-9562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26351" y="3839093"/>
            <a:ext cx="6595470" cy="5562857"/>
          </a:xfrm>
          <a:custGeom>
            <a:avLst/>
            <a:gdLst/>
            <a:ahLst/>
            <a:cxnLst/>
            <a:rect r="r" b="b" t="t" l="l"/>
            <a:pathLst>
              <a:path h="5562857" w="6595470">
                <a:moveTo>
                  <a:pt x="0" y="0"/>
                </a:moveTo>
                <a:lnTo>
                  <a:pt x="6595470" y="0"/>
                </a:lnTo>
                <a:lnTo>
                  <a:pt x="6595470" y="5562857"/>
                </a:lnTo>
                <a:lnTo>
                  <a:pt x="0" y="5562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99" r="-110922" b="-1457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52578" y="-187459"/>
            <a:ext cx="5553228" cy="10346590"/>
          </a:xfrm>
          <a:custGeom>
            <a:avLst/>
            <a:gdLst/>
            <a:ahLst/>
            <a:cxnLst/>
            <a:rect r="r" b="b" t="t" l="l"/>
            <a:pathLst>
              <a:path h="10346590" w="5553228">
                <a:moveTo>
                  <a:pt x="0" y="0"/>
                </a:moveTo>
                <a:lnTo>
                  <a:pt x="5553228" y="0"/>
                </a:lnTo>
                <a:lnTo>
                  <a:pt x="5553228" y="10346590"/>
                </a:lnTo>
                <a:lnTo>
                  <a:pt x="0" y="10346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503" t="-1080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DEDCE1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9378" y="2174875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E0E6E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EMPLOYEE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79378" y="3419245"/>
            <a:ext cx="8734603" cy="6669601"/>
          </a:xfrm>
          <a:custGeom>
            <a:avLst/>
            <a:gdLst/>
            <a:ahLst/>
            <a:cxnLst/>
            <a:rect r="r" b="b" t="t" l="l"/>
            <a:pathLst>
              <a:path h="6669601" w="8734603">
                <a:moveTo>
                  <a:pt x="0" y="0"/>
                </a:moveTo>
                <a:lnTo>
                  <a:pt x="8734603" y="0"/>
                </a:lnTo>
                <a:lnTo>
                  <a:pt x="8734603" y="6669600"/>
                </a:lnTo>
                <a:lnTo>
                  <a:pt x="0" y="666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8483" r="-8904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378" y="2174875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13223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8178490" y="1028700"/>
            <a:ext cx="8861932" cy="7991852"/>
          </a:xfrm>
          <a:custGeom>
            <a:avLst/>
            <a:gdLst/>
            <a:ahLst/>
            <a:cxnLst/>
            <a:rect r="r" b="b" t="t" l="l"/>
            <a:pathLst>
              <a:path h="7991852" w="8861932">
                <a:moveTo>
                  <a:pt x="8861933" y="0"/>
                </a:moveTo>
                <a:lnTo>
                  <a:pt x="0" y="0"/>
                </a:lnTo>
                <a:lnTo>
                  <a:pt x="0" y="7991852"/>
                </a:lnTo>
                <a:lnTo>
                  <a:pt x="8861933" y="7991852"/>
                </a:lnTo>
                <a:lnTo>
                  <a:pt x="88619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84263" y="261797"/>
            <a:ext cx="6074085" cy="6689024"/>
          </a:xfrm>
          <a:custGeom>
            <a:avLst/>
            <a:gdLst/>
            <a:ahLst/>
            <a:cxnLst/>
            <a:rect r="r" b="b" t="t" l="l"/>
            <a:pathLst>
              <a:path h="6689024" w="6074085">
                <a:moveTo>
                  <a:pt x="0" y="0"/>
                </a:moveTo>
                <a:lnTo>
                  <a:pt x="6074085" y="0"/>
                </a:lnTo>
                <a:lnTo>
                  <a:pt x="6074085" y="6689024"/>
                </a:lnTo>
                <a:lnTo>
                  <a:pt x="0" y="668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19607" y="5714230"/>
            <a:ext cx="5040323" cy="4032258"/>
          </a:xfrm>
          <a:custGeom>
            <a:avLst/>
            <a:gdLst/>
            <a:ahLst/>
            <a:cxnLst/>
            <a:rect r="r" b="b" t="t" l="l"/>
            <a:pathLst>
              <a:path h="4032258" w="5040323">
                <a:moveTo>
                  <a:pt x="0" y="0"/>
                </a:moveTo>
                <a:lnTo>
                  <a:pt x="5040323" y="0"/>
                </a:lnTo>
                <a:lnTo>
                  <a:pt x="5040323" y="4032258"/>
                </a:lnTo>
                <a:lnTo>
                  <a:pt x="0" y="403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24238" y="3743288"/>
            <a:ext cx="5857780" cy="2503551"/>
            <a:chOff x="0" y="0"/>
            <a:chExt cx="7810373" cy="333806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CRC CARDS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947478"/>
              <a:ext cx="7810373" cy="390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03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585310" y="101741"/>
            <a:ext cx="5344265" cy="10083518"/>
          </a:xfrm>
          <a:custGeom>
            <a:avLst/>
            <a:gdLst/>
            <a:ahLst/>
            <a:cxnLst/>
            <a:rect r="r" b="b" t="t" l="l"/>
            <a:pathLst>
              <a:path h="10083518" w="5344265">
                <a:moveTo>
                  <a:pt x="0" y="0"/>
                </a:moveTo>
                <a:lnTo>
                  <a:pt x="5344265" y="0"/>
                </a:lnTo>
                <a:lnTo>
                  <a:pt x="5344265" y="10083518"/>
                </a:lnTo>
                <a:lnTo>
                  <a:pt x="0" y="10083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24238" y="3743288"/>
            <a:ext cx="5857780" cy="2503551"/>
            <a:chOff x="0" y="0"/>
            <a:chExt cx="7810373" cy="333806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CRC CARDS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947478"/>
              <a:ext cx="7810373" cy="390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03"/>
                </a:lnSpc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906593" y="550885"/>
            <a:ext cx="7297495" cy="8707415"/>
          </a:xfrm>
          <a:custGeom>
            <a:avLst/>
            <a:gdLst/>
            <a:ahLst/>
            <a:cxnLst/>
            <a:rect r="r" b="b" t="t" l="l"/>
            <a:pathLst>
              <a:path h="8707415" w="7297495">
                <a:moveTo>
                  <a:pt x="0" y="0"/>
                </a:moveTo>
                <a:lnTo>
                  <a:pt x="7297495" y="0"/>
                </a:lnTo>
                <a:lnTo>
                  <a:pt x="7297495" y="8707415"/>
                </a:lnTo>
                <a:lnTo>
                  <a:pt x="0" y="8707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24238" y="3743288"/>
            <a:ext cx="5857780" cy="2503551"/>
            <a:chOff x="0" y="0"/>
            <a:chExt cx="7810373" cy="333806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CRC CARDS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947478"/>
              <a:ext cx="7810373" cy="390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03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6369695" y="0"/>
            <a:ext cx="0" cy="790946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237656" y="2547822"/>
            <a:ext cx="264078" cy="26407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38225" y="3364109"/>
            <a:ext cx="5199431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INDEX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17521" y="2424273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BUSINESS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17521" y="3316243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 STORIES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96984" y="415126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APPLICATION PROCESSES AND COMPONENTS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17521" y="4986293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ACTIVITY DIAGRAMS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17521" y="582131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CRC CARDS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228131" y="4217390"/>
            <a:ext cx="264078" cy="26407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237656" y="5052968"/>
            <a:ext cx="264078" cy="26407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237656" y="6724123"/>
            <a:ext cx="264078" cy="26407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237656" y="5888546"/>
            <a:ext cx="264078" cy="26407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228131" y="3381812"/>
            <a:ext cx="264078" cy="26407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6730334" y="6656343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CLASS DIAGRAM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333901" cy="3279284"/>
            <a:chOff x="0" y="0"/>
            <a:chExt cx="2194937" cy="863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937" cy="863680"/>
            </a:xfrm>
            <a:custGeom>
              <a:avLst/>
              <a:gdLst/>
              <a:ahLst/>
              <a:cxnLst/>
              <a:rect r="r" b="b" t="t" l="l"/>
              <a:pathLst>
                <a:path h="863680" w="2194937">
                  <a:moveTo>
                    <a:pt x="0" y="0"/>
                  </a:moveTo>
                  <a:lnTo>
                    <a:pt x="2194937" y="0"/>
                  </a:lnTo>
                  <a:lnTo>
                    <a:pt x="2194937" y="863680"/>
                  </a:lnTo>
                  <a:lnTo>
                    <a:pt x="0" y="863680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194937" cy="93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12079" y="173663"/>
            <a:ext cx="6897972" cy="9530877"/>
          </a:xfrm>
          <a:custGeom>
            <a:avLst/>
            <a:gdLst/>
            <a:ahLst/>
            <a:cxnLst/>
            <a:rect r="r" b="b" t="t" l="l"/>
            <a:pathLst>
              <a:path h="9530877" w="6897972">
                <a:moveTo>
                  <a:pt x="0" y="0"/>
                </a:moveTo>
                <a:lnTo>
                  <a:pt x="6897972" y="0"/>
                </a:lnTo>
                <a:lnTo>
                  <a:pt x="6897972" y="9530877"/>
                </a:lnTo>
                <a:lnTo>
                  <a:pt x="0" y="953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66763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 DIAGRAM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0093" y="1028700"/>
            <a:ext cx="12547814" cy="7847011"/>
          </a:xfrm>
          <a:custGeom>
            <a:avLst/>
            <a:gdLst/>
            <a:ahLst/>
            <a:cxnLst/>
            <a:rect r="r" b="b" t="t" l="l"/>
            <a:pathLst>
              <a:path h="7847011" w="12547814">
                <a:moveTo>
                  <a:pt x="0" y="0"/>
                </a:moveTo>
                <a:lnTo>
                  <a:pt x="12547814" y="0"/>
                </a:lnTo>
                <a:lnTo>
                  <a:pt x="12547814" y="7847011"/>
                </a:lnTo>
                <a:lnTo>
                  <a:pt x="0" y="7847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92944" y="111688"/>
            <a:ext cx="12302111" cy="10063624"/>
          </a:xfrm>
          <a:custGeom>
            <a:avLst/>
            <a:gdLst/>
            <a:ahLst/>
            <a:cxnLst/>
            <a:rect r="r" b="b" t="t" l="l"/>
            <a:pathLst>
              <a:path h="10063624" w="12302111">
                <a:moveTo>
                  <a:pt x="0" y="0"/>
                </a:moveTo>
                <a:lnTo>
                  <a:pt x="12302112" y="0"/>
                </a:lnTo>
                <a:lnTo>
                  <a:pt x="12302112" y="10063624"/>
                </a:lnTo>
                <a:lnTo>
                  <a:pt x="0" y="10063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22809" y="5883952"/>
            <a:ext cx="3126490" cy="3137901"/>
          </a:xfrm>
          <a:custGeom>
            <a:avLst/>
            <a:gdLst/>
            <a:ahLst/>
            <a:cxnLst/>
            <a:rect r="r" b="b" t="t" l="l"/>
            <a:pathLst>
              <a:path h="3137901" w="3126490">
                <a:moveTo>
                  <a:pt x="0" y="0"/>
                </a:moveTo>
                <a:lnTo>
                  <a:pt x="3126491" y="0"/>
                </a:lnTo>
                <a:lnTo>
                  <a:pt x="3126491" y="3137901"/>
                </a:lnTo>
                <a:lnTo>
                  <a:pt x="0" y="3137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427325"/>
            <a:ext cx="10732976" cy="203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8124" indent="-269062" lvl="1">
              <a:lnSpc>
                <a:spcPts val="3265"/>
              </a:lnSpc>
              <a:buFont typeface="Arial"/>
              <a:buChar char="•"/>
            </a:pPr>
          </a:p>
          <a:p>
            <a:pPr algn="l" marL="538124" indent="-269062" lvl="1">
              <a:lnSpc>
                <a:spcPts val="3265"/>
              </a:lnSpc>
              <a:buFont typeface="Arial"/>
              <a:buChar char="•"/>
            </a:pPr>
            <a:r>
              <a:rPr lang="en-US" sz="2492" spc="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Thanks for your attention</a:t>
            </a:r>
          </a:p>
          <a:p>
            <a:pPr algn="l" marL="538124" indent="-269062" lvl="1">
              <a:lnSpc>
                <a:spcPts val="3265"/>
              </a:lnSpc>
              <a:buFont typeface="Arial"/>
              <a:buChar char="•"/>
            </a:pPr>
            <a:r>
              <a:rPr lang="en-US" sz="2492" spc="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 marL="538124" indent="-269062" lvl="1">
              <a:lnSpc>
                <a:spcPts val="3265"/>
              </a:lnSpc>
              <a:buFont typeface="Arial"/>
              <a:buChar char="•"/>
            </a:pPr>
            <a:r>
              <a:rPr lang="en-US" sz="2492" spc="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 marL="538124" indent="-269062" lvl="1">
              <a:lnSpc>
                <a:spcPts val="3265"/>
              </a:lnSpc>
              <a:buFont typeface="Arial"/>
              <a:buChar char="•"/>
            </a:pPr>
            <a:r>
              <a:rPr lang="en-US" sz="2492" spc="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109886"/>
            <a:chOff x="0" y="0"/>
            <a:chExt cx="4816593" cy="8190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9065"/>
            </a:xfrm>
            <a:custGeom>
              <a:avLst/>
              <a:gdLst/>
              <a:ahLst/>
              <a:cxnLst/>
              <a:rect r="r" b="b" t="t" l="l"/>
              <a:pathLst>
                <a:path h="81906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9065"/>
                  </a:lnTo>
                  <a:lnTo>
                    <a:pt x="0" y="819065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885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4774807"/>
            <a:ext cx="2028780" cy="4483493"/>
          </a:xfrm>
          <a:custGeom>
            <a:avLst/>
            <a:gdLst/>
            <a:ahLst/>
            <a:cxnLst/>
            <a:rect r="r" b="b" t="t" l="l"/>
            <a:pathLst>
              <a:path h="4483493" w="2028780">
                <a:moveTo>
                  <a:pt x="0" y="0"/>
                </a:moveTo>
                <a:lnTo>
                  <a:pt x="2028780" y="0"/>
                </a:lnTo>
                <a:lnTo>
                  <a:pt x="2028780" y="4483493"/>
                </a:lnTo>
                <a:lnTo>
                  <a:pt x="0" y="4483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10562" y="4366633"/>
            <a:ext cx="646918" cy="776867"/>
          </a:xfrm>
          <a:custGeom>
            <a:avLst/>
            <a:gdLst/>
            <a:ahLst/>
            <a:cxnLst/>
            <a:rect r="r" b="b" t="t" l="l"/>
            <a:pathLst>
              <a:path h="776867" w="646918">
                <a:moveTo>
                  <a:pt x="0" y="0"/>
                </a:moveTo>
                <a:lnTo>
                  <a:pt x="646918" y="0"/>
                </a:lnTo>
                <a:lnTo>
                  <a:pt x="646918" y="776867"/>
                </a:lnTo>
                <a:lnTo>
                  <a:pt x="0" y="7768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27513" y="5143500"/>
            <a:ext cx="2531787" cy="2956439"/>
          </a:xfrm>
          <a:custGeom>
            <a:avLst/>
            <a:gdLst/>
            <a:ahLst/>
            <a:cxnLst/>
            <a:rect r="r" b="b" t="t" l="l"/>
            <a:pathLst>
              <a:path h="2956439" w="2531787">
                <a:moveTo>
                  <a:pt x="0" y="0"/>
                </a:moveTo>
                <a:lnTo>
                  <a:pt x="2531787" y="0"/>
                </a:lnTo>
                <a:lnTo>
                  <a:pt x="2531787" y="2956439"/>
                </a:lnTo>
                <a:lnTo>
                  <a:pt x="0" y="29564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15943" y="4309636"/>
            <a:ext cx="1408873" cy="1645181"/>
          </a:xfrm>
          <a:custGeom>
            <a:avLst/>
            <a:gdLst/>
            <a:ahLst/>
            <a:cxnLst/>
            <a:rect r="r" b="b" t="t" l="l"/>
            <a:pathLst>
              <a:path h="1645181" w="1408873">
                <a:moveTo>
                  <a:pt x="0" y="0"/>
                </a:moveTo>
                <a:lnTo>
                  <a:pt x="1408873" y="0"/>
                </a:lnTo>
                <a:lnTo>
                  <a:pt x="1408873" y="1645181"/>
                </a:lnTo>
                <a:lnTo>
                  <a:pt x="0" y="16451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298916" y="3343806"/>
            <a:ext cx="875911" cy="1022827"/>
          </a:xfrm>
          <a:custGeom>
            <a:avLst/>
            <a:gdLst/>
            <a:ahLst/>
            <a:cxnLst/>
            <a:rect r="r" b="b" t="t" l="l"/>
            <a:pathLst>
              <a:path h="1022827" w="875911">
                <a:moveTo>
                  <a:pt x="0" y="0"/>
                </a:moveTo>
                <a:lnTo>
                  <a:pt x="875912" y="0"/>
                </a:lnTo>
                <a:lnTo>
                  <a:pt x="875912" y="1022827"/>
                </a:lnTo>
                <a:lnTo>
                  <a:pt x="0" y="10228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74263" y="8022940"/>
            <a:ext cx="1362609" cy="1591157"/>
          </a:xfrm>
          <a:custGeom>
            <a:avLst/>
            <a:gdLst/>
            <a:ahLst/>
            <a:cxnLst/>
            <a:rect r="r" b="b" t="t" l="l"/>
            <a:pathLst>
              <a:path h="1591157" w="1362609">
                <a:moveTo>
                  <a:pt x="0" y="0"/>
                </a:moveTo>
                <a:lnTo>
                  <a:pt x="1362609" y="0"/>
                </a:lnTo>
                <a:lnTo>
                  <a:pt x="1362609" y="1591156"/>
                </a:lnTo>
                <a:lnTo>
                  <a:pt x="0" y="15911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4951340"/>
            <a:ext cx="787029" cy="919036"/>
          </a:xfrm>
          <a:custGeom>
            <a:avLst/>
            <a:gdLst/>
            <a:ahLst/>
            <a:cxnLst/>
            <a:rect r="r" b="b" t="t" l="l"/>
            <a:pathLst>
              <a:path h="919036" w="787029">
                <a:moveTo>
                  <a:pt x="0" y="0"/>
                </a:moveTo>
                <a:lnTo>
                  <a:pt x="787029" y="0"/>
                </a:lnTo>
                <a:lnTo>
                  <a:pt x="787029" y="919036"/>
                </a:lnTo>
                <a:lnTo>
                  <a:pt x="0" y="9190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114878">
            <a:off x="857009" y="5848437"/>
            <a:ext cx="563624" cy="446800"/>
          </a:xfrm>
          <a:custGeom>
            <a:avLst/>
            <a:gdLst/>
            <a:ahLst/>
            <a:cxnLst/>
            <a:rect r="r" b="b" t="t" l="l"/>
            <a:pathLst>
              <a:path h="446800" w="563624">
                <a:moveTo>
                  <a:pt x="0" y="0"/>
                </a:moveTo>
                <a:lnTo>
                  <a:pt x="563624" y="0"/>
                </a:lnTo>
                <a:lnTo>
                  <a:pt x="563624" y="446800"/>
                </a:lnTo>
                <a:lnTo>
                  <a:pt x="0" y="446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117144" y="3459412"/>
            <a:ext cx="3239135" cy="2591308"/>
          </a:xfrm>
          <a:custGeom>
            <a:avLst/>
            <a:gdLst/>
            <a:ahLst/>
            <a:cxnLst/>
            <a:rect r="r" b="b" t="t" l="l"/>
            <a:pathLst>
              <a:path h="2591308" w="3239135">
                <a:moveTo>
                  <a:pt x="0" y="0"/>
                </a:moveTo>
                <a:lnTo>
                  <a:pt x="3239136" y="0"/>
                </a:lnTo>
                <a:lnTo>
                  <a:pt x="3239136" y="2591309"/>
                </a:lnTo>
                <a:lnTo>
                  <a:pt x="0" y="25913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flipV="true">
            <a:off x="3057480" y="4755066"/>
            <a:ext cx="2653050" cy="32678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9356280" y="4755066"/>
            <a:ext cx="3059664" cy="37716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V="true">
            <a:off x="9144577" y="3857439"/>
            <a:ext cx="5154339" cy="261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9144577" y="5788873"/>
            <a:ext cx="5582936" cy="223406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9359365" y="5299885"/>
            <a:ext cx="5582936" cy="223406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0277752" y="5224955"/>
            <a:ext cx="634463" cy="501802"/>
          </a:xfrm>
          <a:custGeom>
            <a:avLst/>
            <a:gdLst/>
            <a:ahLst/>
            <a:cxnLst/>
            <a:rect r="r" b="b" t="t" l="l"/>
            <a:pathLst>
              <a:path h="501802" w="634463">
                <a:moveTo>
                  <a:pt x="0" y="0"/>
                </a:moveTo>
                <a:lnTo>
                  <a:pt x="634463" y="0"/>
                </a:lnTo>
                <a:lnTo>
                  <a:pt x="634463" y="501802"/>
                </a:lnTo>
                <a:lnTo>
                  <a:pt x="0" y="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055567" y="6300069"/>
            <a:ext cx="1050286" cy="643300"/>
          </a:xfrm>
          <a:custGeom>
            <a:avLst/>
            <a:gdLst/>
            <a:ahLst/>
            <a:cxnLst/>
            <a:rect r="r" b="b" t="t" l="l"/>
            <a:pathLst>
              <a:path h="643300" w="1050286">
                <a:moveTo>
                  <a:pt x="0" y="0"/>
                </a:moveTo>
                <a:lnTo>
                  <a:pt x="1050287" y="0"/>
                </a:lnTo>
                <a:lnTo>
                  <a:pt x="1050287" y="643300"/>
                </a:lnTo>
                <a:lnTo>
                  <a:pt x="0" y="6433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1066763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BUSINESS MODEL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72074" y="6368993"/>
            <a:ext cx="3829186" cy="647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</a:pPr>
            <a:r>
              <a:rPr lang="en-US" sz="4396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BUSINESS GALORE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8575266" y="5848141"/>
            <a:ext cx="634463" cy="501802"/>
          </a:xfrm>
          <a:custGeom>
            <a:avLst/>
            <a:gdLst/>
            <a:ahLst/>
            <a:cxnLst/>
            <a:rect r="r" b="b" t="t" l="l"/>
            <a:pathLst>
              <a:path h="501802" w="634463">
                <a:moveTo>
                  <a:pt x="0" y="0"/>
                </a:moveTo>
                <a:lnTo>
                  <a:pt x="634462" y="0"/>
                </a:lnTo>
                <a:lnTo>
                  <a:pt x="634462" y="501802"/>
                </a:lnTo>
                <a:lnTo>
                  <a:pt x="0" y="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323977" y="7778289"/>
            <a:ext cx="1050286" cy="643300"/>
          </a:xfrm>
          <a:custGeom>
            <a:avLst/>
            <a:gdLst/>
            <a:ahLst/>
            <a:cxnLst/>
            <a:rect r="r" b="b" t="t" l="l"/>
            <a:pathLst>
              <a:path h="643300" w="1050286">
                <a:moveTo>
                  <a:pt x="0" y="0"/>
                </a:moveTo>
                <a:lnTo>
                  <a:pt x="1050286" y="0"/>
                </a:lnTo>
                <a:lnTo>
                  <a:pt x="1050286" y="643300"/>
                </a:lnTo>
                <a:lnTo>
                  <a:pt x="0" y="6433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365657" y="4270753"/>
            <a:ext cx="1050286" cy="643300"/>
          </a:xfrm>
          <a:custGeom>
            <a:avLst/>
            <a:gdLst/>
            <a:ahLst/>
            <a:cxnLst/>
            <a:rect r="r" b="b" t="t" l="l"/>
            <a:pathLst>
              <a:path h="643300" w="1050286">
                <a:moveTo>
                  <a:pt x="0" y="0"/>
                </a:moveTo>
                <a:lnTo>
                  <a:pt x="1050286" y="0"/>
                </a:lnTo>
                <a:lnTo>
                  <a:pt x="1050286" y="643300"/>
                </a:lnTo>
                <a:lnTo>
                  <a:pt x="0" y="6433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356280" y="4115732"/>
            <a:ext cx="634463" cy="501802"/>
          </a:xfrm>
          <a:custGeom>
            <a:avLst/>
            <a:gdLst/>
            <a:ahLst/>
            <a:cxnLst/>
            <a:rect r="r" b="b" t="t" l="l"/>
            <a:pathLst>
              <a:path h="501802" w="634463">
                <a:moveTo>
                  <a:pt x="0" y="0"/>
                </a:moveTo>
                <a:lnTo>
                  <a:pt x="634462" y="0"/>
                </a:lnTo>
                <a:lnTo>
                  <a:pt x="634462" y="501802"/>
                </a:lnTo>
                <a:lnTo>
                  <a:pt x="0" y="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374263" y="3343806"/>
            <a:ext cx="681304" cy="417299"/>
          </a:xfrm>
          <a:custGeom>
            <a:avLst/>
            <a:gdLst/>
            <a:ahLst/>
            <a:cxnLst/>
            <a:rect r="r" b="b" t="t" l="l"/>
            <a:pathLst>
              <a:path h="417299" w="681304">
                <a:moveTo>
                  <a:pt x="0" y="0"/>
                </a:moveTo>
                <a:lnTo>
                  <a:pt x="681304" y="0"/>
                </a:lnTo>
                <a:lnTo>
                  <a:pt x="681304" y="417299"/>
                </a:lnTo>
                <a:lnTo>
                  <a:pt x="0" y="4172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366798" y="3259303"/>
            <a:ext cx="634463" cy="501802"/>
          </a:xfrm>
          <a:custGeom>
            <a:avLst/>
            <a:gdLst/>
            <a:ahLst/>
            <a:cxnLst/>
            <a:rect r="r" b="b" t="t" l="l"/>
            <a:pathLst>
              <a:path h="501802" w="634463">
                <a:moveTo>
                  <a:pt x="0" y="0"/>
                </a:moveTo>
                <a:lnTo>
                  <a:pt x="634462" y="0"/>
                </a:lnTo>
                <a:lnTo>
                  <a:pt x="634462" y="501802"/>
                </a:lnTo>
                <a:lnTo>
                  <a:pt x="0" y="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4238" y="3679259"/>
            <a:ext cx="5857780" cy="1635454"/>
            <a:chOff x="0" y="0"/>
            <a:chExt cx="7810373" cy="218060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USER STORIES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51701"/>
              <a:ext cx="7050665" cy="528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6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24238" y="4699000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MANAGER (ADMINISTRATOR)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4000" y="141636"/>
            <a:ext cx="6820421" cy="1694679"/>
            <a:chOff x="0" y="0"/>
            <a:chExt cx="1796325" cy="4463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96325" cy="446335"/>
            </a:xfrm>
            <a:custGeom>
              <a:avLst/>
              <a:gdLst/>
              <a:ahLst/>
              <a:cxnLst/>
              <a:rect r="r" b="b" t="t" l="l"/>
              <a:pathLst>
                <a:path h="446335" w="1796325">
                  <a:moveTo>
                    <a:pt x="9081" y="0"/>
                  </a:moveTo>
                  <a:lnTo>
                    <a:pt x="1787244" y="0"/>
                  </a:lnTo>
                  <a:cubicBezTo>
                    <a:pt x="1792259" y="0"/>
                    <a:pt x="1796325" y="4066"/>
                    <a:pt x="1796325" y="9081"/>
                  </a:cubicBezTo>
                  <a:lnTo>
                    <a:pt x="1796325" y="437254"/>
                  </a:lnTo>
                  <a:cubicBezTo>
                    <a:pt x="1796325" y="442270"/>
                    <a:pt x="1792259" y="446335"/>
                    <a:pt x="1787244" y="446335"/>
                  </a:cubicBezTo>
                  <a:lnTo>
                    <a:pt x="9081" y="446335"/>
                  </a:lnTo>
                  <a:cubicBezTo>
                    <a:pt x="6672" y="446335"/>
                    <a:pt x="4363" y="445378"/>
                    <a:pt x="2660" y="443675"/>
                  </a:cubicBezTo>
                  <a:cubicBezTo>
                    <a:pt x="957" y="441972"/>
                    <a:pt x="0" y="439663"/>
                    <a:pt x="0" y="437254"/>
                  </a:cubicBezTo>
                  <a:lnTo>
                    <a:pt x="0" y="9081"/>
                  </a:lnTo>
                  <a:cubicBezTo>
                    <a:pt x="0" y="4066"/>
                    <a:pt x="4066" y="0"/>
                    <a:pt x="90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796325" cy="513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272012" y="232403"/>
            <a:ext cx="6692409" cy="1455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585" indent="-215792" lvl="1">
              <a:lnSpc>
                <a:spcPts val="2898"/>
              </a:lnSpc>
              <a:buFont typeface="Arial"/>
              <a:buChar char="•"/>
            </a:pPr>
            <a:r>
              <a:rPr lang="en-US" sz="1999" spc="18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A MANAGER, I WANT TO BE ABLE TO REGISTER MY SHOP IN THE APPLICATION SO THAT CUSTOMERS CAN LEARN ABOUT MY BUSINESS.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62915" y="2036340"/>
            <a:ext cx="6803203" cy="1857851"/>
            <a:chOff x="0" y="0"/>
            <a:chExt cx="9070938" cy="247713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36933" y="145038"/>
              <a:ext cx="8702598" cy="1955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41526" indent="-220763" lvl="1">
                <a:lnSpc>
                  <a:spcPts val="2965"/>
                </a:lnSpc>
                <a:buFont typeface="Arial"/>
                <a:buChar char="•"/>
              </a:pPr>
              <a:r>
                <a:rPr lang="en-US" sz="2045" spc="192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MANAGER, I WANT TO HAVE A SPACE TO LIST SERVICES, DETAILS, AND THE SERVICE HOURS, SO THAT CUSTOMERS ARE WELL INFORMED ABOUT THESE ASPECTS.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9070938" cy="2477135"/>
              <a:chOff x="0" y="0"/>
              <a:chExt cx="1765349" cy="48209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65349" cy="482090"/>
              </a:xfrm>
              <a:custGeom>
                <a:avLst/>
                <a:gdLst/>
                <a:ahLst/>
                <a:cxnLst/>
                <a:rect r="r" b="b" t="t" l="l"/>
                <a:pathLst>
                  <a:path h="482090" w="1765349">
                    <a:moveTo>
                      <a:pt x="11380" y="0"/>
                    </a:moveTo>
                    <a:lnTo>
                      <a:pt x="1753969" y="0"/>
                    </a:lnTo>
                    <a:cubicBezTo>
                      <a:pt x="1760254" y="0"/>
                      <a:pt x="1765349" y="5095"/>
                      <a:pt x="1765349" y="11380"/>
                    </a:cubicBezTo>
                    <a:lnTo>
                      <a:pt x="1765349" y="470710"/>
                    </a:lnTo>
                    <a:cubicBezTo>
                      <a:pt x="1765349" y="476995"/>
                      <a:pt x="1760254" y="482090"/>
                      <a:pt x="1753969" y="482090"/>
                    </a:cubicBezTo>
                    <a:lnTo>
                      <a:pt x="11380" y="482090"/>
                    </a:lnTo>
                    <a:cubicBezTo>
                      <a:pt x="8362" y="482090"/>
                      <a:pt x="5467" y="480891"/>
                      <a:pt x="3333" y="478757"/>
                    </a:cubicBezTo>
                    <a:cubicBezTo>
                      <a:pt x="1199" y="476623"/>
                      <a:pt x="0" y="473728"/>
                      <a:pt x="0" y="470710"/>
                    </a:cubicBezTo>
                    <a:lnTo>
                      <a:pt x="0" y="11380"/>
                    </a:lnTo>
                    <a:cubicBezTo>
                      <a:pt x="0" y="5095"/>
                      <a:pt x="5095" y="0"/>
                      <a:pt x="1138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66675"/>
                <a:ext cx="1765349" cy="5487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9144000" y="6356795"/>
            <a:ext cx="6822119" cy="2144001"/>
            <a:chOff x="0" y="0"/>
            <a:chExt cx="9096158" cy="2858668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201296"/>
              <a:ext cx="8832615" cy="2409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MANAGER, I WANT TO BE ABLE TO SHOW BASIC INFORMATION ABOUT MY EMPLOYEES ON THE SHOP'S PROFILE, SO THAT CUSTOMERS CAN SEE RELEVANT DETAILS AND CHOOSE WHO THEY WANT TO SCHEDULE WITH.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0" y="0"/>
              <a:ext cx="9096158" cy="2858668"/>
              <a:chOff x="0" y="0"/>
              <a:chExt cx="1796772" cy="564675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796772" cy="564675"/>
              </a:xfrm>
              <a:custGeom>
                <a:avLst/>
                <a:gdLst/>
                <a:ahLst/>
                <a:cxnLst/>
                <a:rect r="r" b="b" t="t" l="l"/>
                <a:pathLst>
                  <a:path h="564675" w="1796772">
                    <a:moveTo>
                      <a:pt x="11348" y="0"/>
                    </a:moveTo>
                    <a:lnTo>
                      <a:pt x="1785424" y="0"/>
                    </a:lnTo>
                    <a:cubicBezTo>
                      <a:pt x="1788434" y="0"/>
                      <a:pt x="1791320" y="1196"/>
                      <a:pt x="1793448" y="3324"/>
                    </a:cubicBezTo>
                    <a:cubicBezTo>
                      <a:pt x="1795576" y="5452"/>
                      <a:pt x="1796772" y="8339"/>
                      <a:pt x="1796772" y="11348"/>
                    </a:cubicBezTo>
                    <a:lnTo>
                      <a:pt x="1796772" y="553327"/>
                    </a:lnTo>
                    <a:cubicBezTo>
                      <a:pt x="1796772" y="556337"/>
                      <a:pt x="1795576" y="559223"/>
                      <a:pt x="1793448" y="561351"/>
                    </a:cubicBezTo>
                    <a:cubicBezTo>
                      <a:pt x="1791320" y="563480"/>
                      <a:pt x="1788434" y="564675"/>
                      <a:pt x="1785424" y="564675"/>
                    </a:cubicBezTo>
                    <a:lnTo>
                      <a:pt x="11348" y="564675"/>
                    </a:lnTo>
                    <a:cubicBezTo>
                      <a:pt x="8339" y="564675"/>
                      <a:pt x="5452" y="563480"/>
                      <a:pt x="3324" y="561351"/>
                    </a:cubicBezTo>
                    <a:cubicBezTo>
                      <a:pt x="1196" y="559223"/>
                      <a:pt x="0" y="556337"/>
                      <a:pt x="0" y="553327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66675"/>
                <a:ext cx="1796772" cy="63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9162915" y="4093248"/>
            <a:ext cx="6803203" cy="2064490"/>
            <a:chOff x="0" y="0"/>
            <a:chExt cx="9070938" cy="275265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185438" y="14425"/>
              <a:ext cx="8783770" cy="2409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MANAGER, I WANT TO HAVE A SPACE TO SHOWCASE IN DETAIL THE WORKS OR SERVICES OFFERED IN MY SHOP, SO THAT CUSTOMERS CAN CHECK IF IT'S WHAT THEY ARE LOOKING FOR.</a:t>
              </a:r>
            </a:p>
          </p:txBody>
        </p:sp>
        <p:grpSp>
          <p:nvGrpSpPr>
            <p:cNvPr name="Group 25" id="25"/>
            <p:cNvGrpSpPr/>
            <p:nvPr/>
          </p:nvGrpSpPr>
          <p:grpSpPr>
            <a:xfrm rot="0">
              <a:off x="0" y="0"/>
              <a:ext cx="9070938" cy="2752654"/>
              <a:chOff x="0" y="0"/>
              <a:chExt cx="1791790" cy="54373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791790" cy="543734"/>
              </a:xfrm>
              <a:custGeom>
                <a:avLst/>
                <a:gdLst/>
                <a:ahLst/>
                <a:cxnLst/>
                <a:rect r="r" b="b" t="t" l="l"/>
                <a:pathLst>
                  <a:path h="543734" w="1791790">
                    <a:moveTo>
                      <a:pt x="11380" y="0"/>
                    </a:moveTo>
                    <a:lnTo>
                      <a:pt x="1780411" y="0"/>
                    </a:lnTo>
                    <a:cubicBezTo>
                      <a:pt x="1783429" y="0"/>
                      <a:pt x="1786323" y="1199"/>
                      <a:pt x="1788457" y="3333"/>
                    </a:cubicBezTo>
                    <a:cubicBezTo>
                      <a:pt x="1790591" y="5467"/>
                      <a:pt x="1791790" y="8362"/>
                      <a:pt x="1791790" y="11380"/>
                    </a:cubicBezTo>
                    <a:lnTo>
                      <a:pt x="1791790" y="532354"/>
                    </a:lnTo>
                    <a:cubicBezTo>
                      <a:pt x="1791790" y="538639"/>
                      <a:pt x="1786695" y="543734"/>
                      <a:pt x="1780411" y="543734"/>
                    </a:cubicBezTo>
                    <a:lnTo>
                      <a:pt x="11380" y="543734"/>
                    </a:lnTo>
                    <a:cubicBezTo>
                      <a:pt x="5095" y="543734"/>
                      <a:pt x="0" y="538639"/>
                      <a:pt x="0" y="532354"/>
                    </a:cubicBezTo>
                    <a:lnTo>
                      <a:pt x="0" y="11380"/>
                    </a:lnTo>
                    <a:cubicBezTo>
                      <a:pt x="0" y="5095"/>
                      <a:pt x="5095" y="0"/>
                      <a:pt x="1138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1791790" cy="6104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9144000" y="8662721"/>
            <a:ext cx="6841034" cy="1482643"/>
            <a:chOff x="0" y="0"/>
            <a:chExt cx="9121379" cy="1976857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242434"/>
              <a:ext cx="9104813" cy="14348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USER, I WANT TO REGISTER TO HAVE MY PROFILE IN THE APP AND ADD BASIC PERSONAL INFORMATION.</a:t>
              </a:r>
            </a:p>
          </p:txBody>
        </p:sp>
        <p:grpSp>
          <p:nvGrpSpPr>
            <p:cNvPr name="Group 30" id="30"/>
            <p:cNvGrpSpPr/>
            <p:nvPr/>
          </p:nvGrpSpPr>
          <p:grpSpPr>
            <a:xfrm rot="0">
              <a:off x="0" y="0"/>
              <a:ext cx="9121379" cy="1976857"/>
              <a:chOff x="0" y="0"/>
              <a:chExt cx="1801754" cy="39049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801754" cy="390490"/>
              </a:xfrm>
              <a:custGeom>
                <a:avLst/>
                <a:gdLst/>
                <a:ahLst/>
                <a:cxnLst/>
                <a:rect r="r" b="b" t="t" l="l"/>
                <a:pathLst>
                  <a:path h="390490" w="1801754">
                    <a:moveTo>
                      <a:pt x="11317" y="0"/>
                    </a:moveTo>
                    <a:lnTo>
                      <a:pt x="1790437" y="0"/>
                    </a:lnTo>
                    <a:cubicBezTo>
                      <a:pt x="1796687" y="0"/>
                      <a:pt x="1801754" y="5067"/>
                      <a:pt x="1801754" y="11317"/>
                    </a:cubicBezTo>
                    <a:lnTo>
                      <a:pt x="1801754" y="379173"/>
                    </a:lnTo>
                    <a:cubicBezTo>
                      <a:pt x="1801754" y="385423"/>
                      <a:pt x="1796687" y="390490"/>
                      <a:pt x="1790437" y="390490"/>
                    </a:cubicBezTo>
                    <a:lnTo>
                      <a:pt x="11317" y="390490"/>
                    </a:lnTo>
                    <a:cubicBezTo>
                      <a:pt x="5067" y="390490"/>
                      <a:pt x="0" y="385423"/>
                      <a:pt x="0" y="379173"/>
                    </a:cubicBezTo>
                    <a:lnTo>
                      <a:pt x="0" y="11317"/>
                    </a:lnTo>
                    <a:cubicBezTo>
                      <a:pt x="0" y="5067"/>
                      <a:pt x="5067" y="0"/>
                      <a:pt x="11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801754" cy="4571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4238" y="3679259"/>
            <a:ext cx="5857780" cy="1635454"/>
            <a:chOff x="0" y="0"/>
            <a:chExt cx="7810373" cy="218060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USER STORIES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51701"/>
              <a:ext cx="7050665" cy="528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6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24238" y="4699000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CUSTOMER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67859" y="264478"/>
            <a:ext cx="6820421" cy="1504179"/>
            <a:chOff x="0" y="0"/>
            <a:chExt cx="1796325" cy="3961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96325" cy="396162"/>
            </a:xfrm>
            <a:custGeom>
              <a:avLst/>
              <a:gdLst/>
              <a:ahLst/>
              <a:cxnLst/>
              <a:rect r="r" b="b" t="t" l="l"/>
              <a:pathLst>
                <a:path h="396162" w="1796325">
                  <a:moveTo>
                    <a:pt x="9081" y="0"/>
                  </a:moveTo>
                  <a:lnTo>
                    <a:pt x="1787244" y="0"/>
                  </a:lnTo>
                  <a:cubicBezTo>
                    <a:pt x="1792259" y="0"/>
                    <a:pt x="1796325" y="4066"/>
                    <a:pt x="1796325" y="9081"/>
                  </a:cubicBezTo>
                  <a:lnTo>
                    <a:pt x="1796325" y="387081"/>
                  </a:lnTo>
                  <a:cubicBezTo>
                    <a:pt x="1796325" y="389490"/>
                    <a:pt x="1795368" y="391800"/>
                    <a:pt x="1793665" y="393503"/>
                  </a:cubicBezTo>
                  <a:cubicBezTo>
                    <a:pt x="1791962" y="395206"/>
                    <a:pt x="1789652" y="396162"/>
                    <a:pt x="1787244" y="396162"/>
                  </a:cubicBezTo>
                  <a:lnTo>
                    <a:pt x="9081" y="396162"/>
                  </a:lnTo>
                  <a:cubicBezTo>
                    <a:pt x="4066" y="396162"/>
                    <a:pt x="0" y="392097"/>
                    <a:pt x="0" y="387081"/>
                  </a:cubicBezTo>
                  <a:lnTo>
                    <a:pt x="0" y="9081"/>
                  </a:lnTo>
                  <a:cubicBezTo>
                    <a:pt x="0" y="4066"/>
                    <a:pt x="4066" y="0"/>
                    <a:pt x="90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796325" cy="462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231865" y="449641"/>
            <a:ext cx="6692409" cy="109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585" indent="-215792" lvl="1">
              <a:lnSpc>
                <a:spcPts val="2898"/>
              </a:lnSpc>
              <a:buFont typeface="Arial"/>
              <a:buChar char="•"/>
            </a:pPr>
            <a:r>
              <a:rPr lang="en-US" sz="1999" spc="18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A CUSTOMER, I WANT TO SEARCH FOR SHOPS BY NAME OR CODE FOR CONVENIENCE.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83529" y="1930582"/>
            <a:ext cx="6782590" cy="1270460"/>
            <a:chOff x="0" y="0"/>
            <a:chExt cx="1760000" cy="32966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60000" cy="329669"/>
            </a:xfrm>
            <a:custGeom>
              <a:avLst/>
              <a:gdLst/>
              <a:ahLst/>
              <a:cxnLst/>
              <a:rect r="r" b="b" t="t" l="l"/>
              <a:pathLst>
                <a:path h="329669" w="1760000">
                  <a:moveTo>
                    <a:pt x="11414" y="0"/>
                  </a:moveTo>
                  <a:lnTo>
                    <a:pt x="1748586" y="0"/>
                  </a:lnTo>
                  <a:cubicBezTo>
                    <a:pt x="1751613" y="0"/>
                    <a:pt x="1754516" y="1203"/>
                    <a:pt x="1756657" y="3343"/>
                  </a:cubicBezTo>
                  <a:cubicBezTo>
                    <a:pt x="1758797" y="5484"/>
                    <a:pt x="1760000" y="8387"/>
                    <a:pt x="1760000" y="11414"/>
                  </a:cubicBezTo>
                  <a:lnTo>
                    <a:pt x="1760000" y="318255"/>
                  </a:lnTo>
                  <a:cubicBezTo>
                    <a:pt x="1760000" y="321282"/>
                    <a:pt x="1758797" y="324185"/>
                    <a:pt x="1756657" y="326326"/>
                  </a:cubicBezTo>
                  <a:cubicBezTo>
                    <a:pt x="1754516" y="328466"/>
                    <a:pt x="1751613" y="329669"/>
                    <a:pt x="1748586" y="329669"/>
                  </a:cubicBezTo>
                  <a:lnTo>
                    <a:pt x="11414" y="329669"/>
                  </a:lnTo>
                  <a:cubicBezTo>
                    <a:pt x="8387" y="329669"/>
                    <a:pt x="5484" y="328466"/>
                    <a:pt x="3343" y="326326"/>
                  </a:cubicBezTo>
                  <a:cubicBezTo>
                    <a:pt x="1203" y="324185"/>
                    <a:pt x="0" y="321282"/>
                    <a:pt x="0" y="318255"/>
                  </a:cubicBezTo>
                  <a:lnTo>
                    <a:pt x="0" y="11414"/>
                  </a:lnTo>
                  <a:cubicBezTo>
                    <a:pt x="0" y="8387"/>
                    <a:pt x="1203" y="5484"/>
                    <a:pt x="3343" y="3343"/>
                  </a:cubicBezTo>
                  <a:cubicBezTo>
                    <a:pt x="5484" y="1203"/>
                    <a:pt x="8387" y="0"/>
                    <a:pt x="114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760000" cy="396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302276" y="2176653"/>
            <a:ext cx="6545096" cy="73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1526" indent="-220763" lvl="1">
              <a:lnSpc>
                <a:spcPts val="2965"/>
              </a:lnSpc>
              <a:buFont typeface="Arial"/>
              <a:buChar char="•"/>
            </a:pPr>
            <a:r>
              <a:rPr lang="en-US" sz="2045" spc="19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A CUSTOMER, I WANT TO SCHEDULE ONE OR MORE SERVICES TO BE ATTENDED.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183529" y="5585398"/>
            <a:ext cx="6822119" cy="2144001"/>
            <a:chOff x="0" y="0"/>
            <a:chExt cx="9096158" cy="2858668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9096158" cy="2858668"/>
              <a:chOff x="0" y="0"/>
              <a:chExt cx="1796772" cy="56467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796772" cy="564675"/>
              </a:xfrm>
              <a:custGeom>
                <a:avLst/>
                <a:gdLst/>
                <a:ahLst/>
                <a:cxnLst/>
                <a:rect r="r" b="b" t="t" l="l"/>
                <a:pathLst>
                  <a:path h="564675" w="1796772">
                    <a:moveTo>
                      <a:pt x="11348" y="0"/>
                    </a:moveTo>
                    <a:lnTo>
                      <a:pt x="1785424" y="0"/>
                    </a:lnTo>
                    <a:cubicBezTo>
                      <a:pt x="1788434" y="0"/>
                      <a:pt x="1791320" y="1196"/>
                      <a:pt x="1793448" y="3324"/>
                    </a:cubicBezTo>
                    <a:cubicBezTo>
                      <a:pt x="1795576" y="5452"/>
                      <a:pt x="1796772" y="8339"/>
                      <a:pt x="1796772" y="11348"/>
                    </a:cubicBezTo>
                    <a:lnTo>
                      <a:pt x="1796772" y="553327"/>
                    </a:lnTo>
                    <a:cubicBezTo>
                      <a:pt x="1796772" y="556337"/>
                      <a:pt x="1795576" y="559223"/>
                      <a:pt x="1793448" y="561351"/>
                    </a:cubicBezTo>
                    <a:cubicBezTo>
                      <a:pt x="1791320" y="563480"/>
                      <a:pt x="1788434" y="564675"/>
                      <a:pt x="1785424" y="564675"/>
                    </a:cubicBezTo>
                    <a:lnTo>
                      <a:pt x="11348" y="564675"/>
                    </a:lnTo>
                    <a:cubicBezTo>
                      <a:pt x="8339" y="564675"/>
                      <a:pt x="5452" y="563480"/>
                      <a:pt x="3324" y="561351"/>
                    </a:cubicBezTo>
                    <a:cubicBezTo>
                      <a:pt x="1196" y="559223"/>
                      <a:pt x="0" y="556337"/>
                      <a:pt x="0" y="553327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66675"/>
                <a:ext cx="1796772" cy="63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56992" y="414866"/>
              <a:ext cx="8832615" cy="19222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CUSTOMER, I WANT TO SEE A SUMMARY OF MY APPOINTMENTS, BOTH PAST AND FUTURE, TO KEEP TRACK OF THE SERVICES I’VE TAKEN AND THE ONES I HAVE SCHEDULED.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162915" y="3358983"/>
            <a:ext cx="6822119" cy="2064490"/>
            <a:chOff x="0" y="0"/>
            <a:chExt cx="9096158" cy="2752654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9096158" cy="2752654"/>
              <a:chOff x="0" y="0"/>
              <a:chExt cx="1796772" cy="543734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796772" cy="543734"/>
              </a:xfrm>
              <a:custGeom>
                <a:avLst/>
                <a:gdLst/>
                <a:ahLst/>
                <a:cxnLst/>
                <a:rect r="r" b="b" t="t" l="l"/>
                <a:pathLst>
                  <a:path h="543734" w="1796772">
                    <a:moveTo>
                      <a:pt x="11348" y="0"/>
                    </a:moveTo>
                    <a:lnTo>
                      <a:pt x="1785424" y="0"/>
                    </a:lnTo>
                    <a:cubicBezTo>
                      <a:pt x="1788434" y="0"/>
                      <a:pt x="1791320" y="1196"/>
                      <a:pt x="1793448" y="3324"/>
                    </a:cubicBezTo>
                    <a:cubicBezTo>
                      <a:pt x="1795576" y="5452"/>
                      <a:pt x="1796772" y="8339"/>
                      <a:pt x="1796772" y="11348"/>
                    </a:cubicBezTo>
                    <a:lnTo>
                      <a:pt x="1796772" y="532386"/>
                    </a:lnTo>
                    <a:cubicBezTo>
                      <a:pt x="1796772" y="535396"/>
                      <a:pt x="1795576" y="538282"/>
                      <a:pt x="1793448" y="540410"/>
                    </a:cubicBezTo>
                    <a:cubicBezTo>
                      <a:pt x="1791320" y="542538"/>
                      <a:pt x="1788434" y="543734"/>
                      <a:pt x="1785424" y="543734"/>
                    </a:cubicBezTo>
                    <a:lnTo>
                      <a:pt x="11348" y="543734"/>
                    </a:lnTo>
                    <a:cubicBezTo>
                      <a:pt x="8339" y="543734"/>
                      <a:pt x="5452" y="542538"/>
                      <a:pt x="3324" y="540410"/>
                    </a:cubicBezTo>
                    <a:cubicBezTo>
                      <a:pt x="1196" y="538282"/>
                      <a:pt x="0" y="535396"/>
                      <a:pt x="0" y="532386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66675"/>
                <a:ext cx="1796772" cy="6104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229122" y="654342"/>
              <a:ext cx="8808192" cy="14348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CUSTOMER, I WANT TO HAVE DIFFERENT PAYMENT OPTIONS IN THE APPLICATION FOR CONVENIENCE.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144000" y="7891324"/>
            <a:ext cx="6868139" cy="2131197"/>
            <a:chOff x="0" y="0"/>
            <a:chExt cx="1808892" cy="56130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08892" cy="561303"/>
            </a:xfrm>
            <a:custGeom>
              <a:avLst/>
              <a:gdLst/>
              <a:ahLst/>
              <a:cxnLst/>
              <a:rect r="r" b="b" t="t" l="l"/>
              <a:pathLst>
                <a:path h="561303" w="1808892">
                  <a:moveTo>
                    <a:pt x="11272" y="0"/>
                  </a:moveTo>
                  <a:lnTo>
                    <a:pt x="1797620" y="0"/>
                  </a:lnTo>
                  <a:cubicBezTo>
                    <a:pt x="1803846" y="0"/>
                    <a:pt x="1808892" y="5047"/>
                    <a:pt x="1808892" y="11272"/>
                  </a:cubicBezTo>
                  <a:lnTo>
                    <a:pt x="1808892" y="550031"/>
                  </a:lnTo>
                  <a:cubicBezTo>
                    <a:pt x="1808892" y="556256"/>
                    <a:pt x="1803846" y="561303"/>
                    <a:pt x="1797620" y="561303"/>
                  </a:cubicBezTo>
                  <a:lnTo>
                    <a:pt x="11272" y="561303"/>
                  </a:lnTo>
                  <a:cubicBezTo>
                    <a:pt x="5047" y="561303"/>
                    <a:pt x="0" y="556256"/>
                    <a:pt x="0" y="550031"/>
                  </a:cubicBezTo>
                  <a:lnTo>
                    <a:pt x="0" y="11272"/>
                  </a:lnTo>
                  <a:cubicBezTo>
                    <a:pt x="0" y="5047"/>
                    <a:pt x="5047" y="0"/>
                    <a:pt x="112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1808892" cy="627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9183529" y="8062774"/>
            <a:ext cx="6828610" cy="182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585" indent="-215792" lvl="1">
              <a:lnSpc>
                <a:spcPts val="2898"/>
              </a:lnSpc>
              <a:buFont typeface="Arial"/>
              <a:buChar char="•"/>
            </a:pPr>
            <a:r>
              <a:rPr lang="en-US" sz="1999" spc="18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A CUSTOMER, I WANT TO BE ABLE TO RATE THE SERVICE I RECEIVED AT THE SHOP AFTER MY APPOINTMENT, TO HELP OTHER CUSTOMERS MAKE INFORMED DECISIONS AND PROVIDE FEEDBACK TO THE SHOP.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4238" y="3679259"/>
            <a:ext cx="5857780" cy="1635454"/>
            <a:chOff x="0" y="0"/>
            <a:chExt cx="7810373" cy="218060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USER STORIES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51701"/>
              <a:ext cx="7050665" cy="528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6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24238" y="4699000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EMPLOYEE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4000" y="1028700"/>
            <a:ext cx="6820421" cy="1504179"/>
            <a:chOff x="0" y="0"/>
            <a:chExt cx="9093894" cy="200557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093894" cy="2005572"/>
              <a:chOff x="0" y="0"/>
              <a:chExt cx="1796325" cy="3961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796325" cy="396162"/>
              </a:xfrm>
              <a:custGeom>
                <a:avLst/>
                <a:gdLst/>
                <a:ahLst/>
                <a:cxnLst/>
                <a:rect r="r" b="b" t="t" l="l"/>
                <a:pathLst>
                  <a:path h="396162" w="1796325">
                    <a:moveTo>
                      <a:pt x="9081" y="0"/>
                    </a:moveTo>
                    <a:lnTo>
                      <a:pt x="1787244" y="0"/>
                    </a:lnTo>
                    <a:cubicBezTo>
                      <a:pt x="1792259" y="0"/>
                      <a:pt x="1796325" y="4066"/>
                      <a:pt x="1796325" y="9081"/>
                    </a:cubicBezTo>
                    <a:lnTo>
                      <a:pt x="1796325" y="387081"/>
                    </a:lnTo>
                    <a:cubicBezTo>
                      <a:pt x="1796325" y="389490"/>
                      <a:pt x="1795368" y="391800"/>
                      <a:pt x="1793665" y="393503"/>
                    </a:cubicBezTo>
                    <a:cubicBezTo>
                      <a:pt x="1791962" y="395206"/>
                      <a:pt x="1789652" y="396162"/>
                      <a:pt x="1787244" y="396162"/>
                    </a:cubicBezTo>
                    <a:lnTo>
                      <a:pt x="9081" y="396162"/>
                    </a:lnTo>
                    <a:cubicBezTo>
                      <a:pt x="4066" y="396162"/>
                      <a:pt x="0" y="392097"/>
                      <a:pt x="0" y="387081"/>
                    </a:cubicBezTo>
                    <a:lnTo>
                      <a:pt x="0" y="9081"/>
                    </a:lnTo>
                    <a:cubicBezTo>
                      <a:pt x="0" y="4066"/>
                      <a:pt x="4066" y="0"/>
                      <a:pt x="908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66675"/>
                <a:ext cx="1796325" cy="4628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85341" y="265933"/>
              <a:ext cx="8923212" cy="14348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SHOP EMPLOYEE, I WANT TO RECEIVE NOTIFICATIONS FROM CUSTOMERS WHO CHOSE MY SERVICE.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3360502"/>
            <a:ext cx="6822119" cy="2918247"/>
            <a:chOff x="0" y="0"/>
            <a:chExt cx="9096158" cy="389099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096158" cy="3890996"/>
              <a:chOff x="0" y="0"/>
              <a:chExt cx="1770257" cy="75725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70257" cy="757250"/>
              </a:xfrm>
              <a:custGeom>
                <a:avLst/>
                <a:gdLst/>
                <a:ahLst/>
                <a:cxnLst/>
                <a:rect r="r" b="b" t="t" l="l"/>
                <a:pathLst>
                  <a:path h="757250" w="1770257">
                    <a:moveTo>
                      <a:pt x="11348" y="0"/>
                    </a:moveTo>
                    <a:lnTo>
                      <a:pt x="1758909" y="0"/>
                    </a:lnTo>
                    <a:cubicBezTo>
                      <a:pt x="1761919" y="0"/>
                      <a:pt x="1764805" y="1196"/>
                      <a:pt x="1766934" y="3324"/>
                    </a:cubicBezTo>
                    <a:cubicBezTo>
                      <a:pt x="1769062" y="5452"/>
                      <a:pt x="1770257" y="8339"/>
                      <a:pt x="1770257" y="11348"/>
                    </a:cubicBezTo>
                    <a:lnTo>
                      <a:pt x="1770257" y="745902"/>
                    </a:lnTo>
                    <a:cubicBezTo>
                      <a:pt x="1770257" y="748911"/>
                      <a:pt x="1769062" y="751798"/>
                      <a:pt x="1766934" y="753926"/>
                    </a:cubicBezTo>
                    <a:cubicBezTo>
                      <a:pt x="1764805" y="756054"/>
                      <a:pt x="1761919" y="757250"/>
                      <a:pt x="1758909" y="757250"/>
                    </a:cubicBezTo>
                    <a:lnTo>
                      <a:pt x="11348" y="757250"/>
                    </a:lnTo>
                    <a:cubicBezTo>
                      <a:pt x="8339" y="757250"/>
                      <a:pt x="5452" y="756054"/>
                      <a:pt x="3324" y="753926"/>
                    </a:cubicBezTo>
                    <a:cubicBezTo>
                      <a:pt x="1196" y="751798"/>
                      <a:pt x="0" y="748911"/>
                      <a:pt x="0" y="745902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66675"/>
                <a:ext cx="1770257" cy="823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11034" y="343969"/>
              <a:ext cx="8726795" cy="2953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41526" indent="-220763" lvl="1">
                <a:lnSpc>
                  <a:spcPts val="2965"/>
                </a:lnSpc>
                <a:buFont typeface="Arial"/>
                <a:buChar char="•"/>
              </a:pPr>
              <a:r>
                <a:rPr lang="en-US" sz="2045" spc="192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SHOP EMPLOYEE, I WANT MY PROFESSIONAL INFORMATION AND THE SHOP WHERE I WORK TO BE VISIBLE IN THE APPLICATION, SO THAT CUSTOMERS CAN LEARN ABOUT MY SKILLS AND SELECT THE SERVICES I OFFER.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144000" y="7106373"/>
            <a:ext cx="6822119" cy="2509579"/>
            <a:chOff x="0" y="0"/>
            <a:chExt cx="9096158" cy="3346105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096158" cy="3346105"/>
              <a:chOff x="0" y="0"/>
              <a:chExt cx="1796772" cy="660959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796772" cy="660959"/>
              </a:xfrm>
              <a:custGeom>
                <a:avLst/>
                <a:gdLst/>
                <a:ahLst/>
                <a:cxnLst/>
                <a:rect r="r" b="b" t="t" l="l"/>
                <a:pathLst>
                  <a:path h="660959" w="1796772">
                    <a:moveTo>
                      <a:pt x="11348" y="0"/>
                    </a:moveTo>
                    <a:lnTo>
                      <a:pt x="1785424" y="0"/>
                    </a:lnTo>
                    <a:cubicBezTo>
                      <a:pt x="1788434" y="0"/>
                      <a:pt x="1791320" y="1196"/>
                      <a:pt x="1793448" y="3324"/>
                    </a:cubicBezTo>
                    <a:cubicBezTo>
                      <a:pt x="1795576" y="5452"/>
                      <a:pt x="1796772" y="8339"/>
                      <a:pt x="1796772" y="11348"/>
                    </a:cubicBezTo>
                    <a:lnTo>
                      <a:pt x="1796772" y="649611"/>
                    </a:lnTo>
                    <a:cubicBezTo>
                      <a:pt x="1796772" y="652621"/>
                      <a:pt x="1795576" y="655507"/>
                      <a:pt x="1793448" y="657635"/>
                    </a:cubicBezTo>
                    <a:cubicBezTo>
                      <a:pt x="1791320" y="659764"/>
                      <a:pt x="1788434" y="660959"/>
                      <a:pt x="1785424" y="660959"/>
                    </a:cubicBezTo>
                    <a:lnTo>
                      <a:pt x="11348" y="660959"/>
                    </a:lnTo>
                    <a:cubicBezTo>
                      <a:pt x="8339" y="660959"/>
                      <a:pt x="5452" y="659764"/>
                      <a:pt x="3324" y="657635"/>
                    </a:cubicBezTo>
                    <a:cubicBezTo>
                      <a:pt x="1196" y="655507"/>
                      <a:pt x="0" y="652621"/>
                      <a:pt x="0" y="649611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66675"/>
                <a:ext cx="1796772" cy="7276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56992" y="414866"/>
              <a:ext cx="8832615" cy="2409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SHOP EMPLOYEE, I WANT TO BE ABLE TO RATE CUSTOMERS AFTER COMPLETING A SERVICE, TO HELP MAINTAIN A HISTORY OF CUSTOMER BEHAVIOR AND IMPROVE SERVICE QUALITY IN THE FUTURE.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279284"/>
            <a:chOff x="0" y="0"/>
            <a:chExt cx="4816593" cy="863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63680"/>
            </a:xfrm>
            <a:custGeom>
              <a:avLst/>
              <a:gdLst/>
              <a:ahLst/>
              <a:cxnLst/>
              <a:rect r="r" b="b" t="t" l="l"/>
              <a:pathLst>
                <a:path h="8636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63680"/>
                  </a:lnTo>
                  <a:lnTo>
                    <a:pt x="0" y="863680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93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4462594"/>
            <a:ext cx="19355066" cy="0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04687" y="2946581"/>
            <a:ext cx="1938814" cy="193881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C7E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343252" y="2822538"/>
            <a:ext cx="1938814" cy="193881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C7E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485738"/>
            <a:ext cx="13103867" cy="233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PROCESSES AND COMPONENTS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51658" y="3458824"/>
            <a:ext cx="3752552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Components: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9165" y="3458824"/>
            <a:ext cx="2967038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Processes: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98300" y="5096191"/>
            <a:ext cx="1083766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i="true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Users: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75139" y="5138736"/>
            <a:ext cx="4124920" cy="118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Manager (Administrator)</a:t>
            </a:r>
          </a:p>
          <a:p>
            <a:pPr algn="just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Employee </a:t>
            </a:r>
          </a:p>
          <a:p>
            <a:pPr algn="just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Customer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6709" y="4952070"/>
            <a:ext cx="1131689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Sign 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8541" y="5559763"/>
            <a:ext cx="1108025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 in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96709" y="6761974"/>
            <a:ext cx="2465933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Shearch shops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96709" y="7971785"/>
            <a:ext cx="3877568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Schedule appointment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11085" y="6975789"/>
            <a:ext cx="2512814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i="true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Functionalities: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23899" y="6975334"/>
            <a:ext cx="5896096" cy="2789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Store Registration and Administration.</a:t>
            </a:r>
          </a:p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Service Scheduling.</a:t>
            </a:r>
          </a:p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Service Management.</a:t>
            </a:r>
          </a:p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Qualifications. </a:t>
            </a:r>
          </a:p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Notifications.</a:t>
            </a:r>
          </a:p>
          <a:p>
            <a:pPr algn="just">
              <a:lnSpc>
                <a:spcPts val="322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508541" y="6167456"/>
            <a:ext cx="2049661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Create shop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6709" y="7373617"/>
            <a:ext cx="2202061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Find services</a:t>
            </a:r>
          </a:p>
        </p:txBody>
      </p:sp>
      <p:sp>
        <p:nvSpPr>
          <p:cNvPr name="AutoShape 25" id="25"/>
          <p:cNvSpPr/>
          <p:nvPr/>
        </p:nvSpPr>
        <p:spPr>
          <a:xfrm flipV="true">
            <a:off x="5940839" y="3544549"/>
            <a:ext cx="0" cy="649224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14656160" y="6371291"/>
            <a:ext cx="886569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i="true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POO: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650528" y="6413836"/>
            <a:ext cx="1367730" cy="38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SOLID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353965" y="2105167"/>
            <a:ext cx="10934035" cy="8343144"/>
          </a:xfrm>
          <a:custGeom>
            <a:avLst/>
            <a:gdLst/>
            <a:ahLst/>
            <a:cxnLst/>
            <a:rect r="r" b="b" t="t" l="l"/>
            <a:pathLst>
              <a:path h="8343144" w="10934035">
                <a:moveTo>
                  <a:pt x="0" y="0"/>
                </a:moveTo>
                <a:lnTo>
                  <a:pt x="10934035" y="0"/>
                </a:lnTo>
                <a:lnTo>
                  <a:pt x="10934035" y="8343143"/>
                </a:lnTo>
                <a:lnTo>
                  <a:pt x="0" y="8343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40" b="-11893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SECUENCY DIAGRAMS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236800" y="3038748"/>
            <a:ext cx="13051200" cy="7248252"/>
          </a:xfrm>
          <a:custGeom>
            <a:avLst/>
            <a:gdLst/>
            <a:ahLst/>
            <a:cxnLst/>
            <a:rect r="r" b="b" t="t" l="l"/>
            <a:pathLst>
              <a:path h="7248252" w="13051200">
                <a:moveTo>
                  <a:pt x="0" y="0"/>
                </a:moveTo>
                <a:lnTo>
                  <a:pt x="13051200" y="0"/>
                </a:lnTo>
                <a:lnTo>
                  <a:pt x="13051200" y="7248252"/>
                </a:lnTo>
                <a:lnTo>
                  <a:pt x="0" y="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4189" r="-2511" b="-6594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SECUENCY DIAGRAMS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DAGSl0vp8Gs</dc:identifier>
  <dcterms:modified xsi:type="dcterms:W3CDTF">2011-08-01T06:04:30Z</dcterms:modified>
  <cp:revision>1</cp:revision>
  <dc:title>Presentación Propuesta de Proyecto Negocio Corporativo azul</dc:title>
</cp:coreProperties>
</file>