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47"/>
  </p:normalViewPr>
  <p:slideViewPr>
    <p:cSldViewPr snapToGrid="0" snapToObjects="1">
      <p:cViewPr varScale="1">
        <p:scale>
          <a:sx n="115" d="100"/>
          <a:sy n="115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6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CBC9-5896-854B-9FC9-0CA63A6D5460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F8D0-BD89-6847-B4B5-FFC80D419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86149" y="1471749"/>
            <a:ext cx="1750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69623" y="1702527"/>
            <a:ext cx="1746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86149" y="1471749"/>
            <a:ext cx="0" cy="4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36571" y="1471749"/>
            <a:ext cx="0" cy="23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69623" y="1702527"/>
            <a:ext cx="0" cy="248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68137" y="1950720"/>
            <a:ext cx="3544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15691" y="1702527"/>
            <a:ext cx="0" cy="248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8023" y="1950720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69920" y="1215873"/>
            <a:ext cx="154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latin typeface="Times" charset="0"/>
                <a:ea typeface="Times" charset="0"/>
                <a:cs typeface="Times" charset="0"/>
              </a:rPr>
              <a:t>Main signal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4394" y="1467043"/>
            <a:ext cx="154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latin typeface="Times" charset="0"/>
                <a:ea typeface="Times" charset="0"/>
                <a:cs typeface="Times" charset="0"/>
              </a:rPr>
              <a:t>Interference signal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69623" y="1446759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154" y="955509"/>
            <a:ext cx="74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" charset="0"/>
                <a:ea typeface="Times" charset="0"/>
                <a:cs typeface="Times" charset="0"/>
              </a:rPr>
              <a:t>Power </a:t>
            </a:r>
          </a:p>
          <a:p>
            <a:r>
              <a:rPr lang="en-US" sz="1400">
                <a:latin typeface="Times" charset="0"/>
                <a:ea typeface="Times" charset="0"/>
                <a:cs typeface="Times" charset="0"/>
              </a:rPr>
              <a:t>budget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88320" y="1950720"/>
            <a:ext cx="0" cy="26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969623" y="1950720"/>
            <a:ext cx="291737" cy="26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4520" y="2177731"/>
            <a:ext cx="1023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" charset="0"/>
                <a:ea typeface="Times" charset="0"/>
                <a:cs typeface="Times" charset="0"/>
              </a:rPr>
              <a:t>Packet Detection</a:t>
            </a:r>
          </a:p>
          <a:p>
            <a:r>
              <a:rPr lang="en-US" sz="1400">
                <a:latin typeface="Times" charset="0"/>
                <a:ea typeface="Times" charset="0"/>
                <a:cs typeface="Times" charset="0"/>
              </a:rPr>
              <a:t>(P</a:t>
            </a:r>
            <a:r>
              <a:rPr lang="en-US" sz="1400" baseline="-25000">
                <a:latin typeface="Times" charset="0"/>
                <a:ea typeface="Times" charset="0"/>
                <a:cs typeface="Times" charset="0"/>
              </a:rPr>
              <a:t>rx</a:t>
            </a:r>
            <a:r>
              <a:rPr lang="en-US" sz="1400">
                <a:latin typeface="Times" charset="0"/>
                <a:ea typeface="Times" charset="0"/>
                <a:cs typeface="Times" charset="0"/>
              </a:rPr>
              <a:t> &gt; CE)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1469" y="2174518"/>
            <a:ext cx="150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" charset="0"/>
                <a:ea typeface="Times" charset="0"/>
                <a:cs typeface="Times" charset="0"/>
              </a:rPr>
              <a:t>Interferring signal</a:t>
            </a:r>
          </a:p>
          <a:p>
            <a:pPr algn="ctr"/>
            <a:r>
              <a:rPr lang="en-US" sz="1400">
                <a:latin typeface="Times" charset="0"/>
                <a:ea typeface="Times" charset="0"/>
                <a:cs typeface="Times" charset="0"/>
              </a:rPr>
              <a:t>(P</a:t>
            </a:r>
            <a:r>
              <a:rPr lang="en-US" sz="1400" baseline="-25000">
                <a:latin typeface="Times" charset="0"/>
                <a:ea typeface="Times" charset="0"/>
                <a:cs typeface="Times" charset="0"/>
              </a:rPr>
              <a:t>rx</a:t>
            </a:r>
            <a:r>
              <a:rPr lang="en-US" sz="1400">
                <a:latin typeface="Times" charset="0"/>
                <a:ea typeface="Times" charset="0"/>
                <a:cs typeface="Times" charset="0"/>
              </a:rPr>
              <a:t> - P</a:t>
            </a:r>
            <a:r>
              <a:rPr lang="en-US" sz="1400" baseline="-25000">
                <a:latin typeface="Times" charset="0"/>
                <a:ea typeface="Times" charset="0"/>
                <a:cs typeface="Times" charset="0"/>
              </a:rPr>
              <a:t>int</a:t>
            </a:r>
            <a:r>
              <a:rPr lang="en-US" sz="1400">
                <a:latin typeface="Times" charset="0"/>
                <a:ea typeface="Times" charset="0"/>
                <a:cs typeface="Times" charset="0"/>
              </a:rPr>
              <a:t> &gt; CE)</a:t>
            </a:r>
          </a:p>
        </p:txBody>
      </p:sp>
    </p:spTree>
    <p:extLst>
      <p:ext uri="{BB962C8B-B14F-4D97-AF65-F5344CB8AC3E}">
        <p14:creationId xmlns:p14="http://schemas.microsoft.com/office/powerpoint/2010/main" val="171629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5</cp:revision>
  <dcterms:created xsi:type="dcterms:W3CDTF">2017-12-12T15:23:27Z</dcterms:created>
  <dcterms:modified xsi:type="dcterms:W3CDTF">2017-12-12T15:30:14Z</dcterms:modified>
</cp:coreProperties>
</file>