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>
        <p:scale>
          <a:sx n="220" d="100"/>
          <a:sy n="220" d="100"/>
        </p:scale>
        <p:origin x="-5720" y="-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5B7-D91C-3549-A0F7-793F05AF60DB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CE25-AB17-1042-91C7-4C6665FAB0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5B7-D91C-3549-A0F7-793F05AF60DB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CE25-AB17-1042-91C7-4C6665FAB0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5B7-D91C-3549-A0F7-793F05AF60DB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CE25-AB17-1042-91C7-4C6665FAB0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4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5B7-D91C-3549-A0F7-793F05AF60DB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CE25-AB17-1042-91C7-4C6665FAB0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5B7-D91C-3549-A0F7-793F05AF60DB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CE25-AB17-1042-91C7-4C6665FAB0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5B7-D91C-3549-A0F7-793F05AF60DB}" type="datetimeFigureOut"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CE25-AB17-1042-91C7-4C6665FAB0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5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5B7-D91C-3549-A0F7-793F05AF60DB}" type="datetimeFigureOut"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CE25-AB17-1042-91C7-4C6665FAB0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5B7-D91C-3549-A0F7-793F05AF60DB}" type="datetimeFigureOut"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CE25-AB17-1042-91C7-4C6665FAB0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5B7-D91C-3549-A0F7-793F05AF60DB}" type="datetimeFigureOut"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CE25-AB17-1042-91C7-4C6665FAB0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5B7-D91C-3549-A0F7-793F05AF60DB}" type="datetimeFigureOut"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CE25-AB17-1042-91C7-4C6665FAB0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5B7-D91C-3549-A0F7-793F05AF60DB}" type="datetimeFigureOut"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CE25-AB17-1042-91C7-4C6665FAB0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25B7-D91C-3549-A0F7-793F05AF60DB}" type="datetimeFigureOut"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CE25-AB17-1042-91C7-4C6665FAB0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2955851" y="1375782"/>
            <a:ext cx="2750005" cy="692675"/>
            <a:chOff x="2955851" y="1375782"/>
            <a:chExt cx="2750005" cy="692675"/>
          </a:xfrm>
        </p:grpSpPr>
        <p:sp>
          <p:nvSpPr>
            <p:cNvPr id="15" name="Rectangle 14"/>
            <p:cNvSpPr/>
            <p:nvPr/>
          </p:nvSpPr>
          <p:spPr>
            <a:xfrm>
              <a:off x="3340607" y="1377695"/>
              <a:ext cx="280416" cy="6888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340608" y="1377696"/>
              <a:ext cx="2365248" cy="688848"/>
              <a:chOff x="3340608" y="1377696"/>
              <a:chExt cx="2365248" cy="68884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340608" y="1377696"/>
                <a:ext cx="23652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340608" y="2066544"/>
                <a:ext cx="23652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0608" y="1377696"/>
                <a:ext cx="0" cy="6888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3624128" y="1379608"/>
              <a:ext cx="280416" cy="6888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01603" y="1375782"/>
              <a:ext cx="280416" cy="6888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82183" y="1376737"/>
              <a:ext cx="280416" cy="6888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2265" y="1377695"/>
              <a:ext cx="280416" cy="6888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41932" y="1378654"/>
              <a:ext cx="280416" cy="6888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4498" y="1377695"/>
              <a:ext cx="280416" cy="6888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15" idx="1"/>
            </p:cNvCxnSpPr>
            <p:nvPr/>
          </p:nvCxnSpPr>
          <p:spPr>
            <a:xfrm flipH="1" flipV="1">
              <a:off x="2955851" y="1722119"/>
              <a:ext cx="3847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 flipH="1" flipV="1">
            <a:off x="5513478" y="1722119"/>
            <a:ext cx="38475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948993" y="2406182"/>
            <a:ext cx="2949240" cy="689808"/>
            <a:chOff x="2948993" y="2406182"/>
            <a:chExt cx="2949240" cy="689808"/>
          </a:xfrm>
        </p:grpSpPr>
        <p:sp>
          <p:nvSpPr>
            <p:cNvPr id="28" name="Rectangle 27"/>
            <p:cNvSpPr/>
            <p:nvPr/>
          </p:nvSpPr>
          <p:spPr>
            <a:xfrm>
              <a:off x="3340606" y="2407141"/>
              <a:ext cx="280416" cy="6888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40607" y="2407142"/>
              <a:ext cx="2365248" cy="688848"/>
              <a:chOff x="3340608" y="1377696"/>
              <a:chExt cx="2365248" cy="68884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3340608" y="1377696"/>
                <a:ext cx="23652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340608" y="2066544"/>
                <a:ext cx="23652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340608" y="1377696"/>
                <a:ext cx="0" cy="6888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/>
            <p:cNvSpPr/>
            <p:nvPr/>
          </p:nvSpPr>
          <p:spPr>
            <a:xfrm>
              <a:off x="3621833" y="2407019"/>
              <a:ext cx="280416" cy="6888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01433" y="2406183"/>
              <a:ext cx="280416" cy="6888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81847" y="2406182"/>
              <a:ext cx="280416" cy="6888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948993" y="2759216"/>
              <a:ext cx="3847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5513477" y="2751565"/>
              <a:ext cx="3847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023095" y="2407142"/>
              <a:ext cx="0" cy="6888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304914" y="2407142"/>
              <a:ext cx="0" cy="6888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2955850" y="3428933"/>
            <a:ext cx="2942383" cy="692675"/>
            <a:chOff x="2955850" y="3428933"/>
            <a:chExt cx="2942383" cy="692675"/>
          </a:xfrm>
        </p:grpSpPr>
        <p:grpSp>
          <p:nvGrpSpPr>
            <p:cNvPr id="43" name="Group 42"/>
            <p:cNvGrpSpPr/>
            <p:nvPr/>
          </p:nvGrpSpPr>
          <p:grpSpPr>
            <a:xfrm>
              <a:off x="3340607" y="3432760"/>
              <a:ext cx="2365248" cy="688848"/>
              <a:chOff x="3340608" y="1377696"/>
              <a:chExt cx="2365248" cy="688848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3340608" y="1377696"/>
                <a:ext cx="236524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340608" y="2066544"/>
                <a:ext cx="236524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3340608" y="1377696"/>
                <a:ext cx="0" cy="68884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/>
            <p:nvPr/>
          </p:nvCxnSpPr>
          <p:spPr>
            <a:xfrm flipH="1" flipV="1">
              <a:off x="2955850" y="3777183"/>
              <a:ext cx="384756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5513477" y="3777183"/>
              <a:ext cx="384756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3340606" y="3432758"/>
              <a:ext cx="280416" cy="688849"/>
            </a:xfrm>
            <a:prstGeom prst="rect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21019" y="3428934"/>
              <a:ext cx="280416" cy="688849"/>
            </a:xfrm>
            <a:prstGeom prst="rect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01433" y="3428933"/>
              <a:ext cx="280416" cy="688849"/>
            </a:xfrm>
            <a:prstGeom prst="rect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181850" y="3428933"/>
              <a:ext cx="280416" cy="6888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5023095" y="3428934"/>
              <a:ext cx="0" cy="68884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304914" y="3428934"/>
              <a:ext cx="0" cy="68884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4744083" y="3428934"/>
              <a:ext cx="0" cy="68884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/>
          <p:cNvSpPr/>
          <p:nvPr/>
        </p:nvSpPr>
        <p:spPr>
          <a:xfrm>
            <a:off x="6028349" y="3428932"/>
            <a:ext cx="280416" cy="688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168557" y="2414792"/>
            <a:ext cx="280416" cy="688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746507" y="2414792"/>
            <a:ext cx="280416" cy="688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288660" y="2414792"/>
            <a:ext cx="280416" cy="688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70281" y="3428933"/>
            <a:ext cx="280416" cy="688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307931" y="3428933"/>
            <a:ext cx="280416" cy="688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45591" y="3428933"/>
            <a:ext cx="280416" cy="688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047233" y="1371394"/>
            <a:ext cx="280416" cy="688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343678" y="1370031"/>
            <a:ext cx="280416" cy="688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941963" y="1368639"/>
            <a:ext cx="280416" cy="688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644777" y="1374122"/>
            <a:ext cx="280416" cy="688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240443" y="1372318"/>
            <a:ext cx="280416" cy="688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540909" y="1371393"/>
            <a:ext cx="280416" cy="688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36109" y="1370256"/>
            <a:ext cx="280416" cy="688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6049070" y="3103641"/>
            <a:ext cx="236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015339" y="4117781"/>
            <a:ext cx="23998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Rectangle 483"/>
          <p:cNvSpPr/>
          <p:nvPr/>
        </p:nvSpPr>
        <p:spPr>
          <a:xfrm>
            <a:off x="4467309" y="2405223"/>
            <a:ext cx="280416" cy="688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TextBox 484"/>
              <p:cNvSpPr txBox="1"/>
              <p:nvPr/>
            </p:nvSpPr>
            <p:spPr>
              <a:xfrm>
                <a:off x="2554909" y="1494073"/>
                <a:ext cx="288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485" name="TextBox 4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909" y="1494073"/>
                <a:ext cx="28854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6" name="TextBox 485"/>
              <p:cNvSpPr txBox="1"/>
              <p:nvPr/>
            </p:nvSpPr>
            <p:spPr>
              <a:xfrm>
                <a:off x="2551728" y="2536121"/>
                <a:ext cx="288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486" name="TextBox 4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28" y="2536121"/>
                <a:ext cx="28854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TextBox 486"/>
              <p:cNvSpPr txBox="1"/>
              <p:nvPr/>
            </p:nvSpPr>
            <p:spPr>
              <a:xfrm>
                <a:off x="2551727" y="3551613"/>
                <a:ext cx="288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27" y="3551613"/>
                <a:ext cx="28854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8" name="TextBox 487"/>
              <p:cNvSpPr txBox="1"/>
              <p:nvPr/>
            </p:nvSpPr>
            <p:spPr>
              <a:xfrm>
                <a:off x="6313037" y="3827680"/>
                <a:ext cx="3754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>
                          <a:latin typeface="Times" charset="0"/>
                          <a:ea typeface="Times" charset="0"/>
                          <a:cs typeface="Times" charset="0"/>
                        </a:rPr>
                        <m:t>1/</m:t>
                      </m:r>
                      <m:r>
                        <a:rPr lang="en-US" sz="1600" i="1">
                          <a:latin typeface="Times" charset="0"/>
                          <a:ea typeface="Times" charset="0"/>
                          <a:cs typeface="Times" charset="0"/>
                        </a:rPr>
                        <m:t>𝜆</m:t>
                      </m:r>
                    </m:oMath>
                  </m:oMathPara>
                </a14:m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488" name="TextBox 4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037" y="3827680"/>
                <a:ext cx="375423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13115" r="-1147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1" name="Straight Arrow Connector 490"/>
          <p:cNvCxnSpPr/>
          <p:nvPr/>
        </p:nvCxnSpPr>
        <p:spPr>
          <a:xfrm>
            <a:off x="6310817" y="3783799"/>
            <a:ext cx="3594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7" name="TextBox 496"/>
              <p:cNvSpPr txBox="1"/>
              <p:nvPr/>
            </p:nvSpPr>
            <p:spPr>
              <a:xfrm>
                <a:off x="6701054" y="2751564"/>
                <a:ext cx="442726" cy="3657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600" b="0" i="1">
                              <a:latin typeface="Times" charset="0"/>
                              <a:ea typeface="Times" charset="0"/>
                              <a:cs typeface="Times" charset="0"/>
                            </a:rPr>
                          </m:ctrlPr>
                        </m:sSupPr>
                        <m:e>
                          <m:r>
                            <a:rPr lang="es-ES" sz="1600" b="0" i="1">
                              <a:latin typeface="Times" charset="0"/>
                              <a:ea typeface="Times" charset="0"/>
                              <a:cs typeface="Times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s-ES" sz="1600" b="0" i="1">
                                  <a:latin typeface="Times" charset="0"/>
                                  <a:ea typeface="Times" charset="0"/>
                                  <a:cs typeface="Times" charset="0"/>
                                </a:rPr>
                              </m:ctrlPr>
                            </m:fPr>
                            <m:num>
                              <m:r>
                                <a:rPr lang="es-ES" sz="1600" b="0" i="1">
                                  <a:latin typeface="Times" charset="0"/>
                                  <a:ea typeface="Times" charset="0"/>
                                  <a:cs typeface="Times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Times" charset="0"/>
                                  <a:ea typeface="Times" charset="0"/>
                                  <a:cs typeface="Times" charset="0"/>
                                </a:rPr>
                                <m:t>𝜆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497" name="TextBox 4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54" y="2751564"/>
                <a:ext cx="442726" cy="3657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8" name="Straight Arrow Connector 497"/>
          <p:cNvCxnSpPr/>
          <p:nvPr/>
        </p:nvCxnSpPr>
        <p:spPr>
          <a:xfrm>
            <a:off x="6454911" y="2735895"/>
            <a:ext cx="83374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5" name="TextBox 504"/>
              <p:cNvSpPr txBox="1"/>
              <p:nvPr/>
            </p:nvSpPr>
            <p:spPr>
              <a:xfrm>
                <a:off x="6950687" y="3833644"/>
                <a:ext cx="3754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>
                          <a:latin typeface="Times" charset="0"/>
                          <a:ea typeface="Times" charset="0"/>
                          <a:cs typeface="Times" charset="0"/>
                        </a:rPr>
                        <m:t>1/</m:t>
                      </m:r>
                      <m:r>
                        <a:rPr lang="en-US" sz="1600" i="1">
                          <a:latin typeface="Times" charset="0"/>
                          <a:ea typeface="Times" charset="0"/>
                          <a:cs typeface="Times" charset="0"/>
                        </a:rPr>
                        <m:t>𝜆</m:t>
                      </m:r>
                    </m:oMath>
                  </m:oMathPara>
                </a14:m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505" name="TextBox 5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87" y="3833644"/>
                <a:ext cx="375423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11290" r="-9677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6" name="Straight Arrow Connector 505"/>
          <p:cNvCxnSpPr/>
          <p:nvPr/>
        </p:nvCxnSpPr>
        <p:spPr>
          <a:xfrm>
            <a:off x="6948467" y="3789763"/>
            <a:ext cx="3594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7" name="TextBox 506"/>
              <p:cNvSpPr txBox="1"/>
              <p:nvPr/>
            </p:nvSpPr>
            <p:spPr>
              <a:xfrm>
                <a:off x="7598150" y="3830231"/>
                <a:ext cx="3754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>
                          <a:latin typeface="Times" charset="0"/>
                          <a:ea typeface="Times" charset="0"/>
                          <a:cs typeface="Times" charset="0"/>
                        </a:rPr>
                        <m:t>1/</m:t>
                      </m:r>
                      <m:r>
                        <a:rPr lang="en-US" sz="1600" i="1">
                          <a:latin typeface="Times" charset="0"/>
                          <a:ea typeface="Times" charset="0"/>
                          <a:cs typeface="Times" charset="0"/>
                        </a:rPr>
                        <m:t>𝜆</m:t>
                      </m:r>
                    </m:oMath>
                  </m:oMathPara>
                </a14:m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507" name="TextBox 5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150" y="3830231"/>
                <a:ext cx="375423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11290" r="-9677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8" name="Straight Arrow Connector 507"/>
          <p:cNvCxnSpPr/>
          <p:nvPr/>
        </p:nvCxnSpPr>
        <p:spPr>
          <a:xfrm>
            <a:off x="7595930" y="3786350"/>
            <a:ext cx="3594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/>
          <p:nvPr/>
        </p:nvCxnSpPr>
        <p:spPr>
          <a:xfrm>
            <a:off x="7569076" y="2743613"/>
            <a:ext cx="1801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TextBox 514"/>
          <p:cNvSpPr txBox="1"/>
          <p:nvPr/>
        </p:nvSpPr>
        <p:spPr>
          <a:xfrm>
            <a:off x="302308" y="1498793"/>
            <a:ext cx="172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" charset="0"/>
                <a:ea typeface="Times" charset="0"/>
                <a:cs typeface="Times" charset="0"/>
              </a:rPr>
              <a:t>Full buffer</a:t>
            </a:r>
          </a:p>
        </p:txBody>
      </p:sp>
      <p:sp>
        <p:nvSpPr>
          <p:cNvPr id="516" name="TextBox 515"/>
          <p:cNvSpPr txBox="1"/>
          <p:nvPr/>
        </p:nvSpPr>
        <p:spPr>
          <a:xfrm>
            <a:off x="2439920" y="99092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Departures rate</a:t>
            </a:r>
          </a:p>
        </p:txBody>
      </p:sp>
      <p:sp>
        <p:nvSpPr>
          <p:cNvPr id="517" name="TextBox 516"/>
          <p:cNvSpPr txBox="1"/>
          <p:nvPr/>
        </p:nvSpPr>
        <p:spPr>
          <a:xfrm>
            <a:off x="4930082" y="99092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Arrivals rate</a:t>
            </a:r>
          </a:p>
        </p:txBody>
      </p:sp>
      <p:sp>
        <p:nvSpPr>
          <p:cNvPr id="518" name="TextBox 517"/>
          <p:cNvSpPr txBox="1"/>
          <p:nvPr/>
        </p:nvSpPr>
        <p:spPr>
          <a:xfrm>
            <a:off x="288345" y="2497606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" charset="0"/>
                <a:ea typeface="Times" charset="0"/>
                <a:cs typeface="Times" charset="0"/>
              </a:rPr>
              <a:t>Poisson</a:t>
            </a:r>
          </a:p>
        </p:txBody>
      </p:sp>
      <p:sp>
        <p:nvSpPr>
          <p:cNvPr id="519" name="TextBox 518"/>
          <p:cNvSpPr txBox="1"/>
          <p:nvPr/>
        </p:nvSpPr>
        <p:spPr>
          <a:xfrm>
            <a:off x="292856" y="3459280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" charset="0"/>
                <a:ea typeface="Times" charset="0"/>
                <a:cs typeface="Times" charset="0"/>
              </a:rPr>
              <a:t>Deterministic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6047233" y="2060243"/>
            <a:ext cx="2365248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57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 wilhelmi roca</dc:creator>
  <cp:lastModifiedBy>francesc wilhelmi roca</cp:lastModifiedBy>
  <cp:revision>13</cp:revision>
  <cp:lastPrinted>2017-12-12T14:45:35Z</cp:lastPrinted>
  <dcterms:created xsi:type="dcterms:W3CDTF">2017-12-12T14:09:19Z</dcterms:created>
  <dcterms:modified xsi:type="dcterms:W3CDTF">2017-12-12T14:47:03Z</dcterms:modified>
</cp:coreProperties>
</file>