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2" r:id="rId2"/>
    <p:sldId id="274" r:id="rId3"/>
    <p:sldId id="275" r:id="rId4"/>
    <p:sldId id="276" r:id="rId5"/>
    <p:sldId id="277" r:id="rId6"/>
    <p:sldId id="279" r:id="rId7"/>
    <p:sldId id="295" r:id="rId8"/>
    <p:sldId id="273" r:id="rId9"/>
    <p:sldId id="281" r:id="rId10"/>
    <p:sldId id="278" r:id="rId11"/>
    <p:sldId id="280" r:id="rId12"/>
    <p:sldId id="289" r:id="rId13"/>
    <p:sldId id="282" r:id="rId14"/>
    <p:sldId id="283" r:id="rId15"/>
    <p:sldId id="288" r:id="rId16"/>
    <p:sldId id="292" r:id="rId17"/>
    <p:sldId id="290" r:id="rId18"/>
    <p:sldId id="291" r:id="rId19"/>
    <p:sldId id="293" r:id="rId20"/>
    <p:sldId id="294" r:id="rId21"/>
    <p:sldId id="284" r:id="rId22"/>
    <p:sldId id="285" r:id="rId23"/>
    <p:sldId id="286" r:id="rId24"/>
    <p:sldId id="287" r:id="rId25"/>
  </p:sldIdLst>
  <p:sldSz cx="9144000" cy="6858000" type="screen4x3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046" y="-90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Leck Jensen" userId="e8b4359a-0f78-4989-88b4-c5d1679eb4b8" providerId="ADAL" clId="{189949B5-6C8C-49A8-9A29-4CC6F1724AC1}"/>
    <pc:docChg chg="custSel modSld">
      <pc:chgData name="Allan Leck Jensen" userId="e8b4359a-0f78-4989-88b4-c5d1679eb4b8" providerId="ADAL" clId="{189949B5-6C8C-49A8-9A29-4CC6F1724AC1}" dt="2022-08-31T09:24:13.307" v="298" actId="20577"/>
      <pc:docMkLst>
        <pc:docMk/>
      </pc:docMkLst>
      <pc:sldChg chg="modSp mod modAnim">
        <pc:chgData name="Allan Leck Jensen" userId="e8b4359a-0f78-4989-88b4-c5d1679eb4b8" providerId="ADAL" clId="{189949B5-6C8C-49A8-9A29-4CC6F1724AC1}" dt="2022-08-31T08:05:04.576" v="286"/>
        <pc:sldMkLst>
          <pc:docMk/>
          <pc:sldMk cId="3621338749" sldId="274"/>
        </pc:sldMkLst>
        <pc:spChg chg="mod">
          <ac:chgData name="Allan Leck Jensen" userId="e8b4359a-0f78-4989-88b4-c5d1679eb4b8" providerId="ADAL" clId="{189949B5-6C8C-49A8-9A29-4CC6F1724AC1}" dt="2022-08-31T08:04:42.720" v="284" actId="15"/>
          <ac:spMkLst>
            <pc:docMk/>
            <pc:sldMk cId="3621338749" sldId="274"/>
            <ac:spMk id="3" creationId="{00000000-0000-0000-0000-000000000000}"/>
          </ac:spMkLst>
        </pc:spChg>
      </pc:sldChg>
      <pc:sldChg chg="modSp mod">
        <pc:chgData name="Allan Leck Jensen" userId="e8b4359a-0f78-4989-88b4-c5d1679eb4b8" providerId="ADAL" clId="{189949B5-6C8C-49A8-9A29-4CC6F1724AC1}" dt="2022-08-31T06:53:01.864" v="2" actId="6549"/>
        <pc:sldMkLst>
          <pc:docMk/>
          <pc:sldMk cId="1788128171" sldId="276"/>
        </pc:sldMkLst>
        <pc:spChg chg="mod">
          <ac:chgData name="Allan Leck Jensen" userId="e8b4359a-0f78-4989-88b4-c5d1679eb4b8" providerId="ADAL" clId="{189949B5-6C8C-49A8-9A29-4CC6F1724AC1}" dt="2022-08-31T06:53:01.864" v="2" actId="6549"/>
          <ac:spMkLst>
            <pc:docMk/>
            <pc:sldMk cId="1788128171" sldId="276"/>
            <ac:spMk id="3" creationId="{00000000-0000-0000-0000-000000000000}"/>
          </ac:spMkLst>
        </pc:spChg>
      </pc:sldChg>
      <pc:sldChg chg="addSp modSp mod modAnim">
        <pc:chgData name="Allan Leck Jensen" userId="e8b4359a-0f78-4989-88b4-c5d1679eb4b8" providerId="ADAL" clId="{189949B5-6C8C-49A8-9A29-4CC6F1724AC1}" dt="2022-08-31T07:05:02.088" v="15" actId="20577"/>
        <pc:sldMkLst>
          <pc:docMk/>
          <pc:sldMk cId="2258663526" sldId="280"/>
        </pc:sldMkLst>
        <pc:spChg chg="mod">
          <ac:chgData name="Allan Leck Jensen" userId="e8b4359a-0f78-4989-88b4-c5d1679eb4b8" providerId="ADAL" clId="{189949B5-6C8C-49A8-9A29-4CC6F1724AC1}" dt="2022-08-31T07:05:02.088" v="15" actId="20577"/>
          <ac:spMkLst>
            <pc:docMk/>
            <pc:sldMk cId="2258663526" sldId="280"/>
            <ac:spMk id="3" creationId="{00000000-0000-0000-0000-000000000000}"/>
          </ac:spMkLst>
        </pc:spChg>
        <pc:picChg chg="add mod">
          <ac:chgData name="Allan Leck Jensen" userId="e8b4359a-0f78-4989-88b4-c5d1679eb4b8" providerId="ADAL" clId="{189949B5-6C8C-49A8-9A29-4CC6F1724AC1}" dt="2022-08-31T07:02:00.711" v="5" actId="1440"/>
          <ac:picMkLst>
            <pc:docMk/>
            <pc:sldMk cId="2258663526" sldId="280"/>
            <ac:picMk id="6" creationId="{E9F053B4-91F4-4A14-B45B-98C423DB7A69}"/>
          </ac:picMkLst>
        </pc:picChg>
      </pc:sldChg>
      <pc:sldChg chg="modAnim">
        <pc:chgData name="Allan Leck Jensen" userId="e8b4359a-0f78-4989-88b4-c5d1679eb4b8" providerId="ADAL" clId="{189949B5-6C8C-49A8-9A29-4CC6F1724AC1}" dt="2022-08-31T07:29:23.467" v="133"/>
        <pc:sldMkLst>
          <pc:docMk/>
          <pc:sldMk cId="1794445670" sldId="283"/>
        </pc:sldMkLst>
      </pc:sldChg>
      <pc:sldChg chg="modSp mod">
        <pc:chgData name="Allan Leck Jensen" userId="e8b4359a-0f78-4989-88b4-c5d1679eb4b8" providerId="ADAL" clId="{189949B5-6C8C-49A8-9A29-4CC6F1724AC1}" dt="2022-08-31T09:24:13.307" v="298" actId="20577"/>
        <pc:sldMkLst>
          <pc:docMk/>
          <pc:sldMk cId="1048000307" sldId="287"/>
        </pc:sldMkLst>
        <pc:spChg chg="mod">
          <ac:chgData name="Allan Leck Jensen" userId="e8b4359a-0f78-4989-88b4-c5d1679eb4b8" providerId="ADAL" clId="{189949B5-6C8C-49A8-9A29-4CC6F1724AC1}" dt="2022-08-31T09:24:13.307" v="298" actId="20577"/>
          <ac:spMkLst>
            <pc:docMk/>
            <pc:sldMk cId="1048000307" sldId="287"/>
            <ac:spMk id="2" creationId="{00000000-0000-0000-0000-000000000000}"/>
          </ac:spMkLst>
        </pc:spChg>
      </pc:sldChg>
      <pc:sldChg chg="modSp mod">
        <pc:chgData name="Allan Leck Jensen" userId="e8b4359a-0f78-4989-88b4-c5d1679eb4b8" providerId="ADAL" clId="{189949B5-6C8C-49A8-9A29-4CC6F1724AC1}" dt="2022-08-31T07:27:51.489" v="132" actId="108"/>
        <pc:sldMkLst>
          <pc:docMk/>
          <pc:sldMk cId="3286865137" sldId="289"/>
        </pc:sldMkLst>
        <pc:spChg chg="mod">
          <ac:chgData name="Allan Leck Jensen" userId="e8b4359a-0f78-4989-88b4-c5d1679eb4b8" providerId="ADAL" clId="{189949B5-6C8C-49A8-9A29-4CC6F1724AC1}" dt="2022-08-31T07:27:51.489" v="132" actId="108"/>
          <ac:spMkLst>
            <pc:docMk/>
            <pc:sldMk cId="3286865137" sldId="289"/>
            <ac:spMk id="3" creationId="{00000000-0000-0000-0000-000000000000}"/>
          </ac:spMkLst>
        </pc:spChg>
      </pc:sldChg>
      <pc:sldChg chg="addSp modSp mod">
        <pc:chgData name="Allan Leck Jensen" userId="e8b4359a-0f78-4989-88b4-c5d1679eb4b8" providerId="ADAL" clId="{189949B5-6C8C-49A8-9A29-4CC6F1724AC1}" dt="2022-08-31T07:39:49.254" v="185" actId="14100"/>
        <pc:sldMkLst>
          <pc:docMk/>
          <pc:sldMk cId="3771644209" sldId="291"/>
        </pc:sldMkLst>
        <pc:spChg chg="add mod">
          <ac:chgData name="Allan Leck Jensen" userId="e8b4359a-0f78-4989-88b4-c5d1679eb4b8" providerId="ADAL" clId="{189949B5-6C8C-49A8-9A29-4CC6F1724AC1}" dt="2022-08-31T07:39:49.254" v="185" actId="14100"/>
          <ac:spMkLst>
            <pc:docMk/>
            <pc:sldMk cId="3771644209" sldId="291"/>
            <ac:spMk id="5" creationId="{71061378-6071-4F68-9E94-68D82E077B64}"/>
          </ac:spMkLst>
        </pc:spChg>
      </pc:sldChg>
    </pc:docChg>
  </pc:docChgLst>
  <pc:docChgLst>
    <pc:chgData name="Allan Leck Jensen" userId="e8b4359a-0f78-4989-88b4-c5d1679eb4b8" providerId="ADAL" clId="{94CAB16F-669D-4150-9AEE-3674743CDA80}"/>
    <pc:docChg chg="custSel modSld">
      <pc:chgData name="Allan Leck Jensen" userId="e8b4359a-0f78-4989-88b4-c5d1679eb4b8" providerId="ADAL" clId="{94CAB16F-669D-4150-9AEE-3674743CDA80}" dt="2022-08-09T09:55:21.801" v="5" actId="20577"/>
      <pc:docMkLst>
        <pc:docMk/>
      </pc:docMkLst>
      <pc:sldChg chg="modSp">
        <pc:chgData name="Allan Leck Jensen" userId="e8b4359a-0f78-4989-88b4-c5d1679eb4b8" providerId="ADAL" clId="{94CAB16F-669D-4150-9AEE-3674743CDA80}" dt="2022-08-09T09:55:21.801" v="5" actId="20577"/>
        <pc:sldMkLst>
          <pc:docMk/>
          <pc:sldMk cId="1321245785" sldId="277"/>
        </pc:sldMkLst>
        <pc:spChg chg="mod">
          <ac:chgData name="Allan Leck Jensen" userId="e8b4359a-0f78-4989-88b4-c5d1679eb4b8" providerId="ADAL" clId="{94CAB16F-669D-4150-9AEE-3674743CDA80}" dt="2022-08-09T09:55:21.801" v="5" actId="20577"/>
          <ac:spMkLst>
            <pc:docMk/>
            <pc:sldMk cId="1321245785" sldId="277"/>
            <ac:spMk id="3" creationId="{00000000-0000-0000-0000-000000000000}"/>
          </ac:spMkLst>
        </pc:spChg>
      </pc:sldChg>
      <pc:sldChg chg="modSp mod">
        <pc:chgData name="Allan Leck Jensen" userId="e8b4359a-0f78-4989-88b4-c5d1679eb4b8" providerId="ADAL" clId="{94CAB16F-669D-4150-9AEE-3674743CDA80}" dt="2022-08-09T09:55:20.975" v="2" actId="27636"/>
        <pc:sldMkLst>
          <pc:docMk/>
          <pc:sldMk cId="3286865137" sldId="289"/>
        </pc:sldMkLst>
        <pc:spChg chg="mod">
          <ac:chgData name="Allan Leck Jensen" userId="e8b4359a-0f78-4989-88b4-c5d1679eb4b8" providerId="ADAL" clId="{94CAB16F-669D-4150-9AEE-3674743CDA80}" dt="2022-08-09T09:55:20.975" v="2" actId="27636"/>
          <ac:spMkLst>
            <pc:docMk/>
            <pc:sldMk cId="3286865137" sldId="289"/>
            <ac:spMk id="3" creationId="{00000000-0000-0000-0000-000000000000}"/>
          </ac:spMkLst>
        </pc:spChg>
      </pc:sldChg>
      <pc:sldChg chg="modSp mod">
        <pc:chgData name="Allan Leck Jensen" userId="e8b4359a-0f78-4989-88b4-c5d1679eb4b8" providerId="ADAL" clId="{94CAB16F-669D-4150-9AEE-3674743CDA80}" dt="2022-08-09T09:55:21.199" v="4" actId="27636"/>
        <pc:sldMkLst>
          <pc:docMk/>
          <pc:sldMk cId="2492495202" sldId="293"/>
        </pc:sldMkLst>
        <pc:spChg chg="mod">
          <ac:chgData name="Allan Leck Jensen" userId="e8b4359a-0f78-4989-88b4-c5d1679eb4b8" providerId="ADAL" clId="{94CAB16F-669D-4150-9AEE-3674743CDA80}" dt="2022-08-09T09:55:21.199" v="4" actId="27636"/>
          <ac:spMkLst>
            <pc:docMk/>
            <pc:sldMk cId="2492495202" sldId="293"/>
            <ac:spMk id="3" creationId="{00000000-0000-0000-0000-000000000000}"/>
          </ac:spMkLst>
        </pc:spChg>
      </pc:sldChg>
    </pc:docChg>
  </pc:docChgLst>
  <pc:docChgLst>
    <pc:chgData name="Allan Leck Jensen" userId="e8b4359a-0f78-4989-88b4-c5d1679eb4b8" providerId="ADAL" clId="{C4EDC0FA-946E-4F3F-94E6-9C988E9D94BA}"/>
    <pc:docChg chg="modSld">
      <pc:chgData name="Allan Leck Jensen" userId="e8b4359a-0f78-4989-88b4-c5d1679eb4b8" providerId="ADAL" clId="{C4EDC0FA-946E-4F3F-94E6-9C988E9D94BA}" dt="2022-09-01T08:51:02.507" v="35" actId="2710"/>
      <pc:docMkLst>
        <pc:docMk/>
      </pc:docMkLst>
      <pc:sldChg chg="modSp modAnim">
        <pc:chgData name="Allan Leck Jensen" userId="e8b4359a-0f78-4989-88b4-c5d1679eb4b8" providerId="ADAL" clId="{C4EDC0FA-946E-4F3F-94E6-9C988E9D94BA}" dt="2022-09-01T08:51:02.507" v="35" actId="2710"/>
        <pc:sldMkLst>
          <pc:docMk/>
          <pc:sldMk cId="3621338749" sldId="274"/>
        </pc:sldMkLst>
        <pc:spChg chg="mod">
          <ac:chgData name="Allan Leck Jensen" userId="e8b4359a-0f78-4989-88b4-c5d1679eb4b8" providerId="ADAL" clId="{C4EDC0FA-946E-4F3F-94E6-9C988E9D94BA}" dt="2022-09-01T08:51:02.507" v="35" actId="2710"/>
          <ac:spMkLst>
            <pc:docMk/>
            <pc:sldMk cId="3621338749" sldId="274"/>
            <ac:spMk id="3" creationId="{00000000-0000-0000-0000-000000000000}"/>
          </ac:spMkLst>
        </pc:spChg>
      </pc:sldChg>
    </pc:docChg>
  </pc:docChgLst>
  <pc:docChgLst>
    <pc:chgData name="Allan Leck Jensen" userId="e8b4359a-0f78-4989-88b4-c5d1679eb4b8" providerId="ADAL" clId="{AD53C589-310D-49EE-820A-F6DD6ECFDBCF}"/>
    <pc:docChg chg="custSel modSld">
      <pc:chgData name="Allan Leck Jensen" userId="e8b4359a-0f78-4989-88b4-c5d1679eb4b8" providerId="ADAL" clId="{AD53C589-310D-49EE-820A-F6DD6ECFDBCF}" dt="2022-08-29T09:15:26.018" v="138"/>
      <pc:docMkLst>
        <pc:docMk/>
      </pc:docMkLst>
      <pc:sldChg chg="modSp mod">
        <pc:chgData name="Allan Leck Jensen" userId="e8b4359a-0f78-4989-88b4-c5d1679eb4b8" providerId="ADAL" clId="{AD53C589-310D-49EE-820A-F6DD6ECFDBCF}" dt="2022-08-29T08:34:13.714" v="18" actId="20577"/>
        <pc:sldMkLst>
          <pc:docMk/>
          <pc:sldMk cId="1895699641" sldId="275"/>
        </pc:sldMkLst>
        <pc:spChg chg="mod">
          <ac:chgData name="Allan Leck Jensen" userId="e8b4359a-0f78-4989-88b4-c5d1679eb4b8" providerId="ADAL" clId="{AD53C589-310D-49EE-820A-F6DD6ECFDBCF}" dt="2022-08-29T08:34:13.714" v="18" actId="20577"/>
          <ac:spMkLst>
            <pc:docMk/>
            <pc:sldMk cId="1895699641" sldId="275"/>
            <ac:spMk id="3" creationId="{00000000-0000-0000-0000-000000000000}"/>
          </ac:spMkLst>
        </pc:spChg>
      </pc:sldChg>
      <pc:sldChg chg="modSp">
        <pc:chgData name="Allan Leck Jensen" userId="e8b4359a-0f78-4989-88b4-c5d1679eb4b8" providerId="ADAL" clId="{AD53C589-310D-49EE-820A-F6DD6ECFDBCF}" dt="2022-08-29T08:34:46.847" v="26" actId="20577"/>
        <pc:sldMkLst>
          <pc:docMk/>
          <pc:sldMk cId="1788128171" sldId="276"/>
        </pc:sldMkLst>
        <pc:spChg chg="mod">
          <ac:chgData name="Allan Leck Jensen" userId="e8b4359a-0f78-4989-88b4-c5d1679eb4b8" providerId="ADAL" clId="{AD53C589-310D-49EE-820A-F6DD6ECFDBCF}" dt="2022-08-29T08:34:46.847" v="26" actId="20577"/>
          <ac:spMkLst>
            <pc:docMk/>
            <pc:sldMk cId="1788128171" sldId="276"/>
            <ac:spMk id="3" creationId="{00000000-0000-0000-0000-000000000000}"/>
          </ac:spMkLst>
        </pc:spChg>
      </pc:sldChg>
      <pc:sldChg chg="modSp modAnim">
        <pc:chgData name="Allan Leck Jensen" userId="e8b4359a-0f78-4989-88b4-c5d1679eb4b8" providerId="ADAL" clId="{AD53C589-310D-49EE-820A-F6DD6ECFDBCF}" dt="2022-08-29T08:37:07.113" v="30" actId="20577"/>
        <pc:sldMkLst>
          <pc:docMk/>
          <pc:sldMk cId="1321245785" sldId="277"/>
        </pc:sldMkLst>
        <pc:spChg chg="mod">
          <ac:chgData name="Allan Leck Jensen" userId="e8b4359a-0f78-4989-88b4-c5d1679eb4b8" providerId="ADAL" clId="{AD53C589-310D-49EE-820A-F6DD6ECFDBCF}" dt="2022-08-29T08:36:52.987" v="29" actId="20577"/>
          <ac:spMkLst>
            <pc:docMk/>
            <pc:sldMk cId="1321245785" sldId="277"/>
            <ac:spMk id="3" creationId="{00000000-0000-0000-0000-000000000000}"/>
          </ac:spMkLst>
        </pc:spChg>
      </pc:sldChg>
      <pc:sldChg chg="modSp">
        <pc:chgData name="Allan Leck Jensen" userId="e8b4359a-0f78-4989-88b4-c5d1679eb4b8" providerId="ADAL" clId="{AD53C589-310D-49EE-820A-F6DD6ECFDBCF}" dt="2022-08-29T08:57:43.155" v="92" actId="20577"/>
        <pc:sldMkLst>
          <pc:docMk/>
          <pc:sldMk cId="3511944743" sldId="278"/>
        </pc:sldMkLst>
        <pc:spChg chg="mod">
          <ac:chgData name="Allan Leck Jensen" userId="e8b4359a-0f78-4989-88b4-c5d1679eb4b8" providerId="ADAL" clId="{AD53C589-310D-49EE-820A-F6DD6ECFDBCF}" dt="2022-08-29T08:57:43.155" v="92" actId="20577"/>
          <ac:spMkLst>
            <pc:docMk/>
            <pc:sldMk cId="3511944743" sldId="278"/>
            <ac:spMk id="3" creationId="{00000000-0000-0000-0000-000000000000}"/>
          </ac:spMkLst>
        </pc:spChg>
      </pc:sldChg>
      <pc:sldChg chg="modSp mod">
        <pc:chgData name="Allan Leck Jensen" userId="e8b4359a-0f78-4989-88b4-c5d1679eb4b8" providerId="ADAL" clId="{AD53C589-310D-49EE-820A-F6DD6ECFDBCF}" dt="2022-08-29T09:03:08.178" v="126"/>
        <pc:sldMkLst>
          <pc:docMk/>
          <pc:sldMk cId="2258663526" sldId="280"/>
        </pc:sldMkLst>
        <pc:spChg chg="mod">
          <ac:chgData name="Allan Leck Jensen" userId="e8b4359a-0f78-4989-88b4-c5d1679eb4b8" providerId="ADAL" clId="{AD53C589-310D-49EE-820A-F6DD6ECFDBCF}" dt="2022-08-29T09:03:08.178" v="126"/>
          <ac:spMkLst>
            <pc:docMk/>
            <pc:sldMk cId="2258663526" sldId="280"/>
            <ac:spMk id="3" creationId="{00000000-0000-0000-0000-000000000000}"/>
          </ac:spMkLst>
        </pc:spChg>
      </pc:sldChg>
      <pc:sldChg chg="modSp">
        <pc:chgData name="Allan Leck Jensen" userId="e8b4359a-0f78-4989-88b4-c5d1679eb4b8" providerId="ADAL" clId="{AD53C589-310D-49EE-820A-F6DD6ECFDBCF}" dt="2022-08-29T08:54:47.173" v="46" actId="20577"/>
        <pc:sldMkLst>
          <pc:docMk/>
          <pc:sldMk cId="619979490" sldId="281"/>
        </pc:sldMkLst>
        <pc:spChg chg="mod">
          <ac:chgData name="Allan Leck Jensen" userId="e8b4359a-0f78-4989-88b4-c5d1679eb4b8" providerId="ADAL" clId="{AD53C589-310D-49EE-820A-F6DD6ECFDBCF}" dt="2022-08-29T08:54:47.173" v="46" actId="20577"/>
          <ac:spMkLst>
            <pc:docMk/>
            <pc:sldMk cId="619979490" sldId="281"/>
            <ac:spMk id="3" creationId="{00000000-0000-0000-0000-000000000000}"/>
          </ac:spMkLst>
        </pc:spChg>
      </pc:sldChg>
      <pc:sldChg chg="addSp delSp modSp mod delAnim modAnim">
        <pc:chgData name="Allan Leck Jensen" userId="e8b4359a-0f78-4989-88b4-c5d1679eb4b8" providerId="ADAL" clId="{AD53C589-310D-49EE-820A-F6DD6ECFDBCF}" dt="2022-08-29T09:15:26.018" v="138"/>
        <pc:sldMkLst>
          <pc:docMk/>
          <pc:sldMk cId="1794445670" sldId="283"/>
        </pc:sldMkLst>
        <pc:picChg chg="del">
          <ac:chgData name="Allan Leck Jensen" userId="e8b4359a-0f78-4989-88b4-c5d1679eb4b8" providerId="ADAL" clId="{AD53C589-310D-49EE-820A-F6DD6ECFDBCF}" dt="2022-08-29T09:14:38.677" v="127" actId="478"/>
          <ac:picMkLst>
            <pc:docMk/>
            <pc:sldMk cId="1794445670" sldId="283"/>
            <ac:picMk id="5" creationId="{00000000-0000-0000-0000-000000000000}"/>
          </ac:picMkLst>
        </pc:picChg>
        <pc:picChg chg="add mod">
          <ac:chgData name="Allan Leck Jensen" userId="e8b4359a-0f78-4989-88b4-c5d1679eb4b8" providerId="ADAL" clId="{AD53C589-310D-49EE-820A-F6DD6ECFDBCF}" dt="2022-08-29T09:14:58.963" v="132" actId="14100"/>
          <ac:picMkLst>
            <pc:docMk/>
            <pc:sldMk cId="1794445670" sldId="283"/>
            <ac:picMk id="7" creationId="{3DFB900C-10B2-4585-A20C-161DBD8FF532}"/>
          </ac:picMkLst>
        </pc:picChg>
      </pc:sldChg>
      <pc:sldChg chg="addSp delSp modSp mod modAnim">
        <pc:chgData name="Allan Leck Jensen" userId="e8b4359a-0f78-4989-88b4-c5d1679eb4b8" providerId="ADAL" clId="{AD53C589-310D-49EE-820A-F6DD6ECFDBCF}" dt="2022-08-29T08:43:05.394" v="42"/>
        <pc:sldMkLst>
          <pc:docMk/>
          <pc:sldMk cId="2011846387" sldId="295"/>
        </pc:sldMkLst>
        <pc:graphicFrameChg chg="add del mod">
          <ac:chgData name="Allan Leck Jensen" userId="e8b4359a-0f78-4989-88b4-c5d1679eb4b8" providerId="ADAL" clId="{AD53C589-310D-49EE-820A-F6DD6ECFDBCF}" dt="2022-08-29T08:42:18.053" v="32"/>
          <ac:graphicFrameMkLst>
            <pc:docMk/>
            <pc:sldMk cId="2011846387" sldId="295"/>
            <ac:graphicFrameMk id="3" creationId="{D6031185-B4E5-4421-B283-75DEA41C06D9}"/>
          </ac:graphicFrameMkLst>
        </pc:graphicFrameChg>
        <pc:picChg chg="add mod">
          <ac:chgData name="Allan Leck Jensen" userId="e8b4359a-0f78-4989-88b4-c5d1679eb4b8" providerId="ADAL" clId="{AD53C589-310D-49EE-820A-F6DD6ECFDBCF}" dt="2022-08-29T08:42:44.239" v="40" actId="1037"/>
          <ac:picMkLst>
            <pc:docMk/>
            <pc:sldMk cId="2011846387" sldId="295"/>
            <ac:picMk id="5" creationId="{BA4107D3-B281-4ADD-9DA0-96B14EA5CE03}"/>
          </ac:picMkLst>
        </pc:picChg>
        <pc:picChg chg="del">
          <ac:chgData name="Allan Leck Jensen" userId="e8b4359a-0f78-4989-88b4-c5d1679eb4b8" providerId="ADAL" clId="{AD53C589-310D-49EE-820A-F6DD6ECFDBCF}" dt="2022-08-29T08:42:36.520" v="37" actId="478"/>
          <ac:picMkLst>
            <pc:docMk/>
            <pc:sldMk cId="2011846387" sldId="295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2212-9363-46D9-BBB4-BC54ECEFF217}" type="datetimeFigureOut">
              <a:rPr lang="da-DK" smtClean="0"/>
              <a:t>01-09-2022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122F-26C3-412E-BD9C-8A567DADE76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6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5858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945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571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070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6924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469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9382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62183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9668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7867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955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0478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838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834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521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287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586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023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204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222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24F-1769-407B-B96A-9A8C483F2D4D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418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FBDD-E51E-42B8-BD72-6D243A0B5E43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98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7DE9-C5AB-4710-BB11-1CE08CC28B36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786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778098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24936" cy="5472608"/>
          </a:xfrm>
        </p:spPr>
        <p:txBody>
          <a:bodyPr>
            <a:noAutofit/>
          </a:bodyPr>
          <a:lstStyle>
            <a:lvl1pPr marL="357188" indent="-357188">
              <a:buClr>
                <a:schemeClr val="tx2"/>
              </a:buClr>
              <a:buFont typeface="Arial" panose="020B0604020202020204" pitchFamily="34" charset="0"/>
              <a:buChar char="•"/>
              <a:defRPr sz="2200"/>
            </a:lvl1pPr>
            <a:lvl2pPr marL="715963" indent="-358775">
              <a:buClr>
                <a:schemeClr val="tx2"/>
              </a:buClr>
              <a:buFont typeface="Arial" panose="020B0604020202020204" pitchFamily="34" charset="0"/>
              <a:buChar char="•"/>
              <a:defRPr sz="2000"/>
            </a:lvl2pPr>
            <a:lvl3pPr marL="1073150" indent="-357188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431925" indent="-358775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4pPr>
            <a:lvl5pPr marL="1789113" indent="-357188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78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37EB-1A8F-478E-8F09-EA7CFEEDD101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7315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51B-E0A6-42CA-8517-210D8FD5BCFD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356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021E-739B-49E9-9A13-54B798FC8950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031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6C2F-4DE4-49FA-9125-F3F443DE2F13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961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3D95-EC69-4035-B4CC-53B0BB4B4E47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820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9CA3-E0F6-4AF4-898C-E5801BF8F406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626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CF84-F23E-4C8F-B3E5-433B89DC67CF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502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186D-C66F-4CB0-AF79-FCE039AB489E}" type="datetime1">
              <a:rPr lang="da-DK" smtClean="0"/>
              <a:t>01-09-2022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0F70-2A0F-4605-BD2E-95415B8D9C5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882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uskatalog.au.dk/da/course/1143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6724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da-DK" sz="2800"/>
              <a:t>Sandsynlighedsteori og statistik</a:t>
            </a:r>
            <a:br>
              <a:rPr lang="da-DK" sz="3600" dirty="0"/>
            </a:br>
            <a:r>
              <a:rPr lang="da-DK" sz="2800" dirty="0"/>
              <a:t> </a:t>
            </a:r>
            <a:r>
              <a:rPr lang="da-DK" sz="3600" dirty="0"/>
              <a:t> </a:t>
            </a:r>
            <a:br>
              <a:rPr lang="da-DK" sz="3600"/>
            </a:br>
            <a:r>
              <a:rPr lang="da-DK">
                <a:solidFill>
                  <a:schemeClr val="tx1"/>
                </a:solidFill>
              </a:rPr>
              <a:t>1. Introduktion</a:t>
            </a:r>
            <a:br>
              <a:rPr lang="da-DK" dirty="0"/>
            </a:br>
            <a:r>
              <a:rPr lang="da-DK" sz="1000"/>
              <a:t> </a:t>
            </a:r>
            <a:br>
              <a:rPr lang="da-DK" dirty="0"/>
            </a:br>
            <a:r>
              <a:rPr lang="da-DK" sz="2400" dirty="0"/>
              <a:t> </a:t>
            </a:r>
            <a:br>
              <a:rPr lang="da-DK"/>
            </a:b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48544"/>
          </a:xfrm>
        </p:spPr>
        <p:txBody>
          <a:bodyPr>
            <a:noAutofit/>
          </a:bodyPr>
          <a:lstStyle/>
          <a:p>
            <a:r>
              <a:rPr lang="da-DK" dirty="0"/>
              <a:t>Allan Leck Jensen</a:t>
            </a:r>
          </a:p>
          <a:p>
            <a:r>
              <a:rPr lang="da-DK"/>
              <a:t>alj@ece.au.dk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513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Værktøjer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Der er ingen krav til, hvilket statistikværktøj, I vil bruge</a:t>
            </a:r>
          </a:p>
          <a:p>
            <a:r>
              <a:rPr lang="da-DK" dirty="0"/>
              <a:t>Jeg er vant til at bruge MATLAB, men det må vi ikke pga. licens</a:t>
            </a:r>
          </a:p>
          <a:p>
            <a:r>
              <a:rPr lang="da-DK" dirty="0"/>
              <a:t>Excel og </a:t>
            </a:r>
            <a:r>
              <a:rPr lang="da-DK" dirty="0" err="1"/>
              <a:t>WordMat</a:t>
            </a:r>
            <a:r>
              <a:rPr lang="da-DK" dirty="0"/>
              <a:t> har statistik-funktionalitet, men er ikke tilstrækkelig</a:t>
            </a:r>
          </a:p>
          <a:p>
            <a:r>
              <a:rPr lang="da-DK" dirty="0"/>
              <a:t>Jeg har overvejet R og Python som alternativer. Jeg har valgt R, bl.a. fordi bogen bruger R til kodeeksempler</a:t>
            </a:r>
          </a:p>
          <a:p>
            <a:r>
              <a:rPr lang="da-DK" i="1" dirty="0"/>
              <a:t>Jeg vil stærkt anbefale, at I også bruger R, så vi kan udveksle kode og erfaring. Der vil være løsningsforslag til opgaver i R</a:t>
            </a:r>
          </a:p>
          <a:p>
            <a:r>
              <a:rPr lang="da-DK" dirty="0"/>
              <a:t>Jeg kan desuden anbefale at bruge </a:t>
            </a:r>
            <a:r>
              <a:rPr lang="da-DK" dirty="0" err="1"/>
              <a:t>RStudio</a:t>
            </a:r>
            <a:r>
              <a:rPr lang="da-DK" dirty="0"/>
              <a:t> som R editor </a:t>
            </a:r>
            <a:br>
              <a:rPr lang="da-DK" dirty="0"/>
            </a:br>
            <a:r>
              <a:rPr lang="da-DK" dirty="0"/>
              <a:t>(både R og </a:t>
            </a:r>
            <a:r>
              <a:rPr lang="da-DK" dirty="0" err="1"/>
              <a:t>RStudio</a:t>
            </a:r>
            <a:r>
              <a:rPr lang="da-DK" dirty="0"/>
              <a:t> kan installeres i gratis versioner)</a:t>
            </a:r>
          </a:p>
          <a:p>
            <a:r>
              <a:rPr lang="da-DK" dirty="0"/>
              <a:t>I kan bruge andet statistisk software, f.eks. Python, </a:t>
            </a:r>
            <a:r>
              <a:rPr lang="da-DK" dirty="0" err="1"/>
              <a:t>Mathcad</a:t>
            </a:r>
            <a:r>
              <a:rPr lang="da-DK" dirty="0"/>
              <a:t>, Maple, osv., hvis I vil. Men jeg kan ikke hjælpe!</a:t>
            </a:r>
            <a:br>
              <a:rPr lang="da-DK" dirty="0"/>
            </a:br>
            <a:endParaRPr lang="da-DK" dirty="0"/>
          </a:p>
          <a:p>
            <a:r>
              <a:rPr lang="da-DK" dirty="0"/>
              <a:t>Desuden bruger vi </a:t>
            </a:r>
            <a:r>
              <a:rPr lang="da-DK" b="1" i="1" dirty="0" err="1"/>
              <a:t>Brightspace</a:t>
            </a:r>
            <a:r>
              <a:rPr lang="da-DK" dirty="0"/>
              <a:t> som kursusværktøj.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194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Installering af R og RStudio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https://cran.r-project.org/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version 4.1.3 </a:t>
            </a:r>
            <a:r>
              <a:rPr lang="en-US" dirty="0" err="1"/>
              <a:t>til</a:t>
            </a:r>
            <a:r>
              <a:rPr lang="en-US" dirty="0"/>
              <a:t> Windows</a:t>
            </a:r>
          </a:p>
          <a:p>
            <a:r>
              <a:rPr lang="en-GB" dirty="0">
                <a:hlinkClick r:id="rId3"/>
              </a:rPr>
              <a:t>https://rstudio.com/products/rstudio/download/</a:t>
            </a:r>
            <a:br>
              <a:rPr lang="en-GB" dirty="0"/>
            </a:br>
            <a:r>
              <a:rPr lang="en-GB" dirty="0" err="1"/>
              <a:t>Jeg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RStudio Desktop 2022.07.1-544 </a:t>
            </a:r>
            <a:r>
              <a:rPr lang="en-GB" dirty="0" err="1"/>
              <a:t>til</a:t>
            </a:r>
            <a:r>
              <a:rPr lang="en-GB" dirty="0"/>
              <a:t> Windows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053B4-91F4-4A14-B45B-98C423DB7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009" y="3169897"/>
            <a:ext cx="4861981" cy="51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6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statistik (ifølge Wikipedia)?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da-DK" b="1" dirty="0"/>
              <a:t>Statistik</a:t>
            </a:r>
            <a:r>
              <a:rPr lang="da-DK" dirty="0"/>
              <a:t> er en videnskabelig metode, hvormed man effektivt anvender numeriske 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da-DK" dirty="0"/>
              <a:t>, som fx kan komme fra eksperimenter, spørgeskemaer eller registre</a:t>
            </a:r>
          </a:p>
          <a:p>
            <a:pPr>
              <a:spcBef>
                <a:spcPts val="1200"/>
              </a:spcBef>
            </a:pPr>
            <a:r>
              <a:rPr lang="da-DK" dirty="0"/>
              <a:t>Historisk set startede statistik med at være beskrivende, hvor fokus var at præsentere data grafisk, med tabeller og senere ved at regne 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statistiske mål</a:t>
            </a:r>
            <a:r>
              <a:rPr lang="da-DK" dirty="0"/>
              <a:t> som 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gennemsnit</a:t>
            </a:r>
            <a:endParaRPr lang="da-DK" dirty="0"/>
          </a:p>
          <a:p>
            <a:pPr>
              <a:spcBef>
                <a:spcPts val="1200"/>
              </a:spcBef>
            </a:pPr>
            <a:r>
              <a:rPr lang="da-DK" dirty="0"/>
              <a:t>Moderne statistik omfatter at drage konklusioner om det generelle tilfælde (hele 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populationen</a:t>
            </a:r>
            <a:r>
              <a:rPr lang="da-DK" dirty="0"/>
              <a:t>) ud fra det enkelte tilfælde (en 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stikprøve</a:t>
            </a:r>
            <a:r>
              <a:rPr lang="da-DK" dirty="0"/>
              <a:t>). Det kan for eksempel være at bestemme 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parametre</a:t>
            </a:r>
            <a:r>
              <a:rPr lang="da-DK" dirty="0"/>
              <a:t> til 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sandsynlighedsfordelingen</a:t>
            </a:r>
            <a:r>
              <a:rPr lang="da-DK" dirty="0"/>
              <a:t> for populationen. </a:t>
            </a:r>
            <a:br>
              <a:rPr lang="da-DK" dirty="0"/>
            </a:br>
            <a:r>
              <a:rPr lang="da-DK" dirty="0"/>
              <a:t>Dette kaldes 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statistisk inferens</a:t>
            </a:r>
            <a:endParaRPr lang="da-DK" dirty="0"/>
          </a:p>
          <a:p>
            <a:pPr>
              <a:spcBef>
                <a:spcPts val="1200"/>
              </a:spcBef>
            </a:pPr>
            <a:r>
              <a:rPr lang="da-DK" dirty="0"/>
              <a:t>Et andet eksempel kunne være at bestemme, om der er 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forskel</a:t>
            </a:r>
            <a:r>
              <a:rPr lang="da-DK" dirty="0"/>
              <a:t> på to populationer (eksempelvis en behandlet gruppe og en </a:t>
            </a:r>
            <a:r>
              <a:rPr lang="da-DK" dirty="0" err="1"/>
              <a:t>placebo-gruppe</a:t>
            </a:r>
            <a:r>
              <a:rPr lang="da-DK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686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Introduktion til statistik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Lave et datasæt</a:t>
            </a:r>
          </a:p>
          <a:p>
            <a:r>
              <a:rPr lang="da-DK" dirty="0"/>
              <a:t>Beskrive datasættet ved grundlæggende statistiske mål</a:t>
            </a:r>
          </a:p>
          <a:p>
            <a:r>
              <a:rPr lang="da-DK" dirty="0"/>
              <a:t>Tale om hvad statistik er, og hvad det bruges til.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889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Datasæt: De studerendes gæt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i="1" dirty="0"/>
              <a:t>Hvad </a:t>
            </a:r>
            <a:r>
              <a:rPr lang="da-DK" i="1"/>
              <a:t>er dybden af dette lokale, </a:t>
            </a:r>
            <a:br>
              <a:rPr lang="da-DK" i="1"/>
            </a:br>
            <a:r>
              <a:rPr lang="da-DK" i="1"/>
              <a:t>målt i hele millimeter?</a:t>
            </a:r>
            <a:br>
              <a:rPr lang="da-DK" i="1" dirty="0"/>
            </a:br>
            <a:r>
              <a:rPr lang="da-DK" sz="1800" i="1" dirty="0"/>
              <a:t> </a:t>
            </a:r>
            <a:endParaRPr lang="da-DK" i="1" dirty="0"/>
          </a:p>
          <a:p>
            <a:r>
              <a:rPr lang="da-DK" sz="2400" dirty="0"/>
              <a:t>Udfyld formular med dit gæt</a:t>
            </a:r>
          </a:p>
          <a:p>
            <a:r>
              <a:rPr lang="da-DK" sz="2400" dirty="0"/>
              <a:t>Kun 1 gæt per person!</a:t>
            </a:r>
          </a:p>
          <a:p>
            <a:r>
              <a:rPr lang="da-DK" sz="2400" dirty="0"/>
              <a:t>Diskutter </a:t>
            </a:r>
            <a:r>
              <a:rPr lang="da-DK" sz="2400" i="1" dirty="0"/>
              <a:t>ikke</a:t>
            </a:r>
            <a:r>
              <a:rPr lang="da-DK" sz="2400" dirty="0"/>
              <a:t> med andre!</a:t>
            </a:r>
          </a:p>
          <a:p>
            <a:r>
              <a:rPr lang="da-DK" sz="2400" dirty="0"/>
              <a:t>Den, der kommer tættest på den </a:t>
            </a:r>
            <a:br>
              <a:rPr lang="da-DK" sz="2400" dirty="0"/>
            </a:br>
            <a:r>
              <a:rPr lang="da-DK" sz="2400" dirty="0"/>
              <a:t>korrekte værdi, vinder en præmie</a:t>
            </a:r>
            <a:br>
              <a:rPr lang="da-DK" sz="2400" dirty="0"/>
            </a:br>
            <a:br>
              <a:rPr lang="da-DK" sz="2400" dirty="0"/>
            </a:br>
            <a:br>
              <a:rPr lang="da-DK" sz="2400" dirty="0"/>
            </a:br>
            <a:br>
              <a:rPr lang="da-DK" sz="2400" dirty="0"/>
            </a:br>
            <a:br>
              <a:rPr lang="da-DK" sz="2400" dirty="0"/>
            </a:br>
            <a:endParaRPr lang="da-DK" sz="2400" dirty="0"/>
          </a:p>
          <a:p>
            <a:r>
              <a:rPr lang="da-DK" sz="2400" dirty="0"/>
              <a:t>Link til formularen er </a:t>
            </a:r>
            <a:r>
              <a:rPr lang="da-DK" sz="2400"/>
              <a:t>på Brightspace under K1.</a:t>
            </a:r>
            <a:endParaRPr lang="da-DK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p:pic>
        <p:nvPicPr>
          <p:cNvPr id="3074" name="Picture 2" descr="http://minmadopskrift.dk/wp-content/uploads/Omregning-af-fyl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06" y="1412776"/>
            <a:ext cx="3322558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s ba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0" b="25929"/>
          <a:stretch/>
        </p:blipFill>
        <p:spPr bwMode="auto">
          <a:xfrm>
            <a:off x="1187624" y="4541014"/>
            <a:ext cx="2664296" cy="126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B900C-10B2-4585-A20C-161DBD8FF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1288212"/>
            <a:ext cx="3672408" cy="3970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4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Statistik kan give overraskende resultater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61284"/>
            <a:ext cx="8424936" cy="480083"/>
          </a:xfrm>
        </p:spPr>
        <p:txBody>
          <a:bodyPr>
            <a:normAutofit/>
          </a:bodyPr>
          <a:lstStyle/>
          <a:p>
            <a:r>
              <a:rPr lang="da-DK" sz="2000" dirty="0"/>
              <a:t>Hvem cyklede på strækningerne før og efter cykelstierne kom? Hvor mange?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408712" cy="495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7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Statistik bruges i forskning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9" y="1073862"/>
            <a:ext cx="8610600" cy="580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733256"/>
            <a:ext cx="5992414" cy="897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33720" y="1137518"/>
            <a:ext cx="4270464" cy="92333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err="1"/>
              <a:t>Resultat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undersøgelsen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 err="1"/>
              <a:t>Drenge</a:t>
            </a:r>
            <a:r>
              <a:rPr lang="en-GB" dirty="0"/>
              <a:t> der </a:t>
            </a:r>
            <a:r>
              <a:rPr lang="en-GB" dirty="0" err="1"/>
              <a:t>omskæres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46% </a:t>
            </a:r>
            <a:r>
              <a:rPr lang="en-GB" dirty="0" err="1"/>
              <a:t>større</a:t>
            </a:r>
            <a:r>
              <a:rPr lang="en-GB" dirty="0"/>
              <a:t> </a:t>
            </a:r>
            <a:r>
              <a:rPr lang="en-GB" dirty="0" err="1"/>
              <a:t>risiko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for at </a:t>
            </a:r>
            <a:r>
              <a:rPr lang="en-GB" dirty="0" err="1"/>
              <a:t>udvikle</a:t>
            </a:r>
            <a:r>
              <a:rPr lang="en-GB" dirty="0"/>
              <a:t> </a:t>
            </a:r>
            <a:r>
              <a:rPr lang="en-GB" dirty="0" err="1"/>
              <a:t>autisme</a:t>
            </a:r>
            <a:r>
              <a:rPr lang="en-GB" dirty="0"/>
              <a:t> </a:t>
            </a:r>
            <a:r>
              <a:rPr lang="en-GB" dirty="0" err="1"/>
              <a:t>inden</a:t>
            </a:r>
            <a:r>
              <a:rPr lang="en-GB" dirty="0"/>
              <a:t> de </a:t>
            </a:r>
            <a:r>
              <a:rPr lang="en-GB" dirty="0" err="1"/>
              <a:t>fylder</a:t>
            </a:r>
            <a:r>
              <a:rPr lang="en-GB" dirty="0"/>
              <a:t> 10 </a:t>
            </a:r>
            <a:r>
              <a:rPr lang="en-GB" dirty="0" err="1"/>
              <a:t>år</a:t>
            </a:r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5011"/>
            <a:ext cx="7600950" cy="53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6" y="1226261"/>
            <a:ext cx="8172450" cy="54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4744" y="5718968"/>
            <a:ext cx="8056392" cy="576064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1032869" y="4353229"/>
            <a:ext cx="8056392" cy="432048"/>
          </a:xfrm>
          <a:prstGeom prst="rect">
            <a:avLst/>
          </a:prstGeom>
          <a:solidFill>
            <a:srgbClr val="FFFF00">
              <a:alpha val="18824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58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Sammenhænge 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Autofit/>
          </a:bodyPr>
          <a:lstStyle/>
          <a:p>
            <a:r>
              <a:rPr lang="da-DK" sz="2000" dirty="0"/>
              <a:t>Der er forskel på </a:t>
            </a:r>
            <a:r>
              <a:rPr lang="da-DK" sz="2000" u="sng" dirty="0"/>
              <a:t>statistisk sammenhæng</a:t>
            </a:r>
            <a:r>
              <a:rPr lang="da-DK" sz="2000" dirty="0"/>
              <a:t> og </a:t>
            </a:r>
            <a:r>
              <a:rPr lang="da-DK" sz="2000" u="sng" dirty="0"/>
              <a:t>årsagssammenhæng</a:t>
            </a:r>
          </a:p>
          <a:p>
            <a:r>
              <a:rPr lang="da-DK" sz="2000" dirty="0"/>
              <a:t>Eksempel: </a:t>
            </a:r>
            <a:br>
              <a:rPr lang="da-DK" sz="2000" dirty="0"/>
            </a:br>
            <a:r>
              <a:rPr lang="da-DK" sz="2000" dirty="0"/>
              <a:t>Spørgeundersøgelse i et gymnasium i 2005 om holdning til ny EU-forfatning</a:t>
            </a: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r>
              <a:rPr lang="da-DK" sz="2000" dirty="0"/>
              <a:t>Konklusion: Matematikere er mere positive overfor EU</a:t>
            </a:r>
          </a:p>
          <a:p>
            <a:r>
              <a:rPr lang="da-DK" sz="2000" b="1" dirty="0">
                <a:solidFill>
                  <a:srgbClr val="FF0000"/>
                </a:solidFill>
              </a:rPr>
              <a:t>Forkert! </a:t>
            </a: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br>
              <a:rPr lang="da-DK" sz="1200" dirty="0"/>
            </a:br>
            <a:br>
              <a:rPr lang="da-DK" sz="2000" dirty="0"/>
            </a:br>
            <a:br>
              <a:rPr lang="da-DK" sz="2000" dirty="0"/>
            </a:br>
            <a:r>
              <a:rPr lang="da-DK" sz="2000" dirty="0"/>
              <a:t>Det er </a:t>
            </a:r>
            <a:r>
              <a:rPr lang="da-DK" sz="2000" i="1" dirty="0"/>
              <a:t>drenge</a:t>
            </a:r>
            <a:r>
              <a:rPr lang="da-DK" sz="2000" dirty="0"/>
              <a:t>, der er mere positive overfor EU. Køn var en </a:t>
            </a:r>
            <a:r>
              <a:rPr lang="da-DK" sz="2000" i="1" dirty="0"/>
              <a:t>skjult variabel</a:t>
            </a:r>
            <a:r>
              <a:rPr lang="da-DK" sz="2000" dirty="0"/>
              <a:t>.</a:t>
            </a:r>
            <a:br>
              <a:rPr lang="da-DK" sz="2000" dirty="0"/>
            </a:br>
            <a:br>
              <a:rPr lang="da-DK" sz="2000" dirty="0"/>
            </a:br>
            <a:br>
              <a:rPr lang="da-DK" sz="2000" dirty="0"/>
            </a:br>
            <a:r>
              <a:rPr lang="da-DK" sz="2000" dirty="0"/>
              <a:t>Det er drenge, der er mere positive overfor EU</a:t>
            </a:r>
            <a:br>
              <a:rPr lang="da-DK" sz="2000" dirty="0"/>
            </a:br>
            <a:endParaRPr lang="da-D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9592" y="24604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Linje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Ja-sigere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Nej-sigere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Ja-</a:t>
                      </a:r>
                      <a:r>
                        <a:rPr lang="da-DK" dirty="0" err="1"/>
                        <a:t>pct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Sproglige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Matematikere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9592" y="4527128"/>
          <a:ext cx="70084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Køn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Linje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Ja-sigere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Nej-sigere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Ja-</a:t>
                      </a:r>
                      <a:r>
                        <a:rPr lang="da-DK" dirty="0" err="1"/>
                        <a:t>pct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Sproglige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Matematikere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Drenge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Sproglige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 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65 %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Drenge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Matematikere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67 %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2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922114"/>
          </a:xfrm>
        </p:spPr>
        <p:txBody>
          <a:bodyPr>
            <a:normAutofit/>
          </a:bodyPr>
          <a:lstStyle/>
          <a:p>
            <a:r>
              <a:rPr lang="da-DK" dirty="0"/>
              <a:t>Intimbarberede udsatte for kønssygdomme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4885"/>
            <a:ext cx="8496300" cy="53244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1061378-6071-4F68-9E94-68D82E077B64}"/>
              </a:ext>
            </a:extLst>
          </p:cNvPr>
          <p:cNvSpPr/>
          <p:nvPr/>
        </p:nvSpPr>
        <p:spPr>
          <a:xfrm>
            <a:off x="5940152" y="1053826"/>
            <a:ext cx="1800200" cy="571948"/>
          </a:xfrm>
          <a:prstGeom prst="wedgeRoundRectCallout">
            <a:avLst>
              <a:gd name="adj1" fmla="val 51398"/>
              <a:gd name="adj2" fmla="val 73435"/>
              <a:gd name="adj3" fmla="val 16667"/>
            </a:avLst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STI: </a:t>
            </a:r>
            <a:r>
              <a:rPr lang="da-DK" sz="1400" dirty="0" err="1">
                <a:solidFill>
                  <a:schemeClr val="tx1"/>
                </a:solidFill>
              </a:rPr>
              <a:t>Sexually</a:t>
            </a:r>
            <a:r>
              <a:rPr lang="da-DK" sz="1400" dirty="0">
                <a:solidFill>
                  <a:schemeClr val="tx1"/>
                </a:solidFill>
              </a:rPr>
              <a:t> Trans-</a:t>
            </a:r>
            <a:r>
              <a:rPr lang="da-DK" sz="1400" dirty="0" err="1">
                <a:solidFill>
                  <a:schemeClr val="tx1"/>
                </a:solidFill>
              </a:rPr>
              <a:t>mitted</a:t>
            </a:r>
            <a:r>
              <a:rPr lang="da-DK" sz="1400" dirty="0">
                <a:solidFill>
                  <a:schemeClr val="tx1"/>
                </a:solidFill>
              </a:rPr>
              <a:t> </a:t>
            </a:r>
            <a:r>
              <a:rPr lang="da-DK" sz="1400" dirty="0" err="1">
                <a:solidFill>
                  <a:schemeClr val="tx1"/>
                </a:solidFill>
              </a:rPr>
              <a:t>Infections</a:t>
            </a:r>
            <a:endParaRPr lang="da-D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4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Statistik har et dårligt 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320480" cy="5400600"/>
          </a:xfrm>
        </p:spPr>
        <p:txBody>
          <a:bodyPr>
            <a:normAutofit fontScale="92500"/>
          </a:bodyPr>
          <a:lstStyle/>
          <a:p>
            <a:r>
              <a:rPr lang="da-DK" b="1" dirty="0"/>
              <a:t>Statistik er ...</a:t>
            </a:r>
          </a:p>
          <a:p>
            <a:r>
              <a:rPr lang="da-DK" dirty="0"/>
              <a:t>den videnskab der kan bevise alt undtagen nytten af statistik. </a:t>
            </a:r>
            <a:br>
              <a:rPr lang="da-DK" dirty="0"/>
            </a:br>
            <a:r>
              <a:rPr lang="da-DK" dirty="0"/>
              <a:t>- </a:t>
            </a:r>
            <a:r>
              <a:rPr lang="da-DK" i="1" dirty="0"/>
              <a:t>Evan </a:t>
            </a:r>
            <a:r>
              <a:rPr lang="da-DK" i="1" dirty="0" err="1"/>
              <a:t>Esar</a:t>
            </a:r>
            <a:endParaRPr lang="da-DK" i="1" dirty="0"/>
          </a:p>
          <a:p>
            <a:r>
              <a:rPr lang="da-DK" dirty="0"/>
              <a:t>kunsten med præcise termer at fastslå det man ikke ved.</a:t>
            </a:r>
            <a:br>
              <a:rPr lang="da-DK" dirty="0"/>
            </a:br>
            <a:r>
              <a:rPr lang="da-DK" dirty="0"/>
              <a:t>- </a:t>
            </a:r>
            <a:r>
              <a:rPr lang="da-DK" i="1" dirty="0"/>
              <a:t>William </a:t>
            </a:r>
            <a:r>
              <a:rPr lang="da-DK" i="1" dirty="0" err="1"/>
              <a:t>Kruskal</a:t>
            </a:r>
            <a:endParaRPr lang="da-DK" i="1" dirty="0"/>
          </a:p>
          <a:p>
            <a:r>
              <a:rPr lang="da-DK" dirty="0"/>
              <a:t>indsamling, analyse og tolkning af numeriske data på en sådan måde, at de kan forstås af computere og misforstås af alle andre. </a:t>
            </a:r>
            <a:br>
              <a:rPr lang="da-DK" dirty="0"/>
            </a:br>
            <a:r>
              <a:rPr lang="da-DK" dirty="0"/>
              <a:t>- </a:t>
            </a:r>
            <a:r>
              <a:rPr lang="da-DK" i="1" dirty="0"/>
              <a:t>Anonym</a:t>
            </a:r>
          </a:p>
          <a:p>
            <a:r>
              <a:rPr lang="da-DK" dirty="0"/>
              <a:t>som en bikini: den viser noget interessant og skjuler noget </a:t>
            </a:r>
            <a:r>
              <a:rPr lang="de-DE" dirty="0" err="1"/>
              <a:t>væsentligt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- </a:t>
            </a:r>
            <a:r>
              <a:rPr lang="de-DE" i="1" dirty="0"/>
              <a:t>Peter von Zahn </a:t>
            </a:r>
            <a:r>
              <a:rPr lang="de-DE" i="1" err="1"/>
              <a:t>m.fl</a:t>
            </a:r>
            <a:r>
              <a:rPr lang="de-DE" i="1"/>
              <a:t>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816424" cy="437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33256"/>
            <a:ext cx="425849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4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Kapitel 1. Introduktion</a:t>
            </a:r>
          </a:p>
          <a:p>
            <a:pPr lvl="1"/>
            <a:r>
              <a:rPr lang="da-DK" dirty="0"/>
              <a:t>Introduktion til kurset og underviseren</a:t>
            </a:r>
          </a:p>
          <a:p>
            <a:pPr lvl="1"/>
            <a:r>
              <a:rPr lang="da-DK" dirty="0"/>
              <a:t>Lave og bearbejde et datasæt</a:t>
            </a:r>
          </a:p>
          <a:p>
            <a:pPr lvl="1"/>
            <a:r>
              <a:rPr lang="da-DK" dirty="0"/>
              <a:t>Hvad er statistik og hvad bruges det til?</a:t>
            </a:r>
          </a:p>
          <a:p>
            <a:pPr lvl="1"/>
            <a:r>
              <a:rPr lang="da-DK" dirty="0"/>
              <a:t>Statistikværktøjet R</a:t>
            </a:r>
          </a:p>
          <a:p>
            <a:pPr lvl="1"/>
            <a:r>
              <a:rPr lang="da-DK" dirty="0"/>
              <a:t>Grundlæggende statistiske begreber</a:t>
            </a:r>
          </a:p>
          <a:p>
            <a:pPr lvl="1"/>
            <a:r>
              <a:rPr lang="da-DK" dirty="0" err="1"/>
              <a:t>Wisdom</a:t>
            </a:r>
            <a:r>
              <a:rPr lang="da-DK" dirty="0"/>
              <a:t> of the </a:t>
            </a:r>
            <a:r>
              <a:rPr lang="da-DK" dirty="0" err="1"/>
              <a:t>crowds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dirty="0"/>
              <a:t>Introduktion til R i </a:t>
            </a:r>
            <a:r>
              <a:rPr lang="da-DK" dirty="0" err="1"/>
              <a:t>RStudio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dirty="0"/>
              <a:t>Kapitel 2. Præsentation af data</a:t>
            </a:r>
          </a:p>
          <a:p>
            <a:pPr lvl="1"/>
            <a:r>
              <a:rPr lang="da-DK" dirty="0"/>
              <a:t>Deskriptorer</a:t>
            </a:r>
          </a:p>
          <a:p>
            <a:pPr lvl="1"/>
            <a:r>
              <a:rPr lang="da-DK" dirty="0"/>
              <a:t>Grafisk præsentation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133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Andre har sagt om statistik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Jeg har kun tiltro til en statistik, når jeg selv har forfalsket den. </a:t>
            </a:r>
            <a:br>
              <a:rPr lang="da-DK" dirty="0"/>
            </a:br>
            <a:r>
              <a:rPr lang="da-DK" dirty="0"/>
              <a:t>- </a:t>
            </a:r>
            <a:r>
              <a:rPr lang="da-DK" i="1" dirty="0"/>
              <a:t>Winston Churchill</a:t>
            </a:r>
          </a:p>
          <a:p>
            <a:r>
              <a:rPr lang="da-DK" dirty="0"/>
              <a:t>Der findes tre slags løgne: almindelige løgne, forbandede løgne og statistik. </a:t>
            </a:r>
            <a:br>
              <a:rPr lang="da-DK" dirty="0"/>
            </a:br>
            <a:r>
              <a:rPr lang="da-DK" dirty="0"/>
              <a:t>- </a:t>
            </a:r>
            <a:r>
              <a:rPr lang="da-DK" i="1" dirty="0"/>
              <a:t>Benjamin Disraeli m.fl.</a:t>
            </a:r>
            <a:endParaRPr lang="da-DK" dirty="0"/>
          </a:p>
          <a:p>
            <a:r>
              <a:rPr lang="da-DK" dirty="0"/>
              <a:t>Jeg kan bevise alt ved hjælp af statistik, bortset fra sandheden.</a:t>
            </a:r>
            <a:br>
              <a:rPr lang="da-DK" dirty="0"/>
            </a:br>
            <a:r>
              <a:rPr lang="da-DK" dirty="0"/>
              <a:t>- </a:t>
            </a:r>
            <a:r>
              <a:rPr lang="da-DK" i="1" dirty="0"/>
              <a:t>Georg </a:t>
            </a:r>
            <a:r>
              <a:rPr lang="da-DK" i="1" dirty="0" err="1"/>
              <a:t>Canning</a:t>
            </a:r>
            <a:endParaRPr lang="da-DK" i="1" dirty="0"/>
          </a:p>
          <a:p>
            <a:r>
              <a:rPr lang="da-DK" dirty="0"/>
              <a:t>Med statistik kan man bevise alt - også det modsatte.</a:t>
            </a:r>
            <a:br>
              <a:rPr lang="da-DK" dirty="0"/>
            </a:br>
            <a:r>
              <a:rPr lang="da-DK" dirty="0"/>
              <a:t>- </a:t>
            </a:r>
            <a:r>
              <a:rPr lang="da-DK" i="1" dirty="0"/>
              <a:t>James </a:t>
            </a:r>
            <a:r>
              <a:rPr lang="da-DK" i="1" dirty="0" err="1"/>
              <a:t>Callaghan</a:t>
            </a:r>
            <a:r>
              <a:rPr lang="da-DK" i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31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Dataindsamling og databehandling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Vi laver et </a:t>
            </a:r>
            <a:r>
              <a:rPr lang="da-DK" sz="2400" u="sng" dirty="0"/>
              <a:t>datasæt</a:t>
            </a:r>
            <a:r>
              <a:rPr lang="da-DK" sz="2400" dirty="0"/>
              <a:t>, som består af jeres gæt på værdien</a:t>
            </a:r>
          </a:p>
          <a:p>
            <a:r>
              <a:rPr lang="da-DK" sz="2400" dirty="0"/>
              <a:t>Hver persons gæt er en </a:t>
            </a:r>
            <a:r>
              <a:rPr lang="da-DK" sz="2400" u="sng" dirty="0"/>
              <a:t>observation</a:t>
            </a:r>
            <a:r>
              <a:rPr lang="da-DK" sz="2400" dirty="0"/>
              <a:t> i datasættet</a:t>
            </a:r>
          </a:p>
          <a:p>
            <a:r>
              <a:rPr lang="da-DK" sz="2400" dirty="0"/>
              <a:t>Vi kan beskrive datasættet med statistiske </a:t>
            </a:r>
            <a:r>
              <a:rPr lang="da-DK" sz="2400" u="sng" dirty="0" err="1"/>
              <a:t>deskriptorer</a:t>
            </a:r>
            <a:r>
              <a:rPr lang="da-DK" sz="2400" dirty="0"/>
              <a:t>, f.eks.: </a:t>
            </a:r>
          </a:p>
          <a:p>
            <a:pPr lvl="1"/>
            <a:r>
              <a:rPr lang="da-DK" sz="2000" u="sng" dirty="0"/>
              <a:t>Median</a:t>
            </a:r>
            <a:r>
              <a:rPr lang="da-DK" sz="2000" dirty="0"/>
              <a:t> 				(engelsk: </a:t>
            </a:r>
            <a:r>
              <a:rPr lang="da-DK" sz="2000" i="1" dirty="0"/>
              <a:t>median</a:t>
            </a:r>
            <a:r>
              <a:rPr lang="da-DK" sz="2000" dirty="0"/>
              <a:t>)</a:t>
            </a:r>
            <a:endParaRPr lang="da-DK" sz="2000" u="sng" dirty="0"/>
          </a:p>
          <a:p>
            <a:pPr lvl="1"/>
            <a:r>
              <a:rPr lang="da-DK" sz="2000" u="sng" dirty="0"/>
              <a:t>Middelværdi</a:t>
            </a:r>
            <a:r>
              <a:rPr lang="da-DK" sz="2000" dirty="0"/>
              <a:t> 			(engelsk: </a:t>
            </a:r>
            <a:r>
              <a:rPr lang="da-DK" sz="2000" i="1" dirty="0"/>
              <a:t>average, </a:t>
            </a:r>
            <a:r>
              <a:rPr lang="da-DK" sz="2000" i="1" dirty="0" err="1"/>
              <a:t>mean</a:t>
            </a:r>
            <a:r>
              <a:rPr lang="da-DK" sz="2000" dirty="0"/>
              <a:t>)</a:t>
            </a:r>
            <a:endParaRPr lang="da-DK" sz="2000" u="sng" dirty="0"/>
          </a:p>
          <a:p>
            <a:pPr lvl="1"/>
            <a:r>
              <a:rPr lang="da-DK" sz="2000" u="sng" dirty="0"/>
              <a:t>Varians</a:t>
            </a:r>
            <a:r>
              <a:rPr lang="da-DK" sz="2000" dirty="0"/>
              <a:t> 				(engelsk: </a:t>
            </a:r>
            <a:r>
              <a:rPr lang="da-DK" sz="2000" i="1" dirty="0" err="1"/>
              <a:t>variance</a:t>
            </a:r>
            <a:r>
              <a:rPr lang="da-DK" sz="2000" dirty="0"/>
              <a:t>)</a:t>
            </a:r>
            <a:endParaRPr lang="da-DK" sz="2000" u="sng" dirty="0"/>
          </a:p>
          <a:p>
            <a:pPr lvl="1"/>
            <a:r>
              <a:rPr lang="da-DK" sz="2000" u="sng" dirty="0"/>
              <a:t>Spredning</a:t>
            </a:r>
            <a:r>
              <a:rPr lang="da-DK" sz="2000" dirty="0"/>
              <a:t> / </a:t>
            </a:r>
            <a:r>
              <a:rPr lang="da-DK" sz="2000" u="sng" dirty="0"/>
              <a:t>standardafvigelse</a:t>
            </a:r>
            <a:r>
              <a:rPr lang="da-DK" sz="2000" dirty="0"/>
              <a:t> 	(engelsk: </a:t>
            </a:r>
            <a:r>
              <a:rPr lang="da-DK" sz="2000" i="1" dirty="0"/>
              <a:t>standard deviation</a:t>
            </a:r>
            <a:r>
              <a:rPr lang="da-DK" sz="2000" dirty="0"/>
              <a:t>)</a:t>
            </a:r>
          </a:p>
          <a:p>
            <a:r>
              <a:rPr lang="da-DK" sz="2400" dirty="0"/>
              <a:t>Vi kan beskrive datasættet grafisk, f.eks.:</a:t>
            </a:r>
          </a:p>
          <a:p>
            <a:pPr lvl="1"/>
            <a:r>
              <a:rPr lang="da-DK" sz="2000" u="sng" dirty="0"/>
              <a:t>Stolpediagram</a:t>
            </a:r>
            <a:r>
              <a:rPr lang="da-DK" sz="2000" dirty="0"/>
              <a:t> 			(engelsk: </a:t>
            </a:r>
            <a:r>
              <a:rPr lang="da-DK" sz="2000" i="1" dirty="0"/>
              <a:t>bar </a:t>
            </a:r>
            <a:r>
              <a:rPr lang="da-DK" sz="2000" i="1" dirty="0" err="1"/>
              <a:t>chart</a:t>
            </a:r>
            <a:r>
              <a:rPr lang="da-DK" sz="2000" dirty="0"/>
              <a:t>).</a:t>
            </a:r>
            <a:endParaRPr lang="da-DK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78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And the winner is …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22</a:t>
            </a:fld>
            <a:endParaRPr lang="da-DK" dirty="0"/>
          </a:p>
        </p:txBody>
      </p:sp>
      <p:sp>
        <p:nvSpPr>
          <p:cNvPr id="7" name="AutoShape 2" descr="Billedresultat for win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28" name="Picture 4" descr="http://www.whiplashprevention.org/SiteCollectionImages/Video%20Competition/shutterstock_99577352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48236"/>
            <a:ext cx="4630456" cy="474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85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Wisdom</a:t>
            </a:r>
            <a:r>
              <a:rPr lang="da-DK" dirty="0"/>
              <a:t> of the </a:t>
            </a:r>
            <a:r>
              <a:rPr lang="da-DK" dirty="0" err="1"/>
              <a:t>Crowds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1268760"/>
            <a:ext cx="8409443" cy="5472608"/>
          </a:xfrm>
        </p:spPr>
        <p:txBody>
          <a:bodyPr>
            <a:normAutofit fontScale="92500" lnSpcReduction="20000"/>
          </a:bodyPr>
          <a:lstStyle/>
          <a:p>
            <a:r>
              <a:rPr lang="da-DK" sz="2400" dirty="0"/>
              <a:t>Dyrskue i Plymouth 1906</a:t>
            </a:r>
          </a:p>
          <a:p>
            <a:r>
              <a:rPr lang="da-DK" sz="2400" dirty="0"/>
              <a:t>Konkurrence om at gætte </a:t>
            </a:r>
            <a:br>
              <a:rPr lang="da-DK" sz="2400" dirty="0"/>
            </a:br>
            <a:r>
              <a:rPr lang="da-DK" sz="2400" dirty="0"/>
              <a:t>vægten på en okse</a:t>
            </a:r>
          </a:p>
          <a:p>
            <a:r>
              <a:rPr lang="da-DK" sz="2400" dirty="0"/>
              <a:t>787 personer deltog i konkurrencen,</a:t>
            </a:r>
            <a:br>
              <a:rPr lang="da-DK" sz="2400" dirty="0"/>
            </a:br>
            <a:r>
              <a:rPr lang="da-DK" sz="2400" dirty="0"/>
              <a:t>men ingen ramte rigtigt (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</a:rPr>
              <a:t>1198</a:t>
            </a:r>
            <a:r>
              <a:rPr lang="da-DK" sz="2400" dirty="0"/>
              <a:t> pund)</a:t>
            </a:r>
          </a:p>
          <a:p>
            <a:r>
              <a:rPr lang="da-DK" sz="2400" dirty="0"/>
              <a:t>En af deltagerne, statistikeren Francis </a:t>
            </a:r>
            <a:br>
              <a:rPr lang="da-DK" sz="2400"/>
            </a:br>
            <a:r>
              <a:rPr lang="da-DK" sz="2400"/>
              <a:t>Galton (fætter </a:t>
            </a:r>
            <a:r>
              <a:rPr lang="da-DK" sz="2400" dirty="0"/>
              <a:t>til </a:t>
            </a:r>
            <a:r>
              <a:rPr lang="da-DK" sz="2400"/>
              <a:t>Charles Darwin), </a:t>
            </a:r>
            <a:br>
              <a:rPr lang="da-DK" sz="2400" dirty="0"/>
            </a:br>
            <a:r>
              <a:rPr lang="da-DK" sz="2400" dirty="0"/>
              <a:t>opdagede at: </a:t>
            </a:r>
          </a:p>
          <a:p>
            <a:pPr lvl="1"/>
            <a:r>
              <a:rPr lang="da-DK" i="1" dirty="0"/>
              <a:t>medianen</a:t>
            </a:r>
            <a:r>
              <a:rPr lang="da-DK" dirty="0"/>
              <a:t> for observationerne (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1207</a:t>
            </a:r>
            <a:r>
              <a:rPr lang="da-DK" dirty="0"/>
              <a:t> pund) var mindre end 1% fra den korrekte værdi </a:t>
            </a:r>
          </a:p>
          <a:p>
            <a:pPr lvl="1"/>
            <a:r>
              <a:rPr lang="da-DK" i="1" dirty="0"/>
              <a:t>middelværdien</a:t>
            </a:r>
            <a:r>
              <a:rPr lang="da-DK" dirty="0"/>
              <a:t> (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1197</a:t>
            </a:r>
            <a:r>
              <a:rPr lang="da-DK" dirty="0"/>
              <a:t> pund) ramte næsten præcis rigtigt </a:t>
            </a:r>
          </a:p>
          <a:p>
            <a:r>
              <a:rPr lang="da-DK" sz="2400" dirty="0"/>
              <a:t>Morale: Ofte er vi klogere i flok end individuelt </a:t>
            </a:r>
          </a:p>
          <a:p>
            <a:r>
              <a:rPr lang="da-DK" sz="2400" b="1" dirty="0" err="1"/>
              <a:t>Wisdom</a:t>
            </a:r>
            <a:r>
              <a:rPr lang="da-DK" sz="2400" b="1" dirty="0"/>
              <a:t> of the </a:t>
            </a:r>
            <a:r>
              <a:rPr lang="da-DK" sz="2400" b="1" dirty="0" err="1"/>
              <a:t>Crowds</a:t>
            </a:r>
            <a:r>
              <a:rPr lang="da-DK" sz="2400" dirty="0"/>
              <a:t>: </a:t>
            </a:r>
            <a:br>
              <a:rPr lang="da-DK" sz="2400" dirty="0"/>
            </a:br>
            <a:r>
              <a:rPr lang="da-DK" sz="2400" dirty="0"/>
              <a:t>En forsamlings individuelle gæt kan modelleres </a:t>
            </a:r>
            <a:br>
              <a:rPr lang="da-DK" sz="2400" dirty="0"/>
            </a:br>
            <a:r>
              <a:rPr lang="da-DK" sz="2400" dirty="0"/>
              <a:t>som en sandsynlighedsfordeling, hvis </a:t>
            </a:r>
            <a:br>
              <a:rPr lang="da-DK" sz="2400" dirty="0"/>
            </a:br>
            <a:r>
              <a:rPr lang="da-DK" sz="2400" dirty="0"/>
              <a:t>middelværdi er tæt på den sande værdi for det, </a:t>
            </a:r>
            <a:br>
              <a:rPr lang="da-DK" sz="2400" dirty="0"/>
            </a:br>
            <a:r>
              <a:rPr lang="da-DK" sz="2400" dirty="0"/>
              <a:t>der skal gættes.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  <p:pic>
        <p:nvPicPr>
          <p:cNvPr id="5" name="Picture 4" descr="Pedigree Alnwick Shorthorn bull “Sunstreak”, photographed by Sir Francis Galto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15804" b="5399"/>
          <a:stretch/>
        </p:blipFill>
        <p:spPr bwMode="auto">
          <a:xfrm>
            <a:off x="5580112" y="1268760"/>
            <a:ext cx="3121609" cy="2109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15" y="4634166"/>
            <a:ext cx="2584373" cy="203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33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Hjemmeopgave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Hent datasættet over jeres gæt </a:t>
            </a:r>
            <a:r>
              <a:rPr lang="da-DK"/>
              <a:t>på Brightspace (Filer under K1)</a:t>
            </a:r>
            <a:endParaRPr lang="da-DK" dirty="0"/>
          </a:p>
          <a:p>
            <a:r>
              <a:rPr lang="da-DK"/>
              <a:t>Indlæs datasættet i RStudio</a:t>
            </a:r>
          </a:p>
          <a:p>
            <a:r>
              <a:rPr lang="da-DK"/>
              <a:t>Brug R </a:t>
            </a:r>
            <a:r>
              <a:rPr lang="da-DK" dirty="0"/>
              <a:t>til at bestemme:  </a:t>
            </a:r>
          </a:p>
          <a:p>
            <a:pPr lvl="1"/>
            <a:r>
              <a:rPr lang="da-DK" dirty="0"/>
              <a:t>Antal observationer</a:t>
            </a:r>
          </a:p>
          <a:p>
            <a:pPr lvl="1"/>
            <a:r>
              <a:rPr lang="da-DK" dirty="0"/>
              <a:t>Minimumværdi</a:t>
            </a:r>
          </a:p>
          <a:p>
            <a:pPr lvl="1"/>
            <a:r>
              <a:rPr lang="da-DK" dirty="0"/>
              <a:t>Maksimumværdi</a:t>
            </a:r>
          </a:p>
          <a:p>
            <a:pPr lvl="1"/>
            <a:r>
              <a:rPr lang="da-DK" dirty="0"/>
              <a:t>Median</a:t>
            </a:r>
          </a:p>
          <a:p>
            <a:pPr lvl="1"/>
            <a:r>
              <a:rPr lang="da-DK" dirty="0"/>
              <a:t>Middelværdi</a:t>
            </a:r>
          </a:p>
          <a:p>
            <a:pPr lvl="1"/>
            <a:r>
              <a:rPr lang="da-DK" dirty="0"/>
              <a:t>Varians</a:t>
            </a:r>
          </a:p>
          <a:p>
            <a:pPr lvl="1"/>
            <a:r>
              <a:rPr lang="da-DK" dirty="0"/>
              <a:t>Standardafvigelse.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80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922114"/>
          </a:xfrm>
        </p:spPr>
        <p:txBody>
          <a:bodyPr>
            <a:normAutofit/>
          </a:bodyPr>
          <a:lstStyle/>
          <a:p>
            <a:r>
              <a:rPr lang="da-DK" sz="3600" b="1" dirty="0">
                <a:solidFill>
                  <a:schemeClr val="accent1">
                    <a:lumMod val="75000"/>
                  </a:schemeClr>
                </a:solidFill>
              </a:rPr>
              <a:t>Om underviseren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9552" y="1268760"/>
            <a:ext cx="3957836" cy="4785395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a-DK" sz="2000" dirty="0"/>
              <a:t>Allan Leck Jensen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a-DK" sz="2000" dirty="0"/>
              <a:t>60 år, bor i Viborg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a-DK" sz="2000" dirty="0"/>
              <a:t>Gift, 4 børn, 1 barnebarn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9" y="2420888"/>
            <a:ext cx="8787332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6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Om underviseren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640960" cy="5544616"/>
          </a:xfrm>
        </p:spPr>
        <p:txBody>
          <a:bodyPr>
            <a:normAutofit fontScale="85000" lnSpcReduction="20000"/>
          </a:bodyPr>
          <a:lstStyle/>
          <a:p>
            <a:r>
              <a:rPr lang="da-DK" sz="2600" dirty="0"/>
              <a:t>Seniorforsker ved Operations Management, Institut for Elektro- og Computerteknologi</a:t>
            </a:r>
          </a:p>
          <a:p>
            <a:r>
              <a:rPr lang="da-DK" sz="2600" dirty="0"/>
              <a:t>Uddannelse:</a:t>
            </a:r>
          </a:p>
          <a:p>
            <a:pPr lvl="1"/>
            <a:r>
              <a:rPr lang="da-DK" sz="2300" dirty="0"/>
              <a:t>Hovedfag matematik, Aalborg Universitet</a:t>
            </a:r>
          </a:p>
          <a:p>
            <a:pPr lvl="1"/>
            <a:r>
              <a:rPr lang="da-DK" sz="2300" dirty="0"/>
              <a:t>Bifag biologi, Aarhus Universitet</a:t>
            </a:r>
          </a:p>
          <a:p>
            <a:pPr lvl="1"/>
            <a:r>
              <a:rPr lang="da-DK" sz="2300" dirty="0" err="1"/>
              <a:t>PhD</a:t>
            </a:r>
            <a:r>
              <a:rPr lang="da-DK" sz="2300" dirty="0"/>
              <a:t> datalogi, Aalborg Universitet</a:t>
            </a:r>
          </a:p>
          <a:p>
            <a:r>
              <a:rPr lang="da-DK" sz="2600" dirty="0"/>
              <a:t>Ansættelser:</a:t>
            </a:r>
          </a:p>
          <a:p>
            <a:pPr lvl="1"/>
            <a:r>
              <a:rPr lang="da-DK" sz="2300" dirty="0"/>
              <a:t>Statens Planteavlsforsøg (SP)</a:t>
            </a:r>
          </a:p>
          <a:p>
            <a:pPr lvl="1"/>
            <a:r>
              <a:rPr lang="da-DK" sz="2300" dirty="0"/>
              <a:t>Danmarks </a:t>
            </a:r>
            <a:r>
              <a:rPr lang="da-DK" sz="2300" dirty="0" err="1"/>
              <a:t>JordbrugsForskning</a:t>
            </a:r>
            <a:r>
              <a:rPr lang="da-DK" sz="2300" dirty="0"/>
              <a:t> (DJF)</a:t>
            </a:r>
          </a:p>
          <a:p>
            <a:pPr lvl="1"/>
            <a:r>
              <a:rPr lang="da-DK" sz="2300" dirty="0"/>
              <a:t>Aarhus Universitet, Det Jordbrugsvidenskabelige Fakultet (DJF)</a:t>
            </a:r>
          </a:p>
          <a:p>
            <a:pPr lvl="1"/>
            <a:r>
              <a:rPr lang="da-DK" sz="2300" dirty="0"/>
              <a:t>Aarhus Universitet, </a:t>
            </a:r>
            <a:r>
              <a:rPr lang="da-DK" sz="2300" dirty="0" err="1"/>
              <a:t>Inst</a:t>
            </a:r>
            <a:r>
              <a:rPr lang="da-DK" sz="2300" dirty="0"/>
              <a:t>. for Ingeniørvidenskab (ENG)</a:t>
            </a:r>
          </a:p>
          <a:p>
            <a:pPr lvl="1"/>
            <a:r>
              <a:rPr lang="da-DK" sz="2300" dirty="0"/>
              <a:t>Aarhus Universitet, </a:t>
            </a:r>
            <a:r>
              <a:rPr lang="da-DK" sz="2300" dirty="0" err="1"/>
              <a:t>Inst</a:t>
            </a:r>
            <a:r>
              <a:rPr lang="da-DK" sz="2300" dirty="0"/>
              <a:t>. for </a:t>
            </a:r>
            <a:r>
              <a:rPr lang="da-DK" sz="2400" dirty="0"/>
              <a:t>Elektro- og Computerteknologi</a:t>
            </a:r>
            <a:r>
              <a:rPr lang="da-DK" sz="2300" dirty="0"/>
              <a:t> (ECE)</a:t>
            </a:r>
          </a:p>
          <a:p>
            <a:r>
              <a:rPr lang="da-DK" sz="2600" dirty="0"/>
              <a:t>Kontorer på Katrinebjerg, AU Foulum og hjemme (kontakt med </a:t>
            </a:r>
            <a:r>
              <a:rPr lang="da-DK" sz="2600" dirty="0" err="1"/>
              <a:t>email</a:t>
            </a:r>
            <a:r>
              <a:rPr lang="da-DK" sz="2600" dirty="0"/>
              <a:t>)</a:t>
            </a:r>
          </a:p>
          <a:p>
            <a:r>
              <a:rPr lang="da-DK" sz="2600" dirty="0"/>
              <a:t>Undervisning:</a:t>
            </a:r>
          </a:p>
          <a:p>
            <a:pPr lvl="1"/>
            <a:r>
              <a:rPr lang="da-DK" sz="2300" dirty="0"/>
              <a:t>Statistik for Ingeniører, fra 2015 (Diplom)</a:t>
            </a:r>
          </a:p>
          <a:p>
            <a:pPr lvl="1"/>
            <a:r>
              <a:rPr lang="da-DK" sz="2300" dirty="0"/>
              <a:t>Programmering for Elektroteknologi (Python), fra 2019 (</a:t>
            </a:r>
            <a:r>
              <a:rPr lang="da-DK" sz="2300" dirty="0" err="1"/>
              <a:t>BSc</a:t>
            </a:r>
            <a:r>
              <a:rPr lang="da-DK" sz="2300" dirty="0"/>
              <a:t> EE)</a:t>
            </a:r>
          </a:p>
          <a:p>
            <a:pPr lvl="1"/>
            <a:r>
              <a:rPr lang="da-DK" sz="2300" dirty="0"/>
              <a:t>Sandsynlighedsteori og Statistik, fra 2020 (</a:t>
            </a:r>
            <a:r>
              <a:rPr lang="da-DK" sz="2300" dirty="0" err="1"/>
              <a:t>BSc</a:t>
            </a:r>
            <a:r>
              <a:rPr lang="da-DK" sz="2300" dirty="0"/>
              <a:t> EE og CE).</a:t>
            </a:r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812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Kurset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616624"/>
          </a:xfrm>
        </p:spPr>
        <p:txBody>
          <a:bodyPr>
            <a:normAutofit/>
          </a:bodyPr>
          <a:lstStyle/>
          <a:p>
            <a:r>
              <a:rPr lang="da-DK" sz="2400" dirty="0"/>
              <a:t>Litteratur: </a:t>
            </a:r>
          </a:p>
          <a:p>
            <a:pPr lvl="1"/>
            <a:r>
              <a:rPr lang="en-GB" sz="2200" dirty="0"/>
              <a:t>Miller &amp; Freund's Probability and Statistics for Engineers, </a:t>
            </a:r>
            <a:br>
              <a:rPr lang="en-GB" sz="2200" dirty="0"/>
            </a:br>
            <a:r>
              <a:rPr lang="en-GB" sz="2200" dirty="0"/>
              <a:t>9th global edition, by Richard Johnson, Pearson</a:t>
            </a:r>
            <a:r>
              <a:rPr lang="en-US" sz="2200" dirty="0"/>
              <a:t> 2018, </a:t>
            </a:r>
            <a:br>
              <a:rPr lang="en-US" sz="2200" dirty="0"/>
            </a:br>
            <a:r>
              <a:rPr lang="en-US" sz="2200" dirty="0"/>
              <a:t>ISBN-13: 978-1292176017</a:t>
            </a:r>
          </a:p>
          <a:p>
            <a:pPr lvl="1"/>
            <a:r>
              <a:rPr lang="en-US" sz="2200" dirty="0"/>
              <a:t>Kan </a:t>
            </a:r>
            <a:r>
              <a:rPr lang="en-US" sz="2200" dirty="0" err="1"/>
              <a:t>købes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Stakbogladen</a:t>
            </a:r>
            <a:r>
              <a:rPr lang="en-US" sz="2200" dirty="0"/>
              <a:t> (nu </a:t>
            </a:r>
            <a:r>
              <a:rPr lang="en-US" sz="2200" dirty="0" err="1"/>
              <a:t>til</a:t>
            </a:r>
            <a:r>
              <a:rPr lang="en-US" sz="2200" dirty="0"/>
              <a:t> 558.-):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Man </a:t>
            </a:r>
            <a:r>
              <a:rPr lang="en-US" sz="2200" dirty="0" err="1"/>
              <a:t>kan</a:t>
            </a:r>
            <a:r>
              <a:rPr lang="en-US" sz="2200" dirty="0"/>
              <a:t> </a:t>
            </a:r>
            <a:r>
              <a:rPr lang="en-US" sz="2200" dirty="0" err="1"/>
              <a:t>godt</a:t>
            </a:r>
            <a:r>
              <a:rPr lang="en-US" sz="2200" dirty="0"/>
              <a:t> </a:t>
            </a:r>
            <a:r>
              <a:rPr lang="en-US" sz="2200" dirty="0" err="1"/>
              <a:t>bestå</a:t>
            </a:r>
            <a:r>
              <a:rPr lang="en-US" sz="2200" dirty="0"/>
              <a:t> </a:t>
            </a:r>
            <a:r>
              <a:rPr lang="en-US" sz="2200" dirty="0" err="1"/>
              <a:t>uden</a:t>
            </a:r>
            <a:r>
              <a:rPr lang="en-US" sz="2200" dirty="0"/>
              <a:t> </a:t>
            </a:r>
            <a:r>
              <a:rPr lang="en-US" sz="2200" dirty="0" err="1"/>
              <a:t>bogen</a:t>
            </a:r>
            <a:r>
              <a:rPr lang="en-US" sz="2200" dirty="0"/>
              <a:t>. Den er</a:t>
            </a:r>
            <a:br>
              <a:rPr lang="en-US" sz="2200" dirty="0"/>
            </a:br>
            <a:r>
              <a:rPr lang="en-US" sz="2200" dirty="0" err="1"/>
              <a:t>ikke</a:t>
            </a:r>
            <a:r>
              <a:rPr lang="en-US" sz="2200" dirty="0"/>
              <a:t> </a:t>
            </a:r>
            <a:r>
              <a:rPr lang="en-US" sz="2200" dirty="0" err="1"/>
              <a:t>fantastisk</a:t>
            </a:r>
            <a:r>
              <a:rPr lang="en-US" sz="2200" dirty="0"/>
              <a:t> </a:t>
            </a:r>
            <a:r>
              <a:rPr lang="en-US" sz="2200" dirty="0" err="1"/>
              <a:t>pædagogisk</a:t>
            </a:r>
            <a:r>
              <a:rPr lang="en-US" sz="2200" dirty="0"/>
              <a:t>, men den </a:t>
            </a:r>
            <a:r>
              <a:rPr lang="en-US" sz="2200" dirty="0" err="1"/>
              <a:t>har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over 250 </a:t>
            </a:r>
            <a:r>
              <a:rPr lang="en-US" sz="2200" dirty="0" err="1"/>
              <a:t>eksempler</a:t>
            </a:r>
            <a:r>
              <a:rPr lang="en-US" sz="2200" dirty="0"/>
              <a:t>, og de </a:t>
            </a:r>
            <a:r>
              <a:rPr lang="en-US" sz="2200" dirty="0" err="1"/>
              <a:t>fleste</a:t>
            </a:r>
            <a:r>
              <a:rPr lang="en-US" sz="2200" dirty="0"/>
              <a:t> </a:t>
            </a:r>
            <a:r>
              <a:rPr lang="en-US" sz="2200" dirty="0" err="1"/>
              <a:t>når</a:t>
            </a:r>
            <a:r>
              <a:rPr lang="en-US" sz="2200" dirty="0"/>
              <a:t> vi </a:t>
            </a:r>
            <a:r>
              <a:rPr lang="en-US" sz="2200" dirty="0" err="1"/>
              <a:t>ikke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at tale </a:t>
            </a:r>
            <a:r>
              <a:rPr lang="en-US" sz="2200" dirty="0" err="1"/>
              <a:t>om.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p:pic>
        <p:nvPicPr>
          <p:cNvPr id="1026" name="Picture 2" descr="https://cdn.shopify.com/s/files/1/0100/2802/3871/products/1292176016_1024x1024@2x.jpg?v=15798778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22" y="2564904"/>
            <a:ext cx="2392609" cy="2998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70" y="3140968"/>
            <a:ext cx="4911487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2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Emner fra bogen (pensum)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68760"/>
            <a:ext cx="8208912" cy="533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91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Lektionsplan (14 lektioner)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107D3-B281-4ADD-9DA0-96B14EA5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273913"/>
            <a:ext cx="4032448" cy="5287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184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Statistik i Calculus Beta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har allerede lært noget sandsynlighedsteori og statistik</a:t>
            </a:r>
            <a:br>
              <a:rPr lang="en-US"/>
            </a:br>
            <a:r>
              <a:rPr lang="en-US"/>
              <a:t>(ifølge Calculus Beta compendium):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619672" y="2129178"/>
            <a:ext cx="4896544" cy="4396166"/>
            <a:chOff x="827583" y="1264811"/>
            <a:chExt cx="4427309" cy="39748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3" y="1264811"/>
              <a:ext cx="4427309" cy="15031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822" y="2730493"/>
              <a:ext cx="4384250" cy="250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82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da-DK" dirty="0"/>
              <a:t>Fra kursuskataloget: </a:t>
            </a:r>
            <a:r>
              <a:rPr lang="da-DK" altLang="da-DK" dirty="0">
                <a:hlinkClick r:id="rId3"/>
              </a:rPr>
              <a:t>https://kursuskatalog.au.dk/da/course/114322</a:t>
            </a:r>
            <a:r>
              <a:rPr lang="da-DK" altLang="da-DK" dirty="0"/>
              <a:t> </a:t>
            </a:r>
            <a:br>
              <a:rPr lang="da-DK" altLang="da-DK" dirty="0"/>
            </a:br>
            <a:endParaRPr lang="da-DK" altLang="da-DK" dirty="0"/>
          </a:p>
          <a:p>
            <a:r>
              <a:rPr lang="da-DK" altLang="da-DK" b="1" dirty="0"/>
              <a:t>Hjælpemidler:</a:t>
            </a:r>
            <a:br>
              <a:rPr lang="da-DK" altLang="da-DK" b="1" dirty="0"/>
            </a:br>
            <a:r>
              <a:rPr lang="da-DK" altLang="da-DK" dirty="0"/>
              <a:t>Alt er tilladt, bortset fra </a:t>
            </a:r>
            <a:br>
              <a:rPr lang="da-DK" altLang="da-DK" dirty="0"/>
            </a:br>
            <a:r>
              <a:rPr lang="da-DK" altLang="da-DK" dirty="0"/>
              <a:t>kommunikation med andre.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012076"/>
            <a:ext cx="3540336" cy="4605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97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alj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alj presentation</Template>
  <TotalTime>7595</TotalTime>
  <Words>1387</Words>
  <Application>Microsoft Office PowerPoint</Application>
  <PresentationFormat>On-screen Show (4:3)</PresentationFormat>
  <Paragraphs>210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alj presentation</vt:lpstr>
      <vt:lpstr>Sandsynlighedsteori og statistik    1. Introduktion     </vt:lpstr>
      <vt:lpstr>Dagens program</vt:lpstr>
      <vt:lpstr>Om underviseren</vt:lpstr>
      <vt:lpstr>Om underviseren</vt:lpstr>
      <vt:lpstr>Kurset</vt:lpstr>
      <vt:lpstr>Emner fra bogen (pensum)</vt:lpstr>
      <vt:lpstr>Lektionsplan (14 lektioner)</vt:lpstr>
      <vt:lpstr>Statistik i Calculus Beta</vt:lpstr>
      <vt:lpstr>Eksamen</vt:lpstr>
      <vt:lpstr>Værktøjer</vt:lpstr>
      <vt:lpstr>Installering af R og RStudio</vt:lpstr>
      <vt:lpstr>Hvad er statistik (ifølge Wikipedia)?</vt:lpstr>
      <vt:lpstr>Introduktion til statistik</vt:lpstr>
      <vt:lpstr>Datasæt: De studerendes gæt</vt:lpstr>
      <vt:lpstr>Statistik kan give overraskende resultater</vt:lpstr>
      <vt:lpstr>Statistik bruges i forskning</vt:lpstr>
      <vt:lpstr>Sammenhænge i data</vt:lpstr>
      <vt:lpstr>Intimbarberede udsatte for kønssygdomme</vt:lpstr>
      <vt:lpstr>Statistik har et dårligt ry</vt:lpstr>
      <vt:lpstr>Andre har sagt om statistik …</vt:lpstr>
      <vt:lpstr>Dataindsamling og databehandling</vt:lpstr>
      <vt:lpstr>And the winner is … </vt:lpstr>
      <vt:lpstr>Wisdom of the Crowds</vt:lpstr>
      <vt:lpstr>Hjemmeopgave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K01</dc:title>
  <dc:creator>Allan Leck Jensen</dc:creator>
  <cp:lastModifiedBy>Allan Leck Jensen</cp:lastModifiedBy>
  <cp:revision>121</cp:revision>
  <dcterms:created xsi:type="dcterms:W3CDTF">2015-02-03T16:48:11Z</dcterms:created>
  <dcterms:modified xsi:type="dcterms:W3CDTF">2022-09-01T09:18:44Z</dcterms:modified>
</cp:coreProperties>
</file>