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660"/>
  </p:normalViewPr>
  <p:slideViewPr>
    <p:cSldViewPr snapToGrid="0">
      <p:cViewPr>
        <p:scale>
          <a:sx n="80" d="100"/>
          <a:sy n="80" d="100"/>
        </p:scale>
        <p:origin x="63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31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97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1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90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8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7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4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8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19F3-0B23-4E2A-9F3D-A3B5D9E815B6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3439-BFE6-4CBD-9112-2314A7562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2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8417" y="335640"/>
            <a:ext cx="2808312" cy="3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>
                <a:solidFill>
                  <a:schemeClr val="tx1"/>
                </a:solidFill>
              </a:rPr>
              <a:t>Hvad handler hypotesetesten om?</a:t>
            </a:r>
            <a:endParaRPr lang="da-DK" sz="1200" b="1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70077" y="1404158"/>
            <a:ext cx="2232248" cy="683683"/>
            <a:chOff x="2617902" y="2026999"/>
            <a:chExt cx="2232248" cy="352482"/>
          </a:xfrm>
        </p:grpSpPr>
        <p:sp>
          <p:nvSpPr>
            <p:cNvPr id="4" name="Rectangle 3"/>
            <p:cNvSpPr/>
            <p:nvPr/>
          </p:nvSpPr>
          <p:spPr>
            <a:xfrm>
              <a:off x="2617902" y="2130855"/>
              <a:ext cx="2232248" cy="2486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Kendes </a:t>
              </a:r>
              <a:r>
                <a:rPr lang="da-DK" sz="1200" b="1" dirty="0">
                  <a:solidFill>
                    <a:schemeClr val="tx1"/>
                  </a:solidFill>
                </a:rPr>
                <a:t>populationsvariansen</a:t>
              </a:r>
              <a:r>
                <a:rPr lang="da-DK" sz="1200" b="1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5" name="Elbow Connector 4"/>
            <p:cNvCxnSpPr>
              <a:stCxn id="7" idx="2"/>
              <a:endCxn id="4" idx="0"/>
            </p:cNvCxnSpPr>
            <p:nvPr/>
          </p:nvCxnSpPr>
          <p:spPr>
            <a:xfrm rot="16200000" flipH="1">
              <a:off x="3680632" y="2077461"/>
              <a:ext cx="103856" cy="293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1525208" y="695641"/>
            <a:ext cx="5117365" cy="708517"/>
            <a:chOff x="1525208" y="695641"/>
            <a:chExt cx="5117365" cy="708517"/>
          </a:xfrm>
        </p:grpSpPr>
        <p:sp>
          <p:nvSpPr>
            <p:cNvPr id="7" name="Rounded Rectangle 6"/>
            <p:cNvSpPr/>
            <p:nvPr/>
          </p:nvSpPr>
          <p:spPr>
            <a:xfrm>
              <a:off x="1525208" y="1044158"/>
              <a:ext cx="1116124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Middelværdi</a:t>
              </a:r>
            </a:p>
          </p:txBody>
        </p:sp>
        <p:cxnSp>
          <p:nvCxnSpPr>
            <p:cNvPr id="8" name="Elbow Connector 7"/>
            <p:cNvCxnSpPr>
              <a:stCxn id="2" idx="2"/>
              <a:endCxn id="7" idx="0"/>
            </p:cNvCxnSpPr>
            <p:nvPr/>
          </p:nvCxnSpPr>
          <p:spPr>
            <a:xfrm rot="5400000">
              <a:off x="4188663" y="-1409752"/>
              <a:ext cx="348518" cy="455930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642572" y="695640"/>
            <a:ext cx="2270900" cy="708516"/>
            <a:chOff x="3654012" y="1359998"/>
            <a:chExt cx="2270900" cy="708516"/>
          </a:xfrm>
        </p:grpSpPr>
        <p:sp>
          <p:nvSpPr>
            <p:cNvPr id="10" name="Rounded Rectangle 9"/>
            <p:cNvSpPr/>
            <p:nvPr/>
          </p:nvSpPr>
          <p:spPr>
            <a:xfrm>
              <a:off x="4808788" y="1708514"/>
              <a:ext cx="1116124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Varians</a:t>
              </a:r>
            </a:p>
          </p:txBody>
        </p:sp>
        <p:cxnSp>
          <p:nvCxnSpPr>
            <p:cNvPr id="11" name="Elbow Connector 10"/>
            <p:cNvCxnSpPr>
              <a:stCxn id="2" idx="2"/>
              <a:endCxn id="10" idx="0"/>
            </p:cNvCxnSpPr>
            <p:nvPr/>
          </p:nvCxnSpPr>
          <p:spPr>
            <a:xfrm rot="16200000" flipH="1">
              <a:off x="4336173" y="677837"/>
              <a:ext cx="348516" cy="171283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417153" y="1404156"/>
            <a:ext cx="1872208" cy="1649809"/>
            <a:chOff x="4427984" y="2097561"/>
            <a:chExt cx="1872208" cy="928634"/>
          </a:xfrm>
        </p:grpSpPr>
        <p:sp>
          <p:nvSpPr>
            <p:cNvPr id="13" name="Rectangle 12"/>
            <p:cNvSpPr/>
            <p:nvPr/>
          </p:nvSpPr>
          <p:spPr>
            <a:xfrm>
              <a:off x="4427984" y="2823562"/>
              <a:ext cx="1872208" cy="2026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smtClean="0">
                  <a:solidFill>
                    <a:schemeClr val="tx1"/>
                  </a:solidFill>
                </a:rPr>
                <a:t>En </a:t>
              </a:r>
              <a:r>
                <a:rPr lang="da-DK" sz="1200" b="1" dirty="0">
                  <a:solidFill>
                    <a:schemeClr val="tx1"/>
                  </a:solidFill>
                </a:rPr>
                <a:t>eller</a:t>
              </a:r>
              <a:r>
                <a:rPr lang="da-DK" sz="1200" b="1" dirty="0" smtClean="0">
                  <a:solidFill>
                    <a:schemeClr val="tx1"/>
                  </a:solidFill>
                </a:rPr>
                <a:t> to stikprøver?</a:t>
              </a:r>
              <a:endParaRPr lang="da-DK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Elbow Connector 13"/>
            <p:cNvCxnSpPr>
              <a:stCxn id="10" idx="2"/>
              <a:endCxn id="13" idx="0"/>
            </p:cNvCxnSpPr>
            <p:nvPr/>
          </p:nvCxnSpPr>
          <p:spPr>
            <a:xfrm rot="5400000">
              <a:off x="5002164" y="2459485"/>
              <a:ext cx="726001" cy="2153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1893" y="2087841"/>
            <a:ext cx="1454308" cy="666356"/>
            <a:chOff x="552265" y="2773692"/>
            <a:chExt cx="1454308" cy="666356"/>
          </a:xfrm>
        </p:grpSpPr>
        <p:sp>
          <p:nvSpPr>
            <p:cNvPr id="16" name="Rounded Rectangle 15"/>
            <p:cNvSpPr/>
            <p:nvPr/>
          </p:nvSpPr>
          <p:spPr>
            <a:xfrm>
              <a:off x="552265" y="3080048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Ja</a:t>
              </a:r>
            </a:p>
          </p:txBody>
        </p:sp>
        <p:cxnSp>
          <p:nvCxnSpPr>
            <p:cNvPr id="17" name="Elbow Connector 16"/>
            <p:cNvCxnSpPr>
              <a:stCxn id="4" idx="2"/>
              <a:endCxn id="16" idx="0"/>
            </p:cNvCxnSpPr>
            <p:nvPr/>
          </p:nvCxnSpPr>
          <p:spPr>
            <a:xfrm rot="5400000">
              <a:off x="1300304" y="2373779"/>
              <a:ext cx="306356" cy="1106182"/>
            </a:xfrm>
            <a:prstGeom prst="bentConnector3">
              <a:avLst>
                <a:gd name="adj1" fmla="val 37563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086201" y="2087841"/>
            <a:ext cx="1178423" cy="663276"/>
            <a:chOff x="2233385" y="2339948"/>
            <a:chExt cx="1178423" cy="663276"/>
          </a:xfrm>
        </p:grpSpPr>
        <p:sp>
          <p:nvSpPr>
            <p:cNvPr id="19" name="Rounded Rectangle 18"/>
            <p:cNvSpPr/>
            <p:nvPr/>
          </p:nvSpPr>
          <p:spPr>
            <a:xfrm>
              <a:off x="2715557" y="2643224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Nej</a:t>
              </a:r>
            </a:p>
          </p:txBody>
        </p:sp>
        <p:cxnSp>
          <p:nvCxnSpPr>
            <p:cNvPr id="20" name="Elbow Connector 19"/>
            <p:cNvCxnSpPr>
              <a:stCxn id="4" idx="2"/>
              <a:endCxn id="19" idx="0"/>
            </p:cNvCxnSpPr>
            <p:nvPr/>
          </p:nvCxnSpPr>
          <p:spPr>
            <a:xfrm rot="16200000" flipH="1">
              <a:off x="2496896" y="2076437"/>
              <a:ext cx="303276" cy="830298"/>
            </a:xfrm>
            <a:prstGeom prst="bentConnector3">
              <a:avLst>
                <a:gd name="adj1" fmla="val 37437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916499" y="2693967"/>
            <a:ext cx="2601990" cy="360000"/>
            <a:chOff x="2916499" y="2751117"/>
            <a:chExt cx="2601990" cy="360000"/>
          </a:xfrm>
        </p:grpSpPr>
        <p:sp>
          <p:nvSpPr>
            <p:cNvPr id="22" name="Rectangle 21"/>
            <p:cNvSpPr/>
            <p:nvPr/>
          </p:nvSpPr>
          <p:spPr>
            <a:xfrm>
              <a:off x="3646281" y="2751117"/>
              <a:ext cx="1872208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En eller to stikprøver?</a:t>
              </a:r>
            </a:p>
          </p:txBody>
        </p:sp>
        <p:cxnSp>
          <p:nvCxnSpPr>
            <p:cNvPr id="23" name="Elbow Connector 22"/>
            <p:cNvCxnSpPr>
              <a:stCxn id="19" idx="2"/>
              <a:endCxn id="22" idx="1"/>
            </p:cNvCxnSpPr>
            <p:nvPr/>
          </p:nvCxnSpPr>
          <p:spPr>
            <a:xfrm rot="16200000" flipH="1">
              <a:off x="3219965" y="2504801"/>
              <a:ext cx="122850" cy="729782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1589991" y="3053966"/>
            <a:ext cx="2992395" cy="641072"/>
            <a:chOff x="1589991" y="3053966"/>
            <a:chExt cx="2992395" cy="641072"/>
          </a:xfrm>
        </p:grpSpPr>
        <p:sp>
          <p:nvSpPr>
            <p:cNvPr id="25" name="Rounded Rectangle 24"/>
            <p:cNvSpPr/>
            <p:nvPr/>
          </p:nvSpPr>
          <p:spPr>
            <a:xfrm>
              <a:off x="1589991" y="3335038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En</a:t>
              </a:r>
            </a:p>
          </p:txBody>
        </p:sp>
        <p:cxnSp>
          <p:nvCxnSpPr>
            <p:cNvPr id="26" name="Elbow Connector 25"/>
            <p:cNvCxnSpPr>
              <a:stCxn id="22" idx="2"/>
              <a:endCxn id="25" idx="0"/>
            </p:cNvCxnSpPr>
            <p:nvPr/>
          </p:nvCxnSpPr>
          <p:spPr>
            <a:xfrm rot="5400000">
              <a:off x="3119716" y="1872368"/>
              <a:ext cx="281071" cy="2644268"/>
            </a:xfrm>
            <a:prstGeom prst="bentConnector3">
              <a:avLst>
                <a:gd name="adj1" fmla="val 33055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582385" y="3053967"/>
            <a:ext cx="831865" cy="641130"/>
            <a:chOff x="2635126" y="3581349"/>
            <a:chExt cx="831865" cy="641130"/>
          </a:xfrm>
        </p:grpSpPr>
        <p:sp>
          <p:nvSpPr>
            <p:cNvPr id="28" name="Rounded Rectangle 27"/>
            <p:cNvSpPr/>
            <p:nvPr/>
          </p:nvSpPr>
          <p:spPr>
            <a:xfrm>
              <a:off x="2770740" y="3862479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To</a:t>
              </a:r>
            </a:p>
          </p:txBody>
        </p:sp>
        <p:cxnSp>
          <p:nvCxnSpPr>
            <p:cNvPr id="29" name="Elbow Connector 28"/>
            <p:cNvCxnSpPr>
              <a:stCxn id="22" idx="2"/>
              <a:endCxn id="28" idx="0"/>
            </p:cNvCxnSpPr>
            <p:nvPr/>
          </p:nvCxnSpPr>
          <p:spPr>
            <a:xfrm rot="16200000" flipH="1">
              <a:off x="2736431" y="3480044"/>
              <a:ext cx="281130" cy="483740"/>
            </a:xfrm>
            <a:prstGeom prst="bentConnector3">
              <a:avLst>
                <a:gd name="adj1" fmla="val 33059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4086041" y="4847284"/>
            <a:ext cx="2458846" cy="605726"/>
            <a:chOff x="4086041" y="4847284"/>
            <a:chExt cx="2458846" cy="605726"/>
          </a:xfrm>
        </p:grpSpPr>
        <p:sp>
          <p:nvSpPr>
            <p:cNvPr id="31" name="Rectangle 30"/>
            <p:cNvSpPr/>
            <p:nvPr/>
          </p:nvSpPr>
          <p:spPr>
            <a:xfrm>
              <a:off x="4086041" y="5093010"/>
              <a:ext cx="2458846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smtClean="0">
                  <a:solidFill>
                    <a:schemeClr val="tx1"/>
                  </a:solidFill>
                </a:rPr>
                <a:t>Er </a:t>
              </a:r>
              <a:r>
                <a:rPr lang="da-DK" sz="1200" b="1" smtClean="0">
                  <a:solidFill>
                    <a:schemeClr val="tx1"/>
                  </a:solidFill>
                </a:rPr>
                <a:t>stikprøverne parvis uafhængige?</a:t>
              </a:r>
              <a:endParaRPr lang="da-DK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Elbow Connector 31"/>
            <p:cNvCxnSpPr>
              <a:stCxn id="116" idx="2"/>
              <a:endCxn id="31" idx="0"/>
            </p:cNvCxnSpPr>
            <p:nvPr/>
          </p:nvCxnSpPr>
          <p:spPr>
            <a:xfrm rot="5400000">
              <a:off x="5318304" y="4844444"/>
              <a:ext cx="245726" cy="251406"/>
            </a:xfrm>
            <a:prstGeom prst="bentConnector3">
              <a:avLst>
                <a:gd name="adj1" fmla="val 34495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76936" y="5453010"/>
            <a:ext cx="1138528" cy="641960"/>
            <a:chOff x="2195736" y="5418569"/>
            <a:chExt cx="1138528" cy="641960"/>
          </a:xfrm>
        </p:grpSpPr>
        <p:sp>
          <p:nvSpPr>
            <p:cNvPr id="34" name="Rounded Rectangle 33"/>
            <p:cNvSpPr/>
            <p:nvPr/>
          </p:nvSpPr>
          <p:spPr>
            <a:xfrm>
              <a:off x="2195736" y="5700529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Ja</a:t>
              </a:r>
            </a:p>
          </p:txBody>
        </p:sp>
        <p:cxnSp>
          <p:nvCxnSpPr>
            <p:cNvPr id="35" name="Elbow Connector 34"/>
            <p:cNvCxnSpPr>
              <a:stCxn id="31" idx="2"/>
              <a:endCxn id="34" idx="0"/>
            </p:cNvCxnSpPr>
            <p:nvPr/>
          </p:nvCxnSpPr>
          <p:spPr>
            <a:xfrm rot="5400000">
              <a:off x="2798083" y="5164348"/>
              <a:ext cx="281960" cy="790402"/>
            </a:xfrm>
            <a:prstGeom prst="bentConnector3">
              <a:avLst>
                <a:gd name="adj1" fmla="val 29731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315464" y="5453010"/>
            <a:ext cx="979233" cy="640930"/>
            <a:chOff x="3304735" y="5423036"/>
            <a:chExt cx="979233" cy="640930"/>
          </a:xfrm>
        </p:grpSpPr>
        <p:sp>
          <p:nvSpPr>
            <p:cNvPr id="37" name="Rounded Rectangle 36"/>
            <p:cNvSpPr/>
            <p:nvPr/>
          </p:nvSpPr>
          <p:spPr>
            <a:xfrm>
              <a:off x="3587717" y="5703966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Nej</a:t>
              </a:r>
            </a:p>
          </p:txBody>
        </p:sp>
        <p:cxnSp>
          <p:nvCxnSpPr>
            <p:cNvPr id="38" name="Elbow Connector 37"/>
            <p:cNvCxnSpPr>
              <a:stCxn id="31" idx="2"/>
              <a:endCxn id="37" idx="0"/>
            </p:cNvCxnSpPr>
            <p:nvPr/>
          </p:nvCxnSpPr>
          <p:spPr>
            <a:xfrm rot="16200000" flipH="1">
              <a:off x="3479824" y="5247947"/>
              <a:ext cx="280930" cy="631108"/>
            </a:xfrm>
            <a:prstGeom prst="bentConnector3">
              <a:avLst>
                <a:gd name="adj1" fmla="val 29657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7417153" y="3053964"/>
            <a:ext cx="936105" cy="879092"/>
            <a:chOff x="4427984" y="3053964"/>
            <a:chExt cx="936105" cy="879092"/>
          </a:xfrm>
        </p:grpSpPr>
        <p:sp>
          <p:nvSpPr>
            <p:cNvPr id="40" name="Rounded Rectangle 39"/>
            <p:cNvSpPr/>
            <p:nvPr/>
          </p:nvSpPr>
          <p:spPr>
            <a:xfrm>
              <a:off x="4427984" y="3573056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En</a:t>
              </a:r>
            </a:p>
          </p:txBody>
        </p:sp>
        <p:cxnSp>
          <p:nvCxnSpPr>
            <p:cNvPr id="41" name="Elbow Connector 40"/>
            <p:cNvCxnSpPr>
              <a:stCxn id="13" idx="2"/>
              <a:endCxn id="40" idx="0"/>
            </p:cNvCxnSpPr>
            <p:nvPr/>
          </p:nvCxnSpPr>
          <p:spPr>
            <a:xfrm rot="5400000">
              <a:off x="4810554" y="3019521"/>
              <a:ext cx="519091" cy="587978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353257" y="3053964"/>
            <a:ext cx="923486" cy="879092"/>
            <a:chOff x="5364088" y="3053964"/>
            <a:chExt cx="923486" cy="879092"/>
          </a:xfrm>
        </p:grpSpPr>
        <p:sp>
          <p:nvSpPr>
            <p:cNvPr id="43" name="Rounded Rectangle 42"/>
            <p:cNvSpPr/>
            <p:nvPr/>
          </p:nvSpPr>
          <p:spPr>
            <a:xfrm>
              <a:off x="5591323" y="3573056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To</a:t>
              </a:r>
            </a:p>
          </p:txBody>
        </p:sp>
        <p:cxnSp>
          <p:nvCxnSpPr>
            <p:cNvPr id="44" name="Elbow Connector 43"/>
            <p:cNvCxnSpPr>
              <a:stCxn id="13" idx="2"/>
              <a:endCxn id="43" idx="0"/>
            </p:cNvCxnSpPr>
            <p:nvPr/>
          </p:nvCxnSpPr>
          <p:spPr>
            <a:xfrm rot="16200000" flipH="1">
              <a:off x="5392223" y="3025829"/>
              <a:ext cx="519091" cy="575361"/>
            </a:xfrm>
            <a:prstGeom prst="bentConnector3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339084" y="6094970"/>
            <a:ext cx="371954" cy="658312"/>
            <a:chOff x="2357884" y="6094970"/>
            <a:chExt cx="371954" cy="658312"/>
          </a:xfrm>
        </p:grpSpPr>
        <p:sp>
          <p:nvSpPr>
            <p:cNvPr id="46" name="Oval 45"/>
            <p:cNvSpPr/>
            <p:nvPr/>
          </p:nvSpPr>
          <p:spPr>
            <a:xfrm>
              <a:off x="2357884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4</a:t>
              </a:r>
              <a:endParaRPr lang="da-DK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34" idx="2"/>
              <a:endCxn id="46" idx="0"/>
            </p:cNvCxnSpPr>
            <p:nvPr/>
          </p:nvCxnSpPr>
          <p:spPr>
            <a:xfrm flipH="1">
              <a:off x="2543861" y="6094970"/>
              <a:ext cx="1" cy="28635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5759640" y="6093940"/>
            <a:ext cx="371954" cy="659342"/>
            <a:chOff x="3749865" y="6093940"/>
            <a:chExt cx="371954" cy="659342"/>
          </a:xfrm>
        </p:grpSpPr>
        <p:sp>
          <p:nvSpPr>
            <p:cNvPr id="49" name="Oval 48"/>
            <p:cNvSpPr/>
            <p:nvPr/>
          </p:nvSpPr>
          <p:spPr>
            <a:xfrm>
              <a:off x="3749865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smtClean="0">
                  <a:solidFill>
                    <a:schemeClr val="bg1"/>
                  </a:solidFill>
                </a:rPr>
                <a:t>5</a:t>
              </a:r>
              <a:endParaRPr lang="da-DK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37" idx="2"/>
              <a:endCxn id="49" idx="0"/>
            </p:cNvCxnSpPr>
            <p:nvPr/>
          </p:nvCxnSpPr>
          <p:spPr>
            <a:xfrm flipH="1">
              <a:off x="3935842" y="6093940"/>
              <a:ext cx="955" cy="28738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52893" y="3695038"/>
            <a:ext cx="371954" cy="3058244"/>
            <a:chOff x="1630362" y="3695038"/>
            <a:chExt cx="371954" cy="3058244"/>
          </a:xfrm>
        </p:grpSpPr>
        <p:sp>
          <p:nvSpPr>
            <p:cNvPr id="52" name="Oval 51"/>
            <p:cNvSpPr/>
            <p:nvPr/>
          </p:nvSpPr>
          <p:spPr>
            <a:xfrm>
              <a:off x="1630362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53" name="Straight Arrow Connector 52"/>
            <p:cNvCxnSpPr>
              <a:stCxn id="25" idx="2"/>
              <a:endCxn id="52" idx="0"/>
            </p:cNvCxnSpPr>
            <p:nvPr/>
          </p:nvCxnSpPr>
          <p:spPr>
            <a:xfrm flipH="1">
              <a:off x="1816339" y="3695038"/>
              <a:ext cx="8772" cy="268629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78542" y="2754197"/>
            <a:ext cx="371954" cy="3999085"/>
            <a:chOff x="797537" y="3213829"/>
            <a:chExt cx="371954" cy="3495681"/>
          </a:xfrm>
        </p:grpSpPr>
        <p:sp>
          <p:nvSpPr>
            <p:cNvPr id="55" name="Oval 54"/>
            <p:cNvSpPr/>
            <p:nvPr/>
          </p:nvSpPr>
          <p:spPr>
            <a:xfrm>
              <a:off x="797537" y="6381328"/>
              <a:ext cx="371954" cy="32818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 smtClean="0">
                  <a:solidFill>
                    <a:schemeClr val="bg1"/>
                  </a:solidFill>
                </a:rPr>
                <a:t>1</a:t>
              </a:r>
              <a:endParaRPr lang="da-DK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16" idx="2"/>
              <a:endCxn id="55" idx="0"/>
            </p:cNvCxnSpPr>
            <p:nvPr/>
          </p:nvCxnSpPr>
          <p:spPr>
            <a:xfrm flipH="1">
              <a:off x="983514" y="3213829"/>
              <a:ext cx="15500" cy="316749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9843562" y="1407695"/>
            <a:ext cx="371954" cy="5345587"/>
            <a:chOff x="6816293" y="1407695"/>
            <a:chExt cx="371954" cy="5345587"/>
          </a:xfrm>
        </p:grpSpPr>
        <p:sp>
          <p:nvSpPr>
            <p:cNvPr id="58" name="Oval 57"/>
            <p:cNvSpPr/>
            <p:nvPr/>
          </p:nvSpPr>
          <p:spPr>
            <a:xfrm>
              <a:off x="6816293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smtClean="0">
                  <a:solidFill>
                    <a:schemeClr val="bg1"/>
                  </a:solidFill>
                </a:rPr>
                <a:t>8</a:t>
              </a:r>
              <a:endParaRPr lang="da-DK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70" idx="2"/>
              <a:endCxn id="58" idx="0"/>
            </p:cNvCxnSpPr>
            <p:nvPr/>
          </p:nvCxnSpPr>
          <p:spPr>
            <a:xfrm>
              <a:off x="6975777" y="1407695"/>
              <a:ext cx="26493" cy="497363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579301" y="3933056"/>
            <a:ext cx="371954" cy="2820226"/>
            <a:chOff x="4590132" y="3933056"/>
            <a:chExt cx="371954" cy="2820226"/>
          </a:xfrm>
        </p:grpSpPr>
        <p:sp>
          <p:nvSpPr>
            <p:cNvPr id="61" name="Oval 60"/>
            <p:cNvSpPr/>
            <p:nvPr/>
          </p:nvSpPr>
          <p:spPr>
            <a:xfrm>
              <a:off x="4590132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smtClean="0">
                  <a:solidFill>
                    <a:schemeClr val="bg1"/>
                  </a:solidFill>
                </a:rPr>
                <a:t>6</a:t>
              </a:r>
              <a:endParaRPr lang="da-DK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Arrow Connector 61"/>
            <p:cNvCxnSpPr>
              <a:stCxn id="40" idx="2"/>
              <a:endCxn id="61" idx="0"/>
            </p:cNvCxnSpPr>
            <p:nvPr/>
          </p:nvCxnSpPr>
          <p:spPr>
            <a:xfrm flipH="1">
              <a:off x="4776109" y="3933056"/>
              <a:ext cx="1" cy="244827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8742640" y="3933056"/>
            <a:ext cx="371954" cy="2820226"/>
            <a:chOff x="5753471" y="3933056"/>
            <a:chExt cx="371954" cy="2820226"/>
          </a:xfrm>
        </p:grpSpPr>
        <p:sp>
          <p:nvSpPr>
            <p:cNvPr id="64" name="Oval 63"/>
            <p:cNvSpPr/>
            <p:nvPr/>
          </p:nvSpPr>
          <p:spPr>
            <a:xfrm>
              <a:off x="5753471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smtClean="0">
                  <a:solidFill>
                    <a:schemeClr val="bg1"/>
                  </a:solidFill>
                </a:rPr>
                <a:t>7</a:t>
              </a:r>
              <a:endParaRPr lang="da-DK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43" idx="2"/>
              <a:endCxn id="64" idx="0"/>
            </p:cNvCxnSpPr>
            <p:nvPr/>
          </p:nvCxnSpPr>
          <p:spPr>
            <a:xfrm flipH="1">
              <a:off x="5939448" y="3933056"/>
              <a:ext cx="1" cy="244827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1094615" y="1406299"/>
            <a:ext cx="371954" cy="5346983"/>
            <a:chOff x="8105446" y="1406299"/>
            <a:chExt cx="371954" cy="5346983"/>
          </a:xfrm>
        </p:grpSpPr>
        <p:sp>
          <p:nvSpPr>
            <p:cNvPr id="67" name="Oval 66"/>
            <p:cNvSpPr/>
            <p:nvPr/>
          </p:nvSpPr>
          <p:spPr>
            <a:xfrm>
              <a:off x="8105446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smtClean="0">
                  <a:solidFill>
                    <a:schemeClr val="bg1"/>
                  </a:solidFill>
                </a:rPr>
                <a:t>9</a:t>
              </a:r>
              <a:endParaRPr lang="da-DK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73" idx="2"/>
              <a:endCxn id="67" idx="0"/>
            </p:cNvCxnSpPr>
            <p:nvPr/>
          </p:nvCxnSpPr>
          <p:spPr>
            <a:xfrm flipH="1">
              <a:off x="8291423" y="1406299"/>
              <a:ext cx="8448" cy="497502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642573" y="695639"/>
            <a:ext cx="3972477" cy="712056"/>
            <a:chOff x="3720079" y="695639"/>
            <a:chExt cx="3972477" cy="712056"/>
          </a:xfrm>
        </p:grpSpPr>
        <p:sp>
          <p:nvSpPr>
            <p:cNvPr id="70" name="Rounded Rectangle 69"/>
            <p:cNvSpPr/>
            <p:nvPr/>
          </p:nvSpPr>
          <p:spPr>
            <a:xfrm>
              <a:off x="6468548" y="1047695"/>
              <a:ext cx="1224008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smtClean="0">
                  <a:solidFill>
                    <a:schemeClr val="tx1"/>
                  </a:solidFill>
                </a:rPr>
                <a:t> Uafhængighed</a:t>
              </a:r>
            </a:p>
          </p:txBody>
        </p:sp>
        <p:cxnSp>
          <p:nvCxnSpPr>
            <p:cNvPr id="71" name="Elbow Connector 70"/>
            <p:cNvCxnSpPr>
              <a:stCxn id="2" idx="2"/>
              <a:endCxn id="70" idx="0"/>
            </p:cNvCxnSpPr>
            <p:nvPr/>
          </p:nvCxnSpPr>
          <p:spPr>
            <a:xfrm rot="16200000" flipH="1">
              <a:off x="5224288" y="-808570"/>
              <a:ext cx="352055" cy="336047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42573" y="695639"/>
            <a:ext cx="5165611" cy="710660"/>
            <a:chOff x="3726869" y="1357854"/>
            <a:chExt cx="5165611" cy="710660"/>
          </a:xfrm>
        </p:grpSpPr>
        <p:sp>
          <p:nvSpPr>
            <p:cNvPr id="73" name="Rounded Rectangle 72"/>
            <p:cNvSpPr/>
            <p:nvPr/>
          </p:nvSpPr>
          <p:spPr>
            <a:xfrm>
              <a:off x="7854192" y="1708514"/>
              <a:ext cx="1038288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smtClean="0">
                  <a:solidFill>
                    <a:schemeClr val="tx1"/>
                  </a:solidFill>
                </a:rPr>
                <a:t>Fordeling</a:t>
              </a:r>
              <a:endParaRPr lang="da-DK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Elbow Connector 73"/>
            <p:cNvCxnSpPr>
              <a:stCxn id="2" idx="2"/>
              <a:endCxn id="73" idx="0"/>
            </p:cNvCxnSpPr>
            <p:nvPr/>
          </p:nvCxnSpPr>
          <p:spPr>
            <a:xfrm rot="16200000" flipH="1">
              <a:off x="5874773" y="-790050"/>
              <a:ext cx="350659" cy="464646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itle 1"/>
          <p:cNvSpPr txBox="1">
            <a:spLocks/>
          </p:cNvSpPr>
          <p:nvPr/>
        </p:nvSpPr>
        <p:spPr>
          <a:xfrm>
            <a:off x="158347" y="119183"/>
            <a:ext cx="4552691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1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Oversigt over hypotesetests</a:t>
            </a:r>
            <a:endParaRPr kumimoji="0" lang="da-DK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3840461" y="3695096"/>
            <a:ext cx="2447196" cy="522834"/>
            <a:chOff x="2233836" y="4474675"/>
            <a:chExt cx="2447196" cy="52283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0" name="Rectangle 109"/>
            <p:cNvSpPr/>
            <p:nvPr/>
          </p:nvSpPr>
          <p:spPr>
            <a:xfrm>
              <a:off x="2233836" y="4637509"/>
              <a:ext cx="2447196" cy="360000"/>
            </a:xfrm>
            <a:prstGeom prst="rect">
              <a:avLst/>
            </a:prstGeom>
            <a:grp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smtClean="0">
                  <a:solidFill>
                    <a:schemeClr val="tx1"/>
                  </a:solidFill>
                </a:rPr>
                <a:t>Er det store stikprøver (&gt;30) ?</a:t>
              </a:r>
              <a:endParaRPr lang="da-DK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28" idx="2"/>
              <a:endCxn id="110" idx="0"/>
            </p:cNvCxnSpPr>
            <p:nvPr/>
          </p:nvCxnSpPr>
          <p:spPr>
            <a:xfrm rot="5400000">
              <a:off x="3377051" y="4555059"/>
              <a:ext cx="162833" cy="2066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2556212" y="4217931"/>
            <a:ext cx="2507847" cy="627501"/>
            <a:chOff x="2556212" y="4217931"/>
            <a:chExt cx="2507847" cy="627501"/>
          </a:xfrm>
        </p:grpSpPr>
        <p:sp>
          <p:nvSpPr>
            <p:cNvPr id="113" name="Rounded Rectangle 112"/>
            <p:cNvSpPr/>
            <p:nvPr/>
          </p:nvSpPr>
          <p:spPr>
            <a:xfrm>
              <a:off x="2556212" y="4485432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Ja</a:t>
              </a:r>
            </a:p>
          </p:txBody>
        </p:sp>
        <p:cxnSp>
          <p:nvCxnSpPr>
            <p:cNvPr id="114" name="Elbow Connector 113"/>
            <p:cNvCxnSpPr>
              <a:stCxn id="110" idx="2"/>
              <a:endCxn id="113" idx="0"/>
            </p:cNvCxnSpPr>
            <p:nvPr/>
          </p:nvCxnSpPr>
          <p:spPr>
            <a:xfrm rot="5400000">
              <a:off x="3850448" y="3271821"/>
              <a:ext cx="267502" cy="2159721"/>
            </a:xfrm>
            <a:prstGeom prst="bentConnector3">
              <a:avLst>
                <a:gd name="adj1" fmla="val 28636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5064058" y="4217930"/>
            <a:ext cx="850937" cy="629354"/>
            <a:chOff x="3433031" y="5539387"/>
            <a:chExt cx="850937" cy="629354"/>
          </a:xfrm>
        </p:grpSpPr>
        <p:sp>
          <p:nvSpPr>
            <p:cNvPr id="116" name="Rounded Rectangle 115"/>
            <p:cNvSpPr/>
            <p:nvPr/>
          </p:nvSpPr>
          <p:spPr>
            <a:xfrm>
              <a:off x="3587717" y="5808741"/>
              <a:ext cx="696251" cy="360000"/>
            </a:xfrm>
            <a:prstGeom prst="roundRect">
              <a:avLst>
                <a:gd name="adj" fmla="val 32344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>
                  <a:solidFill>
                    <a:schemeClr val="tx1"/>
                  </a:solidFill>
                </a:rPr>
                <a:t>Nej</a:t>
              </a:r>
            </a:p>
          </p:txBody>
        </p:sp>
        <p:cxnSp>
          <p:nvCxnSpPr>
            <p:cNvPr id="117" name="Elbow Connector 116"/>
            <p:cNvCxnSpPr>
              <a:stCxn id="110" idx="2"/>
              <a:endCxn id="116" idx="0"/>
            </p:cNvCxnSpPr>
            <p:nvPr/>
          </p:nvCxnSpPr>
          <p:spPr>
            <a:xfrm rot="16200000" flipH="1">
              <a:off x="3549760" y="5422658"/>
              <a:ext cx="269354" cy="502811"/>
            </a:xfrm>
            <a:prstGeom prst="bentConnector3">
              <a:avLst>
                <a:gd name="adj1" fmla="val 28783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2717178" y="4845432"/>
            <a:ext cx="371954" cy="1907850"/>
            <a:chOff x="1582737" y="4725104"/>
            <a:chExt cx="371954" cy="2028178"/>
          </a:xfrm>
        </p:grpSpPr>
        <p:sp>
          <p:nvSpPr>
            <p:cNvPr id="134" name="Oval 133"/>
            <p:cNvSpPr/>
            <p:nvPr/>
          </p:nvSpPr>
          <p:spPr>
            <a:xfrm>
              <a:off x="1582737" y="6381328"/>
              <a:ext cx="371954" cy="3719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b="1" dirty="0">
                  <a:solidFill>
                    <a:schemeClr val="bg1"/>
                  </a:solidFill>
                </a:rPr>
                <a:t>3</a:t>
              </a:r>
              <a:endParaRPr lang="da-DK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Straight Arrow Connector 134"/>
            <p:cNvCxnSpPr>
              <a:stCxn id="113" idx="2"/>
              <a:endCxn id="134" idx="0"/>
            </p:cNvCxnSpPr>
            <p:nvPr/>
          </p:nvCxnSpPr>
          <p:spPr>
            <a:xfrm flipH="1">
              <a:off x="1768714" y="4725104"/>
              <a:ext cx="10708" cy="1656224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8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392113"/>
            <a:ext cx="5784332" cy="62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58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Leck Jensen</dc:creator>
  <cp:lastModifiedBy>Allan Leck Jensen</cp:lastModifiedBy>
  <cp:revision>16</cp:revision>
  <dcterms:created xsi:type="dcterms:W3CDTF">2021-12-30T09:13:15Z</dcterms:created>
  <dcterms:modified xsi:type="dcterms:W3CDTF">2021-12-30T17:40:57Z</dcterms:modified>
</cp:coreProperties>
</file>