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ED"/>
    <a:srgbClr val="004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3:30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4:44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6804 4828 24575,'-31'26'0,"24"-21"0,0 0 0,0 1 0,1 0 0,0 0 0,-7 9 0,-27 46 0,3 1 0,3 2 0,2 1 0,3 2 0,-35 125 0,36-74 0,6 1 0,-6 121 0,26-222 0,1-12 0,0 0 0,0 0 0,0 0 0,1 0 0,0 0 0,0 0 0,1 0 0,0 0 0,2 8 0,1-15 0,4-14 0,17-56 0,20-92 0,6-70-164,-1-92-655,0-83-164,49-1443-2532,-105 1468 3237,-14 76-412,-4 88 385,18 183 287,-15-58 0,6 63 34,14 30-9,1 1 1,0-1 0,-1 0-1,1 1 1,-1-1-1,1 1 1,-1-1-1,1 1 1,-1 0-1,1-1 1,-1 1 0,0 0-1,1-1 1,-1 1-1,0 0 1,1-1-1,-1 1 1,0 0 0,1 0-1,-1 0 1,0 0-1,1 0 1,-2 0-1,0 1 35,-1 0 0,1 1-1,0 0 1,0 0-1,1-1 1,-1 1 0,0 0-1,0 0 1,1 1-1,-1-1 1,1 0 0,0 0-1,0 1 1,0-1-1,0 1 1,0-1 0,-1 5-1,-14 50 225,1 0 0,-9 82 0,20-111-267,-252 1856 1134,202-1459-1630,-72 433-459,13-102-858,36-3 1514,71-647 751,5-68 382,3-84 167,1-110-17,-1-111 0,-5-101-327,-62-1105-2163,-114-5-204,104 1082 1548,-34 11 353,104 369-36,3 9 29,-1-1 0,1 1 1,-1 0-1,-1 0 0,1 0 0,-1 1 0,0-1 0,-8-9 1,11 16-143,0-1-1,0 0 1,0 0 0,1 1 0,-1-1 0,0 0 0,0 1 0,0-1 0,0 1 0,-1 0 0,1-1 0,0 1 0,0 0 0,0-1 0,0 1 0,0 0 0,0 0 0,-1 0 0,1 0 0,0 0-1,0 0 1,0 0 0,0 1 0,0-1 0,0 0 0,0 1 0,-1-1 0,0 1 0,-3 2 89,0 0 0,1 1-1,-1-1 1,1 1 0,-5 5 0,-13 14 269,1 2 1,0 0-1,-19 34 1,-46 92 4,70-122-414,-62 125-259,7 2 0,-96 313 0,115-271 196,9 3 0,-20 225 1,29 33-30,31-311 51,19 164 1,0-184 214,-12-109 274,-4-16-282,1-6-38,-7-44 55,-45-359 11,18 32-348,4-97-655,11-76-164,24-101-655,29 1 0,119-639-1,-145 1231 1443,54-257-1519,-51 280 1312,-12 32 404,0 0-1,0 0 0,0 0 1,0 0-1,0 0 1,0 1-1,0-1 0,0 0 1,0 0-1,0 0 1,0 0-1,0 1 0,0-1 1,0 0-1,0 0 1,0 0-1,0 0 0,0 0 1,0 1-1,0-1 0,0 0 1,1 0-1,-1 0 1,0 0-1,0 0 0,0 0 1,0 1-1,0-1 1,0 0-1,0 0 0,1 0 1,-1 0-1,0 0 1,0 0-1,0 0 0,0 0 1,0 0-1,1 0 1,-1 0-1,0 0 0,0 0 1,0 0-1,0 0 1,1 0-1,-1 0 0,0 0 1,0 0-1,0 0 1,0 0-1,0 0 0,1 0 1,-1 0-1,0 0 1,0 0-1,0 0 0,0 0 1,0 0-1,1 0 0,-1-1 1,0 1-1,0 0 1,0 0-1,0 0 0,0 0 1,0 0-1,0 0 1,0 0-1,1-1 0,-1 1 1,1 12 162,0 0 0,0 0 0,-2 12 0,-10 100 530,-29 130 0,35-224-660,-25 138 34,-87 512 1287,27 21-444,51-176-1018,-10 1089-1763,52 5 1470,-3-1543 394,8 616-813,7-49-163,14-62 57,12-74 169,8-80-85,1-78 361,-7-105 1365,80 254 1,-102-441 98,-21-56-944,0 0 0,1 0 1,-1 0-1,0-1 0,1 1 0,-1 0 1,1 0-1,-1-1 0,1 1 0,-1 0 1,1-1-1,0 1 0,-1-1 0,1 1 1,0 0-1,-1-1 0,1 0 0,1 2 1,-1-3-31,-1 1 1,1 0-1,-1 0 1,1 0-1,-1-1 1,1 1-1,-1 0 1,0 0-1,1-1 1,-1 1-1,0 0 1,1-1-1,-1 1 1,0 0-1,1-1 1,-1 1-1,0-1 1,1 1-1,-1-1 1,0 1-1,0-1 1,0 1-1,0 0 1,1-1-1,-1 0 1,11-57 54,13-141-49,21-170-15,25-170-75,35-146-223,32-106 59,207-924-1408,51-279-85,-318 1517 767,-26 98 130,-19 95 754,-5-29 1863,-25 278-882,-3 59-206,0 6-322,-137 1395 4543,-24-229-3618,-68 601-4383,166-1290 2444,-378 2245-1401,432-2702 1954,-47 216 834,76-385 674,41-172-457,36-229-60,13-239-8,-6-221-510,-18-161-1108,7-2411-2225,-111 2643 1966,-18 211 0,-13 187 0,-9 154 0,2 130 130,47 194 807,-2 1 0,-15-30 0,26 59 88,0 0 0,-1 0-1,1 0 1,0 1 0,-1-1 0,0 0-1,1 1 1,-1 0 0,0-1 0,0 1 0,-1 0-1,1 0 1,0 0 0,-1 0 0,1 0-1,-1 1 1,-4-3 0,6 4-19,0 0 0,0 1 1,0-1-1,0 0 0,1 0 0,-1 0 0,0 1 1,0-1-1,0 0 0,0 1 0,0-1 1,1 1-1,-1-1 0,0 1 0,0 0 0,1-1 1,-1 1-1,0 0 0,1-1 0,-1 1 0,0 1 1,-17 35 481,3 12-49,-9 61 0,-22 166 245,-7 109 211,-8 107-57,-10 107-545,-12 119-274,-81 1021-1265,78 11-491,117-419-351,49-460 3430,-67-766-1279,13 139 906,-28-207-247,2-37-731,0 1 1,0-1-1,0 0 1,0 0 0,-1 0-1,1 0 1,0 1 0,0-1-1,-1 0 1,1 0-1,0 0 1,0 0 0,0 0-1,-1 0 1,1 0 0,0 0-1,0 0 1,-1 1-1,1-1 1,0 0 0,0 0-1,-1 0 1,1 0-1,0-1 1,0 1 0,-1 0-1,1 0 1,0 0 0,0 0-1,-1 0 1,1 0-1,0 0 1,0 0 0,-1 0-1,1-1 1,0 1-1,0 0 1,0 0 0,-1 0-1,1 0 1,0-1 0,0 1-1,0 0 1,0 0-1,0-1 1,-1 1 0,1 0-1,0 0 1,0 0-1,0-1 1,0 1 0,0 0-1,0 0 1,0-1 0,0 1-1,0-1 1,-10-17 359,-14-37 0,-52-162 615,-31-158 0,-16-138-328,7-106-1310,22-79-259,31-66 371,77-955-512,157 10-934,-63 976 1006,-3 131 0,-11 142 0,-20 140 328,-22 126 1236,-50 185-481,1-1 0,0 1 0,0 0 0,1 0 0,9-15 0,-12 24-93,-1 0 1,0 0-1,0-1 0,1 1 1,-1 0-1,0 0 0,0 0 1,1 0-1,-1 0 1,0 0-1,1 0 0,-1 0 1,0 0-1,0-1 0,1 1 1,-1 0-1,0 1 0,1-1 1,-1 0-1,0 0 1,0 0-1,1 0 0,-1 0 1,0 0-1,1 0 0,-1 0 1,0 0-1,0 0 0,1 1 1,-1-1-1,0 0 0,0 0 1,0 0-1,1 1 1,-1-1-1,0 0 0,0 0 1,0 1-1,1-1 0,-1 0 1,0 0-1,0 1 0,0-1 1,0 0-1,0 0 1,0 1-1,0-1 0,0 0 1,0 1-1,0-1 0,0 0 1,0 0-1,0 1 0,0-1 1,0 1-1,7 49 575,-9 160 401,-26 177 0,-40 189 0,-53 211-328,-36 167-1284,-149 1115-1168,98 24-210,158-1154 1024,24-90 86,21-101 425,29-96 536,22-100 497,13-101-257,10-90 480,-2-87 57,28 48 753,-69-258-678,-18-56-424,-2-20-1,-2-15 1,-2-40-1,-1-144 492,-1-176-38,10-240-278,26-219-705,42-153-781,59-89-164,286-1086-890,157 29-186,-315 1286 1076,-27 121 0,-39 136 33,-44 148 263,-47 146 556,-41 142 295,-66 163-126,0 0 1,1 0 0,0 0-1,0 1 1,0-1 0,0 0-1,0 1 1,4-4 0,-6 6-29,1-1 1,-1 1-1,1 0 1,-1 0-1,0 0 1,1 0-1,-1 0 0,1 0 1,-1 0-1,0 0 1,1 0-1,-1 0 1,1 0-1,-1 0 1,0 0-1,1 0 1,-1 0-1,1 0 1,-1 0-1,0 0 1,1 1-1,-1-1 1,0 0-1,1 0 0,-1 1 1,0-1-1,1 0 1,-1 0-1,0 1 1,1-1-1,-1 0 1,0 1-1,0-1 1,1 0-1,-1 1 1,0-1-1,0 0 1,0 1-1,0-1 0,0 1 1,1-1-1,-1 0 1,0 1-1,0 0 1,4 20 172,0 0-1,-2 0 1,0 1 0,-2 22 0,-2 238 360,-16 157-285,-21 166 390,-23 180-486,-19 141-162,-17 97-164,79-828 66,-252 2725-2239,90 1 1356,165-2317 981,14-143 0,13-133 164,5-116 655,-13-175-327,10 37-1,-5-53 1,-8-21-483,0 0 1,1 0 0,-1 0-1,0 0 1,0 0-1,0 0 1,1 1 0,-1-1-1,0 0 1,0 0 0,0 0-1,1 0 1,-1 0 0,0 0-1,0 0 1,0 0 0,1 0-1,-1 0 1,0 0-1,0 0 1,0 0 0,1 0-1,-1 0 1,0 0 0,0 0-1,1 0 1,-1 0 0,0-1-1,0 1 1,0 0-1,0 0 1,1 0 0,-1 0-1,0 0 1,0 0 0,0-1-1,0 1 1,1 0 0,-1 0-1,0 0 1,0 0-1,0-1 1,0 1 0,0 0-1,0 0 1,0 0 0,0-1-1,0 1 1,1 0 0,-1-1-1,4-11 188,-1-1-1,0 0 1,-1 0 0,2-19-1,12-173 787,5-127 0,11-130 0,15-115 0,15-83-327,99-656-2103,27-12-631,-106 762 1071,119-1283-850,-167 1389 2985,41-515 2803,-44 683 2,-43 339-2343,0-10-1214,-150 491 1705,-18 58-2810,52-109-254,-1 74 0,-4 87 0,-196 1485-1896,135 6-140,163-1616 2036,14-133 55,8 44 384,11-356 1044,-1-40 676,-8-74-67,-44-326 857,13 37-983,-5-82 0,-30-696 395,36-12-1376,13 335 62,20 665-11,1-5 14,-24-162 1,18 260-68,9 32 0,0 0 0,0 0 0,0-1 0,0 1 0,0 0 0,0 0 0,0 0 0,0 0 0,0-1 0,0 1 0,-1 0 0,1 0 0,0 0 0,0 0 0,0 0 0,0 0 0,0-1 0,-1 1 0,1 0 0,0 0 0,0 0 0,0 0 0,0 0 0,-1 0 0,1 0 0,0 0 0,0 0 0,0 0 0,-1 0 0,1 0 0,0 0 0,0 0 0,0 0 0,-1 0 0,1 0 0,0 0 0,0 0 0,0 0 0,0 0 0,-1 0 0,1 0 0,0 0 0,0 0 0,0 0 0,0 1 0,-1-1 0,1 0 0,0 0 0,0 0 0,0 0 0,0 0 0,0 1 0,0-1 0,-1 0 0,1 0 0,0 0 0,0 0 0,0 1 0,0-1 0,0 0 0,-3 9 0,-1 0 0,2 0 0,-1 0 0,0 13 0,-18 131 0,2 83 144,0 1855-1505,217-41-1856,-157-1780 2581,178 1406-41,-185-1331 3382,-30-323-1639,-3-51-166,1-262 1499,12-364-1642,69-241-873,-3 55-907,-48-28-316,-76 8 255,-6 465 141,-5 69 143,30 193 819,-6 2-1,-51-139 0,52 203 565,30 67-536,-1-1 1,0 1-1,1-1 1,-1 1-1,0-1 1,0 1-1,0 0 1,0-1-1,0 1 1,0 0-1,-1 0 0,1 0 1,0 0-1,-1 0 1,1 0-1,0 0 1,-3 0-1,3 1-13,0 1-1,0 0 1,0-1-1,0 1 0,0 0 1,1 0-1,-1 0 1,0 0-1,0 0 0,0 0 1,1 0-1,-1 0 1,1 0-1,-1 0 1,1 1-1,-1-1 0,1 0 1,0 0-1,-1 0 1,1 1-1,0-1 0,0 0 1,0 0-1,0 1 1,0 0-1,-6 48 443,2 96 0,3-92-176,0 176 683,-2 89-327,-16 914-948,-5 422-422,23-1489 456,0 1669-4151,9-1470 4011,-11-324 780,3-40-365,0-1-1,0 1 1,0-1 0,0 1-1,0-1 1,0 1-1,-1 0 1,1-1 0,0 1-1,0-1 1,-1 1-1,1-1 1,0 1 0,0-1-1,-1 1 1,1-1-1,-1 0 1,1 1 0,0-1-1,-1 1 1,1-1-1,-1 0 1,1 1 0,-1-1-1,1 0 1,-1 1 0,1-1-1,-2 0 1,1 0 8,0 0 1,0-1-1,0 1 1,-1-1-1,1 1 1,0-1-1,0 0 1,0 1 0,0-1-1,0 0 1,0 0-1,0 0 1,1 0-1,-1 0 1,-1-1-1,-23-33 139,-65-116-827,-63-106-245,-73-112 226,-352-588-664,27-33 1186,358 597-3,91 150-331,10-3 1,-104-454 0,190 678 518,-103-445-93,-30 18 2077,124 406-1345,16 36 178,33 60 504,-14-20-1249,76 129 886,35 64 0,23 66 0,16 76-58,15 107-336,10 101-483,6 77-270,154 579-1354,115 387-732,-281-1007 1267,-30-102 0,-32-113 0,-30-115 0,-30-114 316,-44-127 831,-22-40-150,-1 0 0,1 0 0,0 0 0,-1 0 0,1 0 0,0 0 0,0 0 0,0 0 0,0 0 1,0-1-1,0 1 0,0 0 0,0-1 0,0 1 0,1 0 0,0 0 0,-1-2-7,0 1-1,-1 0 1,1 0 0,0 0-1,-1-1 1,1 1 0,0 0 0,-1-1-1,1 1 1,-1 0 0,1-1-1,-1 1 1,1-1 0,-1 1-1,1-1 1,-1 1 0,1-1-1,-1 0 1,0 1 0,1-1-1,-1 1 1,0-1 0,1 0 0,-1 1-1,0-1 1,0 0 0,0 0-1,9-45 2,-2-125-8,-14-112 164,-13-106 655,-10-107 71,-89-1115-427,25 385-406,-14-27-813,-64 9-378,-440-1505-334,545 2501 1293,22 108 842,44 137-625,0-1 0,-1 1 0,1 0 0,-1 0 0,0-1 1,0 1-1,0 0 0,-3-3 0,4 6-35,1 0 0,0 0 0,0 0-1,-1 0 1,1-1 0,0 1 0,-1 0 0,1 0 0,0 0 0,0 0 0,-1 0-1,1 0 1,0 0 0,-1 0 0,1 0 0,0 0 0,0 0 0,-1 0 0,1 0-1,0 0 1,-1 0 0,1 0 0,0 0 0,0 1 0,-1-1 0,1 0 0,0 0-1,0 0 1,-1 0 0,1 1 0,0-1 0,0 0 0,-1 0 0,1 0-1,0 1 1,0-1 0,0 0 0,0 0 0,-1 1 0,1-1 0,0 0 0,0 0-1,0 1 1,0-1 0,0 0 0,0 1 0,0-1 0,0 1 0,-3 9 135,1 0-1,1 0 1,0 0 0,0 12 0,12 312 1554,-7-284-1579,17 258 92,78 1516 1136,-75-537-2770,29 725 790,-28-1600 384,-2-68-569,68 410 1638,-81-692 165,-11-50-491,-5-15-1,-5-15-150,0 0-1,2-1 1,0 0-1,-12-37 1,9 24-91,-35-104 566,7-2-1,-40-240 1,55 185-148,-1-295-1,31 350-667,5 0 0,7 2 0,37-149 0,134-386 0,40 35 0,-224 627 8,-2 2-11,1 1 1,0-1 0,0 1 0,1-1-1,0 1 1,0 1 0,6-7 0,-9 11 3,0 0 0,0 0 0,0 1 0,0-1 0,0 0 0,0 1 0,0-1 0,0 1 1,0 0-1,0-1 0,0 1 0,1 0 0,-1-1 0,0 1 0,0 0 0,0 0 0,0 0 0,1 0 0,1 1 1,-1-1 6,1 1 0,-1 0 0,0 0 0,1 1 0,-1-1 0,0 0 0,0 1 0,1 0 0,-1-1 0,0 1 0,-1 0 0,3 3 0,17 22 89,-2 1 0,-1 1-1,-1 1 1,-2 0 0,15 41-1,26 73-562,61 241 0,-3 171-67,-30 41-781,5 648 0,-83-1077 939,10 588-859,-16-737 1453,-1-1 0,-4 30 0,5-47-210,0 0 1,0 0-1,-1 0 0,1-1 0,0 1 1,0 0-1,-1 0 0,1 0 1,-1-1-1,1 1 0,-1 0 0,1 0 1,-1-1-1,1 1 0,-1 0 0,0-1 1,0 1-1,0-1-2,1 1-1,-1-1 1,1 0 0,-1 0-1,1 0 1,-1 0 0,1 0-1,-1 0 1,1 0 0,-1-1-1,0 1 1,1 0 0,-1 0-1,1 0 1,-1 0 0,1-1-1,-1 1 1,1 0 0,0 0-1,-1-1 1,1 1 0,-1 0-1,1-1 1,-1 0 0,-6-5 123,1-1 1,0-1-1,1 1 0,-1-1 1,1 1-1,-7-16 1,-25-66 528,26 62-506,-197-620 719,50-27-339,152 646-531,-139-670-24,-107-454 146,226 1058 286,26 92-400,0-1 0,-1 1 0,0 0 0,1 0-1,-1-1 1,0 1 0,0 0 0,0 0 0,-1 0 0,1 0 0,0 0-1,-3-3 1,3 8-12,0-1 0,1 1 0,-1-1 0,1 1 0,-1-1 0,1 1 0,0 0 1,0-1-1,1 1 0,-1-1 0,0 1 0,2 3 0,111 659-698,-95-574 569,205 893-803,33-7 251,-253-965 682,19 78 229,-3 1 0,-5 0-1,-4 2 1,-1 102 0,-9-122 262,-7 212 1294,32-513-1784,-1-19-164,159-1315-1683,-129 1141 1712,38-472-2016,-68 8 1111,-27 841 2003,2 67-424,4 1049 3173,5-681-3755,4 2339-3657,-13-2701 3700,-1-24 0,-10-46 0,9 28 0,-98-442 0,7 35-164,-16-99-585,-69-458-1106,-86-1634 0,246 2061 833,-5-126-30,-24 16-800,34 521 2053,-44-190-1,42 281 666,16 48-857,0 0 0,0 0 1,0 0-1,0 0 0,0-1 0,0 1 0,0 0 0,0 0 0,0 0 0,0 0 0,0 0 0,0 0 0,0-1 0,-1 1 0,1 0 1,0 0-1,0 0 0,0 0 0,0 0 0,0 0 0,0 0 0,0 0 0,-1 0 0,1 0 0,0 0 0,0-1 0,0 1 1,0 0-1,0 0 0,0 0 0,-1 0 0,1 0 0,0 0 0,0 0 0,0 0 0,0 0 0,0 0 0,-1 0 0,1 0 1,0 1-1,0-1 0,0 0 0,0 0 0,0 0 0,-1 0 0,1 0 0,0 0 0,0 0 0,0 0 0,0 0 0,0 0 0,0 0 1,0 1-1,-5 16 474,-1 51-24,4 88 1,2-113-441,6 206-19,15 80 0,11 79-24,134 907 88,55 1 1417,-73-454-1373,-14 62-2729,-61-6 2362,-72-850 2206,-12-323 19,-10-28-983,-10-108 0,-3-117-22,-37-840-516,27-701-4896,44 1963 4264,13-730-525,2 577 687,62-327 0,-32 365 1720,-44 197-1572,0-1 0,0 0 0,1 1 0,-1 0 0,1-1 1,4-6-1,-6 11-113,1 0 1,-1 0 0,0 0-1,0 0 1,0 0-1,1 0 1,-1 0 0,0 0-1,0 0 1,0 0-1,1 0 1,-1 0 0,0 0-1,0 0 1,1 0-1,-1 0 1,0 0 0,0 0-1,0 0 1,1 0-1,-1 0 1,0 0 0,0 0-1,0 0 1,1 0-1,-1 1 1,0-1 0,0 0-1,0 0 1,0 0-1,1 0 1,-1 0 0,0 1-1,0-1 1,0 0-1,0 0 1,0 0 0,0 1-1,0-1 1,0 0-1,1 0 1,-1 0 0,0 1-1,0-1 1,0 0-1,0 0 1,0 1 0,8 31 562,21 269 1095,-23-218-1370,15 258 358,-1 121-1262,19 1726-3382,-39-862 1330,-3-443 3894,-1-119 3165,-10-1051-1299,1 94-2431,-18-698-2266,17 408 424,1 40 212,-27-670-1090,-31 14 188,24 620 1063,4 104-68,6 111 491,31 223 460,2 8 108,-1 0 1,-2 1-1,-1-1 0,-19-47 1,26 77-129,0 0 0,0 1 0,-1-1 0,1 0 0,-1 1 0,0-1 0,0 1 0,0 0 0,0 0 0,-4-4 0,5 6-32,0-1 0,0 1 0,0 0 0,1 0-1,-1-1 1,0 1 0,-1 0 0,1 0 0,0 0 0,0 0 0,0 0 0,0 0 0,0 1 0,0-1 0,0 0 0,0 0 0,1 1-1,-1-1 1,0 1 0,0-1 0,0 1 0,0-1 0,0 1 0,0-1 0,1 1 0,-1 0 0,0-1 0,0 1 0,1 0 0,-1 0-1,1-1 1,-1 1 0,0 1 0,-13 18 316,1 0 1,1 0-1,1 2 0,-11 29 0,11-27-129,-63 148 491,7 2 0,8 3 0,8 2 0,7 3 0,-28 270 0,41 444-2406,48-310 1549,1-395 99,42 195-1,102 217 94,-231-785 1762,-18-81-2227,12-4 1,12-2-1,12-3 1,11-2 0,-6-469-1,54 24 2182,0 50-194,-8 435-1569,18 521-164,10 32-628,22 133 80,25 127 575,157 892-1133,71-6-2375,-216-1123 2004,-72-289 1858,1 6 375,-27-90 227,-119-308 1147,-23-36-1311,-73-181-1243,-51-153-126,-433-1461-1770,548 1521 952,-113-958 0,230 1145 674,-3-352 122,-15-150 1345,52 879 374,8 80-737,1 7 0,-1 22 245,3 329 1428,0-341-1872,17 328 936,16 111 0,20 109-93,23 111-445,25 99-375,19 82-234,23 73-655,515 2622-3113,-544-3018 2949,-31-170 0,-60-254 369,-13-56 273,2 0-1,24 62 1,-29-100 546,-4-23 245,-5-28 63,-2 0 0,-14-66-1,2 22-186,-30-189 249,-116-831 2107,77-21-2145,91-401-1034,4 885 525,-2-1262-1439,-7 1035 3907,-12 1191-533,11-322-1960,-18 356 931,-15 166-478,-16 135-1162,-97 1472-1974,60 7-538,80-1709 2235,5-102 0,5 90 1014,1-141 4857,-11-283-4470,-15-33 143,-146-374 1201,139 338-1558,-152-445 452,-20-147-1312,14-72-818,-116-984-1,219 909 492,35 72 0,26 78 0,18 75 0,18 78 0,14 79 0,5 73 257,1 69 934,-33 281-198,48-343 1056,-30 267-173,-8 63-558,-11 23-331,0 1 0,1 0 0,-1 0 0,0-1 0,0 1 0,0 0 0,1 0 0,-1-1 0,0 1 0,1 0 0,-1 0 0,0 0 0,0 0 0,1-1 0,-1 1 0,0 0 0,1 0 0,-1 0 0,0 0 0,1 0 0,-1 0 0,0 0 0,1 0 0,-1 0 0,0 0 0,1 0 0,-1 0 0,0 0 0,1 0 0,-1 0 0,0 0 0,1 0 0,-1 1 0,0-1 0,1 0 0,2 4 18,0 0-1,0 0 1,-1 0-1,1 0 0,-1 1 1,0-1-1,-1 0 1,1 1-1,1 6 1,37 148 790,19 125-19,21 139-636,17 151-321,11 166-655,15 186-164,12 150 0,315 2749-2142,-381-3233 2548,25 207-178,-19-200 844,-22-192 138,-21-176 593,-23-174-237,-5-50-74,-10-87 365,-15-124 109,-9-93 0,-64-1538 3371,91-17-4566,7 1135-879,-2 231 1191,-2-793-1090,-43 457 4047,43 818-3009,-1-3 86,1 0 0,-1 0 1,-1 1-1,0-1 0,-2-8 0,3 15-124,1-1-1,0 1 0,0 0 0,0 0 0,0 0 1,0 0-1,-1-1 0,1 1 0,0 0 1,0 0-1,0 0 0,-1 0 0,1 0 0,0 0 1,0-1-1,0 1 0,-1 0 0,1 0 0,0 0 1,0 0-1,-1 0 0,1 0 0,0 0 0,0 0 1,-1 0-1,1 0 0,0 0 0,0 0 0,0 0 1,-1 0-1,1 0 0,0 1 0,0-1 0,-1 0 1,1 0-1,0 0 0,0 0 0,0 0 0,0 0 1,-1 1-1,1-1 0,0 0 0,0 0 0,0 0 1,0 0-1,-1 1 0,1-1 0,0 0 0,0 0 1,0 0-1,0 1 0,0-1 0,0 1 0,-15 35 607,-26 125 367,-17 151-328,-19 163-1310,-19 162-328,-14 159 0,-115 1377-1409,127 14-1114,97-1879 2523,9-6 79,-5-269 877,-2-12 775,1-1 0,-2 0 0,-4 32 0,1-31-98,3-14-322,-1 1 1,0 0-1,0-1 1,-1 1-1,0-1 1,-7 14-1,9-20-292,0-1-1,0 1 1,0-1-1,0 0 0,-1 1 1,1-1-1,0 1 1,-1-1-1,1 0 1,0 1-1,-1-1 1,1 0-1,0 1 1,-1-1-1,1 0 0,0 1 1,-1-1-1,1 0 1,-1 0-1,1 0 1,-1 1-1,1-1 1,-1 0-1,1 0 0,-1 0 1,1 0-1,0 0 1,-1 0-1,1 0 1,-1 0-1,1 0 1,-2 0-1,-9-14 761,-2-27 187,6-10 0,0-77 0,14-1533-349,12 953-1617,237-2756-3932,-211 3074 3932,-41 355 975,60-557-2641,-32 11 3340,-35 276 2258,-4 329-1448,-6 47-1036,-22 183 518,-24 160-327,-34 155-1262,-39 149-177,-42 135-150,89-445 505,-429 2146-2033,136 16-548,331-2034 2026,25-168 0,16-157 328,7-164 859,0-39 6,1-11 31,5-121 646,1-182-451,-1-154-204,-2 36 393,21-1055-5,67 2-470,93 176 1245,-46 390-726,-88 503-669,62-441 0,-89 678-70,97-560-311,-59 429 3166,-58 281-2187,-5 21-591,0 0 1,0 0-1,0 0 1,0 0-1,0 0 0,0-1 1,0 1-1,0 0 1,0 0-1,0 0 1,0 0-1,0 0 1,0 0-1,0 0 1,0 0-1,0-1 1,0 1-1,0 0 1,0 0-1,0 0 1,0 0-1,0 0 1,0 0-1,0 0 1,0 0-1,0 0 1,1-1-1,-1 1 1,0 0-1,0 0 1,0 0-1,0 0 1,0 0-1,0 0 1,0 0-1,0 0 0,0 0 1,0 0-1,1 0 1,-1 0-1,0 0 1,0 0-1,0 0 1,0 0-1,0 0 1,0 0-1,0 0 1,0 0-1,1 0 1,-1 0-1,0 0 1,0 0-1,0 0 1,0 0-1,0 0 1,0 0-1,0 0 1,0 0-1,0 0 1,1 0-1,-1 0 1,0 0-1,0 0 1,0 1-1,0-1 1,0 0-1,0 0 1,6 45 851,5 295 847,-10-257-1446,2 332 395,-1 136-1310,1 113-328,6 84 0,97 2233-2949,-76-2517 2949,-11-156 0,-14-129 24,-5-164 819,-1-1 1,0 1-1,-5 22 0,-1-24 366,6-13-210,1 0 1,0 0-1,-1 1 0,1-1 0,0 0 0,-1 0 1,1 0-1,-1 0 0,1 0 0,0 0 0,-1 0 1,1 0-1,0 0 0,-1 0 0,1-1 0,0 1 1,-1 0-1,1 0 0,0 0 0,-1 0 0,1 0 1,0-1-1,-1 1 0,1 0 0,0 0 0,0-1 1,-1 1-1,-5-9 148,0 0-1,0 0 1,1 0 0,0 0 0,1-1-1,0 0 1,1 0 0,-4-18 0,1 10-1,-166-594 3704,116 426-3069,-80-275 1482,30-10-829,91 368-1293,-2-146 0,21-102 273,1 141-327,35-888-1395,84 13-341,1 446 1133,-107 557 495,-18 75 4,-2 8 0,-9 18 0,-173 394-215,22 35-185,-247 1051-238,138 32 441,179-698-290,61-10-60,16-978 1773,0-82-1144,0-92-24,3-86 174,6-78-338,19 35-910,130-812 0,-44 761-140,228-682-1,-230 899 201,232-757 1285,-291 916 490,-37 129-727,0 0 0,0 0 1,0 0-1,1 0 0,0 0 0,0 0 0,0 0 0,0 1 0,5-6 0,-7 9-78,0 0-1,1 0 1,-1 0 0,0 0-1,0 0 1,1 0 0,-1 0-1,0 0 1,1 0-1,-1 1 1,0-1 0,0 0-1,1 0 1,-1 0 0,0 0-1,0 1 1,0-1-1,1 0 1,-1 0 0,0 0-1,0 1 1,0-1 0,0 0-1,1 0 1,-1 1-1,0-1 1,0 0 0,0 1-1,0-1 1,0 0 0,0 0-1,0 1 1,0-1-1,0 0 1,0 1 0,0-1-1,5 31 528,-5 370 1745,-4-262-1850,-8 349 271,-17 1132 201,29-1602-723,0 23 130,7-83-244,9-130-71,12-129-164,6-97-655,54-1880-2239,-104-9-1112,1 1050 3283,13 1177 1035,0 52 18,-1 13 43,-10 91 807,9-65-786,-26 217 667,-24 169-258,-25 226 258,-16 210-242,-7 160-1310,-122 2292-2294,206-2363 1966,31-202 0,18-222 0,7-213 202,-36-292 776,0-1 1,1 0-1,0 0 1,1 0-1,0-1 1,1 1-1,9 15 1,-13-27 6,-1 1-1,1 0 1,0-1 0,-1 1-1,1 0 1,-1-1 0,1 1-1,0-1 1,0 1 0,-1-1 0,1 1-1,0-1 1,0 0 0,0 1-1,-1-1 1,1 0 0,0 0-1,0 1 1,0-1 0,0 0 0,-1 0-1,1 0 1,0 0 0,0 0-1,0 0 1,0 0 0,0-1-1,0 1 1,-1 0 0,1 0 0,0-1-1,1 0 1,2-2-1,-1 0 0,1 0-1,-1 0 1,0 0 0,0-1 0,-1 1 0,1-1-1,-1 0 1,0 0 0,3-6 0,12-31-1,22-76 0,65-277 681,-18 62 603,179-661-222,-50-17-1148,-11-571 1522,-104 713-58,30 3-722,-15 268-571,28 13 1490,-40 147 2357,-100 413-3612,5-25 191,-7 46-484,-1 1-1,0 0 0,1 0 0,0-1 0,0 1 0,0 0 0,0 0 1,0 0-1,0 0 0,0 0 0,0 0 0,1 0 0,2-2 0,-4 4-25,0 0 0,0 0 0,0 0 0,0 0 0,1 0 0,-1-1 0,0 1 0,0 0 0,0 0 0,1 0-1,-1 1 1,0-1 0,0 0 0,0 0 0,1 0 0,-1 0 0,0 0 0,0 0 0,0 0 0,0 0 0,1 0 0,-1 0-1,0 0 1,0 0 0,0 1 0,0-1 0,0 0 0,1 0 0,-1 0 0,0 0 0,0 0 0,0 1 0,0-1-1,0 0 1,0 0 0,0 0 0,0 0 0,0 1 0,0-1 0,1 0 0,5 20 4,18 174-5,-18-133 0,230 3020-6031,-209-2639 5048,-4-60 0,-5-68 212,22 205 1803,-34-476-242,-4-48-311,-1-29 102,2-811 1573,-5 473-2366,1 260 190,-34-1815-27,-85 360-1074,76 1066 926,13-195-148,34 5 4519,-2 672-3136,2 41-570,-1 1-491,31 224 46,115 1278-2645,-65 43 1271,-75-1103 1289,-1 2035-2409,-7-2457 2345,-5 385-632,-24-9 486,2-201-10,-66 248 0,53-333 939,21-95-497,18-37-150,0 0 0,1 0-1,-1 0 1,1-1 0,-1 1-1,0 0 1,0-1 0,1 1-1,-1 0 1,0-1 0,0 1-1,0-1 1,0 1 0,1-1-1,-1 0 1,0 1 0,0-1-1,0 0 1,0 1 0,0-1-1,-2 0 1,2 0 8,0-1-1,0 1 1,0-1-1,-1 1 1,1-1-1,0 1 1,0-1-1,0 0 1,0 0-1,0 1 1,0-1-1,0 0 1,1 0-1,-1 0 1,0 0-1,0 0 1,-1-2-1,-17-41 451,3-8 23,-12-77 1,-20-184 372,-50-623-445,39-13-517,9 194-254,-44 14 371,-54 19-509,10 53 238,124 604 252,14 65 0,0-1 1,0 1-1,0 0 1,0 0-1,0-1 1,0 1-1,0 0 1,-1-1 0,1 1-1,0 0 1,0 0-1,0-1 1,0 1-1,0 0 1,-1 0-1,1 0 1,0-1 0,0 1-1,0 0 1,-1 0-1,1 0 1,0 0-1,0-1 1,-1 1-1,1 0 1,0 0 0,0 0-1,-1 0 1,1 0-1,0 0 1,-1 0-1,1 0 1,0 0-1,0 0 1,-1 0-1,1 0 1,-9 15 142,-5 32 366,3 2-1,-9 94 0,13-85-288,-96 1200 98,84-945-245,-40 575 307,58-858-284,1-22 81,0 1 1,-1 0-1,0 0 1,-3 13-1,-2-17 308,-5-12-38,1-6-243,1 0 1,-16-28 0,-56-116-93,-45-115-112,-41-125-164,-521-1625-3479,440 994 2752,46-6-1202,95 475 847,5-42 2567,99 590-353,2 18-547,2 29 120,-1-35-505,28 405 1314,26 6-3035,-13-106 1037,17 163-335,7 96 0,2 93 0,4 89 0,155 1074-1189,146-21-397,-251-1390 2571,-17-115 734,-81-234-552,2 0-1,4-2 0,42 67 1,-66-118-80,0-1 0,0 0 0,1 0 0,0 0 1,8 5-1,-13-10-70,0-1 1,0-1 0,1 1-1,-1 0 1,0 0 0,1 0-1,-1-1 1,1 1-1,-1-1 1,1 1 0,-1-1-1,1 0 1,-1 1 0,1-1-1,-1 0 1,1 0-1,0 0 1,-1 0 0,1 0-1,-1 0 1,1-1-1,-1 1 1,1-1 0,-1 1-1,1-1 1,-1 1 0,1-1-1,-1 0 1,1 0-1,-1 1 1,0-1 0,0 0-1,2-2 1,2-3 74,1 0 0,-2 0 1,1-1-1,-1 0 0,0 0 0,0 0 0,-1 0 1,3-9-1,39-131 874,10-106 0,11-137 0,127-1059 1537,-79 554-3331,-113 884 783,74-593-1174,-33-3 804,-44 205 316,-61-454 0,-131-380-1024,37 310 6220,147 862-4805,4 48 429,-1 28-322,-5 61 88,-17 165-262,-20 179-386,-17 180-675,-21 172-164,-17 155 0,-74 806-757,54 6-452,108-1206 1209,22-157 0,9-138 0,-13-209 682,2 1 0,8 30 1,-12-56 291,0-1-1,0 0 1,0 1 0,0-1 0,0 1 0,0-1 0,0 1 0,0-1 0,0 0 0,1 1 0,-1-1 0,0 1 0,0-1 0,1 0 0,-1 1 0,0-1 0,0 0 0,1 1 0,-1-1 0,0 0 0,1 1 0,-1-1-1,0 0 1,1 0 0,-1 1 0,0-1 0,1 0 0,-1 0 0,1 0 0,-1 0 0,1 1 0,7-19-35,-2-20 412,0-45 0,3-168 615,-8-169 0,-22-158 0,-24-115-328,-125-1326-2820,27 341-44,32 2 810,97 1370 1556,5-43 6,9 300 271,1 41-17,0 26 535,4 331 1014,6 33-983,7 128 0,1 85-328,-3 78-1310,-4 66-247,-5 304-6,6 355-781,42-7-183,219 782 1084,-215-1838 952,-15-99 655,-25-135 371,-35-172 97,-14-63-814,-48-232 416,-17-145-445,-75-795-1020,75-31-476,51-1347-1532,84 691 2697,0 1213 528,4-82 4616,-43 855-5105,0-17 589,0 45 332,-2 627 2452,0-167-4101,-4 39-407,-19 112 0,-21 119 0,-18 133 0,-104 1050-960,21-268 174,42-12-417,85-1116 1203,11-148 158,9 13 1557,2-350-243,-1-46-111,1-32 431,2-253 854,-5 190-1360,2-305 680,-1-121-104,-2 44-741,3-497-898,30 2-497,164-580 2512,-84 808-1066,-54-4-26,-60 98 4587,0 769-2888,1 89-1451,1 113-445,0 124-345,0 120 120,0 102-560,0 80-164,-1-80 157,25 1892-2280,4-1951 2123,10-146 0,4-136 0,-10-136 69,-28-147 515,-4-50 397,0 0-1,0 0 0,0 1 1,0-1-1,0 0 0,0 0 1,0 0-1,0 1 1,0-1-1,0 0 0,0 0 1,0 0-1,0 1 0,0-1 1,0 0-1,0 0 0,0 1 1,0-1-1,0 0 1,0 0-1,0 0 0,0 1 1,0-1-1,0 0 0,0 0 1,-1 0-1,1 1 1,0-1-1,0 0 0,0 0 1,0 0-1,0 0 0,-1 0 1,1 1-1,0-1 1,0 0-1,0 0 0,-1 0 1,1 0-1,0 0 0,0 0 1,0 0-1,-1 0 1,1 0-1,0 0 0,0 1 1,0-1-1,-1 0 0,1 0 1,0 0-1,0-1 0,-1 1 1,1 0-1,0 0 1,0 0-1,0 0 0,-1 0 1,1 0-1,0 0 0,0 0 1,0 0-1,-1 0 1,1-1-1,0 1 0,0 0 1,0 0-1,0 0 0,-1 0 1,-8-13-12,1 0 0,0-1 0,-7-14 0,13 23 12,-97-193 2,-860-1908 2680,613 1260-2714,-275-649 3017,552 1333-1877,10 20 1065,-79-137 0,135 272-2105,-2-2-42,0 0 0,-1 0 1,0 1-1,-10-12 0,15 19-25,0 0 0,1 1 1,-1-1-1,0 0 0,0 1 0,1-1 0,-1 1 1,0-1-1,0 1 0,0-1 0,0 1 0,0 0 0,0-1 1,0 1-1,0 0 0,1 0 0,-1-1 0,0 1 1,0 0-1,0 0 0,0 0 0,0 0 0,0 1 0,-1-1 1,0 1-1,1 0 0,-1 1 0,1-1 0,0 0 0,-1 1 0,1-1 1,0 1-1,0-1 0,0 1 0,0 0 0,0-1 0,1 1 0,-1 0 1,0 0-1,1 0 0,-1-1 0,1 1 0,-1 2 0,-5 34 1,-4 59 0,0 151 0,6 112-164,15 98-655,27 82-164,38 80 0,50 64 0,-11-213 0,20-5 0,21-7 0,403 824 0,-333-874 0,-51-137 0,-154-242 741,2-1 1,1 0-1,33 29 0,-53-54 185,1 0 0,1 0 0,-1-1 0,0 1 0,1-1 0,-1 0 0,8 2 0,-11-4 50,1-1 1,-1 1-1,0-1 1,0 0 0,1 1-1,-1-1 1,0 0-1,1 0 1,-1 0 0,0-1-1,0 1 1,1-1-1,-1 1 1,0-1 0,3-1-1,-1-1 47,1 0 0,-1-1 0,0 0 1,0 0-1,0 0 0,-1 0 0,1 0 0,-1-1 0,0 0 0,-1 1 0,1-1 0,-1 0 0,0 0 0,0-1 0,2-5 0,6-24 282,-2 1-1,9-68 0,1-153 587,-13-89 56,-16-96 19,-19-100-142,-34-121-587,-41-97-232,-306-1309-1405,-110 36-1166,340 1388 1566,32 138 0,38 148 0,-3-3-655,112 353 1642,-11-32 454,15 48 477,16 53 693,-6-6-396,-2 0-1,-3 0 0,0 114 1,-32 165 1324,-1-29-208,22 20-2183,13-1-1,65 412 0,-50-594-164,6 0 0,7-2 0,98 248 0,3-94 0,201 317 0,-322-583 0,6 10 0,1-1 0,48 57 0,-71-93 0,1 0 0,0 0 0,0 0 0,0 0 0,0-1 0,0 1 0,0-1 0,1 0 0,-1 1 0,5 1 0,-6-3 0,0 0 0,-1 0 0,1 0 0,0 0 0,0 0 0,-1 0 0,1 0 0,0 0 0,0 0 0,-1 0 0,1-1 0,0 1 0,0 0 0,-1-1 0,1 1 0,0 0 0,-1-1 0,1 1 0,0 0 0,-1-1 0,1 1 0,-1-1 0,1 1 0,-1-1 0,1 0 0,3-5 0,-2 0 0,1 0 0,-1-1 0,0 1 0,0 0 0,0-1 0,-1 1 0,1-9 0,10-160 0,-9-137-164,-31-1661-2962,15 1403 3122,-14-324-968,26 881 972,1 0 0,1-1 0,3-23 0,-4 37 1,0-1-1,1 1 1,-1-1 0,0 1 0,0-1-1,0 1 1,0-1 0,1 1-1,-1 0 1,0-1 0,0 1 0,1-1-1,-1 1 1,0 0 0,1-1 0,-1 1-1,0 0 1,1-1 0,-1 1 0,1 0-1,-1 0 1,0-1 0,1 1-1,-1 0 1,1 0 0,-1 0 0,1-1-1,0 2 9,0-1-1,0 0 1,0 1-1,0-1 1,0 0-1,0 1 0,0-1 1,0 1-1,0 0 1,-1-1-1,1 1 1,0 0-1,0-1 0,-1 1 1,1 0-1,0 0 1,16 24 292,-2 0 0,-1 1 0,0 1 0,13 41 1,-7-20-6,240 587 1579,155 349-1375,-376-906-500,-39-77 0,1 0 0,-1 1 0,1-1 0,0 0 0,-1 0 0,1 0 0,0 0 0,-1 0 0,1 0 0,0-1 0,0 1 0,0 0 0,0 0 0,0-1 0,0 1 0,0 0 0,0-1 0,2 2 0,-2-3 0,-1 1 0,1-1 0,-1 1 0,1 0 0,-1-1 0,1 1 0,-1-1 0,1 1 0,-1-1 0,1 1 0,-1-1 0,0 1 0,1-1 0,-1 1 0,0-1 0,1 0 0,-1 1 0,0-1 0,0 0 0,0 1 0,0-1 0,0 0 0,1 1 0,-1-1 0,-1 0 0,3-16 0,-2 0 0,-1-24 0,-23-174 0,-30-133-164,-132-901-2387,94-26 1127,103 566 2877,-26 942 408,-1 19-1464,-1 125-503,2 109-713,5 94-164,18 429-1966,197 1463 0,-152-2131 1995,-3-76 251,22 43 568,-53-255 135,-19-53 3,0 0-1,0 0 0,0 1 1,0-1-1,0 0 1,0 0-1,0 1 1,0-1-1,0 0 1,1 0-1,-1 1 0,0-1 1,0 0-1,0 0 1,0 0-1,0 1 1,0-1-1,0 0 1,1 0-1,-1 0 0,0 1 1,0-1-1,0 0 1,1 0-1,-1 0 1,0 0-1,0 0 1,0 1-1,1-1 0,-1 0 1,0 0-1,0 0 1,0 0-1,1 0 1,-1 0-1,0 0 1,0 0-1,1 0 0,-1 0 1,0 0-1,0 0 1,1 0-1,-1 0 1,0 0-1,0 0 1,1 0-1,-1 0 0,0 0 1,0-1-1,0 1 1,1 0-1,-1 0 1,0 0-1,0 0 1,0 0-1,1 0 0,-1-1 1,0 1-1,0 0 1,0 0-1,0 0 1,1-1-1,-1 1 1,0 0-1,0 0 1,0-1-1,3-9 277,-1-1 1,0 0-1,-1 0 0,0 0 0,0 0 1,-2 0-1,-2-21 0,1-5 272,-1-75 695,-26-496 3039,18 497-10055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4:46.0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1296 1676 24575,'31'565'0,"53"113"0,-26-253 0,-53-369 0,-4-37 0,1-1 0,0 1 0,8 25 0,-18-91 0,-29-119 0,-44-138-164,-58-133-655,-715-1763-4096,761 1992 3932,74 169 501,-23-38 1,41 75 439,0 0 1,-1 0 0,1 0 0,-1 0 0,0 0-1,1 0 1,-1 1 0,0-1 0,-4-2 0,6 4 36,-1-1 0,0 1 0,1 0 0,-1 0 0,1 0 0,-1 0 1,1 0-1,-1 0 0,1 0 0,-1 0 0,1 0 0,-1 0 0,0 1 0,1-1 0,-1 0 1,1 0-1,-1 0 0,1 1 0,-1-1 0,1 0 0,-1 1 0,1-1 0,0 0 0,-1 1 1,1-1-1,-1 0 0,1 1 0,0-1 0,-1 1 0,1-1 0,0 1 0,0-1 1,-1 2-1,-5 13 140,0 1 0,1 0-1,1 0 1,-4 34 0,-23 183 778,-87 1527 1462,117-1620-2123,20 178 1,-7-233-127,3 0 0,4-1 1,37 103-1,-8-64-126,6-2 0,5-2 0,5-2 0,147 200 0,-204-307-5,0-1 0,1 0 0,0 0-1,0 0 1,1-1 0,0 0 0,10 6 0,-17-13 7,-1 0 0,1 0 0,0-1-1,-1 1 1,1-1 0,0 1 0,-1-1 0,1 0 0,0 1 0,-1-1-1,1 0 1,0 0 0,0 0 0,-1-1 0,1 1 0,0 0 0,-1-1-1,1 1 1,0-1 0,-1 1 0,3-2 0,-1 0 11,0-1-1,0 1 1,0-1-1,0 0 1,0 0 0,0-1-1,-1 1 1,0 0-1,0-1 1,0 1 0,0-1-1,2-7 1,15-43 504,-2-1 0,18-113 0,-24 114-336,214-1195-798,-153 842 422,4-52-1093,-55 318-3249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5:58.5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372 3006 24575,'20'58'0,"330"907"0,-321-895 0,-14-30 0,2-1 0,26 46 0,-42-85 0,-1 1 0,0 0 0,1 0 0,-1 0 0,1-1 0,-1 1 0,1 0 0,0-1 0,-1 1 0,1 0 0,0-1 0,-1 1 0,1-1 0,0 1 0,0-1 0,-1 1 0,2-1 0,-1 0 0,-1 0 0,0 0 0,1 0 0,-1-1 0,0 1 0,1 0 0,-1 0 0,0-1 0,1 1 0,-1 0 0,0-1 0,0 1 0,1 0 0,-1-1 0,0 1 0,0 0 0,0-1 0,0 1 0,1 0 0,-1-1 0,0 1 0,0-1 0,0 1 0,0 0 0,0-1 0,0 1 0,0-1 0,-1-50 0,-54-263 0,41 245 0,-60-278-164,-26-110-655,-20-85-164,-322-1527-2949,394 1815 2949,44 231 737,1 1 1,1-2-1,1-39 0,1 62 216,1-1 0,-1 0 0,0 0 0,1 1 0,-1-1 0,1 0 0,-1 1 0,1-1 0,0 0 0,-1 1 0,1-1 0,0 1 0,0-1 0,2-1 0,-2 3 21,-1 0 1,1-1-1,0 1 1,0-1-1,-1 1 0,1 0 1,0-1-1,0 1 1,0 0-1,0 0 1,0 0-1,-1 0 1,1 0-1,0 0 1,0 0-1,0 0 1,0 0-1,0 0 1,0 0-1,-1 1 0,1-1 1,0 0-1,1 1 1,10 6 107,-1 0-1,0 1 1,-1 0 0,0 1-1,15 16 1,98 109 467,40 71-301,718 982 2105,-75 55-4160,-691-1048 1645,201 328 1276,-203-367 2726,-42-61-2184,-62-81-1673,-5-7 0,1 1 0,0-1 0,0 0 0,7 8 0,-7-15 0,-7-10 0,-8-23 0,-3 0 0,-22-44 0,20 44 0,-272-504-756,-35 18 0,203 338 756,93 145 0,-38-43 0,30 52 0,34 27 0,-1 1 0,0-1 0,0 1 0,0-1 0,0 1 0,0-1 0,0 1 0,0 0 0,0 0 0,0-1 0,0 1 0,0 0 0,0 0 0,0 0 0,0 0 0,0 0 0,0 0 0,0 0 0,0 1 0,-2 0 0,2-1 0,0 1 0,0 0 0,0 0 0,0 0 0,0 0 0,1 0 0,-1 0 0,0 0 0,0 0 0,1 0 0,-1 0 0,1 0 0,-1 0 0,1 1 0,0-1 0,-1 0 0,1 2 0,-3 41 0,6-5 0,17 74 0,42 112 0,142 357 27,25-3-662,-182-465 260,314 765-392,-351-856 767,5 16 0,-15-39 0,0 0 0,0 0 0,0 0 0,0 0 0,0 0 0,0 0 0,0 0 0,0 0 0,-1 0 0,1 0 0,0 0 0,0 0 0,0 0 0,0 0 0,0 0 0,0 0 0,0 0 0,0 0 0,0 0 0,0 0 0,0 0 0,0 0 0,0 0 0,0 1 0,0-1 0,0 0 0,0 0 0,0 0 0,0 0 0,-1 0 0,-12-21 0,-616-978 334,450 753-405,-407-431 0,484 577 93,-175-186 912,37 0 689,104 120-1132,111 139-491,0 2 0,-2 1 0,0 1 0,-53-33 0,79 55 0,-4-3 0,-1 1 0,0-1 0,0 1 0,0 0 0,0 0 0,-13-3 0,17 6 0,1 0 0,0 0 0,-1 0 0,1 0 0,0 0 0,-1 0 0,1 0 0,0 0 0,-1 0 0,1 1 0,0-1 0,0 1 0,-1-1 0,1 1 0,0-1 0,0 1 0,-2 1 0,1 0 0,1 0 0,-1-1 0,1 1 0,0 0 0,-1 0 0,1 0 0,0 0 0,0 0 0,0 0 0,1 1 0,-1-1 0,1 0 0,-2 5 0,1 6 0,1 1 0,0-1 0,0 0 0,1 1 0,5 21 0,42 150 0,158 366-1011,36-6-649,-180-409 1382,717 1613-2641,-660-1475 2936,204 490-704,-287-671 725,236 549 1532,-73-250 2166,107 184-4022,-20-39-739,-137-252 901,492 936-2731,-538-1035 2383,-95-171 452,1 0 1,1-1 0,20 22 0,-30-35 19,0-1 0,1 1 0,-1-1 0,1 1 0,-1-1 0,0 0 0,1 1 0,-1-1 0,1 0 0,-1 1 0,1-1 0,0 0 0,-1 0 0,1 0 0,-1 1 0,1-1 0,-1 0 0,1 0 0,-1 0 0,1 0 0,0 0 0,-1 0 0,1 0 0,0 0 0,0-1 0,0 1 0,-1-1 0,1 0 0,-1 1 0,0-1 0,1 1 0,-1-1 0,1 0 0,-1 0 0,0 1 0,0-1 0,1 0 0,-1 1 0,0-1 0,0 0 0,0 0 0,0 0 0,0-1 0,0-21 113,-2 0 0,-1-1 1,-1 1-1,0 1 1,-14-40-1,7 25 190,-104-342 904,-16 6 0,-179-356 0,-117-77-1207,218 427 0,209 378 10,0 0 0,-1 0 0,1 1 0,0-1 1,-1 0-1,1 0 0,-1 0 0,1 0 0,-1 1 0,1-1 0,-1 0 1,1 0-1,-1 1 0,0-1 0,0 0 0,1 1 0,-1-1 0,0 1 1,0-1-1,-1 0 0,2 5 66,0-1-1,0 0 1,1 0-1,-1 1 1,1-1 0,0 0-1,-1 0 1,4 6 0,86 232 425,-33-102-467,90 243-198,28 91-655,17 73-164,369 1315-2041,-186 63-1610,-321-1458 5666,-52-440-686,-2-19-115,1 1 1,0 0-1,0 0 1,1 0-1,0-1 1,7 11 586,-9-19-803,0 1 1,0 0 0,0 0 0,3 1 301,-3-1-301,3-15 638,-1-1-1,1-25 1,1-17 334,63-633 1706,4-335-3365,-8 166-238,-14-569-243,-48 1311 1152,3 69-24,-4 49 25,0 0-1,0-1 0,0 1 1,1 0-1,-1 0 1,0 0-1,0 0 0,0 0 1,0 0-1,1 0 1,-1 0-1,0 0 0,0 0 1,0 0-1,0 0 1,1 0-1,-1 0 0,0 0 1,0 0-1,0 0 1,0 0-1,1 0 0,-1 0 1,0 0-1,0 0 1,0 0-1,0 0 0,0 0 1,1 0-1,-1 0 1,0 0-1,0 1 0,0-1 1,0 0-1,0 0 1,0 0-1,1 0 1,-1 0-1,0 0 0,0 0 1,0 1-1,0-1 1,0 0-1,0 0 0,0 0 1,0 0-1,0 1 1,0-1-1,0 0 0,0 0 1,0 0-1,0 0 1,0 1-1,0-1 0,0 0 1,0 0-1,0 0 1,0 0-1,0 1 0,11 31 97,79 375 434,-27 22-396,36 881-756,-88 1-350,-11-808 844,4-324 127,-4-170-31,1-1 0,-1 0 1,2 0-1,-1 0 0,1 0 1,0 0-1,3 7 0,-4-14 24,-1-1 0,0 0 0,0 1 0,1-1-1,-1 0 1,0 1 0,0-1 0,1 0 0,-1 1 0,0-1 0,1 0-1,-1 0 1,0 0 0,1 1 0,-1-1 0,1 0 0,-1 0 0,0 0-1,1 0 1,-1 0 0,0 0 0,1 0 0,-1 0 0,1 0 0,-1 0-1,1 0 1,-1 0 0,0 0 0,1 0 0,-1 0 0,0 0 0,1 0-1,-1 0 1,1-1 0,-1 1 0,0 0 0,1 0 0,-1 0 0,0-1-1,1 1 1,-1 0 0,1-1 0,2-2-54,0-1-1,1 0 1,-2 0-1,1 0 1,0 0-1,3-8 1,11-25-431,21-67 1,31-157-492,20-165 0,5-144 0,-5-137 0,-13-52 0,-19 50 0,-18 97 0,-17 115 231,-12 111 857,-6 110 126,-1 111 588,2 130 71,-4 35-876,-1 0 0,1 0 0,-1 0 0,0 1 0,1-1 0,-1 0 0,1 1 0,-1-1-1,0 0 1,1 1 0,-1-1 0,0 0 0,1 1 0,-1-1 0,0 1 0,0-1 0,1 1 0,-1-1-1,0 0 1,0 1 0,0-1 0,0 1 0,1-1 0,-1 1 0,0-1 0,0 1 0,0-1-1,0 1 1,0-1 0,0 1 0,-1 0 0,15 91 617,5 161 352,-1 154 0,-4 117-137,-12 1299-2517,-24-1228 688,-7-72 0,1-80 0,1-79 309,6-84 1092,5-85-109,6-103 510,8-89-573,0-10 0,1-33 245,3-151 417,3-128-227,18-1622 904,-23 1914-1500,0-49 622,-5 153 262,-9 178-315,-20 164-695,8-101-653,-70 892-322,38-2 302,58-1158 768,2-45 40,1-12 35,14-94 576,-17 101-704,36-281 893,12-174-591,25-282-1261,145-1304-2542,-184 1825 3550,-33 210-42,1 1 0,-1 0 0,1-1 0,0 1 0,4-9-1,0 12-1,0 13-5,1 27-1,-2 1 0,1 46 0,5 233-164,-4 106-638,-5-229 538,26 918-516,86-2 2645,-106-1063-1657,-1 2 362,2-1-1,29 87 0,-38-134-510,1 0 0,0 0 0,0 0-1,0 0 1,0 0 0,0 0 0,1 0-1,-1 0 1,1 0 0,-1 0 0,4 2-1,-5-3-44,1-1 0,-1 0 0,1 0 0,-1 0 0,1 0 0,-1 0 0,1 0-1,-1 0 1,1 0 0,-1 0 0,0 0 0,1 0 0,-1 0 0,1 0-1,-1 0 1,1 0 0,-1 0 0,1-1 0,-1 1 0,0 0 0,1 0 0,-1-1-1,1 1 1,-1 0 0,0 0 0,1-1 0,-1 1 0,0 0 0,1-1 0,-1 1-1,0-1 1,0 1 0,1 0 0,-1-1 0,0 0 0,4-7 90,0-1 1,-1-1-1,0 1 1,0 0-1,0-11 1,23-158 175,-1-114-269,-3-154-84,-6-141-109,0-692-1302,-44-10 1034,3 900 322,19 309 3,-30-237-393,36 313 517,0 1 0,-1 0 0,0-1 1,0 1-1,0-1 0,0 1 0,0 0 0,-1 0 1,1 0-1,-1-1 0,-2-2 0,3 6 2,1 0 0,0 0 0,0 0 0,-1 0-1,1 0 1,0 0 0,0 0 0,-1 0 0,1 0-1,0 0 1,0 0 0,-1 0 0,1 0-1,0 0 1,0 0 0,-1 0 0,1 1 0,0-1-1,0 0 1,0 0 0,-1 0 0,1 0 0,0 0-1,0 1 1,0-1 0,-1 0 0,1 0 0,0 0-1,0 1 1,0-1 0,0 0 0,0 0 0,-1 1-1,1-1 1,0 0 0,0 0 0,0 1 0,-7 23 141,-8 79 1347,-3 150 0,13-140-698,-86 945 1842,43-561-3629,33-334 500,-29 407-263,44-556 759,-1 1 0,2-1 0,2 17 0,-3-31 0,0 1 0,0-1 0,-1 0 0,1 0 0,0 1 0,0-1 0,0 0 0,0 0 0,1 1 0,-1-1 0,0 0 0,0 0 0,0 1 0,0-1 0,0 0 0,0 0 0,0 0 0,0 1 0,0-1 0,1 0 0,-1 0 0,0 0 0,0 1 0,0-1 0,0 0 0,1 0 0,-1 0 0,0 0 0,0 0 0,0 1 0,1-1 0,-1 0 0,0 0 0,0 0 0,0 0 0,1 0 0,-1 0 0,0 0 0,0 0 0,1 0 0,-1 0 0,0 0 0,0 0 0,1 0 0,-1 0 0,0 0 0,0 0 0,0 0 0,1 0 0,-1 0 0,0 0 0,0 0 0,1-1 0,-1 1 0,0 0 0,0 0 0,0 0 0,1 0 0,-1 0 0,0-1 0,0 1 0,0 0 0,0 0 0,0 0 0,1-1 0,-1 1 0,4-6 0,-1-1 0,1 1 0,-1-1 0,3-12 0,50-183 0,22-153-164,18-122-655,347-1809-69,-406 2098 1707,-36 186-797,16-65 697,-17 66-715,0 1 1,0 0-1,-1 0 0,1-1 0,0 1 0,0 0 0,0-1 0,1 1 0,-1 0 0,0 0 0,0-1 0,0 1 0,0 0 1,0-1-1,0 1 0,0 0 0,0 0 0,1-1 0,-1 1 0,0 0 0,0 0 0,0-1 0,0 1 0,1 0 1,-1 0-1,0 0 0,0-1 0,1 1 0,-1 0 0,0 0 0,0 0 0,1 0 0,-1 0 0,0 0 0,0 0 0,1-1 1,-1 1-1,0 0 0,1 0 0,-1 0 0,0 0 0,1 0 0,-1 0 0,5 30 56,-6 370-44,-4-219-196,-7 1126-1042,11-438 3401,1-859-2012,3 28 782,-3-37-939,3-24 479,14-168-335,-7 51-181,23-220-137,239-2111-2985,-251 2337 3208,-14 118-59,-2 37 0,0 132 0,-4 140 0,-3 133-164,-13 102-655,-85 726-1097,-52 9 19,91-786 1067,12-55 60,15-80 22,2 470 3408,33-795-2414,0 0 0,0 0 0,6 18-1,-7-34-228,0-1-1,0 1 1,0-1-1,0 1 0,0-1 1,0 1-1,0-1 1,1 1-1,-1-1 0,0 1 1,0-1-1,1 1 0,-1-1 1,0 1-1,1-1 1,-1 0-1,0 1 0,1-1 1,-1 0-1,1 1 1,-1-1-1,0 0 0,1 1 1,-1-1-1,1 0 0,-1 0 1,1 0-1,-1 0 1,2 1-1,-1-2 15,0 1-1,0-1 1,0 0 0,0 0 0,1 0-1,-1 0 1,0 1 0,-1-1-1,1 0 1,0-1 0,0 1 0,0 0-1,-1 0 1,1 0 0,0-2-1,15-33 462,21-67-1,48-189 492,25-145-327,14-111-1149,326-1625-2628,-393 1867 2138,-24 110 0,-29 170 748,7-36-307,-9 57 353,0 8-49,0 33-445,-4 130 179,-5 110 419,-65 1062 1741,16-405-257,56-925-1249,-3 37 324,2-39-45,1-26 484,7-329 1053,11-2-1088,195-2143-94,-197 2362-719,-12 109-65,-2 23 0,0 8 0,3 76 0,-11 142 0,2-150 0,-22 326-164,-100 763-1935,-43 4-495,122-858 1884,-60 358-171,88-568 1045,10-74 396,9-27-553,0 0 0,0 0-1,1 0 1,-1 0 0,0-1 0,0 1-1,0 0 1,0 0 0,0 0 0,0 0-1,0 0 1,0 0 0,0-1 0,0 1-1,0 0 1,0 0 0,0 0 0,0 0-1,0 0 1,0-1 0,0 1-1,0 0 1,0 0 0,0 0 0,0 0-1,-1 0 1,1-1 0,0 1 0,0 0-1,0 0 1,0 0 0,0 0 0,0 0-1,0 0 1,0 0 0,0 0 0,-1-1-1,1 1 1,0 0 0,0 0 0,0 0-1,0 0 1,0 0 0,0 0 0,-1 0-1,1 0 1,0 0 0,0 0 0,0 0-1,0 0 1,0 0 0,-1 0 0,1 0-1,0 0 1,0 0 0,0 0-1,0 0 1,0 0 0,-1 0 0,1 0-1,0 0 1,0 0 0,0 0 0,0 0-1,0 1 1,0-1 0,-1 0 0,1 0-1,0 0 1,-4-61 688,34-406-3,-23 402-613,52-453 740,26-131-163,283-1786-4261,-319 2171 2755,-32 208 644,-11 47 154,0 13 22,-1 17 23,-2 0 1,0 0 0,-1 0 0,-1 25-1,4 237 7,-15 1398 51,-1-305 2090,11-1268-1783,-22 498 2159,20-581-2506,2-16 97,0 0 0,-1-1 0,0 1 0,-1-1 0,0 1 0,0-1 0,-1 0 0,-3 9 0,2-21 383,1-18 1,17-396 2052,-9 347-2391,190-1496-2240,-151 1347 1891,-40 198 195,2 0-1,0 0 0,12-26 0,-18 48 2,0-1 0,0 1 0,1-1 0,-1 1 0,0 0 0,0-1 0,0 1 0,0-1 0,1 1 0,-1 0 0,0-1 0,0 1 0,1 0 0,-1-1 0,0 1 0,0 0 0,1 0 0,-1-1 0,0 1 0,1 0 0,-1 0 0,0 0 0,1-1 0,-1 1 0,1 0 0,-1 0 0,0 0 0,1 0 0,-1 0 0,1 0 0,-1 0 0,0 0 0,1 0 0,-1 0 0,1 0 0,-1 0 0,0 0 0,1 0 0,-1 0 0,1 0 0,-1 0 0,2 2 0,-1 0 0,0 0 0,0 0 0,0 0 0,0 0 0,0 0 0,0 0 0,0 0 0,-1 0 0,1 5 0,5 33 0,2 62 0,-5 182-471,-36 304 0,-75 296-710,85-714 1133,-296 1802 920,307-1908-658,9-40-161,-2 1 0,-1-1-1,-17 46 1,23-70-52,0 0-1,0 1 0,0-1 1,0 0-1,0 0 0,0 0 1,0 0-1,0 0 0,0 1 1,0-1-1,0 0 0,0 0 1,0 0-1,0 0 0,0 0 1,0 1-1,0-1 0,0 0 0,0 0 1,0 0-1,0 0 0,0 0 1,-1 0-1,1 1 0,0-1 1,0 0-1,0 0 0,0 0 1,0 0-1,0 0 0,0 0 1,-1 0-1,1 0 0,0 0 1,0 0-1,0 0 0,0 0 1,0 0-1,-1 0 0,1 1 1,0-1-1,0 0 0,0 0 0,0-1 1,-1 1-1,1 0 0,0 0 1,0 0-1,0 0 0,0 0 1,0 0-1,-1 0 0,1 0 1,0 0-1,0 0 0,0 0 1,0 0-1,0 0 0,0 0 1,0-1-1,-1 1 0,1 0 1,0 0-1,-4-23 143,6-110 583,12-110-282,11-93-467,199-1656 40,-211 1910 922,3 1 0,54-155 0,-67 236-723,0 9-123,3 25-78,17 605-15,-22-507 0,1-6 0,-5 176 0,4-302 0,-1 0 0,0 0 0,0 0 0,0 1 0,0-1 0,0 0 0,0 0 0,0 0 0,0 0 0,0 0 0,0 0 0,0 1 0,0-1 0,0 0 0,0 0 0,0 0 0,0 0 0,0 0 0,0 1 0,0-1 0,0 0 0,0 0 0,0 0 0,0 0 0,0 0 0,0 1 0,0-1 0,0 0 0,0 0 0,0 0 0,-1 0 0,1 0 0,0 0 0,0 0 0,0 1 0,0-1 0,0 0 0,0 0 0,0 0 0,-1 0 0,1 0 0,0 0 0,0 0 0,0 0 0,0 0 0,0 0 0,0 0 0,-1 0 0,1 0 0,0 0 0,0 0 0,0 0 0,0 0 0,0 0 0,-1 0 0,-5-10 0,-6-26 0,-10-49 0,-17-53 0,32 118 0,-1-1 0,-1 1 0,0 0 0,-18-25 0,22 38 0,4 6 0,-1-1 0,1 1 0,0-1 0,0 1 0,0-1 0,0 0 0,1 1 0,-1-1 0,0 0 0,1 0 0,-1-2 0,1 3 0,1 1 0,-1-1 0,1 0 0,-1 0 0,1 1 0,0-1 0,-1 0 0,1 1 0,0-1 0,0 1 0,-1-1 0,1 1 0,0-1 0,0 1 0,0 0 0,0-1 0,-1 1 0,1 0 0,0 0 0,0 0 0,0-1 0,0 1 0,0 0 0,0 0 0,0 0 0,0 0 0,1 1 0,298-13 0,-293 12 0,1-1 0,-1 0 0,0 0 0,0-1 0,0 0 0,0 0 0,0-1 0,11-5 0,-16 7 0,-1 0 0,1 0 0,-1-1 0,1 1 0,-1 0 0,0 0 0,0-1 0,1 1 0,-1 0 0,0-1 0,0 1 0,-1-1 0,1 0 0,0 1 0,0-1 0,0-3 0,-1 3 0,0 0 0,0-1 0,0 1 0,0-1 0,0 1 0,-1 0 0,1-1 0,-1 1 0,0 0 0,1 0 0,-1 0 0,0-1 0,0 1 0,-1 0 0,1 0 0,-2-2 0,-16-20 0,-1 2 0,0 0 0,-29-22 0,-265-201-253,-18 27-217,92 75 294,88 54 207,136 80-31,1-1 0,-27-23 0,36 28 0,1-1 0,0 1 0,1-1 0,-1 0 0,1-1 0,1 1 0,-1-1 0,1 1 0,-4-12 0,-5-25 242,2 0-1,-5-53 1,5 32-99,3 18-143,-31-157 0,150 705 0,-37 4 0,-62-408 0,-8-81 0,-2-30 0,2-277 0,-6 143 0,2-299-164,71-2044-4029,-57 2251 4108,-6 154 85,-7 79 0,-1 10 0,-2 39 0,-13 115 0,-107 700-596,-14 119 139,130-914 793,-9 62 1130,10-115-473,1-20-583,-1-39 18,-2-304-530,42-353 0,-5 434-145,128-515 0,-151 760 258,29-97 285,-32 108-168,2 0-1,0 0 0,1 1 1,19-28-1,-26 41-92,0 1 0,0-1 0,0 1-1,0-1 1,1 1 0,-1 0 0,1-1 0,-1 1 0,1 0 0,0 0 0,-1 0 0,1 0-1,0 1 1,-1-1 0,1 0 0,2 0 0,-2 1-14,-1 0 0,1 0 0,-1 0 1,0 0-1,1 1 0,-1-1 0,0 0 0,1 1 0,-1-1 0,0 1 0,1-1 1,-1 1-1,0 0 0,0 0 0,0-1 0,1 1 0,-1 0 0,1 1 1,4 6 47,0 0 0,0 0 0,0 0 0,-1 1 0,0 0 0,4 12 0,16 41 0,18 73 0,41 189-233,406 1910-4833,-413-1817 4494,-73-393 571,-3-28 161,-8-53 457,-21-90 108,-57-175 0,-56-133-1379,-59-139 89,-845-1939-1552,873 2189 1065,50 138 76,116 196 845,-2 1 1,1 0 0,-1 0 0,-12-9-1,18 16 50,-1 0 0,1 0 0,-1 0-1,1 1 1,-1-1 0,0 1 0,0 0-1,0 0 1,1 0 0,-1 0 0,0 0 0,0 1-1,0-1 1,-4 1 0,4 0 6,0 1 0,0-1 0,0 1 0,0 0 0,0 0 0,0 0 0,0 0 0,0 1 0,0-1 0,0 1 0,1-1 1,-1 1-1,1 0 0,-3 2 0,-4 5 1,1 0 0,0 0 1,0 1-1,-7 13 0,-17 33 5,3 1 0,-24 68 0,-79 252-41,-17 138 26,24 5 0,-68 610 0,138-571 676,25-56-476,20-71-343,19-77-576,14-78 220,31 58 413,-33-253 920,-21-80-744,1 1 0,0 0 0,0 0-1,0-1 1,0 1 0,0-1-1,1 1 1,-1-1 0,1 0 0,0 1-1,2 1 1,-3-4-60,-1 1 1,0-1-1,0 0 1,1 0-1,-1 0 0,0 0 1,1 0-1,-1 0 0,1 0 1,-1 0-1,0 0 0,1 0 1,-1 0-1,0 0 1,1 0-1,-1 0 0,0 0 1,0-1-1,1 1 0,-1 0 1,0 0-1,1 0 0,-1 0 1,0-1-1,1 1 1,-1 0-1,0 0 0,0-1 1,0 1-1,1 0 0,-1 0 1,0-1-1,12-24 547,2-32 270,14-116 0,-20 106-530,30-222 586,15-105-451,194-1432-3106,-231 1693 2506,-15 98-427,-3 33 344,-2 9 26,-17 59-527,-106 525-508,50 20 3043,41-160-1113,29-402 144,7-49-809,0 0-1,0 0 1,0 0 0,0 0-1,0 1 1,0-1 0,0 0-1,0 0 1,0 0-1,0 0 1,0 0 0,0 0-1,0 1 1,0-1 0,0 0-1,0 0 1,0 0 0,0 0-1,0 0 1,-1 0-1,1 0 1,0 1 0,0-1-1,0 0 1,0 0 0,0 0-1,0 0 1,0 0 0,-1 0-1,1 0 1,0 0-1,0 0 1,0 0 0,0 0-1,0 0 1,0 0 0,-1 0-1,1 1 1,0-1 0,0 0-1,0 0 1,0 0-1,0 0 1,-1-1 0,1 1-1,0 0 1,0 0 0,0 0-1,0 0 1,0 0 0,-7-13 481,-41-166 1101,32 112-1218,-227-1006 1717,220 962-2091,23 110 0,-1-5 0,0 0 0,-1 0 0,0 0 0,0 0 0,0 1 0,-1-1 0,-3-5 0,6 11 0,-1-1 0,1 1 0,-1-1 0,1 1 0,-1-1 0,1 1 0,-1 0 0,1-1 0,-1 1 0,1 0 0,-1-1 0,0 1 0,1 0 0,-1 0 0,1 0 0,-1-1 0,0 1 0,1 0 0,-1 0 0,0 0 0,1 0 0,-1 0 0,0 0 0,1 0 0,-1 0 0,-1 1 0,0 0 0,0 0 0,0 1 0,-1-1 0,1 1 0,0-1 0,0 1 0,0 0 0,1-1 0,-1 1 0,-2 4 0,-13 18 0,-24 50 0,-42 98 0,-496 1264-1996,386-933 1601,163-425 395,-34 80 0,63-157 0,0 1 0,1 0 0,-1-1 0,0 1 0,0-1 0,0 0 0,0 1 0,0-1 0,0 0 0,-1 0 0,1 1 0,-2 0 0,3-2 0,-1 0 0,1 0 0,0 0 0,0 0 0,-1 0 0,1 0 0,0 0 0,-1 0 0,1 0 0,0-1 0,-1 1 0,1 0 0,0 0 0,0 0 0,-1 0 0,1 0 0,0-1 0,0 1 0,-1 0 0,1 0 0,0-1 0,0 1 0,-1 0 0,1 0 0,0-1 0,0 1 0,0 0 0,0 0 0,0-1 0,-1 1 0,1 0 0,0-1 0,0 1 0,0 0 0,0-1 0,0 1 0,0-1 0,-5-49 0,5 47 0,-3-370 0,1 32 0,-3-2149-2445,10 2125 3310,58-395 1,-48 675 117,-15 83-922,1-1 0,-1 1 0,1-1 1,0 1-1,0 0 0,0-1 0,0 1 1,0 0-1,1 0 0,-1 0 0,0-1 1,1 2-1,0-1 0,3-3 0,-5 4-42,1 1-1,-1 0 1,1 0 0,-1 0-1,1 0 1,-1 0 0,1 0-1,0 0 1,-1 0-1,1 0 1,-1 0 0,1 0-1,-1 0 1,1 1-1,-1-1 1,1 0 0,-1 0-1,0 1 1,1-1-1,-1 0 1,1 0 0,-1 1-1,1-1 1,-1 0 0,0 1-1,1 0 1,15 25 515,1 24-301,-2 1-1,-2 0 1,7 74-1,-19-122-232,70 629-756,-35 15-92,-34-592 840,31 799-803,40 683-1160,-67-1484 1971,-4-48 0,0-11 0,5-83 0,-6 63 0,10-178 0,2-103-164,7-121-655,19-328-669,17-378-176,-30 9 1308,-29 967 519,-2 118 447,2 39-366,0 9-35,-10 67 362,13-72-556,-24 190 189,-73 735 1193,45 12-898,55-622 728,1-269-1031,1 0 1,3 0-1,2-1 0,20 58 0,-25-92-172,-1-1-1,2 0 1,0 0-1,0-1 0,1 0 1,16 21-1,-22-31 26,0-1 0,1 1-1,-1-1 1,0 0 0,1 1 0,0-1-1,-1 0 1,1 0 0,-1 0-1,1 0 1,0 0 0,0-1 0,-1 1-1,1 0 1,0-1 0,0 1-1,0-1 1,0 0 0,0 0 0,0 0-1,0 0 1,0 0 0,0 0-1,0 0 1,-1-1 0,1 1 0,0 0-1,0-1 1,0 0 0,0 1 0,-1-1-1,1 0 1,0 0 0,2-2-1,4-3 105,0-1 0,0 0 0,0-1 0,-1 1 0,9-14 0,21-28-56,53-97 1,17-67-243,-91 181 100,73-165-151,-9-3-1,-9-4 0,-9-3 1,-8-2-1,36-305 0,-64 280 197,-25 228 0,7-38 0,-8 44 0,0 0 0,0-1 0,0 1 0,0 0 0,0 0 0,0 0 0,0 0 0,0-1 0,0 1 0,0 0 0,0 0 0,0 0 0,0-1 0,0 1 0,0 0 0,0 0 0,0 0 0,0 0 0,0 0 0,1-1 0,-1 1 0,0 0 0,0 0 0,0 0 0,0 0 0,0 0 0,1 0 0,-1 0 0,0-1 0,0 1 0,0 0 0,0 0 0,1 0 0,-1 0 0,0 0 0,0 0 0,0 0 0,0 0 0,1 0 0,-1 0 0,0 0 0,0 0 0,0 0 0,0 0 0,1 0 0,-1 0 0,0 0 0,0 0 0,0 0 0,0 1 0,1-1 0,-1 0 0,0 0 0,0 0 0,0 0 0,0 0 0,1 0 0,9 28 0,18 118 0,24 116 0,333 1425-2336,-371-1631 2217,23 55 0,-34-105 55,0 0 0,0 0 0,0 0 0,1 0 0,6 8 0,-9-13 44,0 0-1,-1-1 1,1 1-1,0 0 1,0 0-1,0-1 1,0 1-1,0 0 1,0-1 0,0 1-1,0-1 1,0 1-1,0-1 1,0 0-1,0 1 1,0-1 0,0 0-1,0 0 1,0 0-1,1 0 1,-1 0-1,2 0 1,-2 0-13,1-1 0,0 0 0,0 0 1,-1 0-1,1 0 0,-1 0 0,1 0 0,-1 0 0,1-1 0,-1 1 0,0 0 0,1-1 1,-1 1-1,1-3 0,22-42-422,-2-13-36,13-65-1,38-180-464,471-1996-1330,-492 2091 2550,-19 104 555,-33 105-805,0-1-1,0 1 0,0 0 0,0-1 1,0 1-1,0 0 0,0-1 1,0 1-1,0 0 0,0-1 0,1 1 1,-1 0-1,0-1 0,0 1 1,0 0-1,0-1 0,1 1 0,-1 0 1,0 0-1,0-1 0,0 1 1,1 0-1,-1 0 0,0 0 0,1-1 1,-1 1-1,0 0 0,0 0 1,1 0-1,-1 0 0,0 0 0,1-1 1,-1 1-1,0 0 0,1 0 0,0 0 1,0 21 477,-16 111 492,-21 110 0,-10 87-13,-86 1514 485,132-1736-1455,6-62 0,-6-45 0,0 0 0,0 0 0,0 1 0,0-1 0,0 0 0,0 0 0,0 0 0,0 0 0,0 0 0,1 1 0,-1-1 0,0 0 0,0 0 0,0 0 0,0 0 0,0 0 0,0 1 0,0-1 0,1 0 0,-1 0 0,0 0 0,0 0 0,0 0 0,0 0 0,0 0 0,1 0 0,-1 0 0,0 0 0,0 0 0,0 0 0,0 0 0,1 0 0,-1 0 0,0 0 0,0 0 0,0 0 0,1 0 0,-1 0 0,0 0 0,0 0 0,0 0 0,0 0 0,0 0 0,1 0 0,-1 0 0,0 0 0,0 0 0,0 0 0,0 0 0,0-1 0,1 1 0,-1 0 0,0 0 0,0 0 0,0 0 0,0-1 0,13-24 0,6-43 0,-2 0 0,11-99 0,111-1400 340,-127 1246-82,-14 253-258,2 68 0,0 0 0,0-1 0,0 1 0,0-1 0,0 1 0,0 0 0,-1-1 0,1 1 0,0 0 0,0-1 0,0 1 0,0 0 0,0 0 0,-1-1 0,1 1 0,0 0 0,0-1 0,0 1 0,-1 0 0,1 0 0,0-1 0,0 1 0,-1 0 0,1 0 0,0 0 0,-1-1 0,1 1 0,0 0 0,-1 0 0,1 0 0,-11 10 0,-7 20 0,1 1 0,2 1 0,-18 53 0,11-28 0,-69 184-21,-481 1621 305,559-1805-203,26-98-84,145-562-937,-127 474-3762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6:09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3437 4976 24575,'0'200'0,"0"7"0,0 75-164,0 1673-2480,9-2253 2644,20-174 0,17-238-164,13-200-655,118-1095-1034,100 15-226,-163 1363 1096,-29 226 0,-74 355 656,1 0-1,21-49 0,-33 94 309,0 0 0,1 0 1,-1 0-1,0 0 0,1 0 0,-1 0 0,1 0 0,-1 0 0,1 0 0,-1 1 0,1-1 0,0 0 1,-1 0-1,1 1 0,0-1 0,0 0 0,0 1 0,-1-1 0,1 1 0,0-1 0,0 1 0,0-1 0,0 1 1,0 0-1,1-1 0,0 2-9,-1 0 1,0 0 0,0 0 0,0 0-1,0 1 1,0-1 0,0 0-1,-1 1 1,1-1 0,0 0-1,-1 1 1,1-1 0,-1 1-1,1-1 1,-1 1 0,0-1 0,1 4-1,5 43-341,2 76-1,-5 172 525,-7 90-75,-10 70 83,-27 92 554,-28 81-474,-136 820-2003,-32-6 907,116-748 853,12-95 164,23-116 597,26-121-337,4 35-1793,52-364 1505,1-5 151,3-54 558,20-1534 2525,-20 1381-3285,3-3592 904,-4 3759-989,1 14 0,-1 38 0,-3 109 0,-3 258-164,-3 123-655,-3 103-119,-75 1719-180,-14 680 61,97-2626 935,5-113-366,11-126 530,-11-162 21,1-1 0,0 0-1,1 0 1,-1 0 0,1 0 0,3 6 0,-5-11-50,0 0-1,0 1 1,0-1-1,0 1 1,1-1 0,-1 0-1,0 1 1,1-1 0,-1 0-1,0 1 1,1-1-1,-1 0 1,0 1 0,1-1-1,-1 0 1,0 0 0,1 1-1,-1-1 1,1 0-1,-1 0 1,0 0 0,1 0-1,-1 0 1,1 1 0,-1-1-1,1 0 1,-1 0-1,1 0 1,-1 0 0,1 0-1,-1-1 1,0 1 0,1 0-1,-1 0 1,1 0-1,-1 0 1,1-1 0,3-2 75,0-1 0,-1 0 0,0-1 1,1 1-1,-2-1 0,1 1 0,0-1 1,-1 0-1,3-7 0,30-83 1093,43-177 1,-49 159-596,17-60 331,74-297 149,-101 390-247,-10 60-76,-9 19-732,0 1-1,1 0 1,-1 0-1,0 0 1,0 0-1,1 0 1,-1 0-1,0 0 0,0 0 1,0 0-1,1 0 1,-1 0-1,0 0 1,0 0-1,0 0 0,1 1 1,-1-1-1,0 0 1,0 0-1,0 0 1,1 0-1,-1 0 0,0 0 1,0 0-1,0 1 1,0-1-1,1 0 1,-1 0-1,0 0 0,0 0 1,0 1-1,0-1 1,0 0-1,0 0 1,1 0-1,-1 1 0,0-1 1,0 0-1,0 0 1,0 0-1,0 1 1,0-1-1,0 0 0,0 0 1,0 0-1,0 1 1,8 54 721,4 110 251,-1 33-563,31 417-533,39-8 26,-70-542 87,3-2 0,2 0 0,33 80 0,-46-137 0,0 0 0,0 0 0,0 0 0,1 0 0,0 0 0,0-1 0,0 0 0,0 0 0,10 8 0,-12-11 0,1-1 0,-1 0 0,0 0 0,1 0 0,-1-1 0,0 1 0,1-1 0,-1 1 0,1-1 0,-1 0 0,1 0 0,-1 0 0,1 0 0,-1 0 0,1 0 0,-1-1 0,1 1 0,-1-1 0,1 0 0,-1 0 0,0 1 0,1-2 0,-1 1 0,0 0 0,0 0 0,0-1 0,0 1 0,4-4 1,6-6-2,0-1 1,-1 0 0,0 0 0,-1-1 0,0 0 0,8-16 0,91-185 0,46-158-163,36-150-657,530-1860-3112,-630 2025 2949,-78 303 492,28-72-1,-32 113 247,-9 13 239,1 0-1,-1-1 1,0 1 0,0 0 0,0 0 0,0 0 0,1 0 0,-1 0-1,0 0 1,0 0 0,0 0 0,1 0 0,-1 0 0,0-1 0,0 1-1,0 0 1,0 0 0,1 0 0,-1 0 0,0 0 0,0 1 0,0-1-1,1 0 1,-1 0 0,0 0 0,0 0 0,0 0 0,1 0 0,-1 0-1,0 0 1,0 0 0,0 0 0,0 0 0,1 1 0,-1-1 0,0 0-1,0 0 1,0 0 0,0 1 0,2 2-49,-1 1 1,1 0-1,-1 0 0,0 1 1,0-1-1,-1 0 1,1 0-1,-1 7 0,-5 239-779,-21 194 611,-11 122 222,-6 97-62,-75 2849-363,121-3038 41,12-107 194,5-104-187,-16-225 401,1 1 0,12 41 0,-16-77 20,0 1 0,0-1-1,0 1 1,1-1-1,-1 0 1,1 1 0,0-1-1,0 0 1,0 0 0,5 4-1,-6-6-24,-1-1 0,1 1 0,0-1 0,0 1-1,0-1 1,0 0 0,-1 1 0,1-1 0,0 0 0,0 1-1,0-1 1,0 0 0,0 0 0,0 0 0,0 0-1,0 0 1,0 0 0,0 0 0,-1 0 0,1 0-1,0 0 1,0-1 0,0 1 0,0 0 0,0-1 0,1 0-1,3-3 69,1-1-1,-1 1 0,0-1 0,-1 0 0,1-1 1,-1 1-1,0-1 0,0 0 0,3-9 0,18-34 407,20-56-1,37-125 835,51-240 1,25-259 1154,33-127-1797,-191 853-686,21-69-26,-18 67 29,-3 12 1,-8 49 1,-36 190-3,-29 180-164,-288 2030-1817,345-2336 1970,-37 247 35,7-76 73,6-76-73,31-171-13,-18 49-1,26-88-2,-1-1-1,0 1 1,-1 0-1,1-1 1,-1 0-1,-5 8 1,7-11-7,1 0 0,-1-1 1,0 1-1,1-1 0,-1 1 1,0-1-1,1 1 0,-1-1 1,0 1-1,0-1 0,1 0 1,-1 1-1,0-1 0,0 0 1,0 0-1,1 1 0,-1-1 1,0 0-1,0 0 0,0 0 1,0 0-1,0 0 0,1 0 1,-1-1-1,0 1 0,-1 0 1,-4-5-1,0 1 1,1-1-1,0 1 1,0-2 0,0 1-1,1 0 1,0-1-1,0 0 1,0 0 0,-4-9-1,-102-194-1,-76-159-164,-79-149-655,-569-1010-1584,643 1216 2480,174 285 59,-1 1 1,-1 1-1,-1 0 1,-1 2-1,-29-25 1,45 43-84,0 1 0,0 0 0,0 0 0,0 0 0,0 1 0,-1-1 0,1 1 0,-1 1 0,0-1 0,-11-1 0,13 3-17,0 0 1,1 0 0,-1 0-1,0 1 1,0 0-1,0-1 1,0 1-1,1 1 1,-1-1-1,0 1 1,1-1-1,-1 1 1,-3 3-1,-3 3 54,0 0 0,1 1 0,1 1-1,0 0 1,0 0 0,0 0 0,2 1 0,-12 23-1,-8 22 194,-36 112-1,-138 630-1497,152-580 795,16-78 367,-190 798-1628,215-910 1663,-16 42 1,23-70 24,0 1 0,-1 0 0,1-1 0,0 1-1,0-1 1,-1 1 0,1-1 0,0 1 0,-1-1 0,1 1-1,0-1 1,-1 1 0,1-1 0,0 1 0,-1-1 0,1 1 0,-1-1-1,1 0 1,-1 1 0,1-1 0,-1 0 0,0 0 0,1 1-1,-2-1 1,2-1 2,-1 1 0,0-1 0,1 0 0,-1 1 0,1-1 0,-1 0 0,1 0 0,-1 1 0,1-1 0,0 0 0,-1 0 0,1 0 0,0 0 0,-1 1 0,1-1 0,0 0 0,0 0 0,0-1 0,-4-35 34,0-51 0,-1-188-43,-8-166-164,-12-139-655,-10-192-332,-45-891-978,59 1332 2849,10 238-228,10 89-410,0-1-1,0 0 1,-1 1 0,1-1 0,-5-9 0,0 12 163,-1 13-3,-8 44 214,-22 186 204,-14 147-398,-11 84 289,-149 1187 1555,165-1232-270,34-324-1502,14-406-334,2-40 0,7-133-164,-9 397 61,40-2079-3286,-46 1855 3083,3 284 184,-1 0 0,-7-25 0,9 44 103,0 0 1,0-1-1,0 1 0,0 0 1,-1-1-1,1 1 1,-1 0-1,1-1 1,-1 1-1,1 0 0,-1 0 1,0-1-1,0 1 1,1 0-1,-1 0 0,0 0 1,0 0-1,0 0 1,0 0-1,0 1 1,-1-1-1,1 0 0,0 0 1,-3 0-1,2 1-7,0 1 0,1 0-1,-1-1 1,0 1 0,0 0 0,1 0-1,-1 0 1,0 1 0,1-1 0,-1 0-1,1 1 1,0-1 0,-1 1-1,1-1 1,0 1 0,0-1 0,0 1-1,-2 3 1,-9 17-210,-17 40 0,-91 283-624,-35 205 534,-18 148 121,-386 2291-2588,495-2486 2990,27-124 20,20-118 602,12-102 164,8-97-154,-2-59-596,0-8 5,3-36 234,3-130-314,3-147 5,2-171 657,5-217-165,2-186-1280,-2-65-205,35-1626-2119,-39 2123 2090,-5 307 629,-5 108 164,-3 35 34,0 13-3,-16 274 35,-18 218 0,-19 159 0,-399 2970 350,381-3180 286,23-163-421,29-203-76,13-65-86,5-13-52,1 0 0,0 0 0,0 0-1,0 0 1,0 1 0,0-1 0,0 0 0,-1 0 0,1 0 0,0 0 0,0 0-1,0 0 1,0 0 0,0 0 0,-1 0 0,1 0 0,0 0 0,0 0 0,0 0-1,0 0 1,-1 0 0,1-1 0,0 1 0,0 0 0,0 0 0,0 0-1,0 0 1,0 0 0,-1 0 0,1 0 0,0 0 0,0 0 0,0 0 0,0-1-1,0 1 1,0 0 0,0 0 0,0 0 0,0 0 0,-1 0 0,1 0 0,0-1-1,0 1 1,0 0 0,0 0 0,0 0 0,0-1 0,-4-23 11,0-1-1,2-1 1,1-33 0,1-319-12,7-235 0,2-204 0,-1-134-38,-10-53-114,-9 73 114,-5 171 38,-4 215 164,-6 222 585,23 303-643,0 0-1,-8-23 1,3 28 5,8 15-109,-1 0 0,1 0 1,0-1-1,0 1 0,0 0 0,-1 0 1,1 0-1,0 0 0,0 0 0,0 0 1,-1 0-1,1-1 0,0 1 0,0 0 1,-1 0-1,1 0 0,0 0 0,0 0 1,-1 0-1,1 0 0,0 0 0,0 0 1,0 0-1,-1 0 0,1 1 0,0-1 1,0 0-1,-1 0 0,1 0 0,0 0 1,0 0-1,0 0 0,-1 0 0,1 1 1,0-1-1,0 0 0,-3 4 9,1-1 0,0 1 0,0 0-1,1 0 1,-1 0 0,1 0 0,0 0 0,-1 7-1,-12 75 17,-14 269-27,7 144 164,8 99 528,30 2483-343,0-2740-185,-2-120 655,-13-191-327,12 57-1,-14-86-458,0 1 0,1-1 0,-1 1-1,1-1 1,-1 0 0,1 1 0,0-1-1,0 0 1,-1 0 0,1 1 0,0-1-1,0 0 1,0 0 0,2 1 0,-2-1-16,-1-1 0,1 0 0,-1 0 0,1 0-1,0 0 1,-1 0 0,1 0 0,0 0 0,-1 0 0,1 0 0,0 0 0,-1 0 0,1 0 0,-1-1 0,1 1 0,0 0 0,-1 0 0,1-1 0,-1 1 0,1 0 0,-1-1 0,1 1 0,-1 0-1,1-1 1,-1 1 0,1-1 0,-1 1 0,1-1 0,8-12 139,0-1 0,-1 1 0,-1-1-1,0 0 1,7-22 0,81-224 471,39-155-512,32-138-278,83-312-944,237-790-1227,-360 1276 2989,-74 260-163,-46 107-394,0 1 1,0 1-1,1-1 0,15-15 0,-21 24-75,1 0 0,-1 1 0,1-1 0,0 1 0,-1-1 0,1 1 0,0 0 0,0 0-1,0 0 1,0 0 0,0 0 0,0 0 0,0 0 0,0 1 0,0-1 0,1 1 0,-1 0-1,0-1 1,0 1 0,4 0 0,-3 1 3,0 0 0,0 1 0,0-1 0,0 1 0,0-1 0,0 1 0,-1 0 0,1 0 0,0 0 0,-1 0 0,0 1 0,1-1 0,-1 1 0,0-1 0,2 4 0,17 30 68,-2 0 1,-1 1-1,-2 1 1,12 41-1,93 315-180,15 120-734,514 1976-1201,-429-1650 416,-152-581 1083,-62-231 547,2 0-1,17 39 1,-26-67-16,0 1 0,0-1 0,0 0 0,0 1 0,1-1 0,-1 1 0,0-1 0,0 1-1,0-1 1,1 0 0,-1 1 0,0-1 0,1 0 0,-1 1 0,0-1 0,1 0 0,-1 1 0,0-1 0,1 0 0,-1 1 0,0-1-1,1 0 1,-1 0 0,1 0 0,-1 0 0,1 1 0,-1-1 0,0 0 0,1 0 0,-1 0 0,1 0 0,-1 0 0,1 0 0,-1 0 0,1 0-1,-1 0 1,1 0 0,0-1 0,0 0 31,0-1-1,1 0 0,-1 0 0,0-1 1,0 1-1,-1 0 0,1 0 0,0 0 1,-1-1-1,1 1 0,-1-3 0,12-175 874,-8-170-213,-5-152 60,-2-130-718,-8-2102-2514,8 2354 1544,3 345 730,-1 0-1,-11-67 0,12 101 198,0 1-1,0 0 1,0-1-1,0 1 1,0 0-1,0-1 1,0 1-1,0 0 1,0-1-1,0 1 1,0 0 0,-1-1-1,1 1 1,0 0-1,0-1 1,0 1-1,0 0 1,-1-1-1,1 1 1,0 0-1,0 0 1,-1-1-1,1 1 1,0 0-1,-1 0 1,1 0-1,0-1 1,0 1-1,-1 0 1,1 0-1,0 0 1,-1 0-1,1 0 1,0-1 0,-1 1-1,1 0 1,-1 0-1,1 0 1,0 0-1,-1 0 1,1 0-1,0 0 1,-1 0-1,1 1 1,0-1-1,-1 0 1,1 0-1,0 0 1,-1 0-1,1 0 1,0 1-1,-1-1 1,1 0-1,0 0 1,0 0 0,-1 1-1,1-1 1,0 0-1,0 0 1,-1 1-1,1-1 1,0 0-1,-1 1 1,-3 7-2,-1 0 0,1 1 1,0-1-1,-4 13 0,-79 266 3,-46 205-86,-34 144-259,-342 1620 206,373-1548 139,38-100 41,34-114 124,29-119-193,20-120-251,14-134 373,2-114 57,1-9 46,5-31 274,17-153 462,15-165-151,11-169 127,3-183-182,131-2137-2444,-160 2530 2161,-14 245-347,-5 55-85,0 14-10,1 31-2,-1 1 0,1 46 0,9 255-164,0 116-651,4 77 10,103 2298 1457,-110-2682 4,-3-106-861,-9-40 191,0 1 1,0-1 0,0 1 0,0-1-1,1 1 1,-1-1 0,0 0 0,0 1-1,1-1 1,-1 1 0,0-1 0,0 0-1,1 1 1,-1-1 0,0 0 0,1 1-1,-1-1 1,0 0 0,1 1 0,-1-1-1,1 0 1,-1 0 0,1 1 0,-1-1-1,0 0 1,1 0 0,-1 0 0,1 0-1,-1 0 1,1 0 0,-1 0 0,1 0-1,0 0 1,2-3-37,0 0-1,1-1 1,-2 0 0,1 1-1,0-1 1,-1 0-1,0-1 1,0 1-1,0 0 1,0-1 0,-1 1-1,2-6 1,49-167 571,25-142-240,18-169-252,5-129-186,218-1979-1443,-304 2470 2419,-12 121-573,0 12-1,-1 39 247,-1 173 491,-4 149-328,1 112-1310,-1 93 251,-5 581 500,-28-10 1021,29-1004-282,2-90-577,7-96-271,22-126 13,27-132 72,23-124 217,-14 78-177,194-1055 375,-204 1192-487,-33 167 0,-11 40 0,-2 11 0,-3 29 0,-1-1 0,-7 42 0,-36 258 0,-26 173-164,15-103-463,-254 2078-350,276-2128 905,5 32-514,26-345 586,5-57-3,5-34-20,27-140-81,34-159 78,31-141 113,416-1783 882,-471 2109-468,-29 124-393,-16 40-105,0 1-1,0-1 0,0 1 0,1-1 1,-1 1-1,0-1 0,1 0 0,-1 1 1,0-1-1,1 1 0,-1-1 0,0 1 1,1-1-1,-1 1 0,1 0 0,-1-1 0,1 1 1,-1 0-1,1-1 0,-1 1 0,1 0 1,0-1-1,-1 1 0,1 0 0,0 0 1,0 0-1,0 1 0,0 0 1,-1-1-1,1 1 1,0 0-1,-1 0 1,1 0-1,-1 0 0,1 0 1,-1 0-1,0-1 1,1 1-1,-1 0 1,0 0-1,0 0 0,0 0 1,1 2-1,4 42 63,0 134-36,-10 498 1165,1 126 314,10-624-688,-5-170-681,-1 1 0,2 0 0,-1 0 0,1-1 1,4 13-1,-6-22-132,0 1 0,1-1 0,-1 0 0,0 0 0,0 0 0,0 1 0,0-1 0,1 0 0,-1 0 0,0 0 0,0 0 0,0 0 0,1 1 0,-1-1 0,0 0 0,0 0 0,0 0 0,1 0 0,-1 0 0,0 0 0,0 0 0,1 0 0,-1 0 0,0 0 0,0 0 0,1 0 0,-1 0 0,0 0 0,0 0 0,1 0 0,-1 0 0,0 0 0,0 0 0,0 0 0,1 0 0,-1 0 0,0-1 0,0 1 0,0 0 0,1 0 0,-1 0 0,0 0 0,0 0 0,0-1 0,0 1 0,1 0 0,-1 0 0,0 0 0,0-1 0,0 1 0,0 0 0,0 0 0,0-1 0,0 1 0,0 0 0,1 0 0,-1 0 0,0-1 0,0 1 0,0 0 0,14-44 372,20-132-247,25-147-296,24-129-655,366-1608-3113,-366 1727 2949,-64 252 685,56-205-703,-72 277 1010,14-37-37,-17 45 33,0 1 1,0 0-1,0 0 0,0-1 0,0 1 0,0 0 0,1 0 0,-1 0 0,0 0 0,0-1 0,0 1 1,0 0-1,0 0 0,0 0 0,1-1 0,-1 1 0,0 0 0,0 0 0,0 0 0,0 0 0,1 0 1,-1 0-1,0-1 0,0 1 0,0 0 0,1 0 0,-1 0 0,0 0 0,0 0 0,0 0 0,1 0 1,-1 0-1,0 0 0,0 0 0,0 0 0,1 0 0,-1 0 0,0 0 0,0 0 0,1 0 0,-1 0 1,0 0-1,0 1 0,0-1 0,0 0 0,1 0 0,-1 0 0,0 0 0,0 0 0,7 27 679,9 237 561,-13-177-1137,24 2418 2583,-28-2272-2638,-17 569 1139,13-750-1192,3-50 0,0-7 0,-2-34 0,-5-121 0,2-132 0,2-123-164,0-1321-3073,4 690 2089,2 1477 1117,17 922 1799,-9-1204-949,-8-131-491,1-1 0,7 30-1,-9-46-299,0 0-1,0 0 0,1 0 1,-1-1-1,0 1 0,1 0 1,-1 0-1,1 0 0,-1-1 1,1 1-1,-1 0 0,1-1 0,0 1 1,-1 0-1,1-1 0,0 1 1,0 0-1,0-1-9,-1 0 0,1 0 1,-1 0-1,1 0 0,-1 0 0,1 0 0,-1 0 1,1 0-1,0 0 0,-1-1 0,1 1 0,-1 0 1,1 0-1,-1 0 0,0-1 0,1 1 0,-1 0 1,1-1-1,-1 1 0,1 0 0,-1-1 0,0 1 1,1 0-1,-1-1 0,0 1 0,1-1 1,5-9 122,0-1 0,-1 1 0,0-1 1,0 0-1,2-13 0,39-139 137,15-93-414,16-94-683,280-1592-2631,-309 1578 3044,-36 279 242,-6 54-443,-6 31 600,1 1-183,0-1 182,-1 0 0,0 0 1,0 0-1,0 0 0,0 0 0,0 0 0,0 0 0,0 0 0,1-2-173,1 22-274,1 471 815,-5-280-246,-1 1537 678,16-1841 1174,17-92-983,12-81-75,10-89-387,190-1608-4094,-225 1786 3229,-10 113 288,-5 71 88,-1 33 111,-71 1268 2719,-48-541-3566,18-127 458,33-8-659,67-625 930,-1 0 0,1-1 0,0 1 0,0 0-1,2 11 1,-2-18-18,1 0 0,-1 0 0,0 0 0,0 0 0,1 0 0,-1 0 0,0 0 0,0 0 0,1 0 0,-1 0 0,0 0 0,0 0 0,1 0 0,-1 0 0,0 0 0,0 0 0,0 0 0,1 0 0,-1-1 0,0 1 0,0 0 0,1 0 0,-1 0 0,0 0 0,0-1 0,0 1 0,0 0 0,1 0 0,-1 0 0,0-1 0,0 1 0,0 0 0,0 0 0,0 0 0,0-1 0,0 1 0,0 0 0,1 0 0,-1-1 0,0 1 0,0 0 0,0-1 0,14-31 455,304-891 492,-114 196-971,-53-10 1199,-147 712-1160,-3 22-17,0 5-3,-3 42-8,2-36 6,-89 931 536,59-682-463,-4 29-56,-51 567 133,83-782-116,5-60-34,2-15 0,1-15 0,-1 0 0,5-35 0,-3 15 0,65-439 1703,-68 417-1703,-4 60 0,0-1 0,0 1 0,0 0 0,0 0 0,0-1 0,0 1 0,0 0 0,1 0 0,-1 0 0,0-1 0,1 1 0,-1 0 0,1 0 0,-1 0 0,1 0 0,-1 0 0,1 0 0,0 0 0,1-2 0,-1 5 0,0 0 0,0 0 0,0 0 0,0 0 0,0 0 0,0 0 0,-1 0 0,1 0 0,0 0 0,-1 0 0,1 4 0,14 92 0,-4 0 0,-2 119 0,-2-38 0,6 25 0,-12-194 0,-1 33 0,0-41 0,0-1 0,0 1 0,-1-1 0,1 0 0,0 1 0,0-1 0,-1 0 0,1 1 0,-1-1 0,1 0 0,-1 1 0,0-1 0,1 0 0,-1 0 0,0 1 0,0-1 0,0 0 0,0 0 0,0 0 0,0 0 0,-2 1 0,2-2 0,0 0 0,0 0 0,0 0 0,0 0 0,0 0 0,0 0 0,0 0 0,0 0 0,0 0 0,0-1 0,0 1 0,0 0 0,0-1 0,0 1 0,0-1 0,0 1 0,0-1 0,1 1 0,-1-1 0,0 1 0,0-1 0,1 0 0,-1 0 0,-1-1 0,-19-25 0,17 22 0,-46-69 0,-42-81 0,-31-91 0,37 73 0,69 141 0,-57-126 0,68 141 0,0-1 0,1 0 0,1 0 0,0 0 0,2 0 0,0-1 0,1-21 0,3 29 0,0 33 0,50 762 0,12 328 0,-62-533 0,-5-1107-201,-13-277-488,4 648 585,-7 1 1,-7 2-1,-51-171 0,71 302 104,0 3 0,0-1 0,-1 1 0,-1 0 0,-17-29 0,25 48 10,-1 0-1,1 0 1,-1 0-1,0 0 1,1 0 0,-1 0-1,0 0 1,0 0-1,0 0 1,0 0-1,0 0 1,0 1-1,0-1 1,0 0 0,0 1-1,0-1 1,0 1-1,0-1 1,-1 1-1,1-1 1,0 1-1,-3 0 1,3 0 15,0 0-1,0 1 1,0-1 0,0 1-1,0 0 1,0-1 0,0 1-1,0 0 1,0-1 0,0 1-1,0 0 1,0 0 0,0 0-1,1 0 1,-1 0 0,0 0-1,1 0 1,-2 2 0,-2 6 62,1 1-1,-1 0 1,2-1 0,-3 14 0,-7 66-2,0 116 1,8-119-75,-7 413-11,8-242 0,-52 352 0,33-432 0,18-150 0,8-68 0,193-945-1008,-160 848 1003,-34 128 5,1-1 0,0 1 0,7-11 0,-11 20 0,0 1 0,0 0 0,0-1 0,0 1 0,1 0 0,-1-1 0,0 1 0,0 0 0,0-1 0,1 1 0,-1 0 0,0 0 0,0-1 0,1 1 0,-1 0 0,0 0 0,0-1 0,1 1 0,-1 0 0,0 0 0,1 0 0,-1 0 0,0-1 0,1 1 0,-1 0 0,0 0 0,1 0 0,-1 0 0,1 0 0,-1 0 0,0 0 0,1 0 0,-1 0 0,0 0 0,1 0 0,0 1 0,0 0 0,0 1 0,0 0 0,-1-1 0,1 1 0,0 0 0,-1 0 0,1 0 0,-1 0 0,1 0 0,-1 0 0,0 0 0,0 2 0,0 58 0,-2 0 0,-17 101 0,18-159 0,-162 829-1921,158-810 1776,-6 26-462,-2-1 0,-22 53 0,34-99 551,0 0-1,0 0 0,0 0 1,0 0-1,0 0 1,0 0-1,-1 0 1,1-1-1,-1 1 0,1 0 1,-3 1-1,4-3 42,-1 0-1,1 1 0,-1-1 0,1 0 1,-1 0-1,1 0 0,-1 0 0,1 0 1,-1 0-1,1 0 0,-1 0 0,1 0 1,-1 0-1,1 0 0,-1 0 0,1 0 1,-1 0-1,1 0 0,-1 0 0,1-1 1,-1 1-1,1 0 0,-1 0 0,1 0 1,0-1-1,-1 1 0,1 0 0,-1-1 1,1 1-1,0 0 0,-1-1 0,-3-5-86,0-1 0,0 1 0,1-1-1,0 0 1,0 0 0,-2-9 0,-77-311-543,76 300 645,-77-430 423,29 152-187,44 251-154,-20-59 0,28 107-17,0-1-1,-1 1 1,0 0-1,0 0 1,-6-8 0,8 13-44,0 0 0,1 0 1,-1 0-1,0 0 1,0 0-1,0 0 0,0 1 1,0-1-1,0 0 1,0 1-1,0-1 0,0 1 1,0-1-1,0 1 1,0-1-1,0 1 0,0 0 1,-1 0-1,1-1 0,0 1 1,-2 0-1,1 1 14,0-1 1,0 1-1,1-1 0,-1 1 0,0 0 0,0 0 0,1 0 0,-1 0 1,1 0-1,-1 0 0,1 0 0,-1 1 0,-2 2 0,-24 35 417,-44 112 531,-108 292 816,36-84-665,-468 1084-2961,606-1427 1827,-1 0 0,-14 21 0,21-37 0,0 0 0,0-1 0,0 1 0,0 0 0,0-1 0,0 1 0,0 0 0,0-1 0,0 1 0,-1 0 0,1-1 0,0 1 0,0 0 0,0-1 0,0 1 0,-1 0 0,1-1 0,0 1 0,0 0 0,-1 0 0,1-1 0,0 1 0,0 0 0,-1 0 0,1 0 0,0-1 0,-1 1 0,1 0 0,0 0 0,-1 0 0,1 0 0,0 0 0,-1 0 0,1 0 0,-1 0 0,1-1 0,0 1 0,-1 0 0,1 1 0,0-1 0,-1 0 0,1 0 0,0 0 0,-1 0 0,1 0 0,0 0 0,-1 0 0,1 0 0,0 1 0,-1-1 0,1 0 0,0 0 0,-1 0 0,1 1 0,0-1 0,0 0 0,-1 1 0,1-1 0,0 0 0,0 0 0,0 1 0,-1-1 0,1 0 0,0 1 0,-1-22 0,1-1 0,0 1 0,2 0 0,1 0 0,8-36 0,-1 8 0,128-616 164,-114 579 656,-16 70-334,-8 16-478,0 0 1,0 0-1,1-1 0,-1 1 0,0 0 0,0 0 0,0 0 0,0 0 0,0 0 0,0 0 0,1 0 0,-1 0 0,0 0 0,0 0 0,0 0 0,0 0 0,0-1 0,1 1 1,-1 0-1,0 0 0,0 0 0,0 0 0,0 0 0,0 0 0,1 0 0,-1 1 0,0-1 0,0 0 0,0 0 0,0 0 0,0 0 0,1 0 0,-1 0 0,0 0 0,0 0 1,0 0-1,0 0 0,0 0 0,0 0 0,0 1 0,1-1 0,-1 0 0,0 0 0,0 0 0,0 0 0,0 0 0,0 0 0,0 1 0,0-1 0,0 0 0,0 0 0,0 0 1,0 0-1,0 0 0,0 1 0,0-1 0,2 6 79,0 0 0,-1 1 0,0-1 0,0 1 0,-1-1 0,0 0 0,-1 11-1,-8 58 6,5-41-80,-68 348-12,48-306 0,24-75 0,0 0 0,-1 0 0,1 0 0,-1 0 0,1 0 0,-1 0 0,0 0 0,1 0 0,-1 0 0,0 0 0,0 0 0,0 0 0,1-1 0,-1 1 0,0 0 0,0 0 0,0-1 0,-2 1 0,3-1 0,-1 0 0,1 0 0,-1 0 0,0 0 0,1 0 0,-1 0 0,1-1 0,-1 1 0,1 0 0,-1-1 0,1 1 0,-1 0 0,1-1 0,-1 1 0,1 0 0,-1-1 0,1 1 0,-1-1 0,1 1 0,0-1 0,-1 1 0,1-1 0,0 1 0,0-1 0,-1 0 0,-3-8 0,1-1 0,0 1 0,-4-16 0,-63-461-33,55 352-98,-17-182-700,-23-176 84,51 454 747,-3 1 0,-15-48 0,21 79 0,-1 1 0,1 0 0,-2 0 0,1 0 0,0 0 0,-1 0 0,0 1 0,0-1 0,-1 1 0,1 0 0,-1 0 0,0 0 0,0 0 0,0 1 0,-5-4 0,5 6 0,1 0 0,-1 0 0,0 0 0,0 0 0,0 1 0,0-1 0,0 1 0,0 0 0,0 0 0,0 1 0,0-1 0,0 1 0,1 0 0,-1 0 0,0 0 0,0 0 0,0 1 0,1-1 0,-1 1 0,1 0 0,-4 2 0,-14 9 0,1 1 0,0 1 0,1 1 0,-32 33 0,-68 92 0,-36 66-382,9 7 1,-188 369-1,272-462 1143,58-112-663,-1 0 0,0-1 1,-1 1-1,1-1 0,-10 9 0,15-17-95,0 0 1,-1 1-1,1-1 0,0 0 1,-1 1-1,1-1 0,0 0 0,-1 0 1,1 1-1,-1-1 0,1 0 1,-1 0-1,1 0 0,0 0 1,-1 0-1,1 0 0,-1 0 1,1 0-1,-1 0 0,1 0 1,-1 0-1,1 0 0,-1 0 1,1 0-1,-1 0 0,1 0 1,-1-1-1,-8-14 10,4-11-13,1 0 0,1-1 0,2 1 0,3-46 0,-1 22 0,9-456 164,-10 481 79,-1 0 1,-5-30-1,6 53-216,-1 0-1,1 0 1,-1 0-1,1 0 1,-1 1 0,0-1-1,0 0 1,0 0-1,0 1 1,-2-4 0,3 5-22,-1-1 0,1 1 1,-1 0-1,1 0 0,0-1 1,-1 1-1,1 0 0,-1 0 0,1 0 1,-1-1-1,1 1 0,-1 0 1,1 0-1,-1 0 0,1 0 1,-1 0-1,1 0 0,-1 0 1,1 0-1,-1 0 0,1 0 0,-1 1 1,1-1-1,-1 0 0,1 0 1,-1 0-1,1 1 0,0-1 1,-1 0-1,1 0 0,-1 1 1,-6 6 4,0 0 1,1 1 0,0-1-1,1 1 1,0 1 0,-8 15-1,-44 91-180,-57 166 0,-20 133-652,42-99 786,74-265 36,18-50 0,0 0 0,0 0 0,-1 0 0,1 0 0,0 1 0,0-1 0,0 0 0,0 0 0,0 0 0,0 0 0,0 0 0,-1 1 0,1-1 0,0 0 0,0 0 0,0 0 0,0 0 0,0 0 0,-1 0 0,1 0 0,0 0 0,0 0 0,0 0 0,0 0 0,-1 0 0,1 0 0,0 1 0,0-1 0,0 0 0,-1-1 0,1 1 0,0 0 0,0 0 0,0 0 0,0 0 0,-1 0 0,1 0 0,0 0 0,0 0 0,0 0 0,0 0 0,-1 0 0,1 0 0,0 0 0,0-1 0,0 1 0,0 0 0,0 0 0,0 0 0,-1 0 0,1 0 0,0-1 0,0 1 0,0 0 0,0 0 0,0 0 0,0 0 0,0-1 0,-7-28 0,-9-231 0,6 58 0,-26-147 0,32 315-11,-9-56 199,12 84-126,-1-1-1,0 1 1,0 0 0,-1 0-1,1 0 1,-1 0-1,0 0 1,-1 0 0,0 1-1,-5-7 1,6 10-48,1 0 1,-1 0-1,0 0 0,1 0 1,-1 0-1,0 1 1,0-1-1,0 1 1,0 0-1,-1 0 0,1 0 1,0 0-1,0 1 1,-1-1-1,1 1 0,0 0 1,-1 0-1,1 0 1,0 1-1,0-1 1,-1 1-1,-4 1 0,-6 2-11,-1 1 0,1 1 0,-25 13 0,-23 18-3,-78 57 0,-51 58 0,162-129 0,-69 61 0,51-42 0,-83 57 0,129-98 1,-1 1-1,0-1 0,0 0 1,1 0-1,-1 0 0,0 0 0,0 0 1,0-1-1,0 1 0,0 0 1,0-1-1,0 0 0,-1 1 1,1-1-1,0 0 0,0 0 1,0 0-1,-2-1 0,2 0-9,0 0-1,0 0 1,0-1 0,0 1-1,0-1 1,1 1-1,-1-1 1,1 0-1,-1 1 1,1-1 0,0 0-1,0 0 1,0 0-1,0 0 1,0 0-1,0 0 1,0-3-1,-10-29-388,1 0-1,2-1 0,-7-63 0,11 61 192,-38-336-1593,18 151 651,7 99 166,8 92 462,9 31 509,0-1 0,0 1 1,0 0-1,0-1 0,0 1 0,0 0 1,0-1-1,-1 1 0,1 0 0,0-1 1,0 1-1,0 0 0,0 0 0,-1-1 1,1 1-1,0 0 0,0 0 0,-1-1 1,1 1-1,0 0 0,0 0 0,-1 0 0,1 0 1,0-1-1,-1 1 0,1 0 0,0 0 1,-1 0-1,1 0 0,0 0 0,-1 0 1,1 0-1,-1 0 0,-1 2-22,1 1 0,-1 0 0,1-1-1,-1 1 1,1 0 0,0 0 0,0 0 0,0 0-1,1 0 1,-1 0 0,0 5 0,-14 102 994,4 1-1,5 135 1,6-228-632,1 0-1,3 25 1,-4-41-281,1-1-1,-1 1 0,0 0 1,1-1-1,-1 1 1,1-1-1,-1 0 0,1 1 1,0-1-1,0 1 1,0-1-1,0 0 0,0 0 1,2 3-1,-3-4-26,1 0 0,0 1 0,-1-1 0,1 0 0,0 0 0,-1 0 0,1 0 0,0 1 0,-1-1 0,1 0 0,0 0 0,-1 0 0,1 0 0,0 0 0,-1-1 0,1 1 0,0 0 0,-1 0 0,1 0 0,-1-1 0,1 1 0,0 0 0,-1 0 0,1-1 0,5-4 109,0 1-1,-1-1 0,0 0 1,0 0-1,6-9 0,41-55 572,62-112-1,-27 40-861,-81 131-135,0 0 0,0 1-1,1 0 1,1 0 0,0 0-1,0 1 1,0 0 0,13-8-1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3:33.5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558 462 24575,'821'15'31,"-62"0"-187,1648-16-470,-2398 1 626,125 4 0,-514-70 0,-45-15-164,-1449-194-2820,1271 223 1312,-706 31 1,1213 25 722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3:51.0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1 495 23088,'13095'0'0,"-13759"-493"0,1328 986 0,-1328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4:05.3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6114 627 24575,'8'1'0,"-1"1"0,0-1 0,0 1 0,0 1 0,0-1 0,0 1 0,-1 1 0,1-1 0,-1 1 0,0 0 0,8 6 0,29 17 0,-5-10 0,0-2 0,2-1 0,0-2 0,0-2 0,74 9 0,213-1 0,-291-17 0,51 1 0,0-4 0,-1-4 0,119-23 0,-197 28 0,-1-1 0,1 0 0,-1 0 0,1-1 0,-1 0 0,0-1 0,9-5 0,-13 7 0,0-1 0,0 1 0,-1-1 0,1 0 0,-1 0 0,1 0 0,-1 0 0,0 0 0,0-1 0,0 1 0,-1-1 0,1 1 0,-1-1 0,0 0 0,1-7 0,1-5 0,-2 0 0,0 0 0,-1 0 0,0 0 0,-2-1 0,0 1 0,0 0 0,-2 1 0,0-1 0,0 1 0,-2-1 0,0 1 0,-11-20 0,13 30 0,1-1 0,-1 1 0,-1-1 0,1 1 0,-1 1 0,1-1 0,-1 1 0,-1-1 0,-9-5 0,3 4 0,0 0 0,0 1 0,-1 0 0,-20-4 0,-14-1 0,-67-5 0,-12 5-119,-1 5 0,0 6 0,1 6 0,-1 5 0,2 5 0,-149 41-1,210-40 2,-89 38 0,130-45 118,0 0 0,0 2 0,1 1 0,1 0 0,1 2 0,-31 28 0,45-37 0,-1 0 0,1 0 0,0 0 0,1 1 0,0-1 0,0 1 0,1 1 0,0-1 0,0 1 0,1-1 0,-3 13 0,5-16 0,0-1 0,1 1 0,0 0 0,0 0 0,0 0 0,1 0 0,0 0 0,0 0 0,0 0 0,0-1 0,1 1 0,-1 0 0,1-1 0,1 0 0,-1 1 0,1-1 0,-1 0 0,1 0 0,0 0 0,1 0 0,-1-1 0,7 6 0,17 12 0,1-1 0,1-2 0,1-1 0,0-1 0,55 20 0,138 44 0,110 12 0,138 3-164,923 79-2002,7-105 395,-1055-69 986,-111-13 107,-224 12 645,24-2-31,42-10 0,-69 11 67,-1 0 0,1 0 0,-1-1 0,0 0 0,0 0 0,0-1 0,0 0-1,-1 0 1,1-1 0,8-8 0,-12 11 21,-1-1 0,0 0 0,0 0-1,0 0 1,0 0 0,0 0 0,-1-1-1,0 1 1,1 0 0,-1-1 0,0 1 0,-1 0-1,1-1 1,-1 0 0,1 1 0,-1-1-1,0 1 1,0-1 0,-1 1 0,1-1 0,-1 1-1,0-1 1,0 1 0,0-1 0,0 1 0,0 0-1,-1 0 1,1-1 0,-1 1 0,-3-3-1,-1-4 114,-1 1-1,0 0 1,0 0 0,-1 0-1,-1 1 1,1 0-1,-1 1 1,-17-11-1,-10-1 192,-1 2 0,-1 1-1,0 2 1,-1 2 0,-55-11-1,-43-4 225,-154-10 0,-154 11-672,-1698 71-4337,903 82 2532,1206-122 1811,-14 1-388,0 2 0,-49 16 0,94-23 510,0 0 0,0 0 0,0 0 0,0 0-1,0 0 1,0 0 0,1 1 0,-1-1 0,0 1 0,1 0 0,-1 0-1,1 0 1,0 0 0,0 0 0,0 1 0,0-1 0,0 1 0,0-1 0,0 1-1,-1 3 1,3-4 75,0 1-1,0 0 0,0 0 0,0 0 1,1 0-1,-1 0 0,1 0 0,-1-1 1,1 1-1,0 0 0,0 0 1,0-1-1,1 1 0,-1 0 0,1-1 1,-1 0-1,1 1 0,0-1 0,0 0 1,2 2-1,8 9 142,0 0-1,0-1 1,2-1-1,-1 0 1,30 16-1,82 35 591,-14-18-306,1-6 0,1-4-1,2-5 1,130 16 0,477 10 1539,-631-52-2047,0-5 0,141-19 0,-211 18 0,-1-2 0,0 0 0,0-2 0,0 0 0,-1-1 0,0-1 0,30-19 0,-37 20 0,-1-1 0,-1 0 0,1-1 0,-2 0 0,1 0 0,-1-1 0,-1 0 0,0-1 0,-1 0 0,0 0 0,-1-1 0,6-14 0,-4 3 47,-1 1-1,-1-1 1,-1-1 0,-1 1 0,-1-1-1,-1 1 1,-2-1 0,0 0 0,-2 1-1,0-1 1,-2 1 0,-12-47 0,6 41 8,-1 0 0,-2 1 0,-1 0 1,0 1-1,-3 1 0,0 0 0,-1 1 1,-2 1-1,-1 1 0,-24-22 0,-12-5-55,-3 4 0,-2 1 0,-1 4 0,-3 2 0,-98-44 0,25 26 0,-276-78 0,-81 28-164,17 39-1228,-804-14-1,796 96 410,93 30 0,296-25 492,-106 35-1,143-33 66,-68 32 1,99-37 146,2 0 0,0 2 1,-45 36-1,63-45 283,0 0 0,1 1 0,0 1 0,0-1 0,1 2 0,1-1 0,0 1 0,0 0 0,1 0 0,1 1 0,-1 0 0,2 0 0,-5 17 0,7-16 203,0-1-1,1 0 1,1 1 0,0-1-1,0 1 1,2-1 0,-1 1-1,1-1 1,1 0 0,1 0-1,-1 0 1,2 0 0,9 19-1,7 8 417,2-2-1,1 0 0,44 50 1,107 92 819,-82-99-1614,4-4-1,2-5 0,4-3 1,2-6-1,3-4 1,3-5-1,216 72 0,-97-61-474,3-10-1,2-10 0,249 13 0,720-15-1676,-719-45 1341,-66-11 41,-92-10 287,-320 23 646,193-22 6,-165 16 203,0 0 0,0-2 0,37-16 0,-63 22-110,-1-1 0,1 1 0,-1-2 0,0 1-1,-1-1 1,1-1 0,-1 1 0,0-1 0,0 0 0,11-14 0,-15 15-2,0 0 1,0 0 0,-1 0 0,0-1 0,0 1-1,0-1 1,0 1 0,-1-1 0,0 0-1,0 1 1,-1-1 0,0 0 0,0 0 0,0 1-1,0-1 1,-1 0 0,-2-8 0,-5-13 192,-1 0-1,-1 0 1,-2 1 0,0 0 0,-2 1 0,-17-24 0,-9-14 196,-4 2-1,-2 2 1,-2 2 0,-95-85 0,76 86-361,-2 3 0,-2 3 0,-3 3 0,-85-40 0,-309-105-899,93 74-18,-732-128-1,-420 89-309,1085 144 1111,211 12-346,0 10-1,-229 40 1,354-31 226,1 4 0,1 6 1,2 3-1,1 5 0,1 5 0,-138 78 0,191-90 360,1 1-1,-71 63 0,95-73 35,1 1 0,2 1-1,0 0 1,1 2 0,1 0-1,-23 44 1,36-59-98,-1 1 1,1 0-1,1 0 1,0 1-1,0-1 1,1 1-1,0-1 1,1 1-1,0 0 0,1 13 1,1-16-59,0-1 0,1 1 0,0-1 0,0 1 0,1-1 0,-1 0 0,2 0 0,-1 0 0,1-1 0,0 1 0,0-1 0,1 0 0,-1 0 0,2 0 0,10 9 0,19 12-58,2-1 1,0-3-1,2 0 1,71 29-1,46 13-696,309 84 0,191-16 616,-85-60-1455,736-1 1,-937-77 491,-65-17 140,-246 16 788,0-2-1,0-3 0,0-3 0,95-35 0,-142 44 125,1 0 1,-1-1-1,0 0 1,-1-1-1,1 0 1,-1-1-1,-1 0 1,0 0-1,0-2 1,0 1-1,15-21 0,-23 27-10,0-1 1,0 0-1,0 0 0,0 0 0,0 0 0,-1 0 0,0-1 0,0 1 0,0 0 0,0-1 0,-1 1 0,0 0 0,1-1 0,-2 1 0,1-1 0,0 1 0,-2-5 0,0 3 84,0 0-1,-1 0 0,0 0 1,0 0-1,0 0 1,-1 0-1,1 1 0,-1 0 1,-1 0-1,-5-6 0,-9-5 266,0 1 0,0 1-1,-1 0 1,-1 2 0,-27-12-1,-5 0-256,-2 2-1,0 3 1,-67-15-1,-169-24-308,-168-8-476,-158 1 312,-1649-54-2464,1596 114 1803,119 16 0,141 11 0,137 1 0,227-18 521,-49 12-1,94-17 441,-1 0 0,1 0 0,0 1 0,-1-1-1,1 0 1,0 1 0,0-1 0,0 1 0,-1 0-1,1-1 1,0 1 0,0 0 0,0 0 0,0 0 0,-1 1-1,2-2 15,0 1 0,1 0 0,-1-1 0,0 1 0,0-1 0,1 1 0,-1-1 0,0 1 0,1-1 0,-1 0 0,1 1 0,-1-1 0,1 1 0,-1-1 0,1 0 0,-1 1 0,1-1 0,-1 0 0,1 0 0,-1 1 0,1-1 0,-1 0 0,1 0 0,-1 0 0,1 0 0,0 1 0,-1-1 0,2 0 0,28 6-27,1-1 0,35 0-1,196 7 36,129-4 164,90-4 655,2332-5-261,-2408-3-1356,-109-3 34,14-4 629,-268 6 1298,-49 5-662,-64-2 620,-170 6 744,-355 53-1,362-21-62,193-28-1252,31-3-275,25-3 139,259-10-359,-207 4-59,1039-103-1801,-1078 103 1724,22-2 56,-1-2 1,-1-2 0,49-18 0,-95 28 24,0 0 0,0-1 0,0 1 0,-1-1 0,1 0 0,0 0 0,0 0 0,0 0 0,0 0 0,-1 0 0,1 0 0,0-1 0,-1 1 0,0 0 0,1-1 0,-1 1 0,0-1 0,1 0 0,-1 1 0,0-1 0,1-3 0,-2 5 0,0-1 0,0 0 0,-1 0 0,1 0 0,0 0 0,0 0 0,-1 1 0,1-1 0,-1 0 0,1 0 0,-1 1 0,1-1 0,-1 0 0,1 0 0,-1 1 0,1-1 0,-1 1 0,-1-2 0,-27-14 0,-1 4 0,-2 2 0,-32-7 0,-174-27 0,-139-5-164,-150 0-655,-2304-80-5079,2596 129 4891,321-11 2761,1192-24 1566,-1046 34-2806,-162 0-406,1485 1-431,-1320 6-415,-201-4 690,0 1 1,35 9-1,-66-12 48,0 1 0,-1-1 0,1 1 0,0 0 0,0 0 0,-1 1 0,1-1 0,-1 0 0,1 1 0,-1 0 0,4 2 0,-6-4 0,0 1 0,1-1 0,-1 1 0,0-1 0,0 1 0,0-1 0,1 1 0,-1-1 0,0 1 0,0 0 0,0-1 0,0 1 0,0-1 0,0 1 0,0-1 0,0 1 0,0-1 0,0 1 0,0 0 0,0-1 0,0 1 0,-1-1 0,1 1 0,0-1 0,0 1 0,-1-1 0,1 1 0,0-1 0,-1 1 0,1-1 0,0 0 0,-1 1 0,1-1 0,-1 1 0,-6 4 0,-1 0 0,1 0 0,-1 0 0,0-1 0,0-1 0,-10 4 0,-152 46 0,-107 10 152,-525 89 290,-200 43-125,788-144-153,185-43 244,-59 23 1,86-30-370,1-1 0,-1 1 0,0 0 0,1 0 0,-1 0 0,0 1 0,1-1 0,-1 0 0,1 0-1,0 1 1,-2 2 0,3-4-29,0 0 0,-1 1 0,1-1 0,0 1 0,0-1-1,0 1 1,0-1 0,0 1 0,0-1 0,0 1 0,0-1-1,0 1 1,0-1 0,0 1 0,1-1 0,-1 0 0,0 1 0,0-1-1,0 1 1,1-1 0,-1 1 0,0-1 0,0 0 0,1 1-1,-1-1 1,0 0 0,1 1 0,-1-1 0,0 0 0,1 1-1,-1-1 1,1 0 0,-1 0 0,1 1 0,11 4 17,0-1 0,0 0 0,1 0 0,-1-1 0,23 2 0,171 17-191,109-2-655,117 2-164,-315-17 717,2073 121-802,-1949-101 1068,-219-23 0,-1 2 0,31 9 0,-44-7 0,-12 0 0,-4-3 0,0-1 0,0 0 0,-1 0 0,-14 0 0,-212 13 0,-180-6-164,-134-3-580,89-2 381,-1340 34-774,1722-33 1137,72-4 0,9 1 0,36 0 0,114 0 0,101-1 0,82 0 94,110-2 281,2258 25-1835,-2703-24 1457,64 1-105,-94-2 111,-43-2 11,-225-8-14,-210-9-164,-1770-38-217,1974 62 723,133 4 403,137-4-431,33-4-310,0 0 1,0 0-1,0 0 1,0 0 0,0 0-1,0 1 1,0-1-1,0 0 1,1 0-1,-1 0 1,0 0-1,0 0 1,0 0 0,0 0-1,0 0 1,0 0-1,0 1 1,0-1-1,0 0 1,0 0-1,0 0 1,0 0 0,0 0-1,0 0 1,0 0-1,0 1 1,0-1-1,0 0 1,0 0-1,0 0 1,0 0 0,0 0-1,0 0 1,0 0-1,0 1 1,0-1-1,0 0 1,0 0-1,0 0 1,0 0 0,0 0-1,96 8 81,121-3-85,100 0 164,73 3 655,81 13-55,2217 159-2448,-2515-167 1664,-79-5 184,-72-3 423,-22-5-580,0 0 0,0 0-1,0 0 1,0 0 0,0 1 0,1-1 0,-1 0 0,0 0 0,0 0 0,0 0 0,0 0 0,0 1 0,0-1 0,0 0 0,0 0 0,0 0 0,0 0 0,0 0 0,0 1 0,0-1 0,0 0 0,0 0 0,0 0 0,0 0 0,-1 0 0,1 1 0,0-1 0,0 0 0,0 0-1,0 0 1,0 0 0,0 0 0,0 0 0,0 0 0,0 1 0,-1-1 0,1 0 0,0 0 0,0 0 0,0 0 0,0 0 0,0 0 0,0 0 0,-1 0 0,1 0 0,0 0 0,0 0 0,0 0 0,0 0 0,0 0 0,-1 0 0,1 0 0,0 0 0,0 0 0,0 0 0,-1 0-1,-40 10 588,-204 22 1084,192-27-1435,-373 40 500,-722 96 1037,1097-134-1780,42-7 0,0 1 0,0 1 0,-16 4 0,39-10 0,0 1 0,27-3 0,3 0 0,294-52 420,-247 40-7085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4:50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24575,'63'268'-983,"101"397"0,115 458 0,96 443 0,27 351 0,-25 96 0,-102-294 0,-231-440 0,-123-437 656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5:24.9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4101 24575,'8'19'0,"0"1"0,9 37 0,-7-20 0,178 657-949,-121-440 699,58 246 460,-99-413-159,-12-61-51,-14-26 0,1 1 0,-1-1 0,0 0 0,0 1 0,1-1 0,-1 0 0,1 1 0,-1-1 0,0 0 0,1 0 0,-1 0 0,1 1 0,-1-1 0,0 0 0,1 0 0,-1 0 0,1 0 0,-1 0 0,1 0 0,-1 0 0,0 0 0,1 0 0,-1 0 0,1 0 0,-1 0 0,1 0 0,-1 0 0,1 0 0,-1-1 0,0 1 0,1 0 0,0 0 0,2-4 0,0 0 0,0 0 0,-1 0 0,1 0 0,-1 0 0,0 0 0,0-1 0,0 1 0,0-1 0,0-5 0,12-39 0,8-53 0,13-147 0,31-744-1325,-52-16 854,-14 1009 471,-2-672 11,2-168-186,50 3-1139,-27 669 1192,7 2 0,99-307 1,-127 466 126,9-27 48,2 1 0,31-58-1,-43 89-7,0 0-1,1 0 0,-1 0 0,0 0 0,1 0 0,0 1 0,-1-1 1,1 1-1,0-1 0,2-1 0,-3 3-25,-1 0-1,1 0 1,0-1-1,-1 1 1,1 0-1,0 0 1,-1 0 0,1 0-1,0 0 1,-1 0-1,1 0 1,-1 0-1,1 0 1,0 0 0,-1 0-1,1 0 1,0 0-1,-1 0 1,1 1-1,0-1 1,-1 0-1,1 1 1,-1-1 0,1 0-1,0 1 1,3 4 56,-1-1 0,0 1 0,0-1 0,0 1 0,0 0 0,-1 0 0,0 0 0,0 1 0,2 9 0,10 40 169,8 67-1,12 181-326,-6 125-660,-7 85 67,-8 77-231,-4 2381-4008,-9-2694 3932,0-241 765,2 1 0,7 38-1,-9-73 235,1 0 1,-1 1-1,1-1 0,-1 0 0,1 0 0,0 0 1,0 0-1,0 0 0,0 0 0,1 0 1,2 3-1,-4-5-4,1 0-1,-1 1 1,1-1 0,-1 0 0,1 1 0,-1-1 0,1 0 0,0 0-1,-1 0 1,1 0 0,-1 0 0,1 0 0,0 1 0,-1-1 0,1-1-1,-1 1 1,1 0 0,0 0 0,-1 0 0,1 0 0,-1 0 0,1 0-1,0-1 1,-1 1 0,1 0 0,-1-1 0,1 1 0,-1 0 0,1-1-1,-1 1 1,1-1 0,8-8 59,-2 0-1,1-1 1,-1 0-1,-1 0 1,1 0-1,5-16 1,208-479 437,-156 347 50,256-588 2050,86-213 495,-359 835-7969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4:17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3277 3827 24575,'4'57'0,"2"-1"0,2 0 0,30 99 0,-10-42 0,305 1259-705,-248-1036 483,-43-175-597,-25-112 359,-17-47 428,1-1 0,0 1 0,-1-1 0,1 1 1,0-1-1,0 1 0,0-1 0,0 1 0,0-1 0,0 0 0,0 0 0,1 0 0,-1 1 0,2 0 0,-3-2 17,1 0 0,0 0 0,0-1-1,-1 1 1,1 0 0,0 0 0,-1 0 0,1-1 0,-1 1-1,1 0 1,0-1 0,-1 1 0,1-1 0,-1 1-1,1 0 1,-1-1 0,1 1 0,-1-1 0,1 1-1,-1-1 1,1 0 0,-1 1 0,0-1 0,1 1 0,-1-1-1,0 0 1,0 1 0,1-1 0,-1 0 0,0 1-1,0-1 1,0-1 0,15-61-511,13-196-457,7-174 0,6-141 0,-36 503 878,108-1483-2137,28 2-92,-93 1118 2453,-10 70-182,-28 261-105,24-283-223,-24 10 3235,-12 358-1732,0 44-258,-10 528 3078,2-288-3082,-3 63-564,2 72-419,-3 90-686,-7 89-164,-6 86 0,-35 1108-1298,44-13-353,26-1357 1651,2-158 143,-2-160 567,-6-84 265,0-11 11,-1-42 7,-6-143-10,-15-136 164,-198-1409 1204,-160 17-1270,72 781 3909,143 553-5780,157 373 1703,-11-22 181,16 35-61,0 0-1,0 0 1,0 1-1,0-1 1,0 0-1,0 1 1,0-1-1,-1 1 1,1-1-1,-1 1 0,1 0 1,-1 0-1,-2-2 1,-2 6 147,1 13-95,0 20-36,2 1 1,2 49 0,1-39-57,2 1213 2255,1-510-1232,5-223-1015,35-12-340,-39-484 291,15 52 1,-19-82 30,0 0 0,0 0 0,0 0 0,1 0 0,-1 0 0,0 0 0,1-1 0,-1 1 0,1 0 0,-1 0 0,1-1 0,-1 1 0,1 0 0,-1-1 0,1 1 0,0 0 0,-1-1 0,1 1 0,0-1 0,1 2 0,-1-3 0,0 1 0,0-1 0,-1 1 0,1-1 0,0 1 0,-1-1 0,1 1 0,0-1 0,-1 0 0,1 1 0,-1-1 0,1 0 0,-1 1 0,1-1 0,-1 0 0,1 0 0,-1 0 0,0 1 0,1-1 0,-1 0 0,0-2 0,9-29 0,-1 0 0,4-48 0,18-232 0,-3-148-164,-6-85-655,6-2347-4394,-41 2294 4863,13 564 545,1 23-49,0 1 0,0-1 0,-1 0 0,0 1 1,-1-1-1,0 1 0,-1 0 0,0-1 0,-1 1 0,-6-13 1,8 20-87,0 1 0,0-1 0,-1 1 0,1-1 0,-1 1-1,1 0 1,-1 0 0,0 0 0,0 0 0,0 0 0,0 1 0,0 0 0,0-1 0,0 1 0,-1 0 0,1 1 0,0-1 0,-5 0 0,-9 0 198,0 1-1,-32 3 0,43-3-202,-181 26 928,-106 29-42,-104 25-288,-31 6-537,-851 178-109,1028-208 143,212-47 149,-60 24 1,96-32-290,1-1 0,0 1 0,0 0 0,0 0 0,0 0 0,0 1 0,0-1 0,0 0 0,1 1 0,-1-1 0,0 1 0,1-1 0,-1 1 0,-1 3 0,3-5-9,0 1 0,0 0 1,0-1-1,0 1 0,0 0 0,0-1 0,0 1 0,0 0 1,1-1-1,-1 1 0,0-1 0,0 1 0,0 0 1,1-1-1,-1 1 0,0-1 0,1 1 0,-1-1 0,1 1 1,-1-1-1,0 1 0,1-1 0,-1 1 0,1-1 0,-1 0 1,1 1-1,0-1 0,-1 0 0,1 1 0,-1-1 0,2 0 1,8 5-10,1-1 1,-1-1-1,1 0 1,18 2-1,159 16 8,92-4 0,133 6-219,677 41-1593,-7 27 389,-943-72 1299,-105-8 129,-34-11-5,0 0-1,-1 1 0,1-1 0,0 1 1,0-1-1,0 1 0,0-1 0,-1 1 1,1-1-1,0 1 0,-1-1 0,1 1 1,0 0-1,-1 0 0,1-1 0,-1 1 1,1 1-1,-1-1 2,0 0 0,0-1 1,0 1-1,0 0 0,0-1 0,0 1 1,0-1-1,0 1 0,-1 0 0,1-1 1,0 1-1,-1-1 0,1 1 0,0-1 1,-1 1-1,1-1 0,0 1 1,-1-1-1,1 1 0,-1-1 0,1 1 1,-1-1-1,1 0 0,-2 1 0,-28 15 140,-37 8 611,-136 29 0,142-39-586,-1838 302 2296,1867-311-2462,70-5 0,-30 0 0,659-23 784,-1-37-1,-635 54-783,-26 4 0,-6 1 0,-55-4 0,-940 1-798,673 7 768,323-3 30,-65 1 144,59 0-149,7 0-5,34 2-4,1239 45-529,5-44 0,-1249-3 543,-30-1 0,0 1 0,0-1 0,0 0 0,0 0 0,0 0 0,0 0 0,0 0 0,0 0 0,0 0 0,0 0 0,0 0 0,0 0 0,0 1 0,0-1 0,0 0 0,0 0 0,0 0 0,0 0 0,0 0 0,0 0 0,0 0 0,0 0 0,0 0 0,0 1 0,0-1 0,0 0 0,0 0 0,0 0 0,0 0 0,0 0 0,0 0 0,0 0 0,0 0 0,0 0 0,0 0 0,0 0 0,0 0 0,1 1 0,-1-1 0,0 0 0,0 0 0,0 0 0,0 0 0,-56 12 0,26-6 0,-205 37 0,-145 16 118,-1375 208-1436,1531-232 570,111-23-176,94-15 433,19 2 479,0 1 1,0 0-1,0 0 1,0-1-1,-1 1 1,1 0 0,0 0-1,0-1 1,0 1-1,0 0 1,0 0-1,0-1 1,0 1 0,0 0-1,0 0 1,0-1-1,0 1 1,0 0-1,0 0 1,1-1 0,-1 1-1,0 0 1,0 0-1,0-1 1,0 1-1,0 0 1,0 0 0,1 0-1,-1-1 1,0 1-1,0 0 1,0 0-1,0 0 1,1-1-1,-1 1 1,0 0 0,0 0-1,1 0 1,-1 0-1,0 0 1,0 0-1,1 0 1,15-10-317,1 0 1,20-7-1,219-96-448,340-167-658,-578 270 1451,102-63 787,-109 66-661,0-2 0,-1 1 0,0-1 0,-1-1 0,0 0 0,0 0 1,13-23-1,-21 31-88,0 1 1,0-1 0,0 0 0,0 0-1,0 0 1,-1 0 0,1 0-1,0 0 1,-1 0 0,0 0 0,1 0-1,-1 0 1,0 0 0,0 0 0,0 0-1,-1-2 1,0 2-12,1 1 1,-1 0-1,0-1 0,0 1 0,0 0 1,0 0-1,0-1 0,0 1 1,0 0-1,-1 0 0,1 0 1,0 1-1,-1-1 0,1 0 0,0 0 1,-1 1-1,1-1 0,-1 1 1,1-1-1,-1 1 0,1-1 0,-3 1 1,-16-2 217,0 1 0,0 0 0,0 2 0,-1 0 1,1 2-1,-29 6 0,32-6-131,-120 25 303,1 5 1,2 6-1,-149 65 1,166-53-123,3 6-1,3 4 1,-173 126 0,253-165-312,1 2 0,2 0 0,0 2 0,-35 44 0,61-68 0,0 0 0,0 0 0,1 1 0,-1-1 0,1 0 0,-1 1 0,1 0 0,0-1 0,0 1 0,0 0 0,1-1 0,-1 1 0,1 0 0,-1 0 0,1 0 0,0-1 0,0 6 0,1-5 0,1-1 0,-1 0 0,0 0 0,1 0 0,-1 0 0,1 0 0,0 0 0,0 0 0,-1-1 0,1 1 0,0 0 0,1-1 0,-1 0 0,0 1 0,0-1 0,1 0 0,-1 0 0,0 0 0,1-1 0,3 2 0,17 4 0,0-1 0,0-1 0,32 1 0,84-2 0,-136-3 0,170-4-233,0-8 1,297-60-1,-204 10-34,258-98 1,-499 151 332,28-9 176,87-42 0,-136 58-242,1-1 0,-1 0 0,1 1 0,-1-2 0,0 1 0,6-6 0,-10 9 0,0 0 0,1-1 0,-1 1 0,0-1 0,0 1 0,1-1 0,-1 1 0,0-1 0,0 1 0,0-1 0,1 1 0,-1-1 0,0 1 0,0-1 0,0 1 0,0-1 0,0 1 0,0-1 0,0 1 0,0-1 0,0 1 0,0-1 0,-1 1 0,1-1 0,0 1 0,0-1 0,-1 0 0,0 0 0,0 0 0,0 0 0,0-1 0,-1 1 0,1 0 0,-1 0 0,1 1 0,0-1 0,-1 0 0,0 0 0,1 1 0,-1-1 0,-1 0 0,-31-6 0,-1 1 0,1 2 0,-1 1 0,-68 3 0,85 0 0,-121 7 297,2 5-1,-1 6 1,-257 69-1,195-26-941,-369 168-1,564-226 636,-68 30-36,-133 86 0,199-115 46,1 1 0,-1 0 0,1 1 0,0-1 0,1 1 0,-6 7 0,10-12 0,0 1 0,1-1 0,-1 0 0,1 0 0,-1 1 0,1-1 0,-1 0 0,1 1 0,0-1 0,-1 1 0,1-1 0,0 0 0,0 1 0,0-1 0,0 1 0,0-1 0,0 0 0,1 1 0,-1-1 0,0 0 0,1 1 0,-1-1 0,1 0 0,0 1 0,-1-1 0,1 0 0,0 0 0,0 0 0,-1 1 0,1-1 0,0 0 0,0 0 0,0-1 0,1 1 0,-1 0 0,0 0 0,0 0 0,0-1 0,1 1 0,-1 0 0,2 0 0,11 5 0,0 0 0,0-1 0,0-1 0,1 0 0,20 3 0,157 15 0,79-7-164,100-11-748,0-16 0,650-106 0,-805 73 912,-194 40 0,-1-1 0,0 0 0,39-19 0,-58 24 0,-1 0 0,1 0 0,0 0 0,-1-1 0,1 1 0,-1 0 0,1-1 0,-1 1 0,1-1 0,-1 1 0,0-1 0,0 0 0,2-3 0,-3 4 0,0 0 0,1-1 0,-1 1 0,0 0 0,0 0 0,0-1 0,0 1 0,0 0 0,-1 0 0,1 0 0,0-1 0,-1 1 0,1 0 0,0 0 0,-1 0 0,0 0 0,1 0 0,-1 0 0,1 0 0,-1 0 0,-1-1 0,-8-7 0,0 0 0,0 1 0,-1 0 0,-1 1 0,1 0 0,-1 1 0,0 0 0,-18-5 0,-259-84 0,-149-7-164,-176-3-652,-872-35-1,1396 134 817,182 0 0,187-2 0,151 6-164,1067 39-2282,-1133-17 3158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4:20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1826 1196 24575,'0'-1'0,"22"-775"0,-19 743 0,-3 32 0,0 1 0,0 0 0,0 0 0,0 0 0,0 0 0,0-1 0,0 1 0,0 0 0,0 0 0,0 0 0,0-1 0,0 1 0,0 0 0,0 0 0,0 0 0,0-1 0,0 1 0,0 0 0,0 0 0,0 0 0,0-1 0,0 1 0,0 0 0,0 0 0,0 0 0,0-1 0,0 1 0,1 0 0,-1 0 0,0 0 0,0 0 0,0-1 0,0 1 0,0 0 0,1 0 0,-1 0 0,0 0 0,0 0 0,0 0 0,0 0 0,1 0 0,-1-1 0,0 1 0,0 0 0,0 0 0,1 0 0,-1 0 0,0 0 0,0 0 0,0 0 0,1 0 0,-1 0 0,0 0 0,0 0 0,0 0 0,1 0 0,-1 1 0,0-1 0,0 0 0,0 0 0,1 0 0,-1 0 0,0 0 0,0 0 0,0 1 0,11 13 0,-6-6 0,1-1 0,0-2 0,0 1 0,0-1 0,1 0 0,0 0 0,0-1 0,1 0 0,-1 0 0,1-1 0,-1 0 0,1 0 0,13 3 0,13 1 0,60 4 0,-85-10 0,595 9 0,-581-9 0,-1 0 0,0 2 0,0 1 0,0 0 0,0 2 0,38 15 0,-47-17 0,681 243-815,-249-87 393,-330-119 422,395 128 0,-455-157 0,-55-12 0,0-1 0,0 1 0,0 0 0,0 0 0,0 0 0,0 0 0,0 0 0,0 0 0,0 0 0,0 0 0,0-1 0,0 1 0,0 0 0,0 0 0,0 0 0,0 0 0,0 0 0,0 0 0,0 0 0,0-1 0,0 1 0,0 0 0,0 0 0,0 0 0,0 0 0,0 0 0,0 0 0,0 0 0,0 0 0,0-1 0,0 1 0,0 0 0,1 0 0,-1 0 0,0 0 0,0 0 0,0 0 0,0 0 0,0 0 0,0 0 0,0 0 0,0 0 0,1 0 0,-1 0 0,0 0 0,0 0 0,0 0 0,0 0 0,0 0 0,0 0 0,0 0 0,1 0 0,-1 0 0,-29-15 0,-276-85 0,256 86 0,-286-77 0,-844-177-1665,-30 99-928,902 144 1968,-759-85 699,1032 105-75,-78-14-4,97 16 5,1-1-1,0 0 1,0-1 0,-25-13-1,37 17 2,0 0-1,0 0 0,1 0 0,-1 0 0,0-1 0,1 1 0,-1 0 0,1-1 0,-1 0 1,1 1-1,0-1 0,0 0 0,0 1 0,-1-1 0,0-3 0,2 4 0,0-1 0,0 1 0,0 0 0,0-1-1,0 1 1,0 0 0,0-1 0,0 1 0,0 0 0,1-1 0,-1 1 0,0 0-1,1 0 1,-1-1 0,1 1 0,0 0 0,-1 0 0,2-2 0,4-3 20,-1 1 1,1-1-1,0 1 1,0 1 0,0-1-1,1 1 1,11-6-1,17-6 292,1 1 0,66-19 0,92-10 554,454-38-1107,9 61-2359,-486 22 2453,0 8 1,171 31-1,-332-38 352,-1 0 0,1 0 0,0 1-1,-1 0 1,17 9 0,-24-11-151,0 0 0,0 0-1,0 0 1,-1 0 0,1 1 0,-1-1-1,1 1 1,-1-1 0,1 1 0,-1 0-1,0 0 1,0-1 0,0 1 0,0 0-1,0 0 1,0 0 0,0 0 0,-1 0-1,1 0 1,-1 1 0,1-1 0,-1 0-1,0 0 1,0 0 0,0 0 0,0 0-1,0 0 1,-1 1 0,1-1 0,0 0 0,-2 4-1,-1 0 70,0 0 0,0 0 0,-1-1 0,1 1 0,-1-1 0,0 0-1,-1 0 1,1 0 0,-1 0 0,0-1 0,0 0 0,-1 0 0,1 0 0,-1 0-1,-6 2 1,-26 14 254,-1-2 0,-1-1-1,-1-2 1,-71 16 0,-724 132-1370,493-105 490,233-35 400,107-23 103,0 1 0,1 0 0,-1 0 0,1 0 0,-1 0 0,1 0 0,-1 0 0,1 1 0,-3 1 0,5-3 0,0 1 0,0-1 0,0 0 0,0 0 0,-1 1 0,1-1 0,0 0 0,0 0 0,0 1 0,0-1 0,0 0 0,0 0 0,0 1 0,0-1 0,0 0 0,0 1 0,0-1 0,0 0 0,0 0 0,0 1 0,0-1 0,1 0 0,-1 0 0,0 1 0,0-1 0,0 0 0,0 0 0,0 0 0,1 1 0,-1-1 0,0 0 0,0 0 0,0 0 0,1 1 0,-1-1 0,0 0 0,0 0 0,1 0 0,-1 0 0,0 0 0,0 1 0,1-1 0,-1 0 0,0 0 0,0 0 0,1 0 0,9 3 0,0 0 0,0 0 0,18 1 0,125 13 0,1089 86 2058,-1214-100-1919,-21-2-153,-8 0 0,-72 10-327,0 5 0,1 2-1,-126 50 1,103-29-6485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4:21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144 2235 24575,'11'150'0,"-5"1000"-696,-65-3-506,54-1069 1134,-30 436-1245,-9 166-643,26-6 1285,19-581 916,3 0 1,5-1 0,29 134 0,-37-224-232,1 6 169,0 1-1,0-1 1,1 1-1,0-1 1,1 0-1,6 11 1,-9-19-148,-1 1 1,1 0-1,0 0 1,-1 0-1,1-1 1,0 1-1,0 0 1,0-1-1,0 1 1,0-1-1,0 1 1,-1-1-1,1 1 1,0-1-1,0 1 1,0-1-1,1 0 1,-1 0-1,0 0 1,0 1-1,0-1 1,0 0-1,2-1 0,-1 1 23,1-1 0,-1 0-1,1-1 1,-1 1-1,1 0 1,-1-1-1,0 0 1,0 1-1,0-1 1,0 0-1,0 0 1,0 0-1,3-4 1,9-15 269,0-1 1,19-38 0,-1-10 82,24-75 0,57-247-404,7-184-824,-6-156-165,60-1153-1233,-104-7-483,-63 1421 1716,-4 110 0,-3 98 0,-2 154 453,2-53 228,3 138 794,-3 24-485,0 0 1,0 0 0,1 0 0,-1 0-1,0 0 1,0 0 0,0-1-1,0 1 1,0 0 0,0 0 0,0 0-1,0 0 1,0 0 0,0 0 0,0 0-1,0-1 1,0 1 0,0 0 0,1 0-1,-1 0 1,0 0 0,0 0 0,0 0-1,0 0 1,0 0 0,0 0-1,0 0 1,1 0 0,-1 0 0,0 0-1,0 0 1,0 0 0,0 0 0,0 0-1,1 0 1,-1 0 0,0 0 0,0 0-1,0 0 1,0 0 0,0 0 0,0 0-1,1 0 1,-1 0 0,0 0-1,0 0 1,0 0 0,0 0 0,0 0-1,0 0 1,0 0 0,1 0 0,-1 0-1,0 1 1,0-1 0,0 0 0,0 0-1,0 0 1,0 0 0,0 0 0,0 0-1,17 39 821,171 602 1712,-48 36-492,-45-130-2704,368 2407-3930,-372-2352 3274,-45-311 657,-14-122 1148,-16-126-346,-16-42-146,0-1 0,0 1 0,0-1 0,1 0 0,-1 1 0,0-1 0,0 1 0,1-1 0,-1 1 0,0-1 0,1 0 0,-1 1 0,0-1 0,1 0 0,-1 1-1,1-1 1,-1 0 0,0 1 0,1-1 0,-1 0 0,1 0 0,-1 0 0,1 1 0,-1-1 0,1 0 0,-1 0 0,1 0 0,-1 0 0,1 0 0,-1 0 0,1 0 0,-1 0 0,1 0 0,0 0 0,2-4-2,1 0 0,-1-1 1,-1 1-1,1 0 0,-1-1 1,1 0-1,-1 0 1,-1 1-1,1-1 0,-1 0 1,2-8-1,33-158 1,5-103 0,-3-84 0,49-1264 868,-105 903 961,0 527-1038,-72-320 1,-42 53-991,87 332 222,-90-180 1,131 300 30,-2-6 94,-1 0-1,0 1 1,-11-13 0,17 24-110,0-1 1,0 0-1,-1 1 1,1-1 0,-1 1-1,1 0 1,-1-1-1,1 1 1,-1 0-1,1 0 1,-1 0 0,0 0-1,0 0 1,0 0-1,0 1 1,1-1-1,-1 0 1,0 1 0,0 0-1,0-1 1,0 1-1,0 0 1,0 0-1,0 0 1,0 0 0,0 1-1,0-1 1,0 0-1,-2 1 1,-1 2 41,1 0 0,0 0 0,0 0 0,0 0 0,0 1 0,1-1 0,0 1 0,-1 0 0,1 0 0,0 0-1,1 1 1,-5 7 0,-26 69 662,25-60-557,-45 133 978,-51 249 1,5 168-3203,78-438 1260,-2 20-673,5-31-1874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B4E07-C361-AF3D-4929-A6C374DBF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5B64E6-EEF4-79B8-3E51-609976EAF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915B7-552B-2B89-8B95-FE7890F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3A51F-BAC6-1C58-9BC8-F6095A0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30B5A-2B6B-553C-505D-B88C243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89761-9744-844A-6AB1-45922AE4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AB2943-2A41-ECC3-7946-2F0EA9D36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DA19B-5AF9-E1AA-765E-BA1AD795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C98C-9860-42BE-5FF7-D5CEDFED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DAFEF-7447-9412-6CBC-0C403DE4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3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22709-1D56-BB43-9A4D-FC0FA41D8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4B229F-04B7-4EB6-F984-C7A141CB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A6B3B-800D-868F-E04A-2F39172E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FD804-C35D-A59E-F434-C5A44EC2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F014-C074-60A2-40E4-AE0A30EA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D8382-C50F-7B45-FEFD-CFE5F792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93E7A-4BD1-1CC6-1F24-55CCD14B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3117D-CBCE-6D1E-6B44-364BCE62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D87CBF-AFBE-3C99-6F0C-A4DB5481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2F4442-AD2A-FEFA-62F4-3FA58D6A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348A-60D9-02DF-A3D7-5ED28CBE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1E64-0666-E460-7868-C4806059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54849-58D6-0FEE-E4F4-016D7E23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4928F5-B72B-E61A-80F8-66533953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F921C-00D6-CA59-75E9-9A1E214D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5B62E-DA62-FD7C-5B03-F14B04D6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B12D9-829A-5612-83B0-AF95BEEF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1D97AB-E998-6D97-D1A1-675F12AF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3C9483-69BA-47D9-DBBC-D2FBD7CD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AA4652-34DF-72FD-C12D-C2B86EFA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DC1ABA-B2D1-3C40-D5A5-8E9A3D7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1DA23-2613-7959-567D-02F7636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87D59E-C25C-7F70-7507-1C6ADAC2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03F87-A525-2789-AFCE-4CC9B5E0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6735C0-6225-D8CC-D322-9FFAE0B0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682F51-F669-2A7A-9004-CB33DF590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504576-B490-17D6-EE27-2AEB2133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F0B514-F717-7614-1195-8BBF1F9B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7FB5F5-6403-79BA-0EEA-06ACFDB6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1CE07-BC35-276D-6B46-D26CB7FB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BC674F-D3DD-6787-EDF7-22703B35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42773-C0F2-D42E-D837-1076BFA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995953-7607-C840-110F-C1A60113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56B8BA-4AE4-A776-76EA-DAA5750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A217D2-D206-E32C-4DD9-67247553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70A50E-BBF9-C57C-C72E-6DB1B44E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9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57591-B4CB-90F7-D04C-5FB242ED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F0E93-25BA-6E04-729E-085BD055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A3081-ED86-7F04-CAD0-6DDD07BF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DF89E3-F127-FB07-27DC-E8AC57E9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CA9546-A34E-BB72-8757-355B8875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469AF-1B4E-8B6F-865E-5AD47C8A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8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19BF-D55E-956F-56F5-745D291F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701206-E1A3-F622-3B77-4BCC4ED7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4E513D-6F09-D804-D82E-FCBF15BC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D8E9B-7AB5-2492-58BD-F7AED191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EEF328-9CA5-8C80-9F74-12F3E731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B0EA40-C0DC-8028-5C52-4C5203B1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52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3C86B-E174-CB66-7B6C-D38D6641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9E3E9F-FA53-55EC-BD1F-9A0F44E60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5160A-E6EA-AA1D-A9BC-A0EF27E2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10AFD-2CDB-4BB3-888D-4A6D5C114E2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2BDE0-7ADB-99CE-2454-A160C80C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82BEF-F562-C9BC-9F04-87E871B7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4.jpe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6A735A50-A1EE-38BB-7CA9-1ADE303E7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5"/>
          <a:stretch/>
        </p:blipFill>
        <p:spPr bwMode="auto">
          <a:xfrm>
            <a:off x="4762919" y="0"/>
            <a:ext cx="2454516" cy="26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89174430-752D-3E06-6970-66A58905D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b="2055"/>
          <a:stretch/>
        </p:blipFill>
        <p:spPr bwMode="auto">
          <a:xfrm>
            <a:off x="1959429" y="4519454"/>
            <a:ext cx="2306264" cy="23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DCAA358-D3D7-788B-2D94-0A6C71EF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47" y="2145324"/>
            <a:ext cx="3056953" cy="201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8CBBD-696D-C848-E3E7-E8F7969AD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>
                <a:solidFill>
                  <a:srgbClr val="FF0000"/>
                </a:solidFill>
              </a:rPr>
              <a:t>Р</a:t>
            </a:r>
            <a:r>
              <a:rPr lang="ru-RU" b="1" dirty="0" err="1">
                <a:solidFill>
                  <a:srgbClr val="0047D6"/>
                </a:solidFill>
              </a:rPr>
              <a:t>ж</a:t>
            </a:r>
            <a:r>
              <a:rPr lang="ru-RU" b="1" dirty="0" err="1">
                <a:solidFill>
                  <a:schemeClr val="accent2"/>
                </a:solidFill>
              </a:rPr>
              <a:t>а</a:t>
            </a: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</a:t>
            </a:r>
            <a:r>
              <a:rPr lang="ru-RU" b="1" dirty="0" err="1">
                <a:solidFill>
                  <a:srgbClr val="FFFF00"/>
                </a:solidFill>
              </a:rPr>
              <a:t>а</a:t>
            </a:r>
            <a:r>
              <a:rPr lang="ru-RU" b="1" dirty="0" err="1">
                <a:solidFill>
                  <a:srgbClr val="FF01ED"/>
                </a:solidFill>
              </a:rPr>
              <a:t>С</a:t>
            </a:r>
            <a:r>
              <a:rPr lang="ru-RU" b="1" dirty="0" err="1">
                <a:solidFill>
                  <a:srgbClr val="0070C0"/>
                </a:solidFill>
              </a:rPr>
              <a:t>м</a:t>
            </a:r>
            <a:r>
              <a:rPr lang="ru-RU" b="1" dirty="0" err="1">
                <a:solidFill>
                  <a:schemeClr val="accent5"/>
                </a:solidFill>
              </a:rPr>
              <a:t>е</a:t>
            </a:r>
            <a:r>
              <a:rPr lang="ru-RU" b="1" dirty="0" err="1">
                <a:solidFill>
                  <a:srgbClr val="FF0000"/>
                </a:solidFill>
              </a:rPr>
              <a:t>я</a:t>
            </a:r>
            <a:r>
              <a:rPr lang="ru-RU" b="1" dirty="0" err="1">
                <a:solidFill>
                  <a:srgbClr val="0047D6"/>
                </a:solidFill>
              </a:rPr>
              <a:t>к</a:t>
            </a:r>
            <a:r>
              <a:rPr lang="ru-RU" b="1" dirty="0" err="1">
                <a:solidFill>
                  <a:schemeClr val="accent2"/>
                </a:solidFill>
              </a:rPr>
              <a:t>а</a:t>
            </a:r>
            <a:r>
              <a:rPr lang="ru-RU" b="1" dirty="0" err="1">
                <a:solidFill>
                  <a:schemeClr val="accent4"/>
                </a:solidFill>
              </a:rPr>
              <a:t>.</a:t>
            </a:r>
            <a:r>
              <a:rPr lang="ru-RU" b="1" dirty="0" err="1">
                <a:solidFill>
                  <a:srgbClr val="FFFF00"/>
                </a:solidFill>
              </a:rPr>
              <a:t>р</a:t>
            </a:r>
            <a:r>
              <a:rPr lang="ru-RU" b="1" dirty="0" err="1">
                <a:solidFill>
                  <a:srgbClr val="FF01ED"/>
                </a:solidFill>
              </a:rPr>
              <a:t>у</a:t>
            </a:r>
            <a:endParaRPr lang="ru-RU" b="1" dirty="0">
              <a:solidFill>
                <a:srgbClr val="FF01ED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618A5-5774-781B-D93E-913EE0FFB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Flask</a:t>
            </a:r>
            <a:endParaRPr lang="ru-RU" dirty="0"/>
          </a:p>
          <a:p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Разработчик: Калин Алексей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EF472B0D-89D2-AABB-578E-061829F2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849"/>
            <a:ext cx="2170701" cy="21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Изображение выглядит как Человеческое лицо, человек, одежда, челюст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280D241-7511-B7FB-388A-EF381D0FB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87" y="4572286"/>
            <a:ext cx="3098413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955EA-DAE9-4B0F-FFD0-A2CF202F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760" y="17617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Библиотеки и ресурсы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803EDD-BD0E-A7E7-37AB-F7CD8A1F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996737"/>
            <a:ext cx="4470400" cy="2864526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ловек, Человеческое лицо, Лоб, Подбород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5E1D42-0ECF-A87B-AC1C-3AFFD3192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81" y="5149772"/>
            <a:ext cx="2277638" cy="1708228"/>
          </a:xfrm>
          <a:prstGeom prst="rect">
            <a:avLst/>
          </a:prstGeom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5448AEE9-7694-47CC-EBC4-C63C7B51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6737"/>
            <a:ext cx="2277638" cy="24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 descr="Изображение выглядит как пиксель, Красочност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2E4ABF5-DA49-E320-3ACD-C83697FA8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60" y="1867514"/>
            <a:ext cx="4022516" cy="24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1D2F04CF-A558-A747-7CC1-6F884C92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94" y="2047031"/>
            <a:ext cx="3016210" cy="30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2740-FCF8-F814-49A5-85975B92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Таблицы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348B0-76E0-9095-51C8-41DBEFDA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07" y="2764285"/>
            <a:ext cx="2873567" cy="13979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5E3471-338D-9425-468C-F8346CAD0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661" y="1438722"/>
            <a:ext cx="7554379" cy="7716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0F345-9AD7-5F43-7851-0C7EA3625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534" y="4899917"/>
            <a:ext cx="738290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B3734-8823-D110-9960-CA3D4B90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13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Демонстрация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5D7E866F-7CA8-5131-717F-B5B95723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0" y="1795146"/>
            <a:ext cx="8412480" cy="50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BC366A2-5451-7F23-499D-FDED6E49EB8E}"/>
                  </a:ext>
                </a:extLst>
              </p14:cNvPr>
              <p14:cNvContentPartPr/>
              <p14:nvPr/>
            </p14:nvContentPartPr>
            <p14:xfrm>
              <a:off x="7711480" y="2234960"/>
              <a:ext cx="360" cy="3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BC366A2-5451-7F23-499D-FDED6E49E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8480" y="21719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7E4C6E1-EA1D-7CF3-0157-8492256F6DD4}"/>
                  </a:ext>
                </a:extLst>
              </p14:cNvPr>
              <p14:cNvContentPartPr/>
              <p14:nvPr/>
            </p14:nvContentPartPr>
            <p14:xfrm>
              <a:off x="9308800" y="1764080"/>
              <a:ext cx="1687680" cy="1785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7E4C6E1-EA1D-7CF3-0157-8492256F6D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6160" y="1701080"/>
                <a:ext cx="1813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8053C1E9-ECD2-9DF9-8D3E-BD423ECDA68B}"/>
                  </a:ext>
                </a:extLst>
              </p14:cNvPr>
              <p14:cNvContentPartPr/>
              <p14:nvPr/>
            </p14:nvContentPartPr>
            <p14:xfrm>
              <a:off x="3382880" y="1635920"/>
              <a:ext cx="4714920" cy="3560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8053C1E9-ECD2-9DF9-8D3E-BD423ECDA6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0240" y="1573217"/>
                <a:ext cx="4840560" cy="481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F8FA1AA-29D7-0AA7-1EBA-B12335E03F6E}"/>
                  </a:ext>
                </a:extLst>
              </p14:cNvPr>
              <p14:cNvContentPartPr/>
              <p14:nvPr/>
            </p14:nvContentPartPr>
            <p14:xfrm>
              <a:off x="6689120" y="1775960"/>
              <a:ext cx="3800880" cy="68328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F8FA1AA-29D7-0AA7-1EBA-B12335E03F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6480" y="1713320"/>
                <a:ext cx="392652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196F9E54-78FA-9E9F-C69B-CEEFCFEB7EEA}"/>
                  </a:ext>
                </a:extLst>
              </p14:cNvPr>
              <p14:cNvContentPartPr/>
              <p14:nvPr/>
            </p14:nvContentPartPr>
            <p14:xfrm>
              <a:off x="497840" y="3952160"/>
              <a:ext cx="712800" cy="41014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196F9E54-78FA-9E9F-C69B-CEEFCFEB7E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840" y="3889520"/>
                <a:ext cx="838440" cy="42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999F3F0D-01A3-5A2E-53DA-1244BC9EAD33}"/>
                  </a:ext>
                </a:extLst>
              </p14:cNvPr>
              <p14:cNvContentPartPr/>
              <p14:nvPr/>
            </p14:nvContentPartPr>
            <p14:xfrm>
              <a:off x="8036600" y="1470240"/>
              <a:ext cx="834120" cy="208800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999F3F0D-01A3-5A2E-53DA-1244BC9EAD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3960" y="1407600"/>
                <a:ext cx="959760" cy="22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96" name="Группа 4095">
            <a:extLst>
              <a:ext uri="{FF2B5EF4-FFF2-40B4-BE49-F238E27FC236}">
                <a16:creationId xmlns:a16="http://schemas.microsoft.com/office/drawing/2014/main" id="{BEAE8BD8-76C6-5014-8C11-94F36AC3F339}"/>
              </a:ext>
            </a:extLst>
          </p:cNvPr>
          <p:cNvGrpSpPr/>
          <p:nvPr/>
        </p:nvGrpSpPr>
        <p:grpSpPr>
          <a:xfrm>
            <a:off x="7476080" y="486800"/>
            <a:ext cx="4294440" cy="6812200"/>
            <a:chOff x="7476080" y="486800"/>
            <a:chExt cx="4294440" cy="68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35CC038-3444-25AC-3DF6-3FEDD2A8C21A}"/>
                    </a:ext>
                  </a:extLst>
                </p14:cNvPr>
                <p14:cNvContentPartPr/>
                <p14:nvPr/>
              </p14:nvContentPartPr>
              <p14:xfrm>
                <a:off x="8746880" y="1548440"/>
                <a:ext cx="1579320" cy="27313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35CC038-3444-25AC-3DF6-3FEDD2A8C2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3880" y="1485800"/>
                  <a:ext cx="1704960" cy="28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5FD97B-2F9F-7007-093E-9D9B4ABB5D2C}"/>
                    </a:ext>
                  </a:extLst>
                </p14:cNvPr>
                <p14:cNvContentPartPr/>
                <p14:nvPr/>
              </p14:nvContentPartPr>
              <p14:xfrm>
                <a:off x="10061600" y="2058920"/>
                <a:ext cx="1708920" cy="4305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5FD97B-2F9F-7007-093E-9D9B4ABB5D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98960" y="1996280"/>
                  <a:ext cx="18345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8C943C4-F8A7-F0CC-D565-9222733B7AFD}"/>
                    </a:ext>
                  </a:extLst>
                </p14:cNvPr>
                <p14:cNvContentPartPr/>
                <p14:nvPr/>
              </p14:nvContentPartPr>
              <p14:xfrm>
                <a:off x="10656680" y="1552400"/>
                <a:ext cx="802080" cy="25970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8C943C4-F8A7-F0CC-D565-9222733B7A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93680" y="1489760"/>
                  <a:ext cx="927720" cy="27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5D118CD-46FF-1D49-D167-B8EEA1A15909}"/>
                    </a:ext>
                  </a:extLst>
                </p14:cNvPr>
                <p14:cNvContentPartPr/>
                <p14:nvPr/>
              </p14:nvContentPartPr>
              <p14:xfrm>
                <a:off x="8401640" y="486800"/>
                <a:ext cx="2488680" cy="62996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5D118CD-46FF-1D49-D167-B8EEA1A15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38640" y="423800"/>
                  <a:ext cx="2614320" cy="64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B4737D0-FDB6-4F5C-9DBB-5E7E52C26BDA}"/>
                    </a:ext>
                  </a:extLst>
                </p14:cNvPr>
                <p14:cNvContentPartPr/>
                <p14:nvPr/>
              </p14:nvContentPartPr>
              <p14:xfrm>
                <a:off x="8555720" y="2728880"/>
                <a:ext cx="536040" cy="14018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B4737D0-FDB6-4F5C-9DBB-5E7E52C26BD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93080" y="2665880"/>
                  <a:ext cx="661680" cy="15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F3D881A-D875-EDCA-639D-ECCCEFEF5EBA}"/>
                    </a:ext>
                  </a:extLst>
                </p14:cNvPr>
                <p14:cNvContentPartPr/>
                <p14:nvPr/>
              </p14:nvContentPartPr>
              <p14:xfrm>
                <a:off x="7476080" y="1823760"/>
                <a:ext cx="2981160" cy="54752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F3D881A-D875-EDCA-639D-ECCCEFEF5E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13080" y="1761120"/>
                  <a:ext cx="3106800" cy="56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97" name="Рукописный ввод 4096">
                <a:extLst>
                  <a:ext uri="{FF2B5EF4-FFF2-40B4-BE49-F238E27FC236}">
                    <a16:creationId xmlns:a16="http://schemas.microsoft.com/office/drawing/2014/main" id="{DD8BCA65-FE7B-826D-B61F-26049A92BDE0}"/>
                  </a:ext>
                </a:extLst>
              </p14:cNvPr>
              <p14:cNvContentPartPr/>
              <p14:nvPr/>
            </p14:nvContentPartPr>
            <p14:xfrm>
              <a:off x="2064920" y="1226160"/>
              <a:ext cx="2168640" cy="6086160"/>
            </p14:xfrm>
          </p:contentPart>
        </mc:Choice>
        <mc:Fallback>
          <p:pic>
            <p:nvPicPr>
              <p:cNvPr id="4097" name="Рукописный ввод 4096">
                <a:extLst>
                  <a:ext uri="{FF2B5EF4-FFF2-40B4-BE49-F238E27FC236}">
                    <a16:creationId xmlns:a16="http://schemas.microsoft.com/office/drawing/2014/main" id="{DD8BCA65-FE7B-826D-B61F-26049A92BDE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02280" y="1163520"/>
                <a:ext cx="2294280" cy="621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635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РжакаСмеяка.ру</vt:lpstr>
      <vt:lpstr>Библиотеки и ресурсы</vt:lpstr>
      <vt:lpstr>Таблицы Базы Данных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Калин</dc:creator>
  <cp:lastModifiedBy>Алексей Калин</cp:lastModifiedBy>
  <cp:revision>3</cp:revision>
  <dcterms:created xsi:type="dcterms:W3CDTF">2024-11-21T20:56:47Z</dcterms:created>
  <dcterms:modified xsi:type="dcterms:W3CDTF">2025-05-16T14:46:25Z</dcterms:modified>
</cp:coreProperties>
</file>