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21:17:46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1722 1 24575,'-26'2'0,"1"0"0,0 2 0,-28 8 0,18-4 0,-42 9 0,-182 35 0,193-42 0,-131 2 0,126-12 0,-94 11 0,132-6 0,0 1 0,0 2 0,1 1 0,-61 26 0,42-12 0,-18 8 0,2 3 0,-73 48 0,126-71 0,1 0 0,0 1 0,0 0 0,1 1 0,1 1 0,0 0 0,1 0 0,1 1 0,0 0 0,1 1 0,0 0 0,-9 30 0,11-25 0,1 0 0,0 0 0,2 1 0,0 0 0,2-1 0,0 1 0,1 0 0,2 0 0,7 42 0,26 77 0,61 160 0,-84-272 0,2 0 0,2-1 0,19 27 0,6 11 0,-34-51 0,-1 0 0,0 0 0,-2 1 0,1 0 0,2 25 0,9 28 0,9 12 0,56 123 0,-62-161 0,-3 2 0,15 59 0,4 12 0,5-2 0,84 227 0,-103-298 0,2-1 0,2-1 0,41 53 0,-60-86 0,31 46 0,-2 2 0,-3 0 0,-2 3 0,27 73 0,-45-102 0,1-1 0,2 0 0,0-1 0,2-1 0,2 0 0,0-1 0,32 32 0,51 31 0,-67-61 0,-2 2 0,37 40 0,-58-54 0,1 0 0,0-1 0,1-1 0,1 0 0,0-1 0,1-1 0,1 0 0,0-1 0,19 9 0,-14-8 0,1 0 0,-1 2 0,23 20 0,1-1 0,-8-10 0,1-2 0,1-2 0,74 25 0,-41-17 0,-52-18-273,-2 0 0,1 0 0,-1 2 0,29 22 0,-28-18-6553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21:18:03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1788 24575,'95'2'0,"108"-5"0,-176 0 0,1-3 0,-1 0 0,0-2 0,-1 0 0,33-17 0,-10 1 0,-1-3 0,65-48 0,-16 10 0,-34 25 0,70-43 0,-120 75 0,0-2 0,0 1 0,-1-2 0,-1 0 0,12-13 0,-9 9 0,1 0 0,17-13 0,-4 6 0,-1-2 0,-1-1 0,-2-1 0,29-37 0,84-101-169,86-71-9184,-211 222 11771,-1 0 1,16-23-1,14-32-109,-28 45-2319,1 0-1,1 0 1,31-35-1,196-185 11,-220 221 0,-2 0 0,2 0 0,0 2 0,2 0 0,49-32 0,25-1-1365,-71 38-5461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21:18:06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24575,'25'1'0,"1"2"0,34 7 0,-32-4 0,41 2 0,94-9 0,-95-1 0,86 8 0,63 35 0,-145-24 0,105 11 0,-42-15 0,109 4 0,594-18 0,-808 3 0,-1 1 0,1 1 0,-1 1 0,36 12 0,-7-2 0,61 9 0,-67-15 0,94 29 0,-121-31 0,1 0 0,37 4 0,-20-4 0,-6 2 0,0 2 0,46 19 0,-4 0 0,33 12 0,-69-24 0,1-2 0,0-2 0,72 14 0,64 9 0,-90-17 0,-41-7 0,80 34 0,-129-47 0,25 11-1238,44 28 0,-53-29 623,0 0-1,0-1 1,0-1 0,1-1-1,0 0 1,24 5-1,115 15 7400,-81-16-6703,-43-7-804,33 8 0,-45-7-6103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21:19:18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2070 24575,'25'-1'0,"0"-1"0,0-1 0,-1-1 0,0-1 0,45-16 0,110-58 0,-111 46 0,50-10 0,2-1 0,-50 16 0,-44 19 0,36-18 0,74-34 0,-92 44 0,80-45 0,-17-2 0,122-82 0,-186 114 0,-8 8 0,37-36 0,-10 5 0,-33 31 0,45-50 0,-58 55 0,0 0 0,2 1 0,0 1 0,0 0 0,36-22 0,4 0 0,71-62 0,-26 19 0,-61 48 0,-24 18 0,36-22 0,7 0 0,-16 9 0,0 2 0,2 3 0,67-27 0,123-45 0,-159 61 0,162-50 0,-117 43 0,-85 27 0,68-16 0,-14 7 0,-62 15 0,1 2 0,0 0 0,42-2 0,-36 5 0,0-1 0,67-20 0,28-4 0,23 15 0,260 10 0,-208 7 0,2840-3 0,-2869-14 0,-3 1 0,-23 0 0,-8 0 0,-93 12 0,86-13 0,-42-2 0,0 5 0,124 1 0,936 11-5287,-651-1 3790,-420 3 3759,0 4-1,121 25 0,-177-27-2261,40 0 0,-52-5 0,-1 0 0,1 2 0,0 0 0,-1 0 0,0 2 0,0 0 0,0 0 0,17 9 0,-22-8-141,182 98-7176,-111-54 9122,-13-5 3947,99 48-5851,-147-84 99,-1-2 0,1 0 0,0-2 0,21 3 0,-16-3 0,49 15 0,-39-7 0,1-1 0,50 9 0,-34-9 0,-33-7 0,0 0 0,23 1 0,10 0 0,-1 2 0,0 2 0,0 2 0,95 35 0,-114-33 0,-13-5 0,-1-1 0,1 0 0,1-1 0,-1-2 0,1 0 0,33 3 0,233-8 122,-103-1-1609,-160 2-5339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B4E07-C361-AF3D-4929-A6C374DBF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5B64E6-EEF4-79B8-3E51-609976EAF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3915B7-552B-2B89-8B95-FE7890F2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23A51F-BAC6-1C58-9BC8-F6095A0A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30B5A-2B6B-553C-505D-B88C2435D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89761-9744-844A-6AB1-45922AE4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AB2943-2A41-ECC3-7946-2F0EA9D36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DA19B-5AF9-E1AA-765E-BA1AD795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DC98C-9860-42BE-5FF7-D5CEDFED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DAFEF-7447-9412-6CBC-0C403DE4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33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E22709-1D56-BB43-9A4D-FC0FA41D8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4B229F-04B7-4EB6-F984-C7A141CB0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0A6B3B-800D-868F-E04A-2F39172E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DFD804-C35D-A59E-F434-C5A44EC2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F014-C074-60A2-40E4-AE0A30EA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87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D8382-C50F-7B45-FEFD-CFE5F792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93E7A-4BD1-1CC6-1F24-55CCD14B0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B3117D-CBCE-6D1E-6B44-364BCE62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D87CBF-AFBE-3C99-6F0C-A4DB5481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2F4442-AD2A-FEFA-62F4-3FA58D6A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60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C348A-60D9-02DF-A3D7-5ED28CBE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B31E64-0666-E460-7868-C48060591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54849-58D6-0FEE-E4F4-016D7E23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4928F5-B72B-E61A-80F8-66533953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F921C-00D6-CA59-75E9-9A1E214D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66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45B62E-DA62-FD7C-5B03-F14B04D6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B12D9-829A-5612-83B0-AF95BEEF5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91D97AB-E998-6D97-D1A1-675F12AFE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3C9483-69BA-47D9-DBBC-D2FBD7CD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AA4652-34DF-72FD-C12D-C2B86EFA8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DC1ABA-B2D1-3C40-D5A5-8E9A3D7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4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1DA23-2613-7959-567D-02F7636E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87D59E-C25C-7F70-7507-1C6ADAC2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C03F87-A525-2789-AFCE-4CC9B5E06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6735C0-6225-D8CC-D322-9FFAE0B086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4682F51-F669-2A7A-9004-CB33DF590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504576-B490-17D6-EE27-2AEB2133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F0B514-F717-7614-1195-8BBF1F9B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7FB5F5-6403-79BA-0EEA-06ACFDB6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64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1CE07-BC35-276D-6B46-D26CB7FB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BC674F-D3DD-6787-EDF7-22703B35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342773-C0F2-D42E-D837-1076BFA7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995953-7607-C840-110F-C1A60113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1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56B8BA-4AE4-A776-76EA-DAA5750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A217D2-D206-E32C-4DD9-67247553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70A50E-BBF9-C57C-C72E-6DB1B44E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394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157591-B4CB-90F7-D04C-5FB242ED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5F0E93-25BA-6E04-729E-085BD055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4A3081-ED86-7F04-CAD0-6DDD07BF3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DF89E3-F127-FB07-27DC-E8AC57E9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BCA9546-A34E-BB72-8757-355B8875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0469AF-1B4E-8B6F-865E-5AD47C8A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68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C19BF-D55E-956F-56F5-745D291F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701206-E1A3-F622-3B77-4BCC4ED71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4E513D-6F09-D804-D82E-FCBF15BC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6CD8E9B-7AB5-2492-58BD-F7AED191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EEF328-9CA5-8C80-9F74-12F3E731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B0EA40-C0DC-8028-5C52-4C5203B1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525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3C86B-E174-CB66-7B6C-D38D6641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9E3E9F-FA53-55EC-BD1F-9A0F44E60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75160A-E6EA-AA1D-A9BC-A0EF27E2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10AFD-2CDB-4BB3-888D-4A6D5C114E22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2BDE0-7ADB-99CE-2454-A160C80CA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882BEF-F562-C9BC-9F04-87E871B75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06F827-821D-487D-BBAC-2CAD1FA058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38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10" Type="http://schemas.openxmlformats.org/officeDocument/2006/relationships/customXml" Target="../ink/ink2.xml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Графика, графический дизайн, снимок экрана, иллюстрация">
            <a:extLst>
              <a:ext uri="{FF2B5EF4-FFF2-40B4-BE49-F238E27FC236}">
                <a16:creationId xmlns:a16="http://schemas.microsoft.com/office/drawing/2014/main" id="{3BCDE2F5-4286-A76F-922F-F3E813A5D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8CBBD-696D-C848-E3E7-E8F7969AD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Happy World Monitoring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7618A5-5774-781B-D93E-913EE0FFB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 err="1"/>
              <a:t>PyQt</a:t>
            </a:r>
            <a:endParaRPr lang="ru-RU" dirty="0"/>
          </a:p>
          <a:p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Разработчик: Калин Алексей</a:t>
            </a:r>
          </a:p>
        </p:txBody>
      </p:sp>
    </p:spTree>
    <p:extLst>
      <p:ext uri="{BB962C8B-B14F-4D97-AF65-F5344CB8AC3E}">
        <p14:creationId xmlns:p14="http://schemas.microsoft.com/office/powerpoint/2010/main" val="159194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ка, графический дизайн, снимок экрана, иллюстрация">
            <a:extLst>
              <a:ext uri="{FF2B5EF4-FFF2-40B4-BE49-F238E27FC236}">
                <a16:creationId xmlns:a16="http://schemas.microsoft.com/office/drawing/2014/main" id="{B186FF3B-33A6-2C33-CCD7-DE6F5FEAE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955EA-DAE9-4B0F-FFD0-A2CF202FC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0991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Библиотеки и ресурсы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C31904-5881-AE6E-1DFF-03992DAF5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83" y="964199"/>
            <a:ext cx="3419952" cy="288647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EACC4A-44BC-AB93-5E30-A472ACBA0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686" y="967938"/>
            <a:ext cx="6220693" cy="95263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77AD5A-1A83-13B4-395A-9676CBA5B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686" y="2083591"/>
            <a:ext cx="7373379" cy="6668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CACE208-54B6-C8FD-F6E3-B71A6855A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2422" y="2945676"/>
            <a:ext cx="7011378" cy="9050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CE6FCC0-4795-F979-7FB5-D667A2732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0736" y="4013697"/>
            <a:ext cx="798306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1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ка, графический дизайн, снимок экрана, иллюстрация">
            <a:extLst>
              <a:ext uri="{FF2B5EF4-FFF2-40B4-BE49-F238E27FC236}">
                <a16:creationId xmlns:a16="http://schemas.microsoft.com/office/drawing/2014/main" id="{2E65811D-2BA7-68A6-8B0D-FFF28C815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52740-FCF8-F814-49A5-85975B92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FF0000"/>
                </a:solidFill>
              </a:rPr>
              <a:t>Таблицы Базы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90B9CF-6D66-6B63-8F3F-F76637436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17" y="1632151"/>
            <a:ext cx="4940843" cy="184189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29B043-1719-0834-377E-82E5BB5EF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8838" y="2971978"/>
            <a:ext cx="2295845" cy="4858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040EA1-0BEE-105A-C5CD-42A07F9EB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3961" y="1744521"/>
            <a:ext cx="3019846" cy="57158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51D26C8-C91A-D669-4F93-059C2C500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0060" y="3955211"/>
            <a:ext cx="7506748" cy="115268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C672E6-45C6-7614-7185-4874AB506D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306" y="1719266"/>
            <a:ext cx="1752845" cy="14956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16593356-E582-6475-9D19-4A164837A120}"/>
                  </a:ext>
                </a:extLst>
              </p14:cNvPr>
              <p14:cNvContentPartPr/>
              <p14:nvPr/>
            </p14:nvContentPartPr>
            <p14:xfrm>
              <a:off x="546654" y="2469778"/>
              <a:ext cx="789480" cy="1526040"/>
            </p14:xfrm>
          </p:contentPart>
        </mc:Choice>
        <mc:Fallback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16593356-E582-6475-9D19-4A164837A1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534" y="2463658"/>
                <a:ext cx="801720" cy="15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8C40699C-E1AF-643B-8C21-BCC187BB6879}"/>
                  </a:ext>
                </a:extLst>
              </p14:cNvPr>
              <p14:cNvContentPartPr/>
              <p14:nvPr/>
            </p14:nvContentPartPr>
            <p14:xfrm>
              <a:off x="1818174" y="2046778"/>
              <a:ext cx="860400" cy="644400"/>
            </p14:xfrm>
          </p:contentPart>
        </mc:Choice>
        <mc:Fallback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8C40699C-E1AF-643B-8C21-BCC187BB68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2054" y="2040658"/>
                <a:ext cx="87264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C8488019-6446-BED9-1C29-93E3D1B7462B}"/>
                  </a:ext>
                </a:extLst>
              </p14:cNvPr>
              <p14:cNvContentPartPr/>
              <p14:nvPr/>
            </p14:nvContentPartPr>
            <p14:xfrm>
              <a:off x="1944534" y="2921938"/>
              <a:ext cx="1661760" cy="28188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C8488019-6446-BED9-1C29-93E3D1B746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8414" y="2915818"/>
                <a:ext cx="1674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" name="Рукописный ввод 30">
                <a:extLst>
                  <a:ext uri="{FF2B5EF4-FFF2-40B4-BE49-F238E27FC236}">
                    <a16:creationId xmlns:a16="http://schemas.microsoft.com/office/drawing/2014/main" id="{7C27DB1C-31B0-FE36-E6D3-4764F9AF83E6}"/>
                  </a:ext>
                </a:extLst>
              </p14:cNvPr>
              <p14:cNvContentPartPr/>
              <p14:nvPr/>
            </p14:nvContentPartPr>
            <p14:xfrm>
              <a:off x="1857051" y="1488956"/>
              <a:ext cx="4844520" cy="745200"/>
            </p14:xfrm>
          </p:contentPart>
        </mc:Choice>
        <mc:Fallback>
          <p:pic>
            <p:nvPicPr>
              <p:cNvPr id="31" name="Рукописный ввод 30">
                <a:extLst>
                  <a:ext uri="{FF2B5EF4-FFF2-40B4-BE49-F238E27FC236}">
                    <a16:creationId xmlns:a16="http://schemas.microsoft.com/office/drawing/2014/main" id="{7C27DB1C-31B0-FE36-E6D3-4764F9AF83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50931" y="1482836"/>
                <a:ext cx="4856760" cy="75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57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ка, графический дизайн, снимок экрана, иллюстрация">
            <a:extLst>
              <a:ext uri="{FF2B5EF4-FFF2-40B4-BE49-F238E27FC236}">
                <a16:creationId xmlns:a16="http://schemas.microsoft.com/office/drawing/2014/main" id="{B9B66D06-7D76-8BD9-14E9-2B3B65327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B3734-8823-D110-9960-CA3D4B90E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Непосредственная работа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1927635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18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Happy World Monitoring</vt:lpstr>
      <vt:lpstr>Библиотеки и ресурсы</vt:lpstr>
      <vt:lpstr>Таблицы Базы Данных</vt:lpstr>
      <vt:lpstr>Непосредственная работа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Калин</dc:creator>
  <cp:lastModifiedBy>Алексей Калин</cp:lastModifiedBy>
  <cp:revision>1</cp:revision>
  <dcterms:created xsi:type="dcterms:W3CDTF">2024-11-21T20:56:47Z</dcterms:created>
  <dcterms:modified xsi:type="dcterms:W3CDTF">2024-11-21T21:21:28Z</dcterms:modified>
</cp:coreProperties>
</file>