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71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61" r:id="rId17"/>
    <p:sldId id="262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6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2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0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37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0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CB8FC3-78E0-48F8-87A8-17DCBF4CC16C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D14260-07CE-4F16-96E6-9AAEF44AE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ahstiva.github.io/e-shop/catalog.html" TargetMode="External"/><Relationship Id="rId2" Type="http://schemas.openxmlformats.org/officeDocument/2006/relationships/hyperlink" Target="https://sahstiva.github.io/e-sh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hstiva.github.io/e-shop/product.html" TargetMode="External"/><Relationship Id="rId5" Type="http://schemas.openxmlformats.org/officeDocument/2006/relationships/hyperlink" Target="https://sahstiva.github.io/e-shop/register.html" TargetMode="External"/><Relationship Id="rId4" Type="http://schemas.openxmlformats.org/officeDocument/2006/relationships/hyperlink" Target="https://sahstiva.github.io/e-shop/car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0223-4B23-E201-96E8-BD068BD0A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Интернет-магазин товаров 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058018-B0EC-1855-D9E1-6E0CD2CDE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ПИ(б)-1-21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Сейдимамбетов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Адилет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ст. преп. Марченко Т.Н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81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3BDC42-0930-764B-486F-905EF6D8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149087"/>
            <a:ext cx="11897139" cy="6579704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проекте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элементов в 1 ряду, 2 ряда: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 фирменного стиля (изображение);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Текстовое описание.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Фотоальбом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элемента: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Обложка альбома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</a:p>
          <a:p>
            <a:pPr marL="1600200" lvl="3" indent="-2286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Галерея фотографий, открывающихся в лайтбоксе</a:t>
            </a:r>
          </a:p>
          <a:p>
            <a:pPr marL="2057400" lvl="4" indent="-2286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Фотография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57400" lvl="4" indent="-2286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Кнопки навигации «направо», «налево»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57400" lvl="4" indent="-2286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«Крестик» – закрыть лайтбокс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Подвал страницы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57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8C0F-3E40-B4F5-6295-91B8DEB5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7065"/>
            <a:ext cx="7729728" cy="1188720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верстке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2F79B-F7AF-039D-44FD-587A4647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69" y="2087217"/>
            <a:ext cx="9134061" cy="470120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None/>
              <a:tabLst>
                <a:tab pos="630555" algn="l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Верстка страниц сайта должна корректно (без визуальных и технических ошибок) отображаться и быть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кроссбраузерной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следующих браузерах:</a:t>
            </a: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Mozilla Firefox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версии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45+;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Internet Explorer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версии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10+;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Microsoft Edge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версии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25.10586+;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Google Chrome 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версии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49+;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Apple Safari версии 8+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630555" algn="l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операционных системах Windows и Mac OS, с включенной графикой при разрешении экрана пользователя от 1280 точек, в ширину, и выше. Ширина экрана должна определяться макетом.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None/>
              <a:tabLst>
                <a:tab pos="630555" algn="l"/>
              </a:tabLst>
            </a:pP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Верстка страниц сайта должна корректно (без визуальных и технических ошибок) отображаться на мобильных устройствах в операционных системах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9+, </a:t>
            </a:r>
            <a:r>
              <a:rPr lang="ru-RU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5+, Windows Phone 8.1+.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6165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6824F-93A1-0730-7D6D-B22B7528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Регистрационная форма 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568EC-0357-4E02-B0F7-CC846CCC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странице «Регистрационная форма участника» пользователь должен иметь возможность посредством веб-интерфейса записаться . Форма должна содержать следующие поля: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Имя (обязательно для заполнения);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 (обязательно для заполнения);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Телефон;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Примечание (максимум 100 символов). При нажатии на кнопку «Зарегистрироваться» сообщение отправляется на электронный почтовый ящик заказчика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70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11252-D313-EADB-AB43-28A969EB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Контакты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69860-B18F-39A1-56BB-E2A56969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разделе «Контакты» должна быть представлена контактная информация компании: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Адрес, телефоны, факс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Адреса электронной почты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ICQ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Карта проезда «Контакты» - это типовая статическая страница. Она может редактироваться и дополняться в административной части сайта.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44855-E9F9-BDD8-EC20-AC3C2D3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хранению данных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5503-2528-1518-06FF-0E1C354D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Все данные сайта должны храниться в структурированном виде под управлением реляционной СУБД. Исключения составляют файлы данных, предназначенные для просмотра и скачивания (изображения, видео, документы и т.п.). Такие файлы сохраняются в файловой системе, а в БД размещаются ссылки на 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04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E2366-4EFC-EEC2-9590-884DDDA9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языкам программирования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C5D21-3E75-929F-8830-5AA0E540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статических страниц и шаблонов должны использоваться языки PHP, XHTML 1.0 и CSS3. Исходный код должен разрабатываться в соответствии со стандартами W3C (HTML 5.0). Для реализации интерактивных элементов клиентской части должны использоваться языки JavaScript и DHTML. Для реализации динамических страниц должен использоваться язык PHP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2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0BFDB-F615-60B1-4785-9CF4E6EF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67" y="129805"/>
            <a:ext cx="7729728" cy="1188720"/>
          </a:xfrm>
        </p:spPr>
        <p:txBody>
          <a:bodyPr/>
          <a:lstStyle/>
          <a:p>
            <a:r>
              <a:rPr lang="ru" dirty="0"/>
              <a:t>Диаграмма use case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59FC553-7784-520B-738C-8E08DEA5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6402" y="1411357"/>
            <a:ext cx="6539258" cy="5385644"/>
          </a:xfrm>
        </p:spPr>
      </p:pic>
    </p:spTree>
    <p:extLst>
      <p:ext uri="{BB962C8B-B14F-4D97-AF65-F5344CB8AC3E}">
        <p14:creationId xmlns:p14="http://schemas.microsoft.com/office/powerpoint/2010/main" val="316844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8779A-43C7-4CA0-E9C8-E636B9A6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62" y="1113183"/>
            <a:ext cx="5839438" cy="864109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деятельности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BD049F-D466-0C21-B706-0E9B956D2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39259"/>
            <a:ext cx="5299412" cy="6818741"/>
          </a:xfrm>
        </p:spPr>
      </p:pic>
    </p:spTree>
    <p:extLst>
      <p:ext uri="{BB962C8B-B14F-4D97-AF65-F5344CB8AC3E}">
        <p14:creationId xmlns:p14="http://schemas.microsoft.com/office/powerpoint/2010/main" val="253650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E98D-9076-5D71-EEBC-4D1C5FAD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7309"/>
            <a:ext cx="7729728" cy="913804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Базы данных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4C8F1E-D4C0-3DC5-6586-1C2662D5B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51" y="1898374"/>
            <a:ext cx="5324831" cy="4422317"/>
          </a:xfrm>
        </p:spPr>
      </p:pic>
    </p:spTree>
    <p:extLst>
      <p:ext uri="{BB962C8B-B14F-4D97-AF65-F5344CB8AC3E}">
        <p14:creationId xmlns:p14="http://schemas.microsoft.com/office/powerpoint/2010/main" val="202453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6A4C3B-089B-77C5-0A74-408F00FB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212" y="745849"/>
            <a:ext cx="9553575" cy="5521325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Главная страница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https://sahstiva.github.io/e-shop/index.html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Страница каталога (верстка на сетке)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https://sahstiva.github.io/e-shop/catalog.html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Страница корзины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https://sahstiva.github.io/e-shop/cart.html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Регистрация страницы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https://sahstiva.github.io/e-shop/register.html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Страница продукта (карусель на </a:t>
            </a:r>
            <a:r>
              <a:rPr lang="ru-RU" b="1" i="0" dirty="0" err="1">
                <a:solidFill>
                  <a:srgbClr val="1F2328"/>
                </a:solidFill>
                <a:effectLst/>
                <a:latin typeface="-apple-system"/>
              </a:rPr>
              <a:t>bootsrap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https://sahstiva.github.io/e-shop/product.html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DE7F8-CF75-8204-5A79-5D1089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спецификация проблем</a:t>
            </a:r>
            <a:endParaRPr lang="ru-RU" sz="2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AF6F3-0ABA-C129-D84B-0AB9183D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spc="1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Потенциальный заказчик не может самостоятельно разобраться, как оформить заказ, куда кликнуть, чтобы узнать условия доставки и куда поставить галочку, чтобы выбранный товар привезли домой. 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85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C20C7-8099-7D5B-F21A-B863B431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3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4BD5D-96B3-0B58-B8D1-142B778F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интернет-магазин для </a:t>
            </a:r>
            <a:r>
              <a:rPr lang="ru-RU" sz="1800" spc="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увилечения</a:t>
            </a:r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количество продаж онлайн.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Повысить качество работы с интернет-магазином в кратчайшие сроки.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Увеличить доходы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41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9F448-05BC-383C-FDFF-88061499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857"/>
            <a:ext cx="7729728" cy="1188720"/>
          </a:xfrm>
        </p:spPr>
        <p:txBody>
          <a:bodyPr>
            <a:normAutofit/>
          </a:bodyPr>
          <a:lstStyle/>
          <a:p>
            <a:r>
              <a:rPr lang="ru-RU" sz="23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функциональные требования</a:t>
            </a:r>
            <a:endParaRPr lang="ru-RU" sz="2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BDE3-F0FB-0B45-E108-599824AB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товара </a:t>
            </a:r>
            <a:endParaRPr lang="ru-RU" sz="6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Поиск товара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Положить в корзину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Суммировать стоимость товара находящегося в корзине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Отменить выбор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Выбрать несколько товаров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Онлайн оплата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Оформить доставку                                       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 товара по размеру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Определение  наличие товара 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6400" spc="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Просматривать  характеристики товаров  </a:t>
            </a:r>
            <a:endParaRPr lang="ru-RU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16F6-3024-118E-04F4-7BBCA47B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Нефункциональные требования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645F5-8056-3214-0113-63FCAA70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 и понятный интерфейс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Изображение как выглядит на людях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Поддерживаемость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системы (возможность расширения).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Системные требования (ОС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объем на диске          4гб, процессор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Pentium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Сетевые требования ( тип сети,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либо любая другая доступная сеть)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5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CEC13-3A61-E10B-9888-C28B1A0B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Пользовательские требования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A2D9D2-93E1-B472-EB83-D64DA2FE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еализация в графическом оконном режиме;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нтуитивно понятное назначение элементов интерфейса;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тображение на экране только тех возможностей, которые доступны конкретному пользователю;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ля операций по массовому вводу информации должна быть предусмотрена минимизация количества нажатий на клавиатуру для выполнения стандартных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0879-F804-AC40-8365-A3E994B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сайта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4ED2E-D56A-9D03-C68B-47116B69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6366"/>
            <a:ext cx="7729728" cy="463163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страница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Уникальная страница 1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Уникальная детальная страница 1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Уникальная детальная страница 2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Уникальная страница 3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BFE2-180B-A80C-C976-F662B6CC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страниц</a:t>
            </a:r>
            <a:br>
              <a:rPr lang="ru-RU" sz="1800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4A533-E83D-CCA6-716F-51EFF398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9505"/>
            <a:ext cx="7729728" cy="4120565"/>
          </a:xfrm>
        </p:spPr>
        <p:txBody>
          <a:bodyPr>
            <a:normAutofit fontScale="25000" lnSpcReduction="20000"/>
          </a:bodyPr>
          <a:lstStyle/>
          <a:p>
            <a:pPr indent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Содержание страницы: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Шапка страницы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контентные блоки сайта, которые необходимо расписать максимально подробно по составным элементам, например: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Стартовый блок: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Слайдер из 1 изображений: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Заголовок;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Изображение</a:t>
            </a:r>
            <a:r>
              <a:rPr lang="en-US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4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Текстовое описание.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2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D12541-FE6B-BFB8-A576-F08D5C1A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718" y="685801"/>
            <a:ext cx="8781421" cy="563548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Каталог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Подзаголовок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карточки в один ряд, 2 ряда: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 фирменного стиля сайта (изображение);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Подзаголовок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«Подробнее», при нажатии на которую осуществляется переход на соответствующую страницу в этой же вкладке браузера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7901673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127</TotalTime>
  <Words>781</Words>
  <Application>Microsoft Office PowerPoint</Application>
  <PresentationFormat>Широкоэкранный</PresentationFormat>
  <Paragraphs>104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Corbel</vt:lpstr>
      <vt:lpstr>Courier New</vt:lpstr>
      <vt:lpstr>Gill Sans MT</vt:lpstr>
      <vt:lpstr>Symbol</vt:lpstr>
      <vt:lpstr>Times New Roman</vt:lpstr>
      <vt:lpstr>Wingdings</vt:lpstr>
      <vt:lpstr>Посылка</vt:lpstr>
      <vt:lpstr>Интернет-магазин товаров </vt:lpstr>
      <vt:lpstr>спецификация проблем</vt:lpstr>
      <vt:lpstr>Цель</vt:lpstr>
      <vt:lpstr>функциональные требования</vt:lpstr>
      <vt:lpstr>Нефункциональные требования</vt:lpstr>
      <vt:lpstr>Пользовательские требования</vt:lpstr>
      <vt:lpstr>Структура сайта</vt:lpstr>
      <vt:lpstr>Описание страниц </vt:lpstr>
      <vt:lpstr>Презентация PowerPoint</vt:lpstr>
      <vt:lpstr>Презентация PowerPoint</vt:lpstr>
      <vt:lpstr>Требования к верстке</vt:lpstr>
      <vt:lpstr>Регистрационная форма </vt:lpstr>
      <vt:lpstr> Контакты</vt:lpstr>
      <vt:lpstr>Требования к хранению данных</vt:lpstr>
      <vt:lpstr>Требования к языкам программирования</vt:lpstr>
      <vt:lpstr>Диаграмма use case</vt:lpstr>
      <vt:lpstr>Диаграмма деятельности </vt:lpstr>
      <vt:lpstr>Диаграмма Базы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товаров </dc:title>
  <dc:creator>Adilet Seydimambetov</dc:creator>
  <cp:lastModifiedBy>Adilet Seydimambetov</cp:lastModifiedBy>
  <cp:revision>3</cp:revision>
  <dcterms:created xsi:type="dcterms:W3CDTF">2023-09-14T03:38:28Z</dcterms:created>
  <dcterms:modified xsi:type="dcterms:W3CDTF">2023-09-14T07:03:16Z</dcterms:modified>
</cp:coreProperties>
</file>