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444" r:id="rId2"/>
    <p:sldId id="303" r:id="rId3"/>
    <p:sldId id="450" r:id="rId4"/>
    <p:sldId id="469" r:id="rId5"/>
    <p:sldId id="470" r:id="rId6"/>
    <p:sldId id="452" r:id="rId7"/>
    <p:sldId id="467" r:id="rId8"/>
    <p:sldId id="471" r:id="rId9"/>
    <p:sldId id="472" r:id="rId10"/>
    <p:sldId id="474" r:id="rId11"/>
    <p:sldId id="483" r:id="rId12"/>
    <p:sldId id="473" r:id="rId13"/>
    <p:sldId id="484" r:id="rId14"/>
    <p:sldId id="476" r:id="rId15"/>
    <p:sldId id="487" r:id="rId16"/>
    <p:sldId id="481" r:id="rId17"/>
    <p:sldId id="482" r:id="rId18"/>
    <p:sldId id="4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527">
          <p15:clr>
            <a:srgbClr val="A4A3A4"/>
          </p15:clr>
        </p15:guide>
        <p15:guide id="3" orient="horz" pos="867">
          <p15:clr>
            <a:srgbClr val="A4A3A4"/>
          </p15:clr>
        </p15:guide>
        <p15:guide id="4" orient="horz" pos="3249">
          <p15:clr>
            <a:srgbClr val="A4A3A4"/>
          </p15:clr>
        </p15:guide>
        <p15:guide id="5" orient="horz" pos="3702">
          <p15:clr>
            <a:srgbClr val="A4A3A4"/>
          </p15:clr>
        </p15:guide>
        <p15:guide id="6" orient="horz" pos="1117">
          <p15:clr>
            <a:srgbClr val="A4A3A4"/>
          </p15:clr>
        </p15:guide>
        <p15:guide id="7" pos="3568">
          <p15:clr>
            <a:srgbClr val="A4A3A4"/>
          </p15:clr>
        </p15:guide>
        <p15:guide id="8" pos="7129">
          <p15:clr>
            <a:srgbClr val="A4A3A4"/>
          </p15:clr>
        </p15:guide>
        <p15:guide id="9" pos="1481">
          <p15:clr>
            <a:srgbClr val="A4A3A4"/>
          </p15:clr>
        </p15:guide>
        <p15:guide id="10" pos="937">
          <p15:clr>
            <a:srgbClr val="A4A3A4"/>
          </p15:clr>
        </p15:guide>
        <p15:guide id="11" pos="1300">
          <p15:clr>
            <a:srgbClr val="A4A3A4"/>
          </p15:clr>
        </p15:guide>
        <p15:guide id="12" pos="4112">
          <p15:clr>
            <a:srgbClr val="A4A3A4"/>
          </p15:clr>
        </p15:guide>
        <p15:guide id="13" pos="4294">
          <p15:clr>
            <a:srgbClr val="A4A3A4"/>
          </p15:clr>
        </p15:guide>
        <p15:guide id="1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5B"/>
    <a:srgbClr val="65BECC"/>
    <a:srgbClr val="FF3F3F"/>
    <a:srgbClr val="328B9A"/>
    <a:srgbClr val="E76E66"/>
    <a:srgbClr val="E13231"/>
    <a:srgbClr val="FFB850"/>
    <a:srgbClr val="3A9FB0"/>
    <a:srgbClr val="AA78BE"/>
    <a:srgbClr val="01A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6" autoAdjust="0"/>
    <p:restoredTop sz="94660"/>
  </p:normalViewPr>
  <p:slideViewPr>
    <p:cSldViewPr snapToGrid="0" showGuides="1">
      <p:cViewPr varScale="1">
        <p:scale>
          <a:sx n="80" d="100"/>
          <a:sy n="80" d="100"/>
        </p:scale>
        <p:origin x="77" y="192"/>
      </p:cViewPr>
      <p:guideLst>
        <p:guide orient="horz" pos="2160"/>
        <p:guide orient="horz" pos="527"/>
        <p:guide orient="horz" pos="867"/>
        <p:guide orient="horz" pos="3249"/>
        <p:guide orient="horz" pos="3702"/>
        <p:guide orient="horz" pos="1117"/>
        <p:guide pos="3568"/>
        <p:guide pos="7129"/>
        <p:guide pos="1481"/>
        <p:guide pos="937"/>
        <p:guide pos="1300"/>
        <p:guide pos="4112"/>
        <p:guide pos="4294"/>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EA57B-636A-4C52-9067-9A21D33A70DE}"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F812B-25BF-42BF-BDC1-D5DE12E1115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4.png"/><Relationship Id="rId4" Type="http://schemas.openxmlformats.org/officeDocument/2006/relationships/image" Target="../media/image34.sv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36.svg"/><Relationship Id="rId11" Type="http://schemas.openxmlformats.org/officeDocument/2006/relationships/image" Target="../media/image48.png"/><Relationship Id="rId5" Type="http://schemas.openxmlformats.org/officeDocument/2006/relationships/image" Target="../media/image35.png"/><Relationship Id="rId10" Type="http://schemas.openxmlformats.org/officeDocument/2006/relationships/image" Target="../media/image47.png"/><Relationship Id="rId4" Type="http://schemas.openxmlformats.org/officeDocument/2006/relationships/image" Target="../media/image34.sv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53.png"/><Relationship Id="rId4" Type="http://schemas.openxmlformats.org/officeDocument/2006/relationships/image" Target="../media/image34.sv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55.png"/><Relationship Id="rId4" Type="http://schemas.openxmlformats.org/officeDocument/2006/relationships/image" Target="../media/image34.sv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sv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27.sv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pn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sv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svg"/><Relationship Id="rId30"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组合 141"/>
          <p:cNvGrpSpPr/>
          <p:nvPr/>
        </p:nvGrpSpPr>
        <p:grpSpPr>
          <a:xfrm>
            <a:off x="979966" y="1098918"/>
            <a:ext cx="9841913" cy="4358323"/>
            <a:chOff x="1453907" y="1249839"/>
            <a:chExt cx="8337498" cy="4358323"/>
          </a:xfrm>
        </p:grpSpPr>
        <p:grpSp>
          <p:nvGrpSpPr>
            <p:cNvPr id="172" name="组合 171"/>
            <p:cNvGrpSpPr/>
            <p:nvPr/>
          </p:nvGrpSpPr>
          <p:grpSpPr>
            <a:xfrm flipH="1">
              <a:off x="2841034" y="4266267"/>
              <a:ext cx="6950371" cy="1341895"/>
              <a:chOff x="1448182" y="3722589"/>
              <a:chExt cx="8677482" cy="1707014"/>
            </a:xfrm>
          </p:grpSpPr>
          <p:sp>
            <p:nvSpPr>
              <p:cNvPr id="173" name="等腰三角形 3"/>
              <p:cNvSpPr/>
              <p:nvPr/>
            </p:nvSpPr>
            <p:spPr>
              <a:xfrm rot="5400000" flipH="1" flipV="1">
                <a:off x="5381097" y="685036"/>
                <a:ext cx="1698132" cy="7791002"/>
              </a:xfrm>
              <a:custGeom>
                <a:avLst/>
                <a:gdLst>
                  <a:gd name="connsiteX0" fmla="*/ 0 w 283504"/>
                  <a:gd name="connsiteY0" fmla="*/ 1680064 h 1680064"/>
                  <a:gd name="connsiteX1" fmla="*/ 141752 w 283504"/>
                  <a:gd name="connsiteY1" fmla="*/ 0 h 1680064"/>
                  <a:gd name="connsiteX2" fmla="*/ 283504 w 283504"/>
                  <a:gd name="connsiteY2" fmla="*/ 1680064 h 1680064"/>
                  <a:gd name="connsiteX3" fmla="*/ 0 w 283504"/>
                  <a:gd name="connsiteY3" fmla="*/ 1680064 h 1680064"/>
                  <a:gd name="connsiteX0-1" fmla="*/ 0 w 1536091"/>
                  <a:gd name="connsiteY0-2" fmla="*/ 5769316 h 5769316"/>
                  <a:gd name="connsiteX1-3" fmla="*/ 1536091 w 1536091"/>
                  <a:gd name="connsiteY1-4" fmla="*/ 0 h 5769316"/>
                  <a:gd name="connsiteX2-5" fmla="*/ 283504 w 1536091"/>
                  <a:gd name="connsiteY2-6" fmla="*/ 5769316 h 5769316"/>
                  <a:gd name="connsiteX3-7" fmla="*/ 0 w 1536091"/>
                  <a:gd name="connsiteY3-8" fmla="*/ 5769316 h 5769316"/>
                  <a:gd name="connsiteX0-9" fmla="*/ 0 w 1536091"/>
                  <a:gd name="connsiteY0-10" fmla="*/ 5769316 h 5769316"/>
                  <a:gd name="connsiteX1-11" fmla="*/ 1536091 w 1536091"/>
                  <a:gd name="connsiteY1-12" fmla="*/ 0 h 5769316"/>
                  <a:gd name="connsiteX2-13" fmla="*/ 283504 w 1536091"/>
                  <a:gd name="connsiteY2-14" fmla="*/ 5769316 h 5769316"/>
                  <a:gd name="connsiteX3-15" fmla="*/ 0 w 1536091"/>
                  <a:gd name="connsiteY3-16" fmla="*/ 5769316 h 5769316"/>
                  <a:gd name="connsiteX0-17" fmla="*/ 0 w 1536091"/>
                  <a:gd name="connsiteY0-18" fmla="*/ 5769316 h 5769316"/>
                  <a:gd name="connsiteX1-19" fmla="*/ 1536091 w 1536091"/>
                  <a:gd name="connsiteY1-20" fmla="*/ 0 h 5769316"/>
                  <a:gd name="connsiteX2-21" fmla="*/ 283504 w 1536091"/>
                  <a:gd name="connsiteY2-22" fmla="*/ 5769316 h 5769316"/>
                  <a:gd name="connsiteX3-23" fmla="*/ 0 w 1536091"/>
                  <a:gd name="connsiteY3-24" fmla="*/ 5769316 h 5769316"/>
                  <a:gd name="connsiteX0-25" fmla="*/ 0 w 1536091"/>
                  <a:gd name="connsiteY0-26" fmla="*/ 5769316 h 5769316"/>
                  <a:gd name="connsiteX1-27" fmla="*/ 1536091 w 1536091"/>
                  <a:gd name="connsiteY1-28" fmla="*/ 0 h 5769316"/>
                  <a:gd name="connsiteX2-29" fmla="*/ 283504 w 1536091"/>
                  <a:gd name="connsiteY2-30" fmla="*/ 5769316 h 5769316"/>
                  <a:gd name="connsiteX3-31" fmla="*/ 0 w 1536091"/>
                  <a:gd name="connsiteY3-32" fmla="*/ 5769316 h 5769316"/>
                  <a:gd name="connsiteX0-33" fmla="*/ 0 w 1536091"/>
                  <a:gd name="connsiteY0-34" fmla="*/ 5769316 h 5769316"/>
                  <a:gd name="connsiteX1-35" fmla="*/ 1536091 w 1536091"/>
                  <a:gd name="connsiteY1-36" fmla="*/ 0 h 5769316"/>
                  <a:gd name="connsiteX2-37" fmla="*/ 283504 w 1536091"/>
                  <a:gd name="connsiteY2-38" fmla="*/ 5769316 h 5769316"/>
                  <a:gd name="connsiteX3-39" fmla="*/ 0 w 1536091"/>
                  <a:gd name="connsiteY3-40" fmla="*/ 5769316 h 5769316"/>
                  <a:gd name="connsiteX0-41" fmla="*/ 0 w 1536091"/>
                  <a:gd name="connsiteY0-42" fmla="*/ 5769316 h 5769316"/>
                  <a:gd name="connsiteX1-43" fmla="*/ 1536091 w 1536091"/>
                  <a:gd name="connsiteY1-44" fmla="*/ 0 h 5769316"/>
                  <a:gd name="connsiteX2-45" fmla="*/ 283504 w 1536091"/>
                  <a:gd name="connsiteY2-46" fmla="*/ 5769316 h 5769316"/>
                  <a:gd name="connsiteX3-47" fmla="*/ 0 w 1536091"/>
                  <a:gd name="connsiteY3-48" fmla="*/ 5769316 h 5769316"/>
                  <a:gd name="connsiteX0-49" fmla="*/ 0 w 1536091"/>
                  <a:gd name="connsiteY0-50" fmla="*/ 5769316 h 5769316"/>
                  <a:gd name="connsiteX1-51" fmla="*/ 1536091 w 1536091"/>
                  <a:gd name="connsiteY1-52" fmla="*/ 0 h 5769316"/>
                  <a:gd name="connsiteX2-53" fmla="*/ 283504 w 1536091"/>
                  <a:gd name="connsiteY2-54" fmla="*/ 5769316 h 5769316"/>
                  <a:gd name="connsiteX3-55" fmla="*/ 0 w 1536091"/>
                  <a:gd name="connsiteY3-56" fmla="*/ 5769316 h 5769316"/>
                  <a:gd name="connsiteX0-57" fmla="*/ 0 w 1536091"/>
                  <a:gd name="connsiteY0-58" fmla="*/ 5769316 h 5769316"/>
                  <a:gd name="connsiteX1-59" fmla="*/ 1536091 w 1536091"/>
                  <a:gd name="connsiteY1-60" fmla="*/ 0 h 5769316"/>
                  <a:gd name="connsiteX2-61" fmla="*/ 283504 w 1536091"/>
                  <a:gd name="connsiteY2-62" fmla="*/ 5769316 h 5769316"/>
                  <a:gd name="connsiteX3-63" fmla="*/ 0 w 1536091"/>
                  <a:gd name="connsiteY3-64" fmla="*/ 5769316 h 5769316"/>
                  <a:gd name="connsiteX0-65" fmla="*/ 0 w 1536091"/>
                  <a:gd name="connsiteY0-66" fmla="*/ 5769316 h 5769316"/>
                  <a:gd name="connsiteX1-67" fmla="*/ 1536091 w 1536091"/>
                  <a:gd name="connsiteY1-68" fmla="*/ 0 h 5769316"/>
                  <a:gd name="connsiteX2-69" fmla="*/ 283504 w 1536091"/>
                  <a:gd name="connsiteY2-70" fmla="*/ 5769316 h 5769316"/>
                  <a:gd name="connsiteX3-71" fmla="*/ 0 w 1536091"/>
                  <a:gd name="connsiteY3-72" fmla="*/ 5769316 h 5769316"/>
                  <a:gd name="connsiteX0-73" fmla="*/ 0 w 1536091"/>
                  <a:gd name="connsiteY0-74" fmla="*/ 5769316 h 5769316"/>
                  <a:gd name="connsiteX1-75" fmla="*/ 1536091 w 1536091"/>
                  <a:gd name="connsiteY1-76" fmla="*/ 0 h 5769316"/>
                  <a:gd name="connsiteX2-77" fmla="*/ 283504 w 1536091"/>
                  <a:gd name="connsiteY2-78" fmla="*/ 5769316 h 5769316"/>
                  <a:gd name="connsiteX3-79" fmla="*/ 0 w 1536091"/>
                  <a:gd name="connsiteY3-80" fmla="*/ 5769316 h 5769316"/>
                  <a:gd name="connsiteX0-81" fmla="*/ 0 w 1536091"/>
                  <a:gd name="connsiteY0-82" fmla="*/ 5769316 h 5769316"/>
                  <a:gd name="connsiteX1-83" fmla="*/ 1536091 w 1536091"/>
                  <a:gd name="connsiteY1-84" fmla="*/ 0 h 5769316"/>
                  <a:gd name="connsiteX2-85" fmla="*/ 283504 w 1536091"/>
                  <a:gd name="connsiteY2-86" fmla="*/ 5769316 h 5769316"/>
                  <a:gd name="connsiteX3-87" fmla="*/ 0 w 1536091"/>
                  <a:gd name="connsiteY3-88" fmla="*/ 5769316 h 5769316"/>
                  <a:gd name="connsiteX0-89" fmla="*/ 0 w 1536091"/>
                  <a:gd name="connsiteY0-90" fmla="*/ 5769316 h 5769316"/>
                  <a:gd name="connsiteX1-91" fmla="*/ 1536091 w 1536091"/>
                  <a:gd name="connsiteY1-92" fmla="*/ 0 h 5769316"/>
                  <a:gd name="connsiteX2-93" fmla="*/ 283504 w 1536091"/>
                  <a:gd name="connsiteY2-94" fmla="*/ 5769316 h 5769316"/>
                  <a:gd name="connsiteX3-95" fmla="*/ 0 w 1536091"/>
                  <a:gd name="connsiteY3-96" fmla="*/ 5769316 h 5769316"/>
                  <a:gd name="connsiteX0-97" fmla="*/ 0 w 2311673"/>
                  <a:gd name="connsiteY0-98" fmla="*/ 5769316 h 7750515"/>
                  <a:gd name="connsiteX1-99" fmla="*/ 1536091 w 2311673"/>
                  <a:gd name="connsiteY1-100" fmla="*/ 0 h 7750515"/>
                  <a:gd name="connsiteX2-101" fmla="*/ 2093436 w 2311673"/>
                  <a:gd name="connsiteY2-102" fmla="*/ 7750515 h 7750515"/>
                  <a:gd name="connsiteX3-103" fmla="*/ 0 w 2311673"/>
                  <a:gd name="connsiteY3-104" fmla="*/ 5769316 h 7750515"/>
                  <a:gd name="connsiteX0-105" fmla="*/ 837278 w 1465289"/>
                  <a:gd name="connsiteY0-106" fmla="*/ 7807667 h 7807667"/>
                  <a:gd name="connsiteX1-107" fmla="*/ 689707 w 1465289"/>
                  <a:gd name="connsiteY1-108" fmla="*/ 0 h 7807667"/>
                  <a:gd name="connsiteX2-109" fmla="*/ 1247052 w 1465289"/>
                  <a:gd name="connsiteY2-110" fmla="*/ 7750515 h 7807667"/>
                  <a:gd name="connsiteX3-111" fmla="*/ 837278 w 1465289"/>
                  <a:gd name="connsiteY3-112" fmla="*/ 7807667 h 7807667"/>
                  <a:gd name="connsiteX0-113" fmla="*/ 837278 w 1465289"/>
                  <a:gd name="connsiteY0-114" fmla="*/ 7807667 h 7807667"/>
                  <a:gd name="connsiteX1-115" fmla="*/ 689707 w 1465289"/>
                  <a:gd name="connsiteY1-116" fmla="*/ 0 h 7807667"/>
                  <a:gd name="connsiteX2-117" fmla="*/ 1247052 w 1465289"/>
                  <a:gd name="connsiteY2-118" fmla="*/ 7750515 h 7807667"/>
                  <a:gd name="connsiteX3-119" fmla="*/ 837278 w 1465289"/>
                  <a:gd name="connsiteY3-120" fmla="*/ 7807667 h 7807667"/>
                  <a:gd name="connsiteX0-121" fmla="*/ 1632700 w 2260711"/>
                  <a:gd name="connsiteY0-122" fmla="*/ 7807667 h 7807667"/>
                  <a:gd name="connsiteX1-123" fmla="*/ 1485129 w 2260711"/>
                  <a:gd name="connsiteY1-124" fmla="*/ 0 h 7807667"/>
                  <a:gd name="connsiteX2-125" fmla="*/ 2042474 w 2260711"/>
                  <a:gd name="connsiteY2-126" fmla="*/ 7750515 h 7807667"/>
                  <a:gd name="connsiteX3-127" fmla="*/ 1632700 w 2260711"/>
                  <a:gd name="connsiteY3-128" fmla="*/ 7807667 h 7807667"/>
                  <a:gd name="connsiteX0-129" fmla="*/ 1632700 w 2042474"/>
                  <a:gd name="connsiteY0-130" fmla="*/ 7807667 h 7807667"/>
                  <a:gd name="connsiteX1-131" fmla="*/ 1485129 w 2042474"/>
                  <a:gd name="connsiteY1-132" fmla="*/ 0 h 7807667"/>
                  <a:gd name="connsiteX2-133" fmla="*/ 2042474 w 2042474"/>
                  <a:gd name="connsiteY2-134" fmla="*/ 7750515 h 7807667"/>
                  <a:gd name="connsiteX3-135" fmla="*/ 1632700 w 2042474"/>
                  <a:gd name="connsiteY3-136" fmla="*/ 7807667 h 7807667"/>
                  <a:gd name="connsiteX0-137" fmla="*/ 1527394 w 1937168"/>
                  <a:gd name="connsiteY0-138" fmla="*/ 7807667 h 7807667"/>
                  <a:gd name="connsiteX1-139" fmla="*/ 1379823 w 1937168"/>
                  <a:gd name="connsiteY1-140" fmla="*/ 0 h 7807667"/>
                  <a:gd name="connsiteX2-141" fmla="*/ 1937168 w 1937168"/>
                  <a:gd name="connsiteY2-142" fmla="*/ 7750515 h 7807667"/>
                  <a:gd name="connsiteX3-143" fmla="*/ 1527394 w 1937168"/>
                  <a:gd name="connsiteY3-144" fmla="*/ 7807667 h 7807667"/>
                  <a:gd name="connsiteX0-145" fmla="*/ 1509110 w 1918884"/>
                  <a:gd name="connsiteY0-146" fmla="*/ 7807667 h 7807667"/>
                  <a:gd name="connsiteX1-147" fmla="*/ 1361539 w 1918884"/>
                  <a:gd name="connsiteY1-148" fmla="*/ 0 h 7807667"/>
                  <a:gd name="connsiteX2-149" fmla="*/ 1918884 w 1918884"/>
                  <a:gd name="connsiteY2-150" fmla="*/ 7750515 h 7807667"/>
                  <a:gd name="connsiteX3-151" fmla="*/ 1509110 w 1918884"/>
                  <a:gd name="connsiteY3-152" fmla="*/ 7807667 h 7807667"/>
                  <a:gd name="connsiteX0-153" fmla="*/ 1509110 w 1918884"/>
                  <a:gd name="connsiteY0-154" fmla="*/ 7807667 h 7807667"/>
                  <a:gd name="connsiteX1-155" fmla="*/ 1361539 w 1918884"/>
                  <a:gd name="connsiteY1-156" fmla="*/ 0 h 7807667"/>
                  <a:gd name="connsiteX2-157" fmla="*/ 1918884 w 1918884"/>
                  <a:gd name="connsiteY2-158" fmla="*/ 7750515 h 7807667"/>
                  <a:gd name="connsiteX3-159" fmla="*/ 1509110 w 1918884"/>
                  <a:gd name="connsiteY3-160" fmla="*/ 7807667 h 7807667"/>
                  <a:gd name="connsiteX0-161" fmla="*/ 1560960 w 1878660"/>
                  <a:gd name="connsiteY0-162" fmla="*/ 7790998 h 7790998"/>
                  <a:gd name="connsiteX1-163" fmla="*/ 1321315 w 1878660"/>
                  <a:gd name="connsiteY1-164" fmla="*/ 0 h 7790998"/>
                  <a:gd name="connsiteX2-165" fmla="*/ 1878660 w 1878660"/>
                  <a:gd name="connsiteY2-166" fmla="*/ 7750515 h 7790998"/>
                  <a:gd name="connsiteX3-167" fmla="*/ 1560960 w 1878660"/>
                  <a:gd name="connsiteY3-168" fmla="*/ 7790998 h 7790998"/>
                  <a:gd name="connsiteX0-169" fmla="*/ 1560960 w 1876032"/>
                  <a:gd name="connsiteY0-170" fmla="*/ 7790998 h 7790998"/>
                  <a:gd name="connsiteX1-171" fmla="*/ 1321315 w 1876032"/>
                  <a:gd name="connsiteY1-172" fmla="*/ 0 h 7790998"/>
                  <a:gd name="connsiteX2-173" fmla="*/ 1876032 w 1876032"/>
                  <a:gd name="connsiteY2-174" fmla="*/ 7740993 h 7790998"/>
                  <a:gd name="connsiteX3-175" fmla="*/ 1560960 w 1876032"/>
                  <a:gd name="connsiteY3-176" fmla="*/ 7790998 h 7790998"/>
                  <a:gd name="connsiteX0-177" fmla="*/ 1560960 w 1876032"/>
                  <a:gd name="connsiteY0-178" fmla="*/ 7790998 h 7790998"/>
                  <a:gd name="connsiteX1-179" fmla="*/ 1321315 w 1876032"/>
                  <a:gd name="connsiteY1-180" fmla="*/ 0 h 7790998"/>
                  <a:gd name="connsiteX2-181" fmla="*/ 1876032 w 1876032"/>
                  <a:gd name="connsiteY2-182" fmla="*/ 7743374 h 7790998"/>
                  <a:gd name="connsiteX3-183" fmla="*/ 1560960 w 1876032"/>
                  <a:gd name="connsiteY3-184" fmla="*/ 7790998 h 7790998"/>
                </a:gdLst>
                <a:ahLst/>
                <a:cxnLst>
                  <a:cxn ang="0">
                    <a:pos x="connsiteX0-1" y="connsiteY0-2"/>
                  </a:cxn>
                  <a:cxn ang="0">
                    <a:pos x="connsiteX1-3" y="connsiteY1-4"/>
                  </a:cxn>
                  <a:cxn ang="0">
                    <a:pos x="connsiteX2-5" y="connsiteY2-6"/>
                  </a:cxn>
                  <a:cxn ang="0">
                    <a:pos x="connsiteX3-7" y="connsiteY3-8"/>
                  </a:cxn>
                </a:cxnLst>
                <a:rect l="l" t="t" r="r" b="b"/>
                <a:pathLst>
                  <a:path w="1876032" h="7790998">
                    <a:moveTo>
                      <a:pt x="1560960" y="7790998"/>
                    </a:moveTo>
                    <a:cubicBezTo>
                      <a:pt x="-210699" y="6852554"/>
                      <a:pt x="-714180" y="2446298"/>
                      <a:pt x="1321315" y="0"/>
                    </a:cubicBezTo>
                    <a:cubicBezTo>
                      <a:pt x="-384274" y="2284944"/>
                      <a:pt x="-384334" y="6606390"/>
                      <a:pt x="1876032" y="7743374"/>
                    </a:cubicBezTo>
                    <a:cubicBezTo>
                      <a:pt x="1781531" y="7743374"/>
                      <a:pt x="1655461" y="7790998"/>
                      <a:pt x="1560960" y="7790998"/>
                    </a:cubicBezTo>
                    <a:close/>
                  </a:path>
                </a:pathLst>
              </a:custGeom>
              <a:gradFill>
                <a:gsLst>
                  <a:gs pos="0">
                    <a:srgbClr val="FF725B"/>
                  </a:gs>
                  <a:gs pos="100000">
                    <a:srgbClr val="328B9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grpSp>
            <p:nvGrpSpPr>
              <p:cNvPr id="174" name="组合 173"/>
              <p:cNvGrpSpPr/>
              <p:nvPr/>
            </p:nvGrpSpPr>
            <p:grpSpPr>
              <a:xfrm rot="18474870">
                <a:off x="1744372" y="3426399"/>
                <a:ext cx="408167" cy="1000547"/>
                <a:chOff x="799055" y="1207824"/>
                <a:chExt cx="688433" cy="1687568"/>
              </a:xfrm>
            </p:grpSpPr>
            <p:grpSp>
              <p:nvGrpSpPr>
                <p:cNvPr id="175" name="组合 174"/>
                <p:cNvGrpSpPr/>
                <p:nvPr/>
              </p:nvGrpSpPr>
              <p:grpSpPr>
                <a:xfrm>
                  <a:off x="799055" y="1207824"/>
                  <a:ext cx="688433" cy="1687568"/>
                  <a:chOff x="799055" y="1207824"/>
                  <a:chExt cx="1961574" cy="4808442"/>
                </a:xfrm>
              </p:grpSpPr>
              <p:sp>
                <p:nvSpPr>
                  <p:cNvPr id="177" name="椭圆 71"/>
                  <p:cNvSpPr/>
                  <p:nvPr/>
                </p:nvSpPr>
                <p:spPr>
                  <a:xfrm>
                    <a:off x="1488547" y="4766088"/>
                    <a:ext cx="573662" cy="1250178"/>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7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平行四边形 177"/>
                  <p:cNvSpPr/>
                  <p:nvPr/>
                </p:nvSpPr>
                <p:spPr>
                  <a:xfrm rot="5916096">
                    <a:off x="1668975" y="3802600"/>
                    <a:ext cx="1283139" cy="900168"/>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平行四边形 178"/>
                  <p:cNvSpPr/>
                  <p:nvPr/>
                </p:nvSpPr>
                <p:spPr>
                  <a:xfrm rot="15660000" flipH="1">
                    <a:off x="608255" y="3804321"/>
                    <a:ext cx="1281600" cy="900000"/>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组合 179"/>
                  <p:cNvGrpSpPr/>
                  <p:nvPr/>
                </p:nvGrpSpPr>
                <p:grpSpPr>
                  <a:xfrm>
                    <a:off x="1200151" y="1207824"/>
                    <a:ext cx="1150938" cy="3656685"/>
                    <a:chOff x="712206" y="523876"/>
                    <a:chExt cx="2125049" cy="4340634"/>
                  </a:xfrm>
                </p:grpSpPr>
                <p:sp>
                  <p:nvSpPr>
                    <p:cNvPr id="183" name="等腰三角形 3"/>
                    <p:cNvSpPr/>
                    <p:nvPr/>
                  </p:nvSpPr>
                  <p:spPr>
                    <a:xfrm>
                      <a:off x="743145" y="686948"/>
                      <a:ext cx="2063171"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E9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等腰三角形 3"/>
                    <p:cNvSpPr/>
                    <p:nvPr/>
                  </p:nvSpPr>
                  <p:spPr>
                    <a:xfrm>
                      <a:off x="712206" y="523876"/>
                      <a:ext cx="2125049"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等腰三角形 3"/>
                    <p:cNvSpPr/>
                    <p:nvPr/>
                  </p:nvSpPr>
                  <p:spPr>
                    <a:xfrm>
                      <a:off x="1193800" y="525833"/>
                      <a:ext cx="1173163" cy="837783"/>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 name="connsiteX0-105" fmla="*/ 77180 w 2048247"/>
                        <a:gd name="connsiteY0-106" fmla="*/ 4080082 h 4373149"/>
                        <a:gd name="connsiteX1-107" fmla="*/ 404792 w 2048247"/>
                        <a:gd name="connsiteY1-108" fmla="*/ 941340 h 4373149"/>
                        <a:gd name="connsiteX2-109" fmla="*/ 991868 w 2048247"/>
                        <a:gd name="connsiteY2-110" fmla="*/ 195587 h 4373149"/>
                        <a:gd name="connsiteX3-111" fmla="*/ 1906555 w 2048247"/>
                        <a:gd name="connsiteY3-112" fmla="*/ 4080082 h 4373149"/>
                        <a:gd name="connsiteX4" fmla="*/ 77180 w 2048247"/>
                        <a:gd name="connsiteY4" fmla="*/ 4080082 h 4373149"/>
                        <a:gd name="connsiteX0-113" fmla="*/ 77180 w 1982652"/>
                        <a:gd name="connsiteY0-114" fmla="*/ 3884504 h 4177571"/>
                        <a:gd name="connsiteX1-115" fmla="*/ 404792 w 1982652"/>
                        <a:gd name="connsiteY1-116" fmla="*/ 745762 h 4177571"/>
                        <a:gd name="connsiteX2-117" fmla="*/ 991868 w 1982652"/>
                        <a:gd name="connsiteY2-118" fmla="*/ 9 h 4177571"/>
                        <a:gd name="connsiteX3-119" fmla="*/ 1573192 w 1982652"/>
                        <a:gd name="connsiteY3-120" fmla="*/ 739413 h 4177571"/>
                        <a:gd name="connsiteX4-121" fmla="*/ 1906555 w 1982652"/>
                        <a:gd name="connsiteY4-122" fmla="*/ 3884504 h 4177571"/>
                        <a:gd name="connsiteX5" fmla="*/ 77180 w 1982652"/>
                        <a:gd name="connsiteY5" fmla="*/ 3884504 h 4177571"/>
                        <a:gd name="connsiteX0-123" fmla="*/ 1501763 w 1577860"/>
                        <a:gd name="connsiteY0-124" fmla="*/ 3884504 h 3884504"/>
                        <a:gd name="connsiteX1-125" fmla="*/ 0 w 1577860"/>
                        <a:gd name="connsiteY1-126" fmla="*/ 745762 h 3884504"/>
                        <a:gd name="connsiteX2-127" fmla="*/ 587076 w 1577860"/>
                        <a:gd name="connsiteY2-128" fmla="*/ 9 h 3884504"/>
                        <a:gd name="connsiteX3-129" fmla="*/ 1168400 w 1577860"/>
                        <a:gd name="connsiteY3-130" fmla="*/ 739413 h 3884504"/>
                        <a:gd name="connsiteX4-131" fmla="*/ 1501763 w 1577860"/>
                        <a:gd name="connsiteY4-132" fmla="*/ 3884504 h 3884504"/>
                        <a:gd name="connsiteX0-133" fmla="*/ 1180962 w 1193866"/>
                        <a:gd name="connsiteY0-134" fmla="*/ 739406 h 835454"/>
                        <a:gd name="connsiteX1-135" fmla="*/ 12562 w 1193866"/>
                        <a:gd name="connsiteY1-136" fmla="*/ 745755 h 835454"/>
                        <a:gd name="connsiteX2-137" fmla="*/ 599638 w 1193866"/>
                        <a:gd name="connsiteY2-138" fmla="*/ 2 h 835454"/>
                        <a:gd name="connsiteX3-139" fmla="*/ 1180962 w 1193866"/>
                        <a:gd name="connsiteY3-140" fmla="*/ 739406 h 835454"/>
                        <a:gd name="connsiteX0-141" fmla="*/ 1185761 w 1198665"/>
                        <a:gd name="connsiteY0-142" fmla="*/ 739406 h 835454"/>
                        <a:gd name="connsiteX1-143" fmla="*/ 17361 w 1198665"/>
                        <a:gd name="connsiteY1-144" fmla="*/ 745755 h 835454"/>
                        <a:gd name="connsiteX2-145" fmla="*/ 604437 w 1198665"/>
                        <a:gd name="connsiteY2-146" fmla="*/ 2 h 835454"/>
                        <a:gd name="connsiteX3-147" fmla="*/ 1185761 w 1198665"/>
                        <a:gd name="connsiteY3-148" fmla="*/ 739406 h 835454"/>
                        <a:gd name="connsiteX0-149" fmla="*/ 1185761 w 1205308"/>
                        <a:gd name="connsiteY0-150" fmla="*/ 739404 h 835452"/>
                        <a:gd name="connsiteX1-151" fmla="*/ 17361 w 1205308"/>
                        <a:gd name="connsiteY1-152" fmla="*/ 745753 h 835452"/>
                        <a:gd name="connsiteX2-153" fmla="*/ 604437 w 1205308"/>
                        <a:gd name="connsiteY2-154" fmla="*/ 0 h 835452"/>
                        <a:gd name="connsiteX3-155" fmla="*/ 1185761 w 1205308"/>
                        <a:gd name="connsiteY3-156" fmla="*/ 739404 h 835452"/>
                        <a:gd name="connsiteX0-157" fmla="*/ 1168400 w 1187947"/>
                        <a:gd name="connsiteY0-158" fmla="*/ 739404 h 835452"/>
                        <a:gd name="connsiteX1-159" fmla="*/ 0 w 1187947"/>
                        <a:gd name="connsiteY1-160" fmla="*/ 745753 h 835452"/>
                        <a:gd name="connsiteX2-161" fmla="*/ 587076 w 1187947"/>
                        <a:gd name="connsiteY2-162" fmla="*/ 0 h 835452"/>
                        <a:gd name="connsiteX3-163" fmla="*/ 1168400 w 1187947"/>
                        <a:gd name="connsiteY3-164" fmla="*/ 739404 h 835452"/>
                        <a:gd name="connsiteX0-165" fmla="*/ 1168400 w 1168400"/>
                        <a:gd name="connsiteY0-166" fmla="*/ 739404 h 835452"/>
                        <a:gd name="connsiteX1-167" fmla="*/ 0 w 1168400"/>
                        <a:gd name="connsiteY1-168" fmla="*/ 745753 h 835452"/>
                        <a:gd name="connsiteX2-169" fmla="*/ 587076 w 1168400"/>
                        <a:gd name="connsiteY2-170" fmla="*/ 0 h 835452"/>
                        <a:gd name="connsiteX3-171" fmla="*/ 1168400 w 1168400"/>
                        <a:gd name="connsiteY3-172" fmla="*/ 739404 h 835452"/>
                        <a:gd name="connsiteX0-173" fmla="*/ 1168400 w 1168400"/>
                        <a:gd name="connsiteY0-174" fmla="*/ 739404 h 835452"/>
                        <a:gd name="connsiteX1-175" fmla="*/ 0 w 1168400"/>
                        <a:gd name="connsiteY1-176" fmla="*/ 745753 h 835452"/>
                        <a:gd name="connsiteX2-177" fmla="*/ 587076 w 1168400"/>
                        <a:gd name="connsiteY2-178" fmla="*/ 0 h 835452"/>
                        <a:gd name="connsiteX3-179" fmla="*/ 1168400 w 1168400"/>
                        <a:gd name="connsiteY3-180" fmla="*/ 739404 h 835452"/>
                        <a:gd name="connsiteX0-181" fmla="*/ 1168400 w 1168400"/>
                        <a:gd name="connsiteY0-182" fmla="*/ 739404 h 835452"/>
                        <a:gd name="connsiteX1-183" fmla="*/ 0 w 1168400"/>
                        <a:gd name="connsiteY1-184" fmla="*/ 745753 h 835452"/>
                        <a:gd name="connsiteX2-185" fmla="*/ 587076 w 1168400"/>
                        <a:gd name="connsiteY2-186" fmla="*/ 0 h 835452"/>
                        <a:gd name="connsiteX3-187" fmla="*/ 1168400 w 1168400"/>
                        <a:gd name="connsiteY3-188" fmla="*/ 739404 h 835452"/>
                        <a:gd name="connsiteX0-189" fmla="*/ 1168400 w 1168400"/>
                        <a:gd name="connsiteY0-190" fmla="*/ 739404 h 835452"/>
                        <a:gd name="connsiteX1-191" fmla="*/ 0 w 1168400"/>
                        <a:gd name="connsiteY1-192" fmla="*/ 745753 h 835452"/>
                        <a:gd name="connsiteX2-193" fmla="*/ 587076 w 1168400"/>
                        <a:gd name="connsiteY2-194" fmla="*/ 0 h 835452"/>
                        <a:gd name="connsiteX3-195" fmla="*/ 1168400 w 1168400"/>
                        <a:gd name="connsiteY3-196" fmla="*/ 739404 h 835452"/>
                        <a:gd name="connsiteX0-197" fmla="*/ 1168400 w 1168400"/>
                        <a:gd name="connsiteY0-198" fmla="*/ 739404 h 835452"/>
                        <a:gd name="connsiteX1-199" fmla="*/ 0 w 1168400"/>
                        <a:gd name="connsiteY1-200" fmla="*/ 745753 h 835452"/>
                        <a:gd name="connsiteX2-201" fmla="*/ 587076 w 1168400"/>
                        <a:gd name="connsiteY2-202" fmla="*/ 0 h 835452"/>
                        <a:gd name="connsiteX3-203" fmla="*/ 1168400 w 1168400"/>
                        <a:gd name="connsiteY3-204" fmla="*/ 739404 h 835452"/>
                        <a:gd name="connsiteX0-205" fmla="*/ 1168400 w 1168400"/>
                        <a:gd name="connsiteY0-206" fmla="*/ 739404 h 835452"/>
                        <a:gd name="connsiteX1-207" fmla="*/ 0 w 1168400"/>
                        <a:gd name="connsiteY1-208" fmla="*/ 745753 h 835452"/>
                        <a:gd name="connsiteX2-209" fmla="*/ 587076 w 1168400"/>
                        <a:gd name="connsiteY2-210" fmla="*/ 0 h 835452"/>
                        <a:gd name="connsiteX3-211" fmla="*/ 1168400 w 1168400"/>
                        <a:gd name="connsiteY3-212" fmla="*/ 739404 h 835452"/>
                        <a:gd name="connsiteX0-213" fmla="*/ 1168400 w 1168400"/>
                        <a:gd name="connsiteY0-214" fmla="*/ 739404 h 835452"/>
                        <a:gd name="connsiteX1-215" fmla="*/ 0 w 1168400"/>
                        <a:gd name="connsiteY1-216" fmla="*/ 745753 h 835452"/>
                        <a:gd name="connsiteX2-217" fmla="*/ 587076 w 1168400"/>
                        <a:gd name="connsiteY2-218" fmla="*/ 0 h 835452"/>
                        <a:gd name="connsiteX3-219" fmla="*/ 1168400 w 1168400"/>
                        <a:gd name="connsiteY3-220" fmla="*/ 739404 h 835452"/>
                        <a:gd name="connsiteX0-221" fmla="*/ 1168400 w 1168400"/>
                        <a:gd name="connsiteY0-222" fmla="*/ 739404 h 835452"/>
                        <a:gd name="connsiteX1-223" fmla="*/ 0 w 1168400"/>
                        <a:gd name="connsiteY1-224" fmla="*/ 745753 h 835452"/>
                        <a:gd name="connsiteX2-225" fmla="*/ 587076 w 1168400"/>
                        <a:gd name="connsiteY2-226" fmla="*/ 0 h 835452"/>
                        <a:gd name="connsiteX3-227" fmla="*/ 1168400 w 1168400"/>
                        <a:gd name="connsiteY3-228" fmla="*/ 739404 h 835452"/>
                        <a:gd name="connsiteX0-229" fmla="*/ 1168400 w 1168400"/>
                        <a:gd name="connsiteY0-230" fmla="*/ 739404 h 835452"/>
                        <a:gd name="connsiteX1-231" fmla="*/ 0 w 1168400"/>
                        <a:gd name="connsiteY1-232" fmla="*/ 745753 h 835452"/>
                        <a:gd name="connsiteX2-233" fmla="*/ 587076 w 1168400"/>
                        <a:gd name="connsiteY2-234" fmla="*/ 0 h 835452"/>
                        <a:gd name="connsiteX3-235" fmla="*/ 1168400 w 1168400"/>
                        <a:gd name="connsiteY3-236" fmla="*/ 739404 h 835452"/>
                        <a:gd name="connsiteX0-237" fmla="*/ 1168400 w 1168400"/>
                        <a:gd name="connsiteY0-238" fmla="*/ 739404 h 835452"/>
                        <a:gd name="connsiteX1-239" fmla="*/ 0 w 1168400"/>
                        <a:gd name="connsiteY1-240" fmla="*/ 745753 h 835452"/>
                        <a:gd name="connsiteX2-241" fmla="*/ 587076 w 1168400"/>
                        <a:gd name="connsiteY2-242" fmla="*/ 0 h 835452"/>
                        <a:gd name="connsiteX3-243" fmla="*/ 1168400 w 1168400"/>
                        <a:gd name="connsiteY3-244" fmla="*/ 739404 h 835452"/>
                        <a:gd name="connsiteX0-245" fmla="*/ 1168400 w 1168400"/>
                        <a:gd name="connsiteY0-246" fmla="*/ 739404 h 835452"/>
                        <a:gd name="connsiteX1-247" fmla="*/ 0 w 1168400"/>
                        <a:gd name="connsiteY1-248" fmla="*/ 745753 h 835452"/>
                        <a:gd name="connsiteX2-249" fmla="*/ 587076 w 1168400"/>
                        <a:gd name="connsiteY2-250" fmla="*/ 0 h 835452"/>
                        <a:gd name="connsiteX3-251" fmla="*/ 1168400 w 1168400"/>
                        <a:gd name="connsiteY3-252" fmla="*/ 739404 h 835452"/>
                        <a:gd name="connsiteX0-253" fmla="*/ 1168400 w 1168400"/>
                        <a:gd name="connsiteY0-254" fmla="*/ 739404 h 835452"/>
                        <a:gd name="connsiteX1-255" fmla="*/ 0 w 1168400"/>
                        <a:gd name="connsiteY1-256" fmla="*/ 745753 h 835452"/>
                        <a:gd name="connsiteX2-257" fmla="*/ 587076 w 1168400"/>
                        <a:gd name="connsiteY2-258" fmla="*/ 0 h 835452"/>
                        <a:gd name="connsiteX3-259" fmla="*/ 1168400 w 1168400"/>
                        <a:gd name="connsiteY3-260" fmla="*/ 739404 h 835452"/>
                        <a:gd name="connsiteX0-261" fmla="*/ 1168400 w 1168400"/>
                        <a:gd name="connsiteY0-262" fmla="*/ 739404 h 835452"/>
                        <a:gd name="connsiteX1-263" fmla="*/ 0 w 1168400"/>
                        <a:gd name="connsiteY1-264" fmla="*/ 745753 h 835452"/>
                        <a:gd name="connsiteX2-265" fmla="*/ 587076 w 1168400"/>
                        <a:gd name="connsiteY2-266" fmla="*/ 0 h 835452"/>
                        <a:gd name="connsiteX3-267" fmla="*/ 1168400 w 1168400"/>
                        <a:gd name="connsiteY3-268" fmla="*/ 739404 h 835452"/>
                        <a:gd name="connsiteX0-269" fmla="*/ 1168400 w 1168400"/>
                        <a:gd name="connsiteY0-270" fmla="*/ 739404 h 835452"/>
                        <a:gd name="connsiteX1-271" fmla="*/ 0 w 1168400"/>
                        <a:gd name="connsiteY1-272" fmla="*/ 745753 h 835452"/>
                        <a:gd name="connsiteX2-273" fmla="*/ 587076 w 1168400"/>
                        <a:gd name="connsiteY2-274" fmla="*/ 0 h 835452"/>
                        <a:gd name="connsiteX3-275" fmla="*/ 1168400 w 1168400"/>
                        <a:gd name="connsiteY3-276" fmla="*/ 739404 h 835452"/>
                        <a:gd name="connsiteX0-277" fmla="*/ 1173163 w 1173163"/>
                        <a:gd name="connsiteY0-278" fmla="*/ 744167 h 837783"/>
                        <a:gd name="connsiteX1-279" fmla="*/ 0 w 1173163"/>
                        <a:gd name="connsiteY1-280" fmla="*/ 745753 h 837783"/>
                        <a:gd name="connsiteX2-281" fmla="*/ 587076 w 1173163"/>
                        <a:gd name="connsiteY2-282" fmla="*/ 0 h 837783"/>
                        <a:gd name="connsiteX3-283" fmla="*/ 1173163 w 1173163"/>
                        <a:gd name="connsiteY3-284" fmla="*/ 744167 h 837783"/>
                      </a:gdLst>
                      <a:ahLst/>
                      <a:cxnLst>
                        <a:cxn ang="0">
                          <a:pos x="connsiteX0-1" y="connsiteY0-2"/>
                        </a:cxn>
                        <a:cxn ang="0">
                          <a:pos x="connsiteX1-3" y="connsiteY1-4"/>
                        </a:cxn>
                        <a:cxn ang="0">
                          <a:pos x="connsiteX2-5" y="connsiteY2-6"/>
                        </a:cxn>
                        <a:cxn ang="0">
                          <a:pos x="connsiteX3-7" y="connsiteY3-8"/>
                        </a:cxn>
                      </a:cxnLst>
                      <a:rect l="l" t="t" r="r" b="b"/>
                      <a:pathLst>
                        <a:path w="1173163" h="837783">
                          <a:moveTo>
                            <a:pt x="1173163" y="744167"/>
                          </a:moveTo>
                          <a:cubicBezTo>
                            <a:pt x="1075317" y="868459"/>
                            <a:pt x="96887" y="868987"/>
                            <a:pt x="0" y="745753"/>
                          </a:cubicBezTo>
                          <a:cubicBezTo>
                            <a:pt x="109487" y="555844"/>
                            <a:pt x="317731" y="274108"/>
                            <a:pt x="587076" y="0"/>
                          </a:cubicBezTo>
                          <a:cubicBezTo>
                            <a:pt x="881821" y="273579"/>
                            <a:pt x="1070984" y="561138"/>
                            <a:pt x="1173163" y="744167"/>
                          </a:cubicBezTo>
                          <a:close/>
                        </a:path>
                      </a:pathLst>
                    </a:cu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1" name="椭圆 71"/>
                  <p:cNvSpPr/>
                  <p:nvPr/>
                </p:nvSpPr>
                <p:spPr>
                  <a:xfrm>
                    <a:off x="1606127" y="4843305"/>
                    <a:ext cx="333380" cy="726532"/>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C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1650471" y="3765597"/>
                    <a:ext cx="268861" cy="1250178"/>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6" name="椭圆 175"/>
                <p:cNvSpPr/>
                <p:nvPr/>
              </p:nvSpPr>
              <p:spPr>
                <a:xfrm>
                  <a:off x="1041354" y="1510116"/>
                  <a:ext cx="203834" cy="203834"/>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 name="组合 2"/>
            <p:cNvGrpSpPr/>
            <p:nvPr/>
          </p:nvGrpSpPr>
          <p:grpSpPr>
            <a:xfrm rot="20908472">
              <a:off x="1453907" y="1249839"/>
              <a:ext cx="2804131" cy="3963368"/>
              <a:chOff x="1580266" y="946090"/>
              <a:chExt cx="3410688" cy="4820678"/>
            </a:xfrm>
          </p:grpSpPr>
          <p:grpSp>
            <p:nvGrpSpPr>
              <p:cNvPr id="106" name="组合 105"/>
              <p:cNvGrpSpPr/>
              <p:nvPr/>
            </p:nvGrpSpPr>
            <p:grpSpPr>
              <a:xfrm rot="981065">
                <a:off x="1580266" y="946090"/>
                <a:ext cx="3410688" cy="1870032"/>
                <a:chOff x="-209550" y="-2876550"/>
                <a:chExt cx="12085343" cy="6626225"/>
              </a:xfrm>
            </p:grpSpPr>
            <p:sp>
              <p:nvSpPr>
                <p:cNvPr id="107" name="任意多边形: 形状 106"/>
                <p:cNvSpPr/>
                <p:nvPr/>
              </p:nvSpPr>
              <p:spPr>
                <a:xfrm rot="16200000">
                  <a:off x="1851025" y="1047750"/>
                  <a:ext cx="641350" cy="4762500"/>
                </a:xfrm>
                <a:custGeom>
                  <a:avLst/>
                  <a:gdLst>
                    <a:gd name="connsiteX0" fmla="*/ 0 w 2971800"/>
                    <a:gd name="connsiteY0" fmla="*/ 0 h 6076948"/>
                    <a:gd name="connsiteX1" fmla="*/ 2971800 w 2971800"/>
                    <a:gd name="connsiteY1" fmla="*/ 0 h 6076948"/>
                    <a:gd name="connsiteX2" fmla="*/ 2228850 w 2971800"/>
                    <a:gd name="connsiteY2" fmla="*/ 6076948 h 6076948"/>
                    <a:gd name="connsiteX3" fmla="*/ 742950 w 2971800"/>
                    <a:gd name="connsiteY3" fmla="*/ 6076948 h 6076948"/>
                  </a:gdLst>
                  <a:ahLst/>
                  <a:cxnLst>
                    <a:cxn ang="0">
                      <a:pos x="connsiteX0" y="connsiteY0"/>
                    </a:cxn>
                    <a:cxn ang="0">
                      <a:pos x="connsiteX1" y="connsiteY1"/>
                    </a:cxn>
                    <a:cxn ang="0">
                      <a:pos x="connsiteX2" y="connsiteY2"/>
                    </a:cxn>
                    <a:cxn ang="0">
                      <a:pos x="connsiteX3" y="connsiteY3"/>
                    </a:cxn>
                  </a:cxnLst>
                  <a:rect l="l" t="t" r="r" b="b"/>
                  <a:pathLst>
                    <a:path w="2971800" h="6076948">
                      <a:moveTo>
                        <a:pt x="0" y="0"/>
                      </a:moveTo>
                      <a:lnTo>
                        <a:pt x="2971800" y="0"/>
                      </a:lnTo>
                      <a:lnTo>
                        <a:pt x="2228850" y="6076948"/>
                      </a:lnTo>
                      <a:lnTo>
                        <a:pt x="742950" y="6076948"/>
                      </a:lnTo>
                      <a:close/>
                    </a:path>
                  </a:pathLst>
                </a:custGeom>
                <a:gradFill>
                  <a:gsLst>
                    <a:gs pos="0">
                      <a:srgbClr val="FF0000">
                        <a:alpha val="0"/>
                      </a:srgbClr>
                    </a:gs>
                    <a:gs pos="100000">
                      <a:srgbClr val="E76E66">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8" name="任意多边形: 形状 107"/>
                <p:cNvSpPr/>
                <p:nvPr/>
              </p:nvSpPr>
              <p:spPr>
                <a:xfrm rot="18000000">
                  <a:off x="2376782" y="-914400"/>
                  <a:ext cx="641350" cy="4762500"/>
                </a:xfrm>
                <a:custGeom>
                  <a:avLst/>
                  <a:gdLst>
                    <a:gd name="connsiteX0" fmla="*/ 0 w 2971800"/>
                    <a:gd name="connsiteY0" fmla="*/ 0 h 6076948"/>
                    <a:gd name="connsiteX1" fmla="*/ 2971800 w 2971800"/>
                    <a:gd name="connsiteY1" fmla="*/ 0 h 6076948"/>
                    <a:gd name="connsiteX2" fmla="*/ 2228850 w 2971800"/>
                    <a:gd name="connsiteY2" fmla="*/ 6076948 h 6076948"/>
                    <a:gd name="connsiteX3" fmla="*/ 742950 w 2971800"/>
                    <a:gd name="connsiteY3" fmla="*/ 6076948 h 6076948"/>
                  </a:gdLst>
                  <a:ahLst/>
                  <a:cxnLst>
                    <a:cxn ang="0">
                      <a:pos x="connsiteX0" y="connsiteY0"/>
                    </a:cxn>
                    <a:cxn ang="0">
                      <a:pos x="connsiteX1" y="connsiteY1"/>
                    </a:cxn>
                    <a:cxn ang="0">
                      <a:pos x="connsiteX2" y="connsiteY2"/>
                    </a:cxn>
                    <a:cxn ang="0">
                      <a:pos x="connsiteX3" y="connsiteY3"/>
                    </a:cxn>
                  </a:cxnLst>
                  <a:rect l="l" t="t" r="r" b="b"/>
                  <a:pathLst>
                    <a:path w="2971800" h="6076948">
                      <a:moveTo>
                        <a:pt x="0" y="0"/>
                      </a:moveTo>
                      <a:lnTo>
                        <a:pt x="2971800" y="0"/>
                      </a:lnTo>
                      <a:lnTo>
                        <a:pt x="2228850" y="6076948"/>
                      </a:lnTo>
                      <a:lnTo>
                        <a:pt x="742950" y="6076948"/>
                      </a:lnTo>
                      <a:close/>
                    </a:path>
                  </a:pathLst>
                </a:custGeom>
                <a:gradFill>
                  <a:gsLst>
                    <a:gs pos="0">
                      <a:srgbClr val="FF0000">
                        <a:alpha val="0"/>
                      </a:srgbClr>
                    </a:gs>
                    <a:gs pos="100000">
                      <a:srgbClr val="E76E66">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9" name="任意多边形: 形状 108"/>
                <p:cNvSpPr/>
                <p:nvPr/>
              </p:nvSpPr>
              <p:spPr>
                <a:xfrm rot="19800000">
                  <a:off x="3813175" y="-2350793"/>
                  <a:ext cx="641350" cy="4762500"/>
                </a:xfrm>
                <a:custGeom>
                  <a:avLst/>
                  <a:gdLst>
                    <a:gd name="connsiteX0" fmla="*/ 0 w 2971800"/>
                    <a:gd name="connsiteY0" fmla="*/ 0 h 6076948"/>
                    <a:gd name="connsiteX1" fmla="*/ 2971800 w 2971800"/>
                    <a:gd name="connsiteY1" fmla="*/ 0 h 6076948"/>
                    <a:gd name="connsiteX2" fmla="*/ 2228850 w 2971800"/>
                    <a:gd name="connsiteY2" fmla="*/ 6076948 h 6076948"/>
                    <a:gd name="connsiteX3" fmla="*/ 742950 w 2971800"/>
                    <a:gd name="connsiteY3" fmla="*/ 6076948 h 6076948"/>
                  </a:gdLst>
                  <a:ahLst/>
                  <a:cxnLst>
                    <a:cxn ang="0">
                      <a:pos x="connsiteX0" y="connsiteY0"/>
                    </a:cxn>
                    <a:cxn ang="0">
                      <a:pos x="connsiteX1" y="connsiteY1"/>
                    </a:cxn>
                    <a:cxn ang="0">
                      <a:pos x="connsiteX2" y="connsiteY2"/>
                    </a:cxn>
                    <a:cxn ang="0">
                      <a:pos x="connsiteX3" y="connsiteY3"/>
                    </a:cxn>
                  </a:cxnLst>
                  <a:rect l="l" t="t" r="r" b="b"/>
                  <a:pathLst>
                    <a:path w="2971800" h="6076948">
                      <a:moveTo>
                        <a:pt x="0" y="0"/>
                      </a:moveTo>
                      <a:lnTo>
                        <a:pt x="2971800" y="0"/>
                      </a:lnTo>
                      <a:lnTo>
                        <a:pt x="2228850" y="6076948"/>
                      </a:lnTo>
                      <a:lnTo>
                        <a:pt x="742950" y="6076948"/>
                      </a:lnTo>
                      <a:close/>
                    </a:path>
                  </a:pathLst>
                </a:custGeom>
                <a:gradFill>
                  <a:gsLst>
                    <a:gs pos="0">
                      <a:srgbClr val="FF0000">
                        <a:alpha val="0"/>
                      </a:srgbClr>
                    </a:gs>
                    <a:gs pos="100000">
                      <a:srgbClr val="E76E66">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0" name="任意多边形: 形状 109"/>
                <p:cNvSpPr/>
                <p:nvPr/>
              </p:nvSpPr>
              <p:spPr>
                <a:xfrm>
                  <a:off x="5775325" y="-2876550"/>
                  <a:ext cx="641350" cy="4762500"/>
                </a:xfrm>
                <a:custGeom>
                  <a:avLst/>
                  <a:gdLst>
                    <a:gd name="connsiteX0" fmla="*/ 0 w 2971800"/>
                    <a:gd name="connsiteY0" fmla="*/ 0 h 6076948"/>
                    <a:gd name="connsiteX1" fmla="*/ 2971800 w 2971800"/>
                    <a:gd name="connsiteY1" fmla="*/ 0 h 6076948"/>
                    <a:gd name="connsiteX2" fmla="*/ 2228850 w 2971800"/>
                    <a:gd name="connsiteY2" fmla="*/ 6076948 h 6076948"/>
                    <a:gd name="connsiteX3" fmla="*/ 742950 w 2971800"/>
                    <a:gd name="connsiteY3" fmla="*/ 6076948 h 6076948"/>
                  </a:gdLst>
                  <a:ahLst/>
                  <a:cxnLst>
                    <a:cxn ang="0">
                      <a:pos x="connsiteX0" y="connsiteY0"/>
                    </a:cxn>
                    <a:cxn ang="0">
                      <a:pos x="connsiteX1" y="connsiteY1"/>
                    </a:cxn>
                    <a:cxn ang="0">
                      <a:pos x="connsiteX2" y="connsiteY2"/>
                    </a:cxn>
                    <a:cxn ang="0">
                      <a:pos x="connsiteX3" y="connsiteY3"/>
                    </a:cxn>
                  </a:cxnLst>
                  <a:rect l="l" t="t" r="r" b="b"/>
                  <a:pathLst>
                    <a:path w="2971800" h="6076948">
                      <a:moveTo>
                        <a:pt x="0" y="0"/>
                      </a:moveTo>
                      <a:lnTo>
                        <a:pt x="2971800" y="0"/>
                      </a:lnTo>
                      <a:lnTo>
                        <a:pt x="2228850" y="6076948"/>
                      </a:lnTo>
                      <a:lnTo>
                        <a:pt x="742950" y="6076948"/>
                      </a:lnTo>
                      <a:close/>
                    </a:path>
                  </a:pathLst>
                </a:custGeom>
                <a:gradFill>
                  <a:gsLst>
                    <a:gs pos="0">
                      <a:srgbClr val="FF0000">
                        <a:alpha val="0"/>
                      </a:srgbClr>
                    </a:gs>
                    <a:gs pos="100000">
                      <a:srgbClr val="E76E66">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11" name="任意多边形: 形状 110"/>
                <p:cNvSpPr/>
                <p:nvPr/>
              </p:nvSpPr>
              <p:spPr>
                <a:xfrm rot="1800000">
                  <a:off x="7737475" y="-2350793"/>
                  <a:ext cx="641350" cy="4762500"/>
                </a:xfrm>
                <a:custGeom>
                  <a:avLst/>
                  <a:gdLst>
                    <a:gd name="connsiteX0" fmla="*/ 0 w 2971800"/>
                    <a:gd name="connsiteY0" fmla="*/ 0 h 6076948"/>
                    <a:gd name="connsiteX1" fmla="*/ 2971800 w 2971800"/>
                    <a:gd name="connsiteY1" fmla="*/ 0 h 6076948"/>
                    <a:gd name="connsiteX2" fmla="*/ 2228850 w 2971800"/>
                    <a:gd name="connsiteY2" fmla="*/ 6076948 h 6076948"/>
                    <a:gd name="connsiteX3" fmla="*/ 742950 w 2971800"/>
                    <a:gd name="connsiteY3" fmla="*/ 6076948 h 6076948"/>
                  </a:gdLst>
                  <a:ahLst/>
                  <a:cxnLst>
                    <a:cxn ang="0">
                      <a:pos x="connsiteX0" y="connsiteY0"/>
                    </a:cxn>
                    <a:cxn ang="0">
                      <a:pos x="connsiteX1" y="connsiteY1"/>
                    </a:cxn>
                    <a:cxn ang="0">
                      <a:pos x="connsiteX2" y="connsiteY2"/>
                    </a:cxn>
                    <a:cxn ang="0">
                      <a:pos x="connsiteX3" y="connsiteY3"/>
                    </a:cxn>
                  </a:cxnLst>
                  <a:rect l="l" t="t" r="r" b="b"/>
                  <a:pathLst>
                    <a:path w="2971800" h="6076948">
                      <a:moveTo>
                        <a:pt x="0" y="0"/>
                      </a:moveTo>
                      <a:lnTo>
                        <a:pt x="2971800" y="0"/>
                      </a:lnTo>
                      <a:lnTo>
                        <a:pt x="2228850" y="6076948"/>
                      </a:lnTo>
                      <a:lnTo>
                        <a:pt x="742950" y="6076948"/>
                      </a:lnTo>
                      <a:close/>
                    </a:path>
                  </a:pathLst>
                </a:custGeom>
                <a:gradFill>
                  <a:gsLst>
                    <a:gs pos="0">
                      <a:srgbClr val="FF0000">
                        <a:alpha val="0"/>
                      </a:srgbClr>
                    </a:gs>
                    <a:gs pos="100000">
                      <a:srgbClr val="E76E66">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2" name="任意多边形: 形状 111"/>
                <p:cNvSpPr/>
                <p:nvPr/>
              </p:nvSpPr>
              <p:spPr>
                <a:xfrm rot="3600000">
                  <a:off x="9173868" y="-914400"/>
                  <a:ext cx="641350" cy="4762500"/>
                </a:xfrm>
                <a:custGeom>
                  <a:avLst/>
                  <a:gdLst>
                    <a:gd name="connsiteX0" fmla="*/ 0 w 2971800"/>
                    <a:gd name="connsiteY0" fmla="*/ 0 h 6076948"/>
                    <a:gd name="connsiteX1" fmla="*/ 2971800 w 2971800"/>
                    <a:gd name="connsiteY1" fmla="*/ 0 h 6076948"/>
                    <a:gd name="connsiteX2" fmla="*/ 2228850 w 2971800"/>
                    <a:gd name="connsiteY2" fmla="*/ 6076948 h 6076948"/>
                    <a:gd name="connsiteX3" fmla="*/ 742950 w 2971800"/>
                    <a:gd name="connsiteY3" fmla="*/ 6076948 h 6076948"/>
                  </a:gdLst>
                  <a:ahLst/>
                  <a:cxnLst>
                    <a:cxn ang="0">
                      <a:pos x="connsiteX0" y="connsiteY0"/>
                    </a:cxn>
                    <a:cxn ang="0">
                      <a:pos x="connsiteX1" y="connsiteY1"/>
                    </a:cxn>
                    <a:cxn ang="0">
                      <a:pos x="connsiteX2" y="connsiteY2"/>
                    </a:cxn>
                    <a:cxn ang="0">
                      <a:pos x="connsiteX3" y="connsiteY3"/>
                    </a:cxn>
                  </a:cxnLst>
                  <a:rect l="l" t="t" r="r" b="b"/>
                  <a:pathLst>
                    <a:path w="2971800" h="6076948">
                      <a:moveTo>
                        <a:pt x="0" y="0"/>
                      </a:moveTo>
                      <a:lnTo>
                        <a:pt x="2971800" y="0"/>
                      </a:lnTo>
                      <a:lnTo>
                        <a:pt x="2228850" y="6076948"/>
                      </a:lnTo>
                      <a:lnTo>
                        <a:pt x="742950" y="6076948"/>
                      </a:lnTo>
                      <a:close/>
                    </a:path>
                  </a:pathLst>
                </a:custGeom>
                <a:gradFill>
                  <a:gsLst>
                    <a:gs pos="0">
                      <a:srgbClr val="FF0000">
                        <a:alpha val="0"/>
                      </a:srgbClr>
                    </a:gs>
                    <a:gs pos="100000">
                      <a:srgbClr val="E76E66">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4" name="椭圆 3"/>
              <p:cNvSpPr/>
              <p:nvPr/>
            </p:nvSpPr>
            <p:spPr>
              <a:xfrm>
                <a:off x="1660121" y="1823671"/>
                <a:ext cx="3110721" cy="3110721"/>
              </a:xfrm>
              <a:prstGeom prst="ellips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5" name="矩形 4"/>
              <p:cNvSpPr/>
              <p:nvPr/>
            </p:nvSpPr>
            <p:spPr>
              <a:xfrm rot="20128157">
                <a:off x="1683330" y="3076084"/>
                <a:ext cx="1781813" cy="545402"/>
              </a:xfrm>
              <a:prstGeom prst="rect">
                <a:avLst/>
              </a:prstGeom>
              <a:solidFill>
                <a:srgbClr val="32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rot="20787797">
                <a:off x="2632303" y="4656226"/>
                <a:ext cx="1888765" cy="296042"/>
              </a:xfrm>
              <a:prstGeom prst="rect">
                <a:avLst/>
              </a:prstGeom>
              <a:solidFill>
                <a:srgbClr val="32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矩形 6"/>
              <p:cNvSpPr/>
              <p:nvPr/>
            </p:nvSpPr>
            <p:spPr>
              <a:xfrm rot="20705471">
                <a:off x="1814278" y="3847023"/>
                <a:ext cx="2953705" cy="558611"/>
              </a:xfrm>
              <a:custGeom>
                <a:avLst/>
                <a:gdLst>
                  <a:gd name="connsiteX0" fmla="*/ 0 w 2846466"/>
                  <a:gd name="connsiteY0" fmla="*/ 0 h 545402"/>
                  <a:gd name="connsiteX1" fmla="*/ 2846466 w 2846466"/>
                  <a:gd name="connsiteY1" fmla="*/ 0 h 545402"/>
                  <a:gd name="connsiteX2" fmla="*/ 2846466 w 2846466"/>
                  <a:gd name="connsiteY2" fmla="*/ 545402 h 545402"/>
                  <a:gd name="connsiteX3" fmla="*/ 0 w 2846466"/>
                  <a:gd name="connsiteY3" fmla="*/ 545402 h 545402"/>
                  <a:gd name="connsiteX4" fmla="*/ 0 w 2846466"/>
                  <a:gd name="connsiteY4" fmla="*/ 0 h 545402"/>
                  <a:gd name="connsiteX0-1" fmla="*/ 107239 w 2953705"/>
                  <a:gd name="connsiteY0-2" fmla="*/ 0 h 545402"/>
                  <a:gd name="connsiteX1-3" fmla="*/ 2953705 w 2953705"/>
                  <a:gd name="connsiteY1-4" fmla="*/ 0 h 545402"/>
                  <a:gd name="connsiteX2-5" fmla="*/ 2953705 w 2953705"/>
                  <a:gd name="connsiteY2-6" fmla="*/ 545402 h 545402"/>
                  <a:gd name="connsiteX3-7" fmla="*/ 0 w 2953705"/>
                  <a:gd name="connsiteY3-8" fmla="*/ 494672 h 545402"/>
                  <a:gd name="connsiteX4-9" fmla="*/ 107239 w 2953705"/>
                  <a:gd name="connsiteY4-10" fmla="*/ 0 h 545402"/>
                  <a:gd name="connsiteX0-11" fmla="*/ 150184 w 2953705"/>
                  <a:gd name="connsiteY0-12" fmla="*/ 0 h 558611"/>
                  <a:gd name="connsiteX1-13" fmla="*/ 2953705 w 2953705"/>
                  <a:gd name="connsiteY1-14" fmla="*/ 13209 h 558611"/>
                  <a:gd name="connsiteX2-15" fmla="*/ 2953705 w 2953705"/>
                  <a:gd name="connsiteY2-16" fmla="*/ 558611 h 558611"/>
                  <a:gd name="connsiteX3-17" fmla="*/ 0 w 2953705"/>
                  <a:gd name="connsiteY3-18" fmla="*/ 507881 h 558611"/>
                  <a:gd name="connsiteX4-19" fmla="*/ 150184 w 2953705"/>
                  <a:gd name="connsiteY4-20" fmla="*/ 0 h 5586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53705" h="558611">
                    <a:moveTo>
                      <a:pt x="150184" y="0"/>
                    </a:moveTo>
                    <a:lnTo>
                      <a:pt x="2953705" y="13209"/>
                    </a:lnTo>
                    <a:lnTo>
                      <a:pt x="2953705" y="558611"/>
                    </a:lnTo>
                    <a:lnTo>
                      <a:pt x="0" y="507881"/>
                    </a:lnTo>
                    <a:lnTo>
                      <a:pt x="150184" y="0"/>
                    </a:lnTo>
                    <a:close/>
                  </a:path>
                </a:pathLst>
              </a:custGeom>
              <a:solidFill>
                <a:srgbClr val="328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5" name="泪滴形 104"/>
              <p:cNvSpPr/>
              <p:nvPr/>
            </p:nvSpPr>
            <p:spPr>
              <a:xfrm rot="8100000">
                <a:off x="1944888" y="2095600"/>
                <a:ext cx="2561939" cy="2561939"/>
              </a:xfrm>
              <a:prstGeom prst="teardrop">
                <a:avLst>
                  <a:gd name="adj" fmla="val 112383"/>
                </a:avLst>
              </a:prstGeom>
              <a:gradFill>
                <a:gsLst>
                  <a:gs pos="100000">
                    <a:srgbClr val="FF2F2F"/>
                  </a:gs>
                  <a:gs pos="0">
                    <a:srgbClr val="E76E6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 name="矩形 9"/>
              <p:cNvSpPr/>
              <p:nvPr/>
            </p:nvSpPr>
            <p:spPr>
              <a:xfrm>
                <a:off x="1924527" y="4181879"/>
                <a:ext cx="2604953" cy="545402"/>
              </a:xfrm>
              <a:prstGeom prst="rect">
                <a:avLst/>
              </a:prstGeom>
              <a:solidFill>
                <a:srgbClr val="65B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 name="文本框 11"/>
              <p:cNvSpPr txBox="1"/>
              <p:nvPr/>
            </p:nvSpPr>
            <p:spPr>
              <a:xfrm>
                <a:off x="2564599" y="4223748"/>
                <a:ext cx="1391073" cy="486657"/>
              </a:xfrm>
              <a:prstGeom prst="rect">
                <a:avLst/>
              </a:prstGeom>
              <a:noFill/>
            </p:spPr>
            <p:txBody>
              <a:bodyPr wrap="none" rtlCol="0">
                <a:spAutoFit/>
              </a:bodyPr>
              <a:lstStyle>
                <a:defPPr>
                  <a:defRPr lang="zh-CN"/>
                </a:defPPr>
                <a:lvl1pPr>
                  <a:defRPr sz="3200">
                    <a:solidFill>
                      <a:schemeClr val="tx1">
                        <a:lumMod val="65000"/>
                        <a:lumOff val="35000"/>
                      </a:schemeClr>
                    </a:solidFill>
                    <a:latin typeface="Lucida Handwriting" panose="03010101010101010101" pitchFamily="66" charset="0"/>
                  </a:defRPr>
                </a:lvl1pPr>
              </a:lstStyle>
              <a:p>
                <a:r>
                  <a:rPr lang="en-US" altLang="zh-CN" sz="2000" dirty="0">
                    <a:solidFill>
                      <a:schemeClr val="bg1"/>
                    </a:solidFill>
                  </a:rPr>
                  <a:t>hospital</a:t>
                </a:r>
                <a:endParaRPr lang="zh-CN" altLang="en-US" sz="2000" dirty="0">
                  <a:solidFill>
                    <a:schemeClr val="bg1"/>
                  </a:solidFill>
                </a:endParaRPr>
              </a:p>
            </p:txBody>
          </p:sp>
          <p:grpSp>
            <p:nvGrpSpPr>
              <p:cNvPr id="13" name="组合 12"/>
              <p:cNvGrpSpPr/>
              <p:nvPr/>
            </p:nvGrpSpPr>
            <p:grpSpPr>
              <a:xfrm>
                <a:off x="2854040" y="4965976"/>
                <a:ext cx="743637" cy="800792"/>
                <a:chOff x="5437010" y="3831771"/>
                <a:chExt cx="1596571" cy="1878514"/>
              </a:xfrm>
            </p:grpSpPr>
            <p:grpSp>
              <p:nvGrpSpPr>
                <p:cNvPr id="14" name="组合 13"/>
                <p:cNvGrpSpPr/>
                <p:nvPr/>
              </p:nvGrpSpPr>
              <p:grpSpPr>
                <a:xfrm>
                  <a:off x="5458782" y="3831771"/>
                  <a:ext cx="1553029" cy="1878514"/>
                  <a:chOff x="5458782" y="3831771"/>
                  <a:chExt cx="1553029" cy="1878514"/>
                </a:xfrm>
                <a:solidFill>
                  <a:schemeClr val="tx1">
                    <a:lumMod val="50000"/>
                    <a:lumOff val="50000"/>
                  </a:schemeClr>
                </a:solidFill>
              </p:grpSpPr>
              <p:sp>
                <p:nvSpPr>
                  <p:cNvPr id="18" name="椭圆 17"/>
                  <p:cNvSpPr/>
                  <p:nvPr/>
                </p:nvSpPr>
                <p:spPr>
                  <a:xfrm>
                    <a:off x="5768571" y="5062585"/>
                    <a:ext cx="933450" cy="6477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9" name="矩形: 圆角 18"/>
                  <p:cNvSpPr/>
                  <p:nvPr/>
                </p:nvSpPr>
                <p:spPr>
                  <a:xfrm>
                    <a:off x="5458782" y="3831771"/>
                    <a:ext cx="1553029" cy="1625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5" name="矩形: 圆角 14"/>
                <p:cNvSpPr/>
                <p:nvPr/>
              </p:nvSpPr>
              <p:spPr>
                <a:xfrm>
                  <a:off x="5437010" y="4042634"/>
                  <a:ext cx="1596571" cy="290286"/>
                </a:xfrm>
                <a:prstGeom prst="roundRect">
                  <a:avLst>
                    <a:gd name="adj" fmla="val 50000"/>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 name="矩形: 圆角 15"/>
                <p:cNvSpPr/>
                <p:nvPr/>
              </p:nvSpPr>
              <p:spPr>
                <a:xfrm>
                  <a:off x="5437010" y="4499428"/>
                  <a:ext cx="1596571" cy="290286"/>
                </a:xfrm>
                <a:prstGeom prst="roundRect">
                  <a:avLst>
                    <a:gd name="adj" fmla="val 50000"/>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矩形: 圆角 16"/>
                <p:cNvSpPr/>
                <p:nvPr/>
              </p:nvSpPr>
              <p:spPr>
                <a:xfrm>
                  <a:off x="5437010" y="4936230"/>
                  <a:ext cx="1596571" cy="290286"/>
                </a:xfrm>
                <a:prstGeom prst="roundRect">
                  <a:avLst>
                    <a:gd name="adj" fmla="val 50000"/>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0" name="矩形 19"/>
              <p:cNvSpPr/>
              <p:nvPr/>
            </p:nvSpPr>
            <p:spPr>
              <a:xfrm>
                <a:off x="2573894" y="4887935"/>
                <a:ext cx="1306219" cy="291646"/>
              </a:xfrm>
              <a:prstGeom prst="rect">
                <a:avLst/>
              </a:prstGeom>
              <a:solidFill>
                <a:srgbClr val="65B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3131830" y="4893376"/>
                <a:ext cx="190344" cy="280763"/>
              </a:xfrm>
              <a:prstGeom prst="rect">
                <a:avLst/>
              </a:prstGeom>
              <a:noFill/>
            </p:spPr>
            <p:txBody>
              <a:bodyPr wrap="none" rtlCol="0">
                <a:spAutoFit/>
              </a:bodyPr>
              <a:lstStyle>
                <a:defPPr>
                  <a:defRPr lang="zh-CN"/>
                </a:defPPr>
                <a:lvl1pPr>
                  <a:defRPr sz="3200">
                    <a:solidFill>
                      <a:schemeClr val="tx1">
                        <a:lumMod val="65000"/>
                        <a:lumOff val="35000"/>
                      </a:schemeClr>
                    </a:solidFill>
                    <a:latin typeface="Lucida Handwriting" panose="03010101010101010101" pitchFamily="66" charset="0"/>
                  </a:defRPr>
                </a:lvl1pPr>
              </a:lstStyle>
              <a:p>
                <a:endParaRPr lang="zh-CN" altLang="en-US" sz="900" dirty="0">
                  <a:solidFill>
                    <a:schemeClr val="bg1"/>
                  </a:solidFill>
                </a:endParaRPr>
              </a:p>
            </p:txBody>
          </p:sp>
          <p:grpSp>
            <p:nvGrpSpPr>
              <p:cNvPr id="37" name="组合 36"/>
              <p:cNvGrpSpPr/>
              <p:nvPr/>
            </p:nvGrpSpPr>
            <p:grpSpPr>
              <a:xfrm>
                <a:off x="1858854" y="3249426"/>
                <a:ext cx="2744010" cy="328195"/>
                <a:chOff x="-673708" y="5165144"/>
                <a:chExt cx="13532898" cy="1702990"/>
              </a:xfrm>
              <a:solidFill>
                <a:srgbClr val="65BECC"/>
              </a:solidFill>
              <a:effectLst/>
            </p:grpSpPr>
            <p:grpSp>
              <p:nvGrpSpPr>
                <p:cNvPr id="38" name="组合 37"/>
                <p:cNvGrpSpPr/>
                <p:nvPr/>
              </p:nvGrpSpPr>
              <p:grpSpPr>
                <a:xfrm>
                  <a:off x="9853292" y="5172096"/>
                  <a:ext cx="3005898" cy="1694517"/>
                  <a:chOff x="621437" y="1524151"/>
                  <a:chExt cx="3005898" cy="1694517"/>
                </a:xfrm>
                <a:grpFill/>
              </p:grpSpPr>
              <p:sp>
                <p:nvSpPr>
                  <p:cNvPr id="69" name="椭圆 68"/>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圆角矩形 41"/>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9" name="组合 38"/>
                <p:cNvGrpSpPr/>
                <p:nvPr/>
              </p:nvGrpSpPr>
              <p:grpSpPr>
                <a:xfrm flipH="1">
                  <a:off x="-673708" y="5165144"/>
                  <a:ext cx="3005897" cy="1694517"/>
                  <a:chOff x="621437" y="1524151"/>
                  <a:chExt cx="3005898" cy="1694517"/>
                </a:xfrm>
                <a:grpFill/>
              </p:grpSpPr>
              <p:sp>
                <p:nvSpPr>
                  <p:cNvPr id="65" name="椭圆 64"/>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椭圆 65"/>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圆角矩形 4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8" name="椭圆 67"/>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0" name="组合 39"/>
                <p:cNvGrpSpPr/>
                <p:nvPr/>
              </p:nvGrpSpPr>
              <p:grpSpPr>
                <a:xfrm flipH="1">
                  <a:off x="1172523" y="5437309"/>
                  <a:ext cx="2879019" cy="1429304"/>
                  <a:chOff x="748315" y="1789364"/>
                  <a:chExt cx="2879020" cy="1429304"/>
                </a:xfrm>
                <a:grpFill/>
              </p:grpSpPr>
              <p:sp>
                <p:nvSpPr>
                  <p:cNvPr id="61" name="椭圆 60"/>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椭圆 61"/>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圆角矩形 5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4" name="椭圆 63"/>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1" name="组合 40"/>
                <p:cNvGrpSpPr/>
                <p:nvPr/>
              </p:nvGrpSpPr>
              <p:grpSpPr>
                <a:xfrm flipH="1">
                  <a:off x="2979582" y="5166665"/>
                  <a:ext cx="3005897" cy="1694517"/>
                  <a:chOff x="621437" y="1524151"/>
                  <a:chExt cx="3005898" cy="1694517"/>
                </a:xfrm>
                <a:grpFill/>
              </p:grpSpPr>
              <p:sp>
                <p:nvSpPr>
                  <p:cNvPr id="57" name="椭圆 56"/>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8" name="椭圆 57"/>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圆角矩形 5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椭圆 59"/>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2" name="组合 41"/>
                <p:cNvGrpSpPr/>
                <p:nvPr/>
              </p:nvGrpSpPr>
              <p:grpSpPr>
                <a:xfrm flipH="1">
                  <a:off x="4825813" y="5438830"/>
                  <a:ext cx="2879019" cy="1429304"/>
                  <a:chOff x="748315" y="1789364"/>
                  <a:chExt cx="2879020" cy="1429304"/>
                </a:xfrm>
                <a:grpFill/>
              </p:grpSpPr>
              <p:sp>
                <p:nvSpPr>
                  <p:cNvPr id="53" name="椭圆 52"/>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圆角矩形 6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椭圆 55"/>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3" name="组合 42"/>
                <p:cNvGrpSpPr/>
                <p:nvPr/>
              </p:nvGrpSpPr>
              <p:grpSpPr>
                <a:xfrm flipH="1">
                  <a:off x="6799111" y="5437309"/>
                  <a:ext cx="2879019" cy="1429304"/>
                  <a:chOff x="748315" y="1789364"/>
                  <a:chExt cx="2879020" cy="1429304"/>
                </a:xfrm>
                <a:grpFill/>
              </p:grpSpPr>
              <p:sp>
                <p:nvSpPr>
                  <p:cNvPr id="49" name="椭圆 48"/>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圆角矩形 6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4" name="组合 43"/>
                <p:cNvGrpSpPr/>
                <p:nvPr/>
              </p:nvGrpSpPr>
              <p:grpSpPr>
                <a:xfrm flipH="1">
                  <a:off x="8099852" y="5437309"/>
                  <a:ext cx="2879019" cy="1429304"/>
                  <a:chOff x="748315" y="1789364"/>
                  <a:chExt cx="2879020" cy="1429304"/>
                </a:xfrm>
                <a:grpFill/>
              </p:grpSpPr>
              <p:sp>
                <p:nvSpPr>
                  <p:cNvPr id="45" name="椭圆 44"/>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椭圆 45"/>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7" name="圆角矩形 7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8" name="椭圆 47"/>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
            <p:nvSpPr>
              <p:cNvPr id="9" name="矩形 8"/>
              <p:cNvSpPr/>
              <p:nvPr/>
            </p:nvSpPr>
            <p:spPr>
              <a:xfrm>
                <a:off x="1650525" y="3472541"/>
                <a:ext cx="3152956" cy="545402"/>
              </a:xfrm>
              <a:prstGeom prst="rect">
                <a:avLst/>
              </a:prstGeom>
              <a:solidFill>
                <a:srgbClr val="65B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p:cNvSpPr txBox="1"/>
              <p:nvPr/>
            </p:nvSpPr>
            <p:spPr>
              <a:xfrm>
                <a:off x="2668736" y="3514409"/>
                <a:ext cx="1189563" cy="486657"/>
              </a:xfrm>
              <a:prstGeom prst="rect">
                <a:avLst/>
              </a:prstGeom>
              <a:noFill/>
            </p:spPr>
            <p:txBody>
              <a:bodyPr wrap="none" rtlCol="0">
                <a:spAutoFit/>
              </a:bodyPr>
              <a:lstStyle/>
              <a:p>
                <a:r>
                  <a:rPr lang="en-US" altLang="zh-CN" sz="2000" dirty="0">
                    <a:solidFill>
                      <a:schemeClr val="bg1"/>
                    </a:solidFill>
                    <a:latin typeface="Lucida Handwriting" panose="03010101010101010101" pitchFamily="66" charset="0"/>
                  </a:rPr>
                  <a:t>Project</a:t>
                </a:r>
                <a:endParaRPr lang="zh-CN" altLang="en-US" sz="2000" dirty="0">
                  <a:solidFill>
                    <a:schemeClr val="bg1"/>
                  </a:solidFill>
                  <a:latin typeface="Lucida Handwriting" panose="03010101010101010101" pitchFamily="66" charset="0"/>
                </a:endParaRPr>
              </a:p>
            </p:txBody>
          </p:sp>
          <p:grpSp>
            <p:nvGrpSpPr>
              <p:cNvPr id="76" name="组合 75"/>
              <p:cNvGrpSpPr/>
              <p:nvPr/>
            </p:nvGrpSpPr>
            <p:grpSpPr>
              <a:xfrm>
                <a:off x="3139656" y="2537111"/>
                <a:ext cx="174695" cy="932963"/>
                <a:chOff x="4889966" y="1493419"/>
                <a:chExt cx="174695" cy="932963"/>
              </a:xfrm>
            </p:grpSpPr>
            <p:sp>
              <p:nvSpPr>
                <p:cNvPr id="73" name="矩形 72"/>
                <p:cNvSpPr/>
                <p:nvPr/>
              </p:nvSpPr>
              <p:spPr>
                <a:xfrm>
                  <a:off x="4930126" y="1761012"/>
                  <a:ext cx="94374" cy="665370"/>
                </a:xfrm>
                <a:prstGeom prst="rect">
                  <a:avLst/>
                </a:prstGeom>
                <a:solidFill>
                  <a:srgbClr val="65BE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5" name="组合 24"/>
                <p:cNvGrpSpPr/>
                <p:nvPr/>
              </p:nvGrpSpPr>
              <p:grpSpPr>
                <a:xfrm>
                  <a:off x="4889966" y="1493419"/>
                  <a:ext cx="174695" cy="428234"/>
                  <a:chOff x="799055" y="1207824"/>
                  <a:chExt cx="688433" cy="1687568"/>
                </a:xfrm>
              </p:grpSpPr>
              <p:grpSp>
                <p:nvGrpSpPr>
                  <p:cNvPr id="26" name="组合 25"/>
                  <p:cNvGrpSpPr/>
                  <p:nvPr/>
                </p:nvGrpSpPr>
                <p:grpSpPr>
                  <a:xfrm>
                    <a:off x="799055" y="1207824"/>
                    <a:ext cx="688433" cy="1687568"/>
                    <a:chOff x="799055" y="1207824"/>
                    <a:chExt cx="1961574" cy="4808442"/>
                  </a:xfrm>
                </p:grpSpPr>
                <p:sp>
                  <p:nvSpPr>
                    <p:cNvPr id="28" name="椭圆 71"/>
                    <p:cNvSpPr/>
                    <p:nvPr/>
                  </p:nvSpPr>
                  <p:spPr>
                    <a:xfrm>
                      <a:off x="1488547" y="4766088"/>
                      <a:ext cx="573662" cy="1250178"/>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7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9" name="平行四边形 28"/>
                    <p:cNvSpPr/>
                    <p:nvPr/>
                  </p:nvSpPr>
                  <p:spPr>
                    <a:xfrm rot="5916096">
                      <a:off x="1668975" y="3802600"/>
                      <a:ext cx="1283139" cy="900168"/>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0" name="平行四边形 29"/>
                    <p:cNvSpPr/>
                    <p:nvPr/>
                  </p:nvSpPr>
                  <p:spPr>
                    <a:xfrm rot="15660000" flipH="1">
                      <a:off x="608255" y="3804321"/>
                      <a:ext cx="1281600" cy="900000"/>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nvGrpSpPr>
                    <p:cNvPr id="31" name="组合 30"/>
                    <p:cNvGrpSpPr/>
                    <p:nvPr/>
                  </p:nvGrpSpPr>
                  <p:grpSpPr>
                    <a:xfrm>
                      <a:off x="1200151" y="1207824"/>
                      <a:ext cx="1150938" cy="3656685"/>
                      <a:chOff x="712206" y="523876"/>
                      <a:chExt cx="2125049" cy="4340634"/>
                    </a:xfrm>
                  </p:grpSpPr>
                  <p:sp>
                    <p:nvSpPr>
                      <p:cNvPr id="34" name="等腰三角形 3"/>
                      <p:cNvSpPr/>
                      <p:nvPr/>
                    </p:nvSpPr>
                    <p:spPr>
                      <a:xfrm>
                        <a:off x="743145" y="686948"/>
                        <a:ext cx="2063171"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E9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5" name="等腰三角形 3"/>
                      <p:cNvSpPr/>
                      <p:nvPr/>
                    </p:nvSpPr>
                    <p:spPr>
                      <a:xfrm>
                        <a:off x="712206" y="523876"/>
                        <a:ext cx="2125049"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6" name="等腰三角形 3"/>
                      <p:cNvSpPr/>
                      <p:nvPr/>
                    </p:nvSpPr>
                    <p:spPr>
                      <a:xfrm>
                        <a:off x="1193800" y="525833"/>
                        <a:ext cx="1173163" cy="837783"/>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 name="connsiteX0-105" fmla="*/ 77180 w 2048247"/>
                          <a:gd name="connsiteY0-106" fmla="*/ 4080082 h 4373149"/>
                          <a:gd name="connsiteX1-107" fmla="*/ 404792 w 2048247"/>
                          <a:gd name="connsiteY1-108" fmla="*/ 941340 h 4373149"/>
                          <a:gd name="connsiteX2-109" fmla="*/ 991868 w 2048247"/>
                          <a:gd name="connsiteY2-110" fmla="*/ 195587 h 4373149"/>
                          <a:gd name="connsiteX3-111" fmla="*/ 1906555 w 2048247"/>
                          <a:gd name="connsiteY3-112" fmla="*/ 4080082 h 4373149"/>
                          <a:gd name="connsiteX4" fmla="*/ 77180 w 2048247"/>
                          <a:gd name="connsiteY4" fmla="*/ 4080082 h 4373149"/>
                          <a:gd name="connsiteX0-113" fmla="*/ 77180 w 1982652"/>
                          <a:gd name="connsiteY0-114" fmla="*/ 3884504 h 4177571"/>
                          <a:gd name="connsiteX1-115" fmla="*/ 404792 w 1982652"/>
                          <a:gd name="connsiteY1-116" fmla="*/ 745762 h 4177571"/>
                          <a:gd name="connsiteX2-117" fmla="*/ 991868 w 1982652"/>
                          <a:gd name="connsiteY2-118" fmla="*/ 9 h 4177571"/>
                          <a:gd name="connsiteX3-119" fmla="*/ 1573192 w 1982652"/>
                          <a:gd name="connsiteY3-120" fmla="*/ 739413 h 4177571"/>
                          <a:gd name="connsiteX4-121" fmla="*/ 1906555 w 1982652"/>
                          <a:gd name="connsiteY4-122" fmla="*/ 3884504 h 4177571"/>
                          <a:gd name="connsiteX5" fmla="*/ 77180 w 1982652"/>
                          <a:gd name="connsiteY5" fmla="*/ 3884504 h 4177571"/>
                          <a:gd name="connsiteX0-123" fmla="*/ 1501763 w 1577860"/>
                          <a:gd name="connsiteY0-124" fmla="*/ 3884504 h 3884504"/>
                          <a:gd name="connsiteX1-125" fmla="*/ 0 w 1577860"/>
                          <a:gd name="connsiteY1-126" fmla="*/ 745762 h 3884504"/>
                          <a:gd name="connsiteX2-127" fmla="*/ 587076 w 1577860"/>
                          <a:gd name="connsiteY2-128" fmla="*/ 9 h 3884504"/>
                          <a:gd name="connsiteX3-129" fmla="*/ 1168400 w 1577860"/>
                          <a:gd name="connsiteY3-130" fmla="*/ 739413 h 3884504"/>
                          <a:gd name="connsiteX4-131" fmla="*/ 1501763 w 1577860"/>
                          <a:gd name="connsiteY4-132" fmla="*/ 3884504 h 3884504"/>
                          <a:gd name="connsiteX0-133" fmla="*/ 1180962 w 1193866"/>
                          <a:gd name="connsiteY0-134" fmla="*/ 739406 h 835454"/>
                          <a:gd name="connsiteX1-135" fmla="*/ 12562 w 1193866"/>
                          <a:gd name="connsiteY1-136" fmla="*/ 745755 h 835454"/>
                          <a:gd name="connsiteX2-137" fmla="*/ 599638 w 1193866"/>
                          <a:gd name="connsiteY2-138" fmla="*/ 2 h 835454"/>
                          <a:gd name="connsiteX3-139" fmla="*/ 1180962 w 1193866"/>
                          <a:gd name="connsiteY3-140" fmla="*/ 739406 h 835454"/>
                          <a:gd name="connsiteX0-141" fmla="*/ 1185761 w 1198665"/>
                          <a:gd name="connsiteY0-142" fmla="*/ 739406 h 835454"/>
                          <a:gd name="connsiteX1-143" fmla="*/ 17361 w 1198665"/>
                          <a:gd name="connsiteY1-144" fmla="*/ 745755 h 835454"/>
                          <a:gd name="connsiteX2-145" fmla="*/ 604437 w 1198665"/>
                          <a:gd name="connsiteY2-146" fmla="*/ 2 h 835454"/>
                          <a:gd name="connsiteX3-147" fmla="*/ 1185761 w 1198665"/>
                          <a:gd name="connsiteY3-148" fmla="*/ 739406 h 835454"/>
                          <a:gd name="connsiteX0-149" fmla="*/ 1185761 w 1205308"/>
                          <a:gd name="connsiteY0-150" fmla="*/ 739404 h 835452"/>
                          <a:gd name="connsiteX1-151" fmla="*/ 17361 w 1205308"/>
                          <a:gd name="connsiteY1-152" fmla="*/ 745753 h 835452"/>
                          <a:gd name="connsiteX2-153" fmla="*/ 604437 w 1205308"/>
                          <a:gd name="connsiteY2-154" fmla="*/ 0 h 835452"/>
                          <a:gd name="connsiteX3-155" fmla="*/ 1185761 w 1205308"/>
                          <a:gd name="connsiteY3-156" fmla="*/ 739404 h 835452"/>
                          <a:gd name="connsiteX0-157" fmla="*/ 1168400 w 1187947"/>
                          <a:gd name="connsiteY0-158" fmla="*/ 739404 h 835452"/>
                          <a:gd name="connsiteX1-159" fmla="*/ 0 w 1187947"/>
                          <a:gd name="connsiteY1-160" fmla="*/ 745753 h 835452"/>
                          <a:gd name="connsiteX2-161" fmla="*/ 587076 w 1187947"/>
                          <a:gd name="connsiteY2-162" fmla="*/ 0 h 835452"/>
                          <a:gd name="connsiteX3-163" fmla="*/ 1168400 w 1187947"/>
                          <a:gd name="connsiteY3-164" fmla="*/ 739404 h 835452"/>
                          <a:gd name="connsiteX0-165" fmla="*/ 1168400 w 1168400"/>
                          <a:gd name="connsiteY0-166" fmla="*/ 739404 h 835452"/>
                          <a:gd name="connsiteX1-167" fmla="*/ 0 w 1168400"/>
                          <a:gd name="connsiteY1-168" fmla="*/ 745753 h 835452"/>
                          <a:gd name="connsiteX2-169" fmla="*/ 587076 w 1168400"/>
                          <a:gd name="connsiteY2-170" fmla="*/ 0 h 835452"/>
                          <a:gd name="connsiteX3-171" fmla="*/ 1168400 w 1168400"/>
                          <a:gd name="connsiteY3-172" fmla="*/ 739404 h 835452"/>
                          <a:gd name="connsiteX0-173" fmla="*/ 1168400 w 1168400"/>
                          <a:gd name="connsiteY0-174" fmla="*/ 739404 h 835452"/>
                          <a:gd name="connsiteX1-175" fmla="*/ 0 w 1168400"/>
                          <a:gd name="connsiteY1-176" fmla="*/ 745753 h 835452"/>
                          <a:gd name="connsiteX2-177" fmla="*/ 587076 w 1168400"/>
                          <a:gd name="connsiteY2-178" fmla="*/ 0 h 835452"/>
                          <a:gd name="connsiteX3-179" fmla="*/ 1168400 w 1168400"/>
                          <a:gd name="connsiteY3-180" fmla="*/ 739404 h 835452"/>
                          <a:gd name="connsiteX0-181" fmla="*/ 1168400 w 1168400"/>
                          <a:gd name="connsiteY0-182" fmla="*/ 739404 h 835452"/>
                          <a:gd name="connsiteX1-183" fmla="*/ 0 w 1168400"/>
                          <a:gd name="connsiteY1-184" fmla="*/ 745753 h 835452"/>
                          <a:gd name="connsiteX2-185" fmla="*/ 587076 w 1168400"/>
                          <a:gd name="connsiteY2-186" fmla="*/ 0 h 835452"/>
                          <a:gd name="connsiteX3-187" fmla="*/ 1168400 w 1168400"/>
                          <a:gd name="connsiteY3-188" fmla="*/ 739404 h 835452"/>
                          <a:gd name="connsiteX0-189" fmla="*/ 1168400 w 1168400"/>
                          <a:gd name="connsiteY0-190" fmla="*/ 739404 h 835452"/>
                          <a:gd name="connsiteX1-191" fmla="*/ 0 w 1168400"/>
                          <a:gd name="connsiteY1-192" fmla="*/ 745753 h 835452"/>
                          <a:gd name="connsiteX2-193" fmla="*/ 587076 w 1168400"/>
                          <a:gd name="connsiteY2-194" fmla="*/ 0 h 835452"/>
                          <a:gd name="connsiteX3-195" fmla="*/ 1168400 w 1168400"/>
                          <a:gd name="connsiteY3-196" fmla="*/ 739404 h 835452"/>
                          <a:gd name="connsiteX0-197" fmla="*/ 1168400 w 1168400"/>
                          <a:gd name="connsiteY0-198" fmla="*/ 739404 h 835452"/>
                          <a:gd name="connsiteX1-199" fmla="*/ 0 w 1168400"/>
                          <a:gd name="connsiteY1-200" fmla="*/ 745753 h 835452"/>
                          <a:gd name="connsiteX2-201" fmla="*/ 587076 w 1168400"/>
                          <a:gd name="connsiteY2-202" fmla="*/ 0 h 835452"/>
                          <a:gd name="connsiteX3-203" fmla="*/ 1168400 w 1168400"/>
                          <a:gd name="connsiteY3-204" fmla="*/ 739404 h 835452"/>
                          <a:gd name="connsiteX0-205" fmla="*/ 1168400 w 1168400"/>
                          <a:gd name="connsiteY0-206" fmla="*/ 739404 h 835452"/>
                          <a:gd name="connsiteX1-207" fmla="*/ 0 w 1168400"/>
                          <a:gd name="connsiteY1-208" fmla="*/ 745753 h 835452"/>
                          <a:gd name="connsiteX2-209" fmla="*/ 587076 w 1168400"/>
                          <a:gd name="connsiteY2-210" fmla="*/ 0 h 835452"/>
                          <a:gd name="connsiteX3-211" fmla="*/ 1168400 w 1168400"/>
                          <a:gd name="connsiteY3-212" fmla="*/ 739404 h 835452"/>
                          <a:gd name="connsiteX0-213" fmla="*/ 1168400 w 1168400"/>
                          <a:gd name="connsiteY0-214" fmla="*/ 739404 h 835452"/>
                          <a:gd name="connsiteX1-215" fmla="*/ 0 w 1168400"/>
                          <a:gd name="connsiteY1-216" fmla="*/ 745753 h 835452"/>
                          <a:gd name="connsiteX2-217" fmla="*/ 587076 w 1168400"/>
                          <a:gd name="connsiteY2-218" fmla="*/ 0 h 835452"/>
                          <a:gd name="connsiteX3-219" fmla="*/ 1168400 w 1168400"/>
                          <a:gd name="connsiteY3-220" fmla="*/ 739404 h 835452"/>
                          <a:gd name="connsiteX0-221" fmla="*/ 1168400 w 1168400"/>
                          <a:gd name="connsiteY0-222" fmla="*/ 739404 h 835452"/>
                          <a:gd name="connsiteX1-223" fmla="*/ 0 w 1168400"/>
                          <a:gd name="connsiteY1-224" fmla="*/ 745753 h 835452"/>
                          <a:gd name="connsiteX2-225" fmla="*/ 587076 w 1168400"/>
                          <a:gd name="connsiteY2-226" fmla="*/ 0 h 835452"/>
                          <a:gd name="connsiteX3-227" fmla="*/ 1168400 w 1168400"/>
                          <a:gd name="connsiteY3-228" fmla="*/ 739404 h 835452"/>
                          <a:gd name="connsiteX0-229" fmla="*/ 1168400 w 1168400"/>
                          <a:gd name="connsiteY0-230" fmla="*/ 739404 h 835452"/>
                          <a:gd name="connsiteX1-231" fmla="*/ 0 w 1168400"/>
                          <a:gd name="connsiteY1-232" fmla="*/ 745753 h 835452"/>
                          <a:gd name="connsiteX2-233" fmla="*/ 587076 w 1168400"/>
                          <a:gd name="connsiteY2-234" fmla="*/ 0 h 835452"/>
                          <a:gd name="connsiteX3-235" fmla="*/ 1168400 w 1168400"/>
                          <a:gd name="connsiteY3-236" fmla="*/ 739404 h 835452"/>
                          <a:gd name="connsiteX0-237" fmla="*/ 1168400 w 1168400"/>
                          <a:gd name="connsiteY0-238" fmla="*/ 739404 h 835452"/>
                          <a:gd name="connsiteX1-239" fmla="*/ 0 w 1168400"/>
                          <a:gd name="connsiteY1-240" fmla="*/ 745753 h 835452"/>
                          <a:gd name="connsiteX2-241" fmla="*/ 587076 w 1168400"/>
                          <a:gd name="connsiteY2-242" fmla="*/ 0 h 835452"/>
                          <a:gd name="connsiteX3-243" fmla="*/ 1168400 w 1168400"/>
                          <a:gd name="connsiteY3-244" fmla="*/ 739404 h 835452"/>
                          <a:gd name="connsiteX0-245" fmla="*/ 1168400 w 1168400"/>
                          <a:gd name="connsiteY0-246" fmla="*/ 739404 h 835452"/>
                          <a:gd name="connsiteX1-247" fmla="*/ 0 w 1168400"/>
                          <a:gd name="connsiteY1-248" fmla="*/ 745753 h 835452"/>
                          <a:gd name="connsiteX2-249" fmla="*/ 587076 w 1168400"/>
                          <a:gd name="connsiteY2-250" fmla="*/ 0 h 835452"/>
                          <a:gd name="connsiteX3-251" fmla="*/ 1168400 w 1168400"/>
                          <a:gd name="connsiteY3-252" fmla="*/ 739404 h 835452"/>
                          <a:gd name="connsiteX0-253" fmla="*/ 1168400 w 1168400"/>
                          <a:gd name="connsiteY0-254" fmla="*/ 739404 h 835452"/>
                          <a:gd name="connsiteX1-255" fmla="*/ 0 w 1168400"/>
                          <a:gd name="connsiteY1-256" fmla="*/ 745753 h 835452"/>
                          <a:gd name="connsiteX2-257" fmla="*/ 587076 w 1168400"/>
                          <a:gd name="connsiteY2-258" fmla="*/ 0 h 835452"/>
                          <a:gd name="connsiteX3-259" fmla="*/ 1168400 w 1168400"/>
                          <a:gd name="connsiteY3-260" fmla="*/ 739404 h 835452"/>
                          <a:gd name="connsiteX0-261" fmla="*/ 1168400 w 1168400"/>
                          <a:gd name="connsiteY0-262" fmla="*/ 739404 h 835452"/>
                          <a:gd name="connsiteX1-263" fmla="*/ 0 w 1168400"/>
                          <a:gd name="connsiteY1-264" fmla="*/ 745753 h 835452"/>
                          <a:gd name="connsiteX2-265" fmla="*/ 587076 w 1168400"/>
                          <a:gd name="connsiteY2-266" fmla="*/ 0 h 835452"/>
                          <a:gd name="connsiteX3-267" fmla="*/ 1168400 w 1168400"/>
                          <a:gd name="connsiteY3-268" fmla="*/ 739404 h 835452"/>
                          <a:gd name="connsiteX0-269" fmla="*/ 1168400 w 1168400"/>
                          <a:gd name="connsiteY0-270" fmla="*/ 739404 h 835452"/>
                          <a:gd name="connsiteX1-271" fmla="*/ 0 w 1168400"/>
                          <a:gd name="connsiteY1-272" fmla="*/ 745753 h 835452"/>
                          <a:gd name="connsiteX2-273" fmla="*/ 587076 w 1168400"/>
                          <a:gd name="connsiteY2-274" fmla="*/ 0 h 835452"/>
                          <a:gd name="connsiteX3-275" fmla="*/ 1168400 w 1168400"/>
                          <a:gd name="connsiteY3-276" fmla="*/ 739404 h 835452"/>
                          <a:gd name="connsiteX0-277" fmla="*/ 1173163 w 1173163"/>
                          <a:gd name="connsiteY0-278" fmla="*/ 744167 h 837783"/>
                          <a:gd name="connsiteX1-279" fmla="*/ 0 w 1173163"/>
                          <a:gd name="connsiteY1-280" fmla="*/ 745753 h 837783"/>
                          <a:gd name="connsiteX2-281" fmla="*/ 587076 w 1173163"/>
                          <a:gd name="connsiteY2-282" fmla="*/ 0 h 837783"/>
                          <a:gd name="connsiteX3-283" fmla="*/ 1173163 w 1173163"/>
                          <a:gd name="connsiteY3-284" fmla="*/ 744167 h 837783"/>
                        </a:gdLst>
                        <a:ahLst/>
                        <a:cxnLst>
                          <a:cxn ang="0">
                            <a:pos x="connsiteX0-1" y="connsiteY0-2"/>
                          </a:cxn>
                          <a:cxn ang="0">
                            <a:pos x="connsiteX1-3" y="connsiteY1-4"/>
                          </a:cxn>
                          <a:cxn ang="0">
                            <a:pos x="connsiteX2-5" y="connsiteY2-6"/>
                          </a:cxn>
                          <a:cxn ang="0">
                            <a:pos x="connsiteX3-7" y="connsiteY3-8"/>
                          </a:cxn>
                        </a:cxnLst>
                        <a:rect l="l" t="t" r="r" b="b"/>
                        <a:pathLst>
                          <a:path w="1173163" h="837783">
                            <a:moveTo>
                              <a:pt x="1173163" y="744167"/>
                            </a:moveTo>
                            <a:cubicBezTo>
                              <a:pt x="1075317" y="868459"/>
                              <a:pt x="96887" y="868987"/>
                              <a:pt x="0" y="745753"/>
                            </a:cubicBezTo>
                            <a:cubicBezTo>
                              <a:pt x="109487" y="555844"/>
                              <a:pt x="317731" y="274108"/>
                              <a:pt x="587076" y="0"/>
                            </a:cubicBezTo>
                            <a:cubicBezTo>
                              <a:pt x="881821" y="273579"/>
                              <a:pt x="1070984" y="561138"/>
                              <a:pt x="1173163" y="744167"/>
                            </a:cubicBezTo>
                            <a:close/>
                          </a:path>
                        </a:pathLst>
                      </a:cu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32" name="椭圆 71"/>
                    <p:cNvSpPr/>
                    <p:nvPr/>
                  </p:nvSpPr>
                  <p:spPr>
                    <a:xfrm>
                      <a:off x="1606127" y="4843305"/>
                      <a:ext cx="333380" cy="726532"/>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C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椭圆 32"/>
                    <p:cNvSpPr/>
                    <p:nvPr/>
                  </p:nvSpPr>
                  <p:spPr>
                    <a:xfrm>
                      <a:off x="1650471" y="3765597"/>
                      <a:ext cx="268861" cy="1250178"/>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27" name="椭圆 26"/>
                  <p:cNvSpPr/>
                  <p:nvPr/>
                </p:nvSpPr>
                <p:spPr>
                  <a:xfrm>
                    <a:off x="1041354" y="1510116"/>
                    <a:ext cx="203834" cy="203834"/>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77" name="组合 76"/>
              <p:cNvGrpSpPr/>
              <p:nvPr/>
            </p:nvGrpSpPr>
            <p:grpSpPr>
              <a:xfrm>
                <a:off x="2903121" y="2713679"/>
                <a:ext cx="174695" cy="734769"/>
                <a:chOff x="4889966" y="1493419"/>
                <a:chExt cx="174695" cy="734769"/>
              </a:xfrm>
            </p:grpSpPr>
            <p:sp>
              <p:nvSpPr>
                <p:cNvPr id="78" name="矩形 77"/>
                <p:cNvSpPr/>
                <p:nvPr/>
              </p:nvSpPr>
              <p:spPr>
                <a:xfrm>
                  <a:off x="4930126" y="1761012"/>
                  <a:ext cx="94374" cy="467176"/>
                </a:xfrm>
                <a:prstGeom prst="rect">
                  <a:avLst/>
                </a:prstGeom>
                <a:solidFill>
                  <a:srgbClr val="65BE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79" name="组合 78"/>
                <p:cNvGrpSpPr/>
                <p:nvPr/>
              </p:nvGrpSpPr>
              <p:grpSpPr>
                <a:xfrm>
                  <a:off x="4889966" y="1493419"/>
                  <a:ext cx="174695" cy="428234"/>
                  <a:chOff x="799055" y="1207824"/>
                  <a:chExt cx="688433" cy="1687568"/>
                </a:xfrm>
              </p:grpSpPr>
              <p:grpSp>
                <p:nvGrpSpPr>
                  <p:cNvPr id="80" name="组合 79"/>
                  <p:cNvGrpSpPr/>
                  <p:nvPr/>
                </p:nvGrpSpPr>
                <p:grpSpPr>
                  <a:xfrm>
                    <a:off x="799055" y="1207824"/>
                    <a:ext cx="688433" cy="1687568"/>
                    <a:chOff x="799055" y="1207824"/>
                    <a:chExt cx="1961574" cy="4808442"/>
                  </a:xfrm>
                </p:grpSpPr>
                <p:sp>
                  <p:nvSpPr>
                    <p:cNvPr id="82" name="椭圆 71"/>
                    <p:cNvSpPr/>
                    <p:nvPr/>
                  </p:nvSpPr>
                  <p:spPr>
                    <a:xfrm>
                      <a:off x="1488547" y="4766088"/>
                      <a:ext cx="573662" cy="1250178"/>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7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平行四边形 82"/>
                    <p:cNvSpPr/>
                    <p:nvPr/>
                  </p:nvSpPr>
                  <p:spPr>
                    <a:xfrm rot="5916096">
                      <a:off x="1668975" y="3802600"/>
                      <a:ext cx="1283139" cy="900168"/>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4" name="平行四边形 83"/>
                    <p:cNvSpPr/>
                    <p:nvPr/>
                  </p:nvSpPr>
                  <p:spPr>
                    <a:xfrm rot="15660000" flipH="1">
                      <a:off x="608255" y="3804321"/>
                      <a:ext cx="1281600" cy="900000"/>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nvGrpSpPr>
                    <p:cNvPr id="85" name="组合 84"/>
                    <p:cNvGrpSpPr/>
                    <p:nvPr/>
                  </p:nvGrpSpPr>
                  <p:grpSpPr>
                    <a:xfrm>
                      <a:off x="1200151" y="1207824"/>
                      <a:ext cx="1150938" cy="3656685"/>
                      <a:chOff x="712206" y="523876"/>
                      <a:chExt cx="2125049" cy="4340634"/>
                    </a:xfrm>
                  </p:grpSpPr>
                  <p:sp>
                    <p:nvSpPr>
                      <p:cNvPr id="88" name="等腰三角形 3"/>
                      <p:cNvSpPr/>
                      <p:nvPr/>
                    </p:nvSpPr>
                    <p:spPr>
                      <a:xfrm>
                        <a:off x="743145" y="686948"/>
                        <a:ext cx="2063171"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E9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9" name="等腰三角形 3"/>
                      <p:cNvSpPr/>
                      <p:nvPr/>
                    </p:nvSpPr>
                    <p:spPr>
                      <a:xfrm>
                        <a:off x="712206" y="523876"/>
                        <a:ext cx="2125049"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0" name="等腰三角形 3"/>
                      <p:cNvSpPr/>
                      <p:nvPr/>
                    </p:nvSpPr>
                    <p:spPr>
                      <a:xfrm>
                        <a:off x="1193800" y="525833"/>
                        <a:ext cx="1173163" cy="837783"/>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 name="connsiteX0-105" fmla="*/ 77180 w 2048247"/>
                          <a:gd name="connsiteY0-106" fmla="*/ 4080082 h 4373149"/>
                          <a:gd name="connsiteX1-107" fmla="*/ 404792 w 2048247"/>
                          <a:gd name="connsiteY1-108" fmla="*/ 941340 h 4373149"/>
                          <a:gd name="connsiteX2-109" fmla="*/ 991868 w 2048247"/>
                          <a:gd name="connsiteY2-110" fmla="*/ 195587 h 4373149"/>
                          <a:gd name="connsiteX3-111" fmla="*/ 1906555 w 2048247"/>
                          <a:gd name="connsiteY3-112" fmla="*/ 4080082 h 4373149"/>
                          <a:gd name="connsiteX4" fmla="*/ 77180 w 2048247"/>
                          <a:gd name="connsiteY4" fmla="*/ 4080082 h 4373149"/>
                          <a:gd name="connsiteX0-113" fmla="*/ 77180 w 1982652"/>
                          <a:gd name="connsiteY0-114" fmla="*/ 3884504 h 4177571"/>
                          <a:gd name="connsiteX1-115" fmla="*/ 404792 w 1982652"/>
                          <a:gd name="connsiteY1-116" fmla="*/ 745762 h 4177571"/>
                          <a:gd name="connsiteX2-117" fmla="*/ 991868 w 1982652"/>
                          <a:gd name="connsiteY2-118" fmla="*/ 9 h 4177571"/>
                          <a:gd name="connsiteX3-119" fmla="*/ 1573192 w 1982652"/>
                          <a:gd name="connsiteY3-120" fmla="*/ 739413 h 4177571"/>
                          <a:gd name="connsiteX4-121" fmla="*/ 1906555 w 1982652"/>
                          <a:gd name="connsiteY4-122" fmla="*/ 3884504 h 4177571"/>
                          <a:gd name="connsiteX5" fmla="*/ 77180 w 1982652"/>
                          <a:gd name="connsiteY5" fmla="*/ 3884504 h 4177571"/>
                          <a:gd name="connsiteX0-123" fmla="*/ 1501763 w 1577860"/>
                          <a:gd name="connsiteY0-124" fmla="*/ 3884504 h 3884504"/>
                          <a:gd name="connsiteX1-125" fmla="*/ 0 w 1577860"/>
                          <a:gd name="connsiteY1-126" fmla="*/ 745762 h 3884504"/>
                          <a:gd name="connsiteX2-127" fmla="*/ 587076 w 1577860"/>
                          <a:gd name="connsiteY2-128" fmla="*/ 9 h 3884504"/>
                          <a:gd name="connsiteX3-129" fmla="*/ 1168400 w 1577860"/>
                          <a:gd name="connsiteY3-130" fmla="*/ 739413 h 3884504"/>
                          <a:gd name="connsiteX4-131" fmla="*/ 1501763 w 1577860"/>
                          <a:gd name="connsiteY4-132" fmla="*/ 3884504 h 3884504"/>
                          <a:gd name="connsiteX0-133" fmla="*/ 1180962 w 1193866"/>
                          <a:gd name="connsiteY0-134" fmla="*/ 739406 h 835454"/>
                          <a:gd name="connsiteX1-135" fmla="*/ 12562 w 1193866"/>
                          <a:gd name="connsiteY1-136" fmla="*/ 745755 h 835454"/>
                          <a:gd name="connsiteX2-137" fmla="*/ 599638 w 1193866"/>
                          <a:gd name="connsiteY2-138" fmla="*/ 2 h 835454"/>
                          <a:gd name="connsiteX3-139" fmla="*/ 1180962 w 1193866"/>
                          <a:gd name="connsiteY3-140" fmla="*/ 739406 h 835454"/>
                          <a:gd name="connsiteX0-141" fmla="*/ 1185761 w 1198665"/>
                          <a:gd name="connsiteY0-142" fmla="*/ 739406 h 835454"/>
                          <a:gd name="connsiteX1-143" fmla="*/ 17361 w 1198665"/>
                          <a:gd name="connsiteY1-144" fmla="*/ 745755 h 835454"/>
                          <a:gd name="connsiteX2-145" fmla="*/ 604437 w 1198665"/>
                          <a:gd name="connsiteY2-146" fmla="*/ 2 h 835454"/>
                          <a:gd name="connsiteX3-147" fmla="*/ 1185761 w 1198665"/>
                          <a:gd name="connsiteY3-148" fmla="*/ 739406 h 835454"/>
                          <a:gd name="connsiteX0-149" fmla="*/ 1185761 w 1205308"/>
                          <a:gd name="connsiteY0-150" fmla="*/ 739404 h 835452"/>
                          <a:gd name="connsiteX1-151" fmla="*/ 17361 w 1205308"/>
                          <a:gd name="connsiteY1-152" fmla="*/ 745753 h 835452"/>
                          <a:gd name="connsiteX2-153" fmla="*/ 604437 w 1205308"/>
                          <a:gd name="connsiteY2-154" fmla="*/ 0 h 835452"/>
                          <a:gd name="connsiteX3-155" fmla="*/ 1185761 w 1205308"/>
                          <a:gd name="connsiteY3-156" fmla="*/ 739404 h 835452"/>
                          <a:gd name="connsiteX0-157" fmla="*/ 1168400 w 1187947"/>
                          <a:gd name="connsiteY0-158" fmla="*/ 739404 h 835452"/>
                          <a:gd name="connsiteX1-159" fmla="*/ 0 w 1187947"/>
                          <a:gd name="connsiteY1-160" fmla="*/ 745753 h 835452"/>
                          <a:gd name="connsiteX2-161" fmla="*/ 587076 w 1187947"/>
                          <a:gd name="connsiteY2-162" fmla="*/ 0 h 835452"/>
                          <a:gd name="connsiteX3-163" fmla="*/ 1168400 w 1187947"/>
                          <a:gd name="connsiteY3-164" fmla="*/ 739404 h 835452"/>
                          <a:gd name="connsiteX0-165" fmla="*/ 1168400 w 1168400"/>
                          <a:gd name="connsiteY0-166" fmla="*/ 739404 h 835452"/>
                          <a:gd name="connsiteX1-167" fmla="*/ 0 w 1168400"/>
                          <a:gd name="connsiteY1-168" fmla="*/ 745753 h 835452"/>
                          <a:gd name="connsiteX2-169" fmla="*/ 587076 w 1168400"/>
                          <a:gd name="connsiteY2-170" fmla="*/ 0 h 835452"/>
                          <a:gd name="connsiteX3-171" fmla="*/ 1168400 w 1168400"/>
                          <a:gd name="connsiteY3-172" fmla="*/ 739404 h 835452"/>
                          <a:gd name="connsiteX0-173" fmla="*/ 1168400 w 1168400"/>
                          <a:gd name="connsiteY0-174" fmla="*/ 739404 h 835452"/>
                          <a:gd name="connsiteX1-175" fmla="*/ 0 w 1168400"/>
                          <a:gd name="connsiteY1-176" fmla="*/ 745753 h 835452"/>
                          <a:gd name="connsiteX2-177" fmla="*/ 587076 w 1168400"/>
                          <a:gd name="connsiteY2-178" fmla="*/ 0 h 835452"/>
                          <a:gd name="connsiteX3-179" fmla="*/ 1168400 w 1168400"/>
                          <a:gd name="connsiteY3-180" fmla="*/ 739404 h 835452"/>
                          <a:gd name="connsiteX0-181" fmla="*/ 1168400 w 1168400"/>
                          <a:gd name="connsiteY0-182" fmla="*/ 739404 h 835452"/>
                          <a:gd name="connsiteX1-183" fmla="*/ 0 w 1168400"/>
                          <a:gd name="connsiteY1-184" fmla="*/ 745753 h 835452"/>
                          <a:gd name="connsiteX2-185" fmla="*/ 587076 w 1168400"/>
                          <a:gd name="connsiteY2-186" fmla="*/ 0 h 835452"/>
                          <a:gd name="connsiteX3-187" fmla="*/ 1168400 w 1168400"/>
                          <a:gd name="connsiteY3-188" fmla="*/ 739404 h 835452"/>
                          <a:gd name="connsiteX0-189" fmla="*/ 1168400 w 1168400"/>
                          <a:gd name="connsiteY0-190" fmla="*/ 739404 h 835452"/>
                          <a:gd name="connsiteX1-191" fmla="*/ 0 w 1168400"/>
                          <a:gd name="connsiteY1-192" fmla="*/ 745753 h 835452"/>
                          <a:gd name="connsiteX2-193" fmla="*/ 587076 w 1168400"/>
                          <a:gd name="connsiteY2-194" fmla="*/ 0 h 835452"/>
                          <a:gd name="connsiteX3-195" fmla="*/ 1168400 w 1168400"/>
                          <a:gd name="connsiteY3-196" fmla="*/ 739404 h 835452"/>
                          <a:gd name="connsiteX0-197" fmla="*/ 1168400 w 1168400"/>
                          <a:gd name="connsiteY0-198" fmla="*/ 739404 h 835452"/>
                          <a:gd name="connsiteX1-199" fmla="*/ 0 w 1168400"/>
                          <a:gd name="connsiteY1-200" fmla="*/ 745753 h 835452"/>
                          <a:gd name="connsiteX2-201" fmla="*/ 587076 w 1168400"/>
                          <a:gd name="connsiteY2-202" fmla="*/ 0 h 835452"/>
                          <a:gd name="connsiteX3-203" fmla="*/ 1168400 w 1168400"/>
                          <a:gd name="connsiteY3-204" fmla="*/ 739404 h 835452"/>
                          <a:gd name="connsiteX0-205" fmla="*/ 1168400 w 1168400"/>
                          <a:gd name="connsiteY0-206" fmla="*/ 739404 h 835452"/>
                          <a:gd name="connsiteX1-207" fmla="*/ 0 w 1168400"/>
                          <a:gd name="connsiteY1-208" fmla="*/ 745753 h 835452"/>
                          <a:gd name="connsiteX2-209" fmla="*/ 587076 w 1168400"/>
                          <a:gd name="connsiteY2-210" fmla="*/ 0 h 835452"/>
                          <a:gd name="connsiteX3-211" fmla="*/ 1168400 w 1168400"/>
                          <a:gd name="connsiteY3-212" fmla="*/ 739404 h 835452"/>
                          <a:gd name="connsiteX0-213" fmla="*/ 1168400 w 1168400"/>
                          <a:gd name="connsiteY0-214" fmla="*/ 739404 h 835452"/>
                          <a:gd name="connsiteX1-215" fmla="*/ 0 w 1168400"/>
                          <a:gd name="connsiteY1-216" fmla="*/ 745753 h 835452"/>
                          <a:gd name="connsiteX2-217" fmla="*/ 587076 w 1168400"/>
                          <a:gd name="connsiteY2-218" fmla="*/ 0 h 835452"/>
                          <a:gd name="connsiteX3-219" fmla="*/ 1168400 w 1168400"/>
                          <a:gd name="connsiteY3-220" fmla="*/ 739404 h 835452"/>
                          <a:gd name="connsiteX0-221" fmla="*/ 1168400 w 1168400"/>
                          <a:gd name="connsiteY0-222" fmla="*/ 739404 h 835452"/>
                          <a:gd name="connsiteX1-223" fmla="*/ 0 w 1168400"/>
                          <a:gd name="connsiteY1-224" fmla="*/ 745753 h 835452"/>
                          <a:gd name="connsiteX2-225" fmla="*/ 587076 w 1168400"/>
                          <a:gd name="connsiteY2-226" fmla="*/ 0 h 835452"/>
                          <a:gd name="connsiteX3-227" fmla="*/ 1168400 w 1168400"/>
                          <a:gd name="connsiteY3-228" fmla="*/ 739404 h 835452"/>
                          <a:gd name="connsiteX0-229" fmla="*/ 1168400 w 1168400"/>
                          <a:gd name="connsiteY0-230" fmla="*/ 739404 h 835452"/>
                          <a:gd name="connsiteX1-231" fmla="*/ 0 w 1168400"/>
                          <a:gd name="connsiteY1-232" fmla="*/ 745753 h 835452"/>
                          <a:gd name="connsiteX2-233" fmla="*/ 587076 w 1168400"/>
                          <a:gd name="connsiteY2-234" fmla="*/ 0 h 835452"/>
                          <a:gd name="connsiteX3-235" fmla="*/ 1168400 w 1168400"/>
                          <a:gd name="connsiteY3-236" fmla="*/ 739404 h 835452"/>
                          <a:gd name="connsiteX0-237" fmla="*/ 1168400 w 1168400"/>
                          <a:gd name="connsiteY0-238" fmla="*/ 739404 h 835452"/>
                          <a:gd name="connsiteX1-239" fmla="*/ 0 w 1168400"/>
                          <a:gd name="connsiteY1-240" fmla="*/ 745753 h 835452"/>
                          <a:gd name="connsiteX2-241" fmla="*/ 587076 w 1168400"/>
                          <a:gd name="connsiteY2-242" fmla="*/ 0 h 835452"/>
                          <a:gd name="connsiteX3-243" fmla="*/ 1168400 w 1168400"/>
                          <a:gd name="connsiteY3-244" fmla="*/ 739404 h 835452"/>
                          <a:gd name="connsiteX0-245" fmla="*/ 1168400 w 1168400"/>
                          <a:gd name="connsiteY0-246" fmla="*/ 739404 h 835452"/>
                          <a:gd name="connsiteX1-247" fmla="*/ 0 w 1168400"/>
                          <a:gd name="connsiteY1-248" fmla="*/ 745753 h 835452"/>
                          <a:gd name="connsiteX2-249" fmla="*/ 587076 w 1168400"/>
                          <a:gd name="connsiteY2-250" fmla="*/ 0 h 835452"/>
                          <a:gd name="connsiteX3-251" fmla="*/ 1168400 w 1168400"/>
                          <a:gd name="connsiteY3-252" fmla="*/ 739404 h 835452"/>
                          <a:gd name="connsiteX0-253" fmla="*/ 1168400 w 1168400"/>
                          <a:gd name="connsiteY0-254" fmla="*/ 739404 h 835452"/>
                          <a:gd name="connsiteX1-255" fmla="*/ 0 w 1168400"/>
                          <a:gd name="connsiteY1-256" fmla="*/ 745753 h 835452"/>
                          <a:gd name="connsiteX2-257" fmla="*/ 587076 w 1168400"/>
                          <a:gd name="connsiteY2-258" fmla="*/ 0 h 835452"/>
                          <a:gd name="connsiteX3-259" fmla="*/ 1168400 w 1168400"/>
                          <a:gd name="connsiteY3-260" fmla="*/ 739404 h 835452"/>
                          <a:gd name="connsiteX0-261" fmla="*/ 1168400 w 1168400"/>
                          <a:gd name="connsiteY0-262" fmla="*/ 739404 h 835452"/>
                          <a:gd name="connsiteX1-263" fmla="*/ 0 w 1168400"/>
                          <a:gd name="connsiteY1-264" fmla="*/ 745753 h 835452"/>
                          <a:gd name="connsiteX2-265" fmla="*/ 587076 w 1168400"/>
                          <a:gd name="connsiteY2-266" fmla="*/ 0 h 835452"/>
                          <a:gd name="connsiteX3-267" fmla="*/ 1168400 w 1168400"/>
                          <a:gd name="connsiteY3-268" fmla="*/ 739404 h 835452"/>
                          <a:gd name="connsiteX0-269" fmla="*/ 1168400 w 1168400"/>
                          <a:gd name="connsiteY0-270" fmla="*/ 739404 h 835452"/>
                          <a:gd name="connsiteX1-271" fmla="*/ 0 w 1168400"/>
                          <a:gd name="connsiteY1-272" fmla="*/ 745753 h 835452"/>
                          <a:gd name="connsiteX2-273" fmla="*/ 587076 w 1168400"/>
                          <a:gd name="connsiteY2-274" fmla="*/ 0 h 835452"/>
                          <a:gd name="connsiteX3-275" fmla="*/ 1168400 w 1168400"/>
                          <a:gd name="connsiteY3-276" fmla="*/ 739404 h 835452"/>
                          <a:gd name="connsiteX0-277" fmla="*/ 1173163 w 1173163"/>
                          <a:gd name="connsiteY0-278" fmla="*/ 744167 h 837783"/>
                          <a:gd name="connsiteX1-279" fmla="*/ 0 w 1173163"/>
                          <a:gd name="connsiteY1-280" fmla="*/ 745753 h 837783"/>
                          <a:gd name="connsiteX2-281" fmla="*/ 587076 w 1173163"/>
                          <a:gd name="connsiteY2-282" fmla="*/ 0 h 837783"/>
                          <a:gd name="connsiteX3-283" fmla="*/ 1173163 w 1173163"/>
                          <a:gd name="connsiteY3-284" fmla="*/ 744167 h 837783"/>
                        </a:gdLst>
                        <a:ahLst/>
                        <a:cxnLst>
                          <a:cxn ang="0">
                            <a:pos x="connsiteX0-1" y="connsiteY0-2"/>
                          </a:cxn>
                          <a:cxn ang="0">
                            <a:pos x="connsiteX1-3" y="connsiteY1-4"/>
                          </a:cxn>
                          <a:cxn ang="0">
                            <a:pos x="connsiteX2-5" y="connsiteY2-6"/>
                          </a:cxn>
                          <a:cxn ang="0">
                            <a:pos x="connsiteX3-7" y="connsiteY3-8"/>
                          </a:cxn>
                        </a:cxnLst>
                        <a:rect l="l" t="t" r="r" b="b"/>
                        <a:pathLst>
                          <a:path w="1173163" h="837783">
                            <a:moveTo>
                              <a:pt x="1173163" y="744167"/>
                            </a:moveTo>
                            <a:cubicBezTo>
                              <a:pt x="1075317" y="868459"/>
                              <a:pt x="96887" y="868987"/>
                              <a:pt x="0" y="745753"/>
                            </a:cubicBezTo>
                            <a:cubicBezTo>
                              <a:pt x="109487" y="555844"/>
                              <a:pt x="317731" y="274108"/>
                              <a:pt x="587076" y="0"/>
                            </a:cubicBezTo>
                            <a:cubicBezTo>
                              <a:pt x="881821" y="273579"/>
                              <a:pt x="1070984" y="561138"/>
                              <a:pt x="1173163" y="744167"/>
                            </a:cubicBezTo>
                            <a:close/>
                          </a:path>
                        </a:pathLst>
                      </a:cu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86" name="椭圆 71"/>
                    <p:cNvSpPr/>
                    <p:nvPr/>
                  </p:nvSpPr>
                  <p:spPr>
                    <a:xfrm>
                      <a:off x="1606127" y="4843305"/>
                      <a:ext cx="333380" cy="726532"/>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C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7" name="椭圆 86"/>
                    <p:cNvSpPr/>
                    <p:nvPr/>
                  </p:nvSpPr>
                  <p:spPr>
                    <a:xfrm>
                      <a:off x="1650471" y="3765597"/>
                      <a:ext cx="268861" cy="1250178"/>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81" name="椭圆 80"/>
                  <p:cNvSpPr/>
                  <p:nvPr/>
                </p:nvSpPr>
                <p:spPr>
                  <a:xfrm>
                    <a:off x="1041354" y="1510116"/>
                    <a:ext cx="203834" cy="203834"/>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91" name="组合 90"/>
              <p:cNvGrpSpPr/>
              <p:nvPr/>
            </p:nvGrpSpPr>
            <p:grpSpPr>
              <a:xfrm>
                <a:off x="3363394" y="2798330"/>
                <a:ext cx="174695" cy="623237"/>
                <a:chOff x="4889966" y="1493419"/>
                <a:chExt cx="174695" cy="623237"/>
              </a:xfrm>
            </p:grpSpPr>
            <p:sp>
              <p:nvSpPr>
                <p:cNvPr id="92" name="矩形 91"/>
                <p:cNvSpPr/>
                <p:nvPr/>
              </p:nvSpPr>
              <p:spPr>
                <a:xfrm>
                  <a:off x="4930126" y="1761012"/>
                  <a:ext cx="94374" cy="355644"/>
                </a:xfrm>
                <a:prstGeom prst="rect">
                  <a:avLst/>
                </a:prstGeom>
                <a:solidFill>
                  <a:srgbClr val="65BE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3" name="组合 92"/>
                <p:cNvGrpSpPr/>
                <p:nvPr/>
              </p:nvGrpSpPr>
              <p:grpSpPr>
                <a:xfrm>
                  <a:off x="4889966" y="1493419"/>
                  <a:ext cx="174695" cy="428234"/>
                  <a:chOff x="799055" y="1207824"/>
                  <a:chExt cx="688433" cy="1687568"/>
                </a:xfrm>
              </p:grpSpPr>
              <p:grpSp>
                <p:nvGrpSpPr>
                  <p:cNvPr id="94" name="组合 93"/>
                  <p:cNvGrpSpPr/>
                  <p:nvPr/>
                </p:nvGrpSpPr>
                <p:grpSpPr>
                  <a:xfrm>
                    <a:off x="799055" y="1207824"/>
                    <a:ext cx="688433" cy="1687568"/>
                    <a:chOff x="799055" y="1207824"/>
                    <a:chExt cx="1961574" cy="4808442"/>
                  </a:xfrm>
                </p:grpSpPr>
                <p:sp>
                  <p:nvSpPr>
                    <p:cNvPr id="96" name="椭圆 71"/>
                    <p:cNvSpPr/>
                    <p:nvPr/>
                  </p:nvSpPr>
                  <p:spPr>
                    <a:xfrm>
                      <a:off x="1488547" y="4766088"/>
                      <a:ext cx="573662" cy="1250178"/>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7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平行四边形 96"/>
                    <p:cNvSpPr/>
                    <p:nvPr/>
                  </p:nvSpPr>
                  <p:spPr>
                    <a:xfrm rot="5916096">
                      <a:off x="1668975" y="3802600"/>
                      <a:ext cx="1283139" cy="900168"/>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98" name="平行四边形 97"/>
                    <p:cNvSpPr/>
                    <p:nvPr/>
                  </p:nvSpPr>
                  <p:spPr>
                    <a:xfrm rot="15660000" flipH="1">
                      <a:off x="608255" y="3804321"/>
                      <a:ext cx="1281600" cy="900000"/>
                    </a:xfrm>
                    <a:prstGeom prst="parallelogram">
                      <a:avLst>
                        <a:gd name="adj" fmla="val 63127"/>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nvGrpSpPr>
                    <p:cNvPr id="99" name="组合 98"/>
                    <p:cNvGrpSpPr/>
                    <p:nvPr/>
                  </p:nvGrpSpPr>
                  <p:grpSpPr>
                    <a:xfrm>
                      <a:off x="1200151" y="1207824"/>
                      <a:ext cx="1150938" cy="3656685"/>
                      <a:chOff x="712206" y="523876"/>
                      <a:chExt cx="2125049" cy="4340634"/>
                    </a:xfrm>
                  </p:grpSpPr>
                  <p:sp>
                    <p:nvSpPr>
                      <p:cNvPr id="102" name="等腰三角形 3"/>
                      <p:cNvSpPr/>
                      <p:nvPr/>
                    </p:nvSpPr>
                    <p:spPr>
                      <a:xfrm>
                        <a:off x="743145" y="686948"/>
                        <a:ext cx="2063171"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E9D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等腰三角形 3"/>
                      <p:cNvSpPr/>
                      <p:nvPr/>
                    </p:nvSpPr>
                    <p:spPr>
                      <a:xfrm>
                        <a:off x="712206" y="523876"/>
                        <a:ext cx="2125049" cy="4177562"/>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Lst>
                        <a:ahLst/>
                        <a:cxnLst>
                          <a:cxn ang="0">
                            <a:pos x="connsiteX0-1" y="connsiteY0-2"/>
                          </a:cxn>
                          <a:cxn ang="0">
                            <a:pos x="connsiteX1-3" y="connsiteY1-4"/>
                          </a:cxn>
                          <a:cxn ang="0">
                            <a:pos x="connsiteX2-5" y="connsiteY2-6"/>
                          </a:cxn>
                          <a:cxn ang="0">
                            <a:pos x="connsiteX3-7" y="connsiteY3-8"/>
                          </a:cxn>
                        </a:cxnLst>
                        <a:rect l="l" t="t" r="r" b="b"/>
                        <a:pathLst>
                          <a:path w="2125049" h="4177562">
                            <a:moveTo>
                              <a:pt x="153982" y="3884495"/>
                            </a:moveTo>
                            <a:cubicBezTo>
                              <a:pt x="11203" y="2923038"/>
                              <a:pt x="-369701" y="1466282"/>
                              <a:pt x="1068670" y="0"/>
                            </a:cubicBezTo>
                            <a:cubicBezTo>
                              <a:pt x="2507041" y="1456757"/>
                              <a:pt x="2097561" y="2932563"/>
                              <a:pt x="1983357" y="3884495"/>
                            </a:cubicBezTo>
                            <a:cubicBezTo>
                              <a:pt x="1421190" y="4294070"/>
                              <a:pt x="687574" y="4255970"/>
                              <a:pt x="153982" y="3884495"/>
                            </a:cubicBez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等腰三角形 3"/>
                      <p:cNvSpPr/>
                      <p:nvPr/>
                    </p:nvSpPr>
                    <p:spPr>
                      <a:xfrm>
                        <a:off x="1193800" y="525833"/>
                        <a:ext cx="1173163" cy="837783"/>
                      </a:xfrm>
                      <a:custGeom>
                        <a:avLst/>
                        <a:gdLst>
                          <a:gd name="connsiteX0" fmla="*/ 0 w 1829375"/>
                          <a:gd name="connsiteY0" fmla="*/ 3884495 h 3884495"/>
                          <a:gd name="connsiteX1" fmla="*/ 914688 w 1829375"/>
                          <a:gd name="connsiteY1" fmla="*/ 0 h 3884495"/>
                          <a:gd name="connsiteX2" fmla="*/ 1829375 w 1829375"/>
                          <a:gd name="connsiteY2" fmla="*/ 3884495 h 3884495"/>
                          <a:gd name="connsiteX3" fmla="*/ 0 w 1829375"/>
                          <a:gd name="connsiteY3" fmla="*/ 3884495 h 3884495"/>
                          <a:gd name="connsiteX0-1" fmla="*/ 0 w 1829375"/>
                          <a:gd name="connsiteY0-2" fmla="*/ 3884495 h 3884495"/>
                          <a:gd name="connsiteX1-3" fmla="*/ 914688 w 1829375"/>
                          <a:gd name="connsiteY1-4" fmla="*/ 0 h 3884495"/>
                          <a:gd name="connsiteX2-5" fmla="*/ 1829375 w 1829375"/>
                          <a:gd name="connsiteY2-6" fmla="*/ 3884495 h 3884495"/>
                          <a:gd name="connsiteX3-7" fmla="*/ 0 w 1829375"/>
                          <a:gd name="connsiteY3-8" fmla="*/ 3884495 h 3884495"/>
                          <a:gd name="connsiteX0-9" fmla="*/ 0 w 1829375"/>
                          <a:gd name="connsiteY0-10" fmla="*/ 3884495 h 3884495"/>
                          <a:gd name="connsiteX1-11" fmla="*/ 914688 w 1829375"/>
                          <a:gd name="connsiteY1-12" fmla="*/ 0 h 3884495"/>
                          <a:gd name="connsiteX2-13" fmla="*/ 1829375 w 1829375"/>
                          <a:gd name="connsiteY2-14" fmla="*/ 3884495 h 3884495"/>
                          <a:gd name="connsiteX3-15" fmla="*/ 0 w 1829375"/>
                          <a:gd name="connsiteY3-16" fmla="*/ 3884495 h 3884495"/>
                          <a:gd name="connsiteX0-17" fmla="*/ 0 w 1829375"/>
                          <a:gd name="connsiteY0-18" fmla="*/ 3884495 h 3884495"/>
                          <a:gd name="connsiteX1-19" fmla="*/ 914688 w 1829375"/>
                          <a:gd name="connsiteY1-20" fmla="*/ 0 h 3884495"/>
                          <a:gd name="connsiteX2-21" fmla="*/ 1829375 w 1829375"/>
                          <a:gd name="connsiteY2-22" fmla="*/ 3884495 h 3884495"/>
                          <a:gd name="connsiteX3-23" fmla="*/ 0 w 1829375"/>
                          <a:gd name="connsiteY3-24" fmla="*/ 3884495 h 3884495"/>
                          <a:gd name="connsiteX0-25" fmla="*/ 0 w 1829375"/>
                          <a:gd name="connsiteY0-26" fmla="*/ 3884495 h 4091928"/>
                          <a:gd name="connsiteX1-27" fmla="*/ 914688 w 1829375"/>
                          <a:gd name="connsiteY1-28" fmla="*/ 0 h 4091928"/>
                          <a:gd name="connsiteX2-29" fmla="*/ 1829375 w 1829375"/>
                          <a:gd name="connsiteY2-30" fmla="*/ 3884495 h 4091928"/>
                          <a:gd name="connsiteX3-31" fmla="*/ 0 w 1829375"/>
                          <a:gd name="connsiteY3-32" fmla="*/ 3884495 h 4091928"/>
                          <a:gd name="connsiteX0-33" fmla="*/ 0 w 1829375"/>
                          <a:gd name="connsiteY0-34" fmla="*/ 3884495 h 4223907"/>
                          <a:gd name="connsiteX1-35" fmla="*/ 914688 w 1829375"/>
                          <a:gd name="connsiteY1-36" fmla="*/ 0 h 4223907"/>
                          <a:gd name="connsiteX2-37" fmla="*/ 1829375 w 1829375"/>
                          <a:gd name="connsiteY2-38" fmla="*/ 3884495 h 4223907"/>
                          <a:gd name="connsiteX3-39" fmla="*/ 0 w 1829375"/>
                          <a:gd name="connsiteY3-40" fmla="*/ 3884495 h 4223907"/>
                          <a:gd name="connsiteX0-41" fmla="*/ 0 w 1829375"/>
                          <a:gd name="connsiteY0-42" fmla="*/ 3884495 h 4238119"/>
                          <a:gd name="connsiteX1-43" fmla="*/ 914688 w 1829375"/>
                          <a:gd name="connsiteY1-44" fmla="*/ 0 h 4238119"/>
                          <a:gd name="connsiteX2-45" fmla="*/ 1829375 w 1829375"/>
                          <a:gd name="connsiteY2-46" fmla="*/ 3884495 h 4238119"/>
                          <a:gd name="connsiteX3-47" fmla="*/ 0 w 1829375"/>
                          <a:gd name="connsiteY3-48" fmla="*/ 3884495 h 4238119"/>
                          <a:gd name="connsiteX0-49" fmla="*/ 0 w 1829375"/>
                          <a:gd name="connsiteY0-50" fmla="*/ 3884495 h 4238119"/>
                          <a:gd name="connsiteX1-51" fmla="*/ 914688 w 1829375"/>
                          <a:gd name="connsiteY1-52" fmla="*/ 0 h 4238119"/>
                          <a:gd name="connsiteX2-53" fmla="*/ 1829375 w 1829375"/>
                          <a:gd name="connsiteY2-54" fmla="*/ 3884495 h 4238119"/>
                          <a:gd name="connsiteX3-55" fmla="*/ 0 w 1829375"/>
                          <a:gd name="connsiteY3-56" fmla="*/ 3884495 h 4238119"/>
                          <a:gd name="connsiteX0-57" fmla="*/ 0 w 1829375"/>
                          <a:gd name="connsiteY0-58" fmla="*/ 3884495 h 4238119"/>
                          <a:gd name="connsiteX1-59" fmla="*/ 914688 w 1829375"/>
                          <a:gd name="connsiteY1-60" fmla="*/ 0 h 4238119"/>
                          <a:gd name="connsiteX2-61" fmla="*/ 1829375 w 1829375"/>
                          <a:gd name="connsiteY2-62" fmla="*/ 3884495 h 4238119"/>
                          <a:gd name="connsiteX3-63" fmla="*/ 0 w 1829375"/>
                          <a:gd name="connsiteY3-64" fmla="*/ 3884495 h 4238119"/>
                          <a:gd name="connsiteX0-65" fmla="*/ 0 w 1829375"/>
                          <a:gd name="connsiteY0-66" fmla="*/ 3884495 h 4238119"/>
                          <a:gd name="connsiteX1-67" fmla="*/ 914688 w 1829375"/>
                          <a:gd name="connsiteY1-68" fmla="*/ 0 h 4238119"/>
                          <a:gd name="connsiteX2-69" fmla="*/ 1829375 w 1829375"/>
                          <a:gd name="connsiteY2-70" fmla="*/ 3884495 h 4238119"/>
                          <a:gd name="connsiteX3-71" fmla="*/ 0 w 1829375"/>
                          <a:gd name="connsiteY3-72" fmla="*/ 3884495 h 4238119"/>
                          <a:gd name="connsiteX0-73" fmla="*/ 153982 w 1983357"/>
                          <a:gd name="connsiteY0-74" fmla="*/ 3884495 h 4238119"/>
                          <a:gd name="connsiteX1-75" fmla="*/ 1068670 w 1983357"/>
                          <a:gd name="connsiteY1-76" fmla="*/ 0 h 4238119"/>
                          <a:gd name="connsiteX2-77" fmla="*/ 1983357 w 1983357"/>
                          <a:gd name="connsiteY2-78" fmla="*/ 3884495 h 4238119"/>
                          <a:gd name="connsiteX3-79" fmla="*/ 153982 w 1983357"/>
                          <a:gd name="connsiteY3-80" fmla="*/ 3884495 h 4238119"/>
                          <a:gd name="connsiteX0-81" fmla="*/ 153982 w 2125049"/>
                          <a:gd name="connsiteY0-82" fmla="*/ 3884495 h 4238119"/>
                          <a:gd name="connsiteX1-83" fmla="*/ 1068670 w 2125049"/>
                          <a:gd name="connsiteY1-84" fmla="*/ 0 h 4238119"/>
                          <a:gd name="connsiteX2-85" fmla="*/ 1983357 w 2125049"/>
                          <a:gd name="connsiteY2-86" fmla="*/ 3884495 h 4238119"/>
                          <a:gd name="connsiteX3-87" fmla="*/ 153982 w 2125049"/>
                          <a:gd name="connsiteY3-88" fmla="*/ 3884495 h 4238119"/>
                          <a:gd name="connsiteX0-89" fmla="*/ 153982 w 2125049"/>
                          <a:gd name="connsiteY0-90" fmla="*/ 3884495 h 4203596"/>
                          <a:gd name="connsiteX1-91" fmla="*/ 1068670 w 2125049"/>
                          <a:gd name="connsiteY1-92" fmla="*/ 0 h 4203596"/>
                          <a:gd name="connsiteX2-93" fmla="*/ 1983357 w 2125049"/>
                          <a:gd name="connsiteY2-94" fmla="*/ 3884495 h 4203596"/>
                          <a:gd name="connsiteX3-95" fmla="*/ 153982 w 2125049"/>
                          <a:gd name="connsiteY3-96" fmla="*/ 3884495 h 4203596"/>
                          <a:gd name="connsiteX0-97" fmla="*/ 153982 w 2125049"/>
                          <a:gd name="connsiteY0-98" fmla="*/ 3884495 h 4177562"/>
                          <a:gd name="connsiteX1-99" fmla="*/ 1068670 w 2125049"/>
                          <a:gd name="connsiteY1-100" fmla="*/ 0 h 4177562"/>
                          <a:gd name="connsiteX2-101" fmla="*/ 1983357 w 2125049"/>
                          <a:gd name="connsiteY2-102" fmla="*/ 3884495 h 4177562"/>
                          <a:gd name="connsiteX3-103" fmla="*/ 153982 w 2125049"/>
                          <a:gd name="connsiteY3-104" fmla="*/ 3884495 h 4177562"/>
                          <a:gd name="connsiteX0-105" fmla="*/ 77180 w 2048247"/>
                          <a:gd name="connsiteY0-106" fmla="*/ 4080082 h 4373149"/>
                          <a:gd name="connsiteX1-107" fmla="*/ 404792 w 2048247"/>
                          <a:gd name="connsiteY1-108" fmla="*/ 941340 h 4373149"/>
                          <a:gd name="connsiteX2-109" fmla="*/ 991868 w 2048247"/>
                          <a:gd name="connsiteY2-110" fmla="*/ 195587 h 4373149"/>
                          <a:gd name="connsiteX3-111" fmla="*/ 1906555 w 2048247"/>
                          <a:gd name="connsiteY3-112" fmla="*/ 4080082 h 4373149"/>
                          <a:gd name="connsiteX4" fmla="*/ 77180 w 2048247"/>
                          <a:gd name="connsiteY4" fmla="*/ 4080082 h 4373149"/>
                          <a:gd name="connsiteX0-113" fmla="*/ 77180 w 1982652"/>
                          <a:gd name="connsiteY0-114" fmla="*/ 3884504 h 4177571"/>
                          <a:gd name="connsiteX1-115" fmla="*/ 404792 w 1982652"/>
                          <a:gd name="connsiteY1-116" fmla="*/ 745762 h 4177571"/>
                          <a:gd name="connsiteX2-117" fmla="*/ 991868 w 1982652"/>
                          <a:gd name="connsiteY2-118" fmla="*/ 9 h 4177571"/>
                          <a:gd name="connsiteX3-119" fmla="*/ 1573192 w 1982652"/>
                          <a:gd name="connsiteY3-120" fmla="*/ 739413 h 4177571"/>
                          <a:gd name="connsiteX4-121" fmla="*/ 1906555 w 1982652"/>
                          <a:gd name="connsiteY4-122" fmla="*/ 3884504 h 4177571"/>
                          <a:gd name="connsiteX5" fmla="*/ 77180 w 1982652"/>
                          <a:gd name="connsiteY5" fmla="*/ 3884504 h 4177571"/>
                          <a:gd name="connsiteX0-123" fmla="*/ 1501763 w 1577860"/>
                          <a:gd name="connsiteY0-124" fmla="*/ 3884504 h 3884504"/>
                          <a:gd name="connsiteX1-125" fmla="*/ 0 w 1577860"/>
                          <a:gd name="connsiteY1-126" fmla="*/ 745762 h 3884504"/>
                          <a:gd name="connsiteX2-127" fmla="*/ 587076 w 1577860"/>
                          <a:gd name="connsiteY2-128" fmla="*/ 9 h 3884504"/>
                          <a:gd name="connsiteX3-129" fmla="*/ 1168400 w 1577860"/>
                          <a:gd name="connsiteY3-130" fmla="*/ 739413 h 3884504"/>
                          <a:gd name="connsiteX4-131" fmla="*/ 1501763 w 1577860"/>
                          <a:gd name="connsiteY4-132" fmla="*/ 3884504 h 3884504"/>
                          <a:gd name="connsiteX0-133" fmla="*/ 1180962 w 1193866"/>
                          <a:gd name="connsiteY0-134" fmla="*/ 739406 h 835454"/>
                          <a:gd name="connsiteX1-135" fmla="*/ 12562 w 1193866"/>
                          <a:gd name="connsiteY1-136" fmla="*/ 745755 h 835454"/>
                          <a:gd name="connsiteX2-137" fmla="*/ 599638 w 1193866"/>
                          <a:gd name="connsiteY2-138" fmla="*/ 2 h 835454"/>
                          <a:gd name="connsiteX3-139" fmla="*/ 1180962 w 1193866"/>
                          <a:gd name="connsiteY3-140" fmla="*/ 739406 h 835454"/>
                          <a:gd name="connsiteX0-141" fmla="*/ 1185761 w 1198665"/>
                          <a:gd name="connsiteY0-142" fmla="*/ 739406 h 835454"/>
                          <a:gd name="connsiteX1-143" fmla="*/ 17361 w 1198665"/>
                          <a:gd name="connsiteY1-144" fmla="*/ 745755 h 835454"/>
                          <a:gd name="connsiteX2-145" fmla="*/ 604437 w 1198665"/>
                          <a:gd name="connsiteY2-146" fmla="*/ 2 h 835454"/>
                          <a:gd name="connsiteX3-147" fmla="*/ 1185761 w 1198665"/>
                          <a:gd name="connsiteY3-148" fmla="*/ 739406 h 835454"/>
                          <a:gd name="connsiteX0-149" fmla="*/ 1185761 w 1205308"/>
                          <a:gd name="connsiteY0-150" fmla="*/ 739404 h 835452"/>
                          <a:gd name="connsiteX1-151" fmla="*/ 17361 w 1205308"/>
                          <a:gd name="connsiteY1-152" fmla="*/ 745753 h 835452"/>
                          <a:gd name="connsiteX2-153" fmla="*/ 604437 w 1205308"/>
                          <a:gd name="connsiteY2-154" fmla="*/ 0 h 835452"/>
                          <a:gd name="connsiteX3-155" fmla="*/ 1185761 w 1205308"/>
                          <a:gd name="connsiteY3-156" fmla="*/ 739404 h 835452"/>
                          <a:gd name="connsiteX0-157" fmla="*/ 1168400 w 1187947"/>
                          <a:gd name="connsiteY0-158" fmla="*/ 739404 h 835452"/>
                          <a:gd name="connsiteX1-159" fmla="*/ 0 w 1187947"/>
                          <a:gd name="connsiteY1-160" fmla="*/ 745753 h 835452"/>
                          <a:gd name="connsiteX2-161" fmla="*/ 587076 w 1187947"/>
                          <a:gd name="connsiteY2-162" fmla="*/ 0 h 835452"/>
                          <a:gd name="connsiteX3-163" fmla="*/ 1168400 w 1187947"/>
                          <a:gd name="connsiteY3-164" fmla="*/ 739404 h 835452"/>
                          <a:gd name="connsiteX0-165" fmla="*/ 1168400 w 1168400"/>
                          <a:gd name="connsiteY0-166" fmla="*/ 739404 h 835452"/>
                          <a:gd name="connsiteX1-167" fmla="*/ 0 w 1168400"/>
                          <a:gd name="connsiteY1-168" fmla="*/ 745753 h 835452"/>
                          <a:gd name="connsiteX2-169" fmla="*/ 587076 w 1168400"/>
                          <a:gd name="connsiteY2-170" fmla="*/ 0 h 835452"/>
                          <a:gd name="connsiteX3-171" fmla="*/ 1168400 w 1168400"/>
                          <a:gd name="connsiteY3-172" fmla="*/ 739404 h 835452"/>
                          <a:gd name="connsiteX0-173" fmla="*/ 1168400 w 1168400"/>
                          <a:gd name="connsiteY0-174" fmla="*/ 739404 h 835452"/>
                          <a:gd name="connsiteX1-175" fmla="*/ 0 w 1168400"/>
                          <a:gd name="connsiteY1-176" fmla="*/ 745753 h 835452"/>
                          <a:gd name="connsiteX2-177" fmla="*/ 587076 w 1168400"/>
                          <a:gd name="connsiteY2-178" fmla="*/ 0 h 835452"/>
                          <a:gd name="connsiteX3-179" fmla="*/ 1168400 w 1168400"/>
                          <a:gd name="connsiteY3-180" fmla="*/ 739404 h 835452"/>
                          <a:gd name="connsiteX0-181" fmla="*/ 1168400 w 1168400"/>
                          <a:gd name="connsiteY0-182" fmla="*/ 739404 h 835452"/>
                          <a:gd name="connsiteX1-183" fmla="*/ 0 w 1168400"/>
                          <a:gd name="connsiteY1-184" fmla="*/ 745753 h 835452"/>
                          <a:gd name="connsiteX2-185" fmla="*/ 587076 w 1168400"/>
                          <a:gd name="connsiteY2-186" fmla="*/ 0 h 835452"/>
                          <a:gd name="connsiteX3-187" fmla="*/ 1168400 w 1168400"/>
                          <a:gd name="connsiteY3-188" fmla="*/ 739404 h 835452"/>
                          <a:gd name="connsiteX0-189" fmla="*/ 1168400 w 1168400"/>
                          <a:gd name="connsiteY0-190" fmla="*/ 739404 h 835452"/>
                          <a:gd name="connsiteX1-191" fmla="*/ 0 w 1168400"/>
                          <a:gd name="connsiteY1-192" fmla="*/ 745753 h 835452"/>
                          <a:gd name="connsiteX2-193" fmla="*/ 587076 w 1168400"/>
                          <a:gd name="connsiteY2-194" fmla="*/ 0 h 835452"/>
                          <a:gd name="connsiteX3-195" fmla="*/ 1168400 w 1168400"/>
                          <a:gd name="connsiteY3-196" fmla="*/ 739404 h 835452"/>
                          <a:gd name="connsiteX0-197" fmla="*/ 1168400 w 1168400"/>
                          <a:gd name="connsiteY0-198" fmla="*/ 739404 h 835452"/>
                          <a:gd name="connsiteX1-199" fmla="*/ 0 w 1168400"/>
                          <a:gd name="connsiteY1-200" fmla="*/ 745753 h 835452"/>
                          <a:gd name="connsiteX2-201" fmla="*/ 587076 w 1168400"/>
                          <a:gd name="connsiteY2-202" fmla="*/ 0 h 835452"/>
                          <a:gd name="connsiteX3-203" fmla="*/ 1168400 w 1168400"/>
                          <a:gd name="connsiteY3-204" fmla="*/ 739404 h 835452"/>
                          <a:gd name="connsiteX0-205" fmla="*/ 1168400 w 1168400"/>
                          <a:gd name="connsiteY0-206" fmla="*/ 739404 h 835452"/>
                          <a:gd name="connsiteX1-207" fmla="*/ 0 w 1168400"/>
                          <a:gd name="connsiteY1-208" fmla="*/ 745753 h 835452"/>
                          <a:gd name="connsiteX2-209" fmla="*/ 587076 w 1168400"/>
                          <a:gd name="connsiteY2-210" fmla="*/ 0 h 835452"/>
                          <a:gd name="connsiteX3-211" fmla="*/ 1168400 w 1168400"/>
                          <a:gd name="connsiteY3-212" fmla="*/ 739404 h 835452"/>
                          <a:gd name="connsiteX0-213" fmla="*/ 1168400 w 1168400"/>
                          <a:gd name="connsiteY0-214" fmla="*/ 739404 h 835452"/>
                          <a:gd name="connsiteX1-215" fmla="*/ 0 w 1168400"/>
                          <a:gd name="connsiteY1-216" fmla="*/ 745753 h 835452"/>
                          <a:gd name="connsiteX2-217" fmla="*/ 587076 w 1168400"/>
                          <a:gd name="connsiteY2-218" fmla="*/ 0 h 835452"/>
                          <a:gd name="connsiteX3-219" fmla="*/ 1168400 w 1168400"/>
                          <a:gd name="connsiteY3-220" fmla="*/ 739404 h 835452"/>
                          <a:gd name="connsiteX0-221" fmla="*/ 1168400 w 1168400"/>
                          <a:gd name="connsiteY0-222" fmla="*/ 739404 h 835452"/>
                          <a:gd name="connsiteX1-223" fmla="*/ 0 w 1168400"/>
                          <a:gd name="connsiteY1-224" fmla="*/ 745753 h 835452"/>
                          <a:gd name="connsiteX2-225" fmla="*/ 587076 w 1168400"/>
                          <a:gd name="connsiteY2-226" fmla="*/ 0 h 835452"/>
                          <a:gd name="connsiteX3-227" fmla="*/ 1168400 w 1168400"/>
                          <a:gd name="connsiteY3-228" fmla="*/ 739404 h 835452"/>
                          <a:gd name="connsiteX0-229" fmla="*/ 1168400 w 1168400"/>
                          <a:gd name="connsiteY0-230" fmla="*/ 739404 h 835452"/>
                          <a:gd name="connsiteX1-231" fmla="*/ 0 w 1168400"/>
                          <a:gd name="connsiteY1-232" fmla="*/ 745753 h 835452"/>
                          <a:gd name="connsiteX2-233" fmla="*/ 587076 w 1168400"/>
                          <a:gd name="connsiteY2-234" fmla="*/ 0 h 835452"/>
                          <a:gd name="connsiteX3-235" fmla="*/ 1168400 w 1168400"/>
                          <a:gd name="connsiteY3-236" fmla="*/ 739404 h 835452"/>
                          <a:gd name="connsiteX0-237" fmla="*/ 1168400 w 1168400"/>
                          <a:gd name="connsiteY0-238" fmla="*/ 739404 h 835452"/>
                          <a:gd name="connsiteX1-239" fmla="*/ 0 w 1168400"/>
                          <a:gd name="connsiteY1-240" fmla="*/ 745753 h 835452"/>
                          <a:gd name="connsiteX2-241" fmla="*/ 587076 w 1168400"/>
                          <a:gd name="connsiteY2-242" fmla="*/ 0 h 835452"/>
                          <a:gd name="connsiteX3-243" fmla="*/ 1168400 w 1168400"/>
                          <a:gd name="connsiteY3-244" fmla="*/ 739404 h 835452"/>
                          <a:gd name="connsiteX0-245" fmla="*/ 1168400 w 1168400"/>
                          <a:gd name="connsiteY0-246" fmla="*/ 739404 h 835452"/>
                          <a:gd name="connsiteX1-247" fmla="*/ 0 w 1168400"/>
                          <a:gd name="connsiteY1-248" fmla="*/ 745753 h 835452"/>
                          <a:gd name="connsiteX2-249" fmla="*/ 587076 w 1168400"/>
                          <a:gd name="connsiteY2-250" fmla="*/ 0 h 835452"/>
                          <a:gd name="connsiteX3-251" fmla="*/ 1168400 w 1168400"/>
                          <a:gd name="connsiteY3-252" fmla="*/ 739404 h 835452"/>
                          <a:gd name="connsiteX0-253" fmla="*/ 1168400 w 1168400"/>
                          <a:gd name="connsiteY0-254" fmla="*/ 739404 h 835452"/>
                          <a:gd name="connsiteX1-255" fmla="*/ 0 w 1168400"/>
                          <a:gd name="connsiteY1-256" fmla="*/ 745753 h 835452"/>
                          <a:gd name="connsiteX2-257" fmla="*/ 587076 w 1168400"/>
                          <a:gd name="connsiteY2-258" fmla="*/ 0 h 835452"/>
                          <a:gd name="connsiteX3-259" fmla="*/ 1168400 w 1168400"/>
                          <a:gd name="connsiteY3-260" fmla="*/ 739404 h 835452"/>
                          <a:gd name="connsiteX0-261" fmla="*/ 1168400 w 1168400"/>
                          <a:gd name="connsiteY0-262" fmla="*/ 739404 h 835452"/>
                          <a:gd name="connsiteX1-263" fmla="*/ 0 w 1168400"/>
                          <a:gd name="connsiteY1-264" fmla="*/ 745753 h 835452"/>
                          <a:gd name="connsiteX2-265" fmla="*/ 587076 w 1168400"/>
                          <a:gd name="connsiteY2-266" fmla="*/ 0 h 835452"/>
                          <a:gd name="connsiteX3-267" fmla="*/ 1168400 w 1168400"/>
                          <a:gd name="connsiteY3-268" fmla="*/ 739404 h 835452"/>
                          <a:gd name="connsiteX0-269" fmla="*/ 1168400 w 1168400"/>
                          <a:gd name="connsiteY0-270" fmla="*/ 739404 h 835452"/>
                          <a:gd name="connsiteX1-271" fmla="*/ 0 w 1168400"/>
                          <a:gd name="connsiteY1-272" fmla="*/ 745753 h 835452"/>
                          <a:gd name="connsiteX2-273" fmla="*/ 587076 w 1168400"/>
                          <a:gd name="connsiteY2-274" fmla="*/ 0 h 835452"/>
                          <a:gd name="connsiteX3-275" fmla="*/ 1168400 w 1168400"/>
                          <a:gd name="connsiteY3-276" fmla="*/ 739404 h 835452"/>
                          <a:gd name="connsiteX0-277" fmla="*/ 1173163 w 1173163"/>
                          <a:gd name="connsiteY0-278" fmla="*/ 744167 h 837783"/>
                          <a:gd name="connsiteX1-279" fmla="*/ 0 w 1173163"/>
                          <a:gd name="connsiteY1-280" fmla="*/ 745753 h 837783"/>
                          <a:gd name="connsiteX2-281" fmla="*/ 587076 w 1173163"/>
                          <a:gd name="connsiteY2-282" fmla="*/ 0 h 837783"/>
                          <a:gd name="connsiteX3-283" fmla="*/ 1173163 w 1173163"/>
                          <a:gd name="connsiteY3-284" fmla="*/ 744167 h 837783"/>
                        </a:gdLst>
                        <a:ahLst/>
                        <a:cxnLst>
                          <a:cxn ang="0">
                            <a:pos x="connsiteX0-1" y="connsiteY0-2"/>
                          </a:cxn>
                          <a:cxn ang="0">
                            <a:pos x="connsiteX1-3" y="connsiteY1-4"/>
                          </a:cxn>
                          <a:cxn ang="0">
                            <a:pos x="connsiteX2-5" y="connsiteY2-6"/>
                          </a:cxn>
                          <a:cxn ang="0">
                            <a:pos x="connsiteX3-7" y="connsiteY3-8"/>
                          </a:cxn>
                        </a:cxnLst>
                        <a:rect l="l" t="t" r="r" b="b"/>
                        <a:pathLst>
                          <a:path w="1173163" h="837783">
                            <a:moveTo>
                              <a:pt x="1173163" y="744167"/>
                            </a:moveTo>
                            <a:cubicBezTo>
                              <a:pt x="1075317" y="868459"/>
                              <a:pt x="96887" y="868987"/>
                              <a:pt x="0" y="745753"/>
                            </a:cubicBezTo>
                            <a:cubicBezTo>
                              <a:pt x="109487" y="555844"/>
                              <a:pt x="317731" y="274108"/>
                              <a:pt x="587076" y="0"/>
                            </a:cubicBezTo>
                            <a:cubicBezTo>
                              <a:pt x="881821" y="273579"/>
                              <a:pt x="1070984" y="561138"/>
                              <a:pt x="1173163" y="744167"/>
                            </a:cubicBezTo>
                            <a:close/>
                          </a:path>
                        </a:pathLst>
                      </a:cu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00" name="椭圆 71"/>
                    <p:cNvSpPr/>
                    <p:nvPr/>
                  </p:nvSpPr>
                  <p:spPr>
                    <a:xfrm>
                      <a:off x="1606127" y="4843305"/>
                      <a:ext cx="333380" cy="726532"/>
                    </a:xfrm>
                    <a:custGeom>
                      <a:avLst/>
                      <a:gdLst>
                        <a:gd name="connsiteX0" fmla="*/ 0 w 268861"/>
                        <a:gd name="connsiteY0" fmla="*/ 625089 h 1250178"/>
                        <a:gd name="connsiteX1" fmla="*/ 134431 w 268861"/>
                        <a:gd name="connsiteY1" fmla="*/ 0 h 1250178"/>
                        <a:gd name="connsiteX2" fmla="*/ 268862 w 268861"/>
                        <a:gd name="connsiteY2" fmla="*/ 625089 h 1250178"/>
                        <a:gd name="connsiteX3" fmla="*/ 134431 w 268861"/>
                        <a:gd name="connsiteY3" fmla="*/ 1250178 h 1250178"/>
                        <a:gd name="connsiteX4" fmla="*/ 0 w 268861"/>
                        <a:gd name="connsiteY4" fmla="*/ 625089 h 1250178"/>
                        <a:gd name="connsiteX0-1" fmla="*/ 0 w 449837"/>
                        <a:gd name="connsiteY0-2" fmla="*/ 404643 h 1261441"/>
                        <a:gd name="connsiteX1-3" fmla="*/ 315406 w 449837"/>
                        <a:gd name="connsiteY1-4" fmla="*/ 8154 h 1261441"/>
                        <a:gd name="connsiteX2-5" fmla="*/ 449837 w 449837"/>
                        <a:gd name="connsiteY2-6" fmla="*/ 633243 h 1261441"/>
                        <a:gd name="connsiteX3-7" fmla="*/ 315406 w 449837"/>
                        <a:gd name="connsiteY3-8" fmla="*/ 1258332 h 1261441"/>
                        <a:gd name="connsiteX4-9" fmla="*/ 0 w 449837"/>
                        <a:gd name="connsiteY4-10" fmla="*/ 404643 h 1261441"/>
                        <a:gd name="connsiteX0-11" fmla="*/ 0 w 592712"/>
                        <a:gd name="connsiteY0-12" fmla="*/ 396489 h 1250178"/>
                        <a:gd name="connsiteX1-13" fmla="*/ 315406 w 592712"/>
                        <a:gd name="connsiteY1-14" fmla="*/ 0 h 1250178"/>
                        <a:gd name="connsiteX2-15" fmla="*/ 592712 w 592712"/>
                        <a:gd name="connsiteY2-16" fmla="*/ 396489 h 1250178"/>
                        <a:gd name="connsiteX3-17" fmla="*/ 315406 w 592712"/>
                        <a:gd name="connsiteY3-18" fmla="*/ 1250178 h 1250178"/>
                        <a:gd name="connsiteX4-19" fmla="*/ 0 w 592712"/>
                        <a:gd name="connsiteY4-20" fmla="*/ 396489 h 1250178"/>
                        <a:gd name="connsiteX0-21" fmla="*/ 0 w 573662"/>
                        <a:gd name="connsiteY0-22" fmla="*/ 396489 h 1250178"/>
                        <a:gd name="connsiteX1-23" fmla="*/ 296356 w 573662"/>
                        <a:gd name="connsiteY1-24" fmla="*/ 0 h 1250178"/>
                        <a:gd name="connsiteX2-25" fmla="*/ 573662 w 573662"/>
                        <a:gd name="connsiteY2-26" fmla="*/ 396489 h 1250178"/>
                        <a:gd name="connsiteX3-27" fmla="*/ 296356 w 573662"/>
                        <a:gd name="connsiteY3-28" fmla="*/ 1250178 h 1250178"/>
                        <a:gd name="connsiteX4-29" fmla="*/ 0 w 573662"/>
                        <a:gd name="connsiteY4-30" fmla="*/ 396489 h 1250178"/>
                        <a:gd name="connsiteX0-31" fmla="*/ 0 w 573662"/>
                        <a:gd name="connsiteY0-32" fmla="*/ 396489 h 1257464"/>
                        <a:gd name="connsiteX1-33" fmla="*/ 296356 w 573662"/>
                        <a:gd name="connsiteY1-34" fmla="*/ 0 h 1257464"/>
                        <a:gd name="connsiteX2-35" fmla="*/ 573662 w 573662"/>
                        <a:gd name="connsiteY2-36" fmla="*/ 396489 h 1257464"/>
                        <a:gd name="connsiteX3-37" fmla="*/ 296356 w 573662"/>
                        <a:gd name="connsiteY3-38" fmla="*/ 1250178 h 1257464"/>
                        <a:gd name="connsiteX4-39" fmla="*/ 0 w 573662"/>
                        <a:gd name="connsiteY4-40" fmla="*/ 396489 h 1257464"/>
                        <a:gd name="connsiteX0-41" fmla="*/ 0 w 573662"/>
                        <a:gd name="connsiteY0-42" fmla="*/ 396489 h 1264652"/>
                        <a:gd name="connsiteX1-43" fmla="*/ 296356 w 573662"/>
                        <a:gd name="connsiteY1-44" fmla="*/ 0 h 1264652"/>
                        <a:gd name="connsiteX2-45" fmla="*/ 573662 w 573662"/>
                        <a:gd name="connsiteY2-46" fmla="*/ 396489 h 1264652"/>
                        <a:gd name="connsiteX3-47" fmla="*/ 296356 w 573662"/>
                        <a:gd name="connsiteY3-48" fmla="*/ 1250178 h 1264652"/>
                        <a:gd name="connsiteX4-49" fmla="*/ 0 w 573662"/>
                        <a:gd name="connsiteY4-50" fmla="*/ 396489 h 1264652"/>
                        <a:gd name="connsiteX0-51" fmla="*/ 0 w 573662"/>
                        <a:gd name="connsiteY0-52" fmla="*/ 396489 h 1250178"/>
                        <a:gd name="connsiteX1-53" fmla="*/ 296356 w 573662"/>
                        <a:gd name="connsiteY1-54" fmla="*/ 0 h 1250178"/>
                        <a:gd name="connsiteX2-55" fmla="*/ 573662 w 573662"/>
                        <a:gd name="connsiteY2-56" fmla="*/ 396489 h 1250178"/>
                        <a:gd name="connsiteX3-57" fmla="*/ 296356 w 573662"/>
                        <a:gd name="connsiteY3-58" fmla="*/ 1250178 h 1250178"/>
                        <a:gd name="connsiteX4-59" fmla="*/ 0 w 573662"/>
                        <a:gd name="connsiteY4-60" fmla="*/ 396489 h 1250178"/>
                        <a:gd name="connsiteX0-61" fmla="*/ 0 w 573662"/>
                        <a:gd name="connsiteY0-62" fmla="*/ 396489 h 1250178"/>
                        <a:gd name="connsiteX1-63" fmla="*/ 296356 w 573662"/>
                        <a:gd name="connsiteY1-64" fmla="*/ 0 h 1250178"/>
                        <a:gd name="connsiteX2-65" fmla="*/ 573662 w 573662"/>
                        <a:gd name="connsiteY2-66" fmla="*/ 396489 h 1250178"/>
                        <a:gd name="connsiteX3-67" fmla="*/ 296356 w 573662"/>
                        <a:gd name="connsiteY3-68" fmla="*/ 1250178 h 1250178"/>
                        <a:gd name="connsiteX4-69" fmla="*/ 0 w 573662"/>
                        <a:gd name="connsiteY4-70" fmla="*/ 396489 h 1250178"/>
                        <a:gd name="connsiteX0-71" fmla="*/ 0 w 573662"/>
                        <a:gd name="connsiteY0-72" fmla="*/ 396489 h 1250178"/>
                        <a:gd name="connsiteX1-73" fmla="*/ 296356 w 573662"/>
                        <a:gd name="connsiteY1-74" fmla="*/ 0 h 1250178"/>
                        <a:gd name="connsiteX2-75" fmla="*/ 573662 w 573662"/>
                        <a:gd name="connsiteY2-76" fmla="*/ 396489 h 1250178"/>
                        <a:gd name="connsiteX3-77" fmla="*/ 296356 w 573662"/>
                        <a:gd name="connsiteY3-78" fmla="*/ 1250178 h 1250178"/>
                        <a:gd name="connsiteX4-79" fmla="*/ 0 w 573662"/>
                        <a:gd name="connsiteY4-80" fmla="*/ 396489 h 1250178"/>
                        <a:gd name="connsiteX0-81" fmla="*/ 0 w 573662"/>
                        <a:gd name="connsiteY0-82" fmla="*/ 396489 h 1250178"/>
                        <a:gd name="connsiteX1-83" fmla="*/ 296356 w 573662"/>
                        <a:gd name="connsiteY1-84" fmla="*/ 0 h 1250178"/>
                        <a:gd name="connsiteX2-85" fmla="*/ 573662 w 573662"/>
                        <a:gd name="connsiteY2-86" fmla="*/ 396489 h 1250178"/>
                        <a:gd name="connsiteX3-87" fmla="*/ 296356 w 573662"/>
                        <a:gd name="connsiteY3-88" fmla="*/ 1250178 h 1250178"/>
                        <a:gd name="connsiteX4-89" fmla="*/ 0 w 573662"/>
                        <a:gd name="connsiteY4-90" fmla="*/ 396489 h 1250178"/>
                        <a:gd name="connsiteX0-91" fmla="*/ 0 w 573662"/>
                        <a:gd name="connsiteY0-92" fmla="*/ 396489 h 1250178"/>
                        <a:gd name="connsiteX1-93" fmla="*/ 296356 w 573662"/>
                        <a:gd name="connsiteY1-94" fmla="*/ 0 h 1250178"/>
                        <a:gd name="connsiteX2-95" fmla="*/ 573662 w 573662"/>
                        <a:gd name="connsiteY2-96" fmla="*/ 396489 h 1250178"/>
                        <a:gd name="connsiteX3-97" fmla="*/ 296356 w 573662"/>
                        <a:gd name="connsiteY3-98" fmla="*/ 1250178 h 1250178"/>
                        <a:gd name="connsiteX4-99" fmla="*/ 0 w 573662"/>
                        <a:gd name="connsiteY4-100" fmla="*/ 396489 h 125017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62" h="1250178">
                          <a:moveTo>
                            <a:pt x="0" y="396489"/>
                          </a:moveTo>
                          <a:cubicBezTo>
                            <a:pt x="0" y="51262"/>
                            <a:pt x="200746" y="0"/>
                            <a:pt x="296356" y="0"/>
                          </a:cubicBezTo>
                          <a:cubicBezTo>
                            <a:pt x="391966" y="0"/>
                            <a:pt x="573662" y="51262"/>
                            <a:pt x="573662" y="396489"/>
                          </a:cubicBezTo>
                          <a:cubicBezTo>
                            <a:pt x="573662" y="741716"/>
                            <a:pt x="363391" y="1113653"/>
                            <a:pt x="296356" y="1250178"/>
                          </a:cubicBezTo>
                          <a:cubicBezTo>
                            <a:pt x="216621" y="1113653"/>
                            <a:pt x="0" y="741716"/>
                            <a:pt x="0" y="396489"/>
                          </a:cubicBezTo>
                          <a:close/>
                        </a:path>
                      </a:pathLst>
                    </a:custGeom>
                    <a:solidFill>
                      <a:srgbClr val="FFC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1" name="椭圆 100"/>
                    <p:cNvSpPr/>
                    <p:nvPr/>
                  </p:nvSpPr>
                  <p:spPr>
                    <a:xfrm>
                      <a:off x="1650471" y="3765597"/>
                      <a:ext cx="268861" cy="1250178"/>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95" name="椭圆 94"/>
                  <p:cNvSpPr/>
                  <p:nvPr/>
                </p:nvSpPr>
                <p:spPr>
                  <a:xfrm>
                    <a:off x="1041354" y="1510116"/>
                    <a:ext cx="203834" cy="203834"/>
                  </a:xfrm>
                  <a:prstGeom prst="ellipse">
                    <a:avLst/>
                  </a:prstGeom>
                  <a:solidFill>
                    <a:srgbClr val="01AC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114" name="组合 113"/>
              <p:cNvGrpSpPr/>
              <p:nvPr/>
            </p:nvGrpSpPr>
            <p:grpSpPr>
              <a:xfrm>
                <a:off x="3883048" y="2511209"/>
                <a:ext cx="682300" cy="283461"/>
                <a:chOff x="3789076" y="4421533"/>
                <a:chExt cx="5889054" cy="2446601"/>
              </a:xfrm>
              <a:solidFill>
                <a:schemeClr val="bg1"/>
              </a:solidFill>
              <a:effectLst/>
            </p:grpSpPr>
            <p:sp>
              <p:nvSpPr>
                <p:cNvPr id="115" name="椭圆 114"/>
                <p:cNvSpPr/>
                <p:nvPr/>
              </p:nvSpPr>
              <p:spPr>
                <a:xfrm flipH="1">
                  <a:off x="3789076" y="6073583"/>
                  <a:ext cx="793028"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16" name="组合 115"/>
                <p:cNvGrpSpPr/>
                <p:nvPr/>
              </p:nvGrpSpPr>
              <p:grpSpPr>
                <a:xfrm flipH="1">
                  <a:off x="4018056" y="5166665"/>
                  <a:ext cx="1967423" cy="1694516"/>
                  <a:chOff x="621437" y="1524151"/>
                  <a:chExt cx="1967424" cy="1694516"/>
                </a:xfrm>
                <a:grpFill/>
              </p:grpSpPr>
              <p:sp>
                <p:nvSpPr>
                  <p:cNvPr id="128" name="椭圆 127"/>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 name="圆角矩形 57"/>
                  <p:cNvSpPr/>
                  <p:nvPr/>
                </p:nvSpPr>
                <p:spPr>
                  <a:xfrm>
                    <a:off x="1074199" y="2442039"/>
                    <a:ext cx="1514662"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 name="椭圆 129"/>
                  <p:cNvSpPr/>
                  <p:nvPr/>
                </p:nvSpPr>
                <p:spPr>
                  <a:xfrm>
                    <a:off x="86521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17" name="组合 116"/>
                <p:cNvGrpSpPr/>
                <p:nvPr/>
              </p:nvGrpSpPr>
              <p:grpSpPr>
                <a:xfrm flipH="1">
                  <a:off x="4825813" y="5438830"/>
                  <a:ext cx="2879019" cy="1429304"/>
                  <a:chOff x="748315" y="1789364"/>
                  <a:chExt cx="2879020" cy="1429304"/>
                </a:xfrm>
                <a:grpFill/>
              </p:grpSpPr>
              <p:sp>
                <p:nvSpPr>
                  <p:cNvPr id="124" name="椭圆 123"/>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椭圆 124"/>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圆角矩形 6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椭圆 126"/>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18" name="组合 117"/>
                <p:cNvGrpSpPr/>
                <p:nvPr/>
              </p:nvGrpSpPr>
              <p:grpSpPr>
                <a:xfrm flipH="1">
                  <a:off x="5508773" y="4421533"/>
                  <a:ext cx="4169357" cy="2445080"/>
                  <a:chOff x="748315" y="773588"/>
                  <a:chExt cx="4169358" cy="2445080"/>
                </a:xfrm>
                <a:grpFill/>
              </p:grpSpPr>
              <p:sp>
                <p:nvSpPr>
                  <p:cNvPr id="120" name="椭圆 119"/>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 name="椭圆 120"/>
                  <p:cNvSpPr/>
                  <p:nvPr/>
                </p:nvSpPr>
                <p:spPr>
                  <a:xfrm>
                    <a:off x="2472592" y="773588"/>
                    <a:ext cx="2445081" cy="2445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 name="圆角矩形 6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椭圆 122"/>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19" name="椭圆 118"/>
                <p:cNvSpPr/>
                <p:nvPr/>
              </p:nvSpPr>
              <p:spPr>
                <a:xfrm flipH="1">
                  <a:off x="7388372" y="5437309"/>
                  <a:ext cx="1429303"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31" name="组合 130"/>
              <p:cNvGrpSpPr/>
              <p:nvPr/>
            </p:nvGrpSpPr>
            <p:grpSpPr>
              <a:xfrm flipH="1">
                <a:off x="2181864" y="2570262"/>
                <a:ext cx="409173" cy="230663"/>
                <a:chOff x="621437" y="1524151"/>
                <a:chExt cx="3005898" cy="1694517"/>
              </a:xfrm>
              <a:solidFill>
                <a:schemeClr val="bg1"/>
              </a:solidFill>
              <a:effectLst/>
            </p:grpSpPr>
            <p:sp>
              <p:nvSpPr>
                <p:cNvPr id="132" name="椭圆 131"/>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 name="椭圆 132"/>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 name="圆角矩形 4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5" name="椭圆 134"/>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
          <p:nvSpPr>
            <p:cNvPr id="136" name="文本框 135"/>
            <p:cNvSpPr txBox="1"/>
            <p:nvPr/>
          </p:nvSpPr>
          <p:spPr>
            <a:xfrm>
              <a:off x="4333611" y="2924460"/>
              <a:ext cx="5337185" cy="2308324"/>
            </a:xfrm>
            <a:prstGeom prst="rect">
              <a:avLst/>
            </a:prstGeom>
            <a:noFill/>
          </p:spPr>
          <p:txBody>
            <a:bodyPr wrap="square" rtlCol="0">
              <a:spAutoFit/>
            </a:bodyPr>
            <a:lstStyle/>
            <a:p>
              <a:r>
                <a:rPr lang="zh-CN" altLang="en-US" sz="7200" dirty="0">
                  <a:solidFill>
                    <a:srgbClr val="E76E66"/>
                  </a:solidFill>
                  <a:latin typeface="方正姚体" panose="02010601030101010101" pitchFamily="2" charset="-122"/>
                  <a:ea typeface="方正姚体" panose="02010601030101010101" pitchFamily="2" charset="-122"/>
                </a:rPr>
                <a:t>医院分诊系统</a:t>
              </a:r>
            </a:p>
          </p:txBody>
        </p:sp>
        <p:sp>
          <p:nvSpPr>
            <p:cNvPr id="137" name="文本框 136"/>
            <p:cNvSpPr txBox="1"/>
            <p:nvPr/>
          </p:nvSpPr>
          <p:spPr>
            <a:xfrm>
              <a:off x="4333612" y="4412323"/>
              <a:ext cx="1668489"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组长：李依聪</a:t>
              </a:r>
            </a:p>
          </p:txBody>
        </p:sp>
        <p:sp>
          <p:nvSpPr>
            <p:cNvPr id="138" name="文本框 137"/>
            <p:cNvSpPr txBox="1"/>
            <p:nvPr/>
          </p:nvSpPr>
          <p:spPr>
            <a:xfrm>
              <a:off x="4333610" y="4838377"/>
              <a:ext cx="3555071"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rPr>
                <a:t>组员：李佳芮 徐婉莹 林祥欣 </a:t>
              </a:r>
            </a:p>
          </p:txBody>
        </p:sp>
        <p:sp>
          <p:nvSpPr>
            <p:cNvPr id="22" name="矩形 21"/>
            <p:cNvSpPr/>
            <p:nvPr/>
          </p:nvSpPr>
          <p:spPr>
            <a:xfrm>
              <a:off x="4456916" y="4193370"/>
              <a:ext cx="1162053" cy="4571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022435" y="456238"/>
            <a:ext cx="5524451" cy="1289834"/>
            <a:chOff x="6818586" y="686948"/>
            <a:chExt cx="5524451" cy="1289834"/>
          </a:xfrm>
        </p:grpSpPr>
        <p:grpSp>
          <p:nvGrpSpPr>
            <p:cNvPr id="5" name="组合 63"/>
            <p:cNvGrpSpPr/>
            <p:nvPr/>
          </p:nvGrpSpPr>
          <p:grpSpPr>
            <a:xfrm>
              <a:off x="6887364" y="686948"/>
              <a:ext cx="5455673" cy="789128"/>
              <a:chOff x="3543731" y="534548"/>
              <a:chExt cx="5455673" cy="789128"/>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8195967" y="808110"/>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8072743" y="616976"/>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299" y="535020"/>
                <a:ext cx="4259211"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7606365" y="708902"/>
              <a:ext cx="4160113" cy="523220"/>
            </a:xfrm>
            <a:prstGeom prst="rect">
              <a:avLst/>
            </a:prstGeom>
            <a:noFill/>
          </p:spPr>
          <p:txBody>
            <a:bodyPr wrap="none" rtlCol="0">
              <a:spAutoFit/>
            </a:bodyPr>
            <a:lstStyle/>
            <a:p>
              <a:pPr lvl="0"/>
              <a:r>
                <a:rPr lang="zh-CN" altLang="en-US" sz="2800" dirty="0">
                  <a:solidFill>
                    <a:schemeClr val="bg1"/>
                  </a:solidFill>
                  <a:latin typeface="方正姚体" panose="02010601030101010101" pitchFamily="2" charset="-122"/>
                  <a:ea typeface="方正姚体" panose="02010601030101010101" pitchFamily="2" charset="-122"/>
                </a:rPr>
                <a:t>医生创建并管理病历信息</a:t>
              </a:r>
            </a:p>
          </p:txBody>
        </p:sp>
        <p:sp>
          <p:nvSpPr>
            <p:cNvPr id="71" name="矩形 70"/>
            <p:cNvSpPr/>
            <p:nvPr/>
          </p:nvSpPr>
          <p:spPr>
            <a:xfrm>
              <a:off x="6818586" y="1576672"/>
              <a:ext cx="5013325" cy="400110"/>
            </a:xfrm>
            <a:prstGeom prst="rect">
              <a:avLst/>
            </a:prstGeom>
          </p:spPr>
          <p:txBody>
            <a:bodyPr wrap="square">
              <a:spAutoFit/>
            </a:bodyPr>
            <a:lstStyle/>
            <a:p>
              <a:endParaRPr lang="zh-CN" altLang="en-US" sz="2000" dirty="0"/>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4</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6" name="图片 15">
            <a:extLst>
              <a:ext uri="{FF2B5EF4-FFF2-40B4-BE49-F238E27FC236}">
                <a16:creationId xmlns:a16="http://schemas.microsoft.com/office/drawing/2014/main" id="{3AC54F8A-6D55-4AE0-9E9D-B75C103459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9830" y="1343086"/>
            <a:ext cx="6333468" cy="520454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509517" y="686948"/>
            <a:ext cx="4665672" cy="755112"/>
            <a:chOff x="6887364" y="686948"/>
            <a:chExt cx="4665672" cy="755112"/>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8050648" y="735696"/>
              <a:ext cx="2339102" cy="523220"/>
            </a:xfrm>
            <a:prstGeom prst="rect">
              <a:avLst/>
            </a:prstGeom>
            <a:noFill/>
          </p:spPr>
          <p:txBody>
            <a:bodyPr wrap="none" rtlCol="0">
              <a:spAutoFit/>
            </a:bodyPr>
            <a:lstStyle/>
            <a:p>
              <a:pPr lvl="0"/>
              <a:r>
                <a:rPr lang="zh-CN" altLang="en-US" sz="2800" dirty="0">
                  <a:solidFill>
                    <a:schemeClr val="bg1"/>
                  </a:solidFill>
                  <a:latin typeface="方正姚体" panose="02010601030101010101" pitchFamily="2" charset="-122"/>
                  <a:ea typeface="方正姚体" panose="02010601030101010101" pitchFamily="2" charset="-122"/>
                </a:rPr>
                <a:t>医生修改病历</a:t>
              </a:r>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4</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8" name="图片 17">
            <a:extLst>
              <a:ext uri="{FF2B5EF4-FFF2-40B4-BE49-F238E27FC236}">
                <a16:creationId xmlns:a16="http://schemas.microsoft.com/office/drawing/2014/main" id="{D8F393F2-2B9C-450D-BD28-3EBC6C0E0A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23" y="159226"/>
            <a:ext cx="12192000" cy="1408517"/>
          </a:xfrm>
          <a:prstGeom prst="rect">
            <a:avLst/>
          </a:prstGeom>
        </p:spPr>
      </p:pic>
      <p:pic>
        <p:nvPicPr>
          <p:cNvPr id="20" name="图片 19">
            <a:extLst>
              <a:ext uri="{FF2B5EF4-FFF2-40B4-BE49-F238E27FC236}">
                <a16:creationId xmlns:a16="http://schemas.microsoft.com/office/drawing/2014/main" id="{5D366B29-0518-4489-B3EF-E64613AFF1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11745" y="1616845"/>
            <a:ext cx="6615689" cy="513866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440739" y="686948"/>
            <a:ext cx="5013325" cy="1289834"/>
            <a:chOff x="6818586" y="686948"/>
            <a:chExt cx="5013325" cy="1289834"/>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7542770" y="742242"/>
              <a:ext cx="3416320" cy="523220"/>
            </a:xfrm>
            <a:prstGeom prst="rect">
              <a:avLst/>
            </a:prstGeom>
            <a:noFill/>
          </p:spPr>
          <p:txBody>
            <a:bodyPr wrap="none" rtlCol="0">
              <a:spAutoFit/>
            </a:bodyPr>
            <a:lstStyle/>
            <a:p>
              <a:pPr lvl="0"/>
              <a:r>
                <a:rPr lang="zh-CN" altLang="en-US" sz="2800" dirty="0">
                  <a:solidFill>
                    <a:schemeClr val="bg1"/>
                  </a:solidFill>
                  <a:latin typeface="方正姚体" panose="02010601030101010101" pitchFamily="2" charset="-122"/>
                  <a:ea typeface="方正姚体" panose="02010601030101010101" pitchFamily="2" charset="-122"/>
                </a:rPr>
                <a:t>医生查看并管理预约</a:t>
              </a:r>
            </a:p>
          </p:txBody>
        </p:sp>
        <p:sp>
          <p:nvSpPr>
            <p:cNvPr id="71" name="矩形 70"/>
            <p:cNvSpPr/>
            <p:nvPr/>
          </p:nvSpPr>
          <p:spPr>
            <a:xfrm>
              <a:off x="6818586" y="1576672"/>
              <a:ext cx="5013325" cy="400110"/>
            </a:xfrm>
            <a:prstGeom prst="rect">
              <a:avLst/>
            </a:prstGeom>
          </p:spPr>
          <p:txBody>
            <a:bodyPr wrap="square">
              <a:spAutoFit/>
            </a:bodyPr>
            <a:lstStyle/>
            <a:p>
              <a:endParaRPr lang="zh-CN" altLang="en-US" sz="2000" dirty="0"/>
            </a:p>
          </p:txBody>
        </p:sp>
      </p:grpSp>
      <p:grpSp>
        <p:nvGrpSpPr>
          <p:cNvPr id="6" name="组合 12"/>
          <p:cNvGrpSpPr/>
          <p:nvPr/>
        </p:nvGrpSpPr>
        <p:grpSpPr>
          <a:xfrm rot="3600000">
            <a:off x="134399" y="325325"/>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312324" y="1179916"/>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327534" y="1926553"/>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5</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6" name="图片 15">
            <a:extLst>
              <a:ext uri="{FF2B5EF4-FFF2-40B4-BE49-F238E27FC236}">
                <a16:creationId xmlns:a16="http://schemas.microsoft.com/office/drawing/2014/main" id="{F567C0D8-2FF1-4475-9F1B-931CCAAB7A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995" y="2605868"/>
            <a:ext cx="11597196" cy="267682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509517" y="686948"/>
            <a:ext cx="4665672" cy="755112"/>
            <a:chOff x="6887364" y="686948"/>
            <a:chExt cx="4665672" cy="755112"/>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298"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8435457" y="732617"/>
              <a:ext cx="184731" cy="523220"/>
            </a:xfrm>
            <a:prstGeom prst="rect">
              <a:avLst/>
            </a:prstGeom>
            <a:noFill/>
          </p:spPr>
          <p:txBody>
            <a:bodyPr wrap="none" rtlCol="0">
              <a:spAutoFit/>
            </a:bodyPr>
            <a:lstStyle/>
            <a:p>
              <a:pPr lvl="0"/>
              <a:endParaRPr lang="zh-CN" altLang="en-US" sz="2800" dirty="0">
                <a:solidFill>
                  <a:schemeClr val="bg1"/>
                </a:solidFill>
                <a:latin typeface="方正姚体" panose="02010601030101010101" pitchFamily="2" charset="-122"/>
                <a:ea typeface="方正姚体" panose="02010601030101010101" pitchFamily="2" charset="-122"/>
              </a:endParaRPr>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6</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8" name="图片 17">
            <a:extLst>
              <a:ext uri="{FF2B5EF4-FFF2-40B4-BE49-F238E27FC236}">
                <a16:creationId xmlns:a16="http://schemas.microsoft.com/office/drawing/2014/main" id="{3D0627AA-868E-43D2-9CCA-ED54921FF1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859" y="116806"/>
            <a:ext cx="7769145" cy="3974154"/>
          </a:xfrm>
          <a:prstGeom prst="rect">
            <a:avLst/>
          </a:prstGeom>
        </p:spPr>
      </p:pic>
      <p:pic>
        <p:nvPicPr>
          <p:cNvPr id="20" name="图片 19">
            <a:extLst>
              <a:ext uri="{FF2B5EF4-FFF2-40B4-BE49-F238E27FC236}">
                <a16:creationId xmlns:a16="http://schemas.microsoft.com/office/drawing/2014/main" id="{61FD32C3-E236-4BEC-BFDE-BDE9FE9987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65314" y="1725939"/>
            <a:ext cx="3095625" cy="2076450"/>
          </a:xfrm>
          <a:prstGeom prst="rect">
            <a:avLst/>
          </a:prstGeom>
        </p:spPr>
      </p:pic>
      <p:pic>
        <p:nvPicPr>
          <p:cNvPr id="22" name="图片 21">
            <a:extLst>
              <a:ext uri="{FF2B5EF4-FFF2-40B4-BE49-F238E27FC236}">
                <a16:creationId xmlns:a16="http://schemas.microsoft.com/office/drawing/2014/main" id="{D6E56B4A-D302-4EC1-9871-C8556989F8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19448" y="4547908"/>
            <a:ext cx="2409825" cy="15049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5717999" y="639343"/>
            <a:ext cx="5747851" cy="755112"/>
            <a:chOff x="6887364" y="686948"/>
            <a:chExt cx="5747851" cy="755112"/>
          </a:xfrm>
        </p:grpSpPr>
        <p:grpSp>
          <p:nvGrpSpPr>
            <p:cNvPr id="5" name="组合 63"/>
            <p:cNvGrpSpPr/>
            <p:nvPr/>
          </p:nvGrpSpPr>
          <p:grpSpPr>
            <a:xfrm>
              <a:off x="6887364" y="686948"/>
              <a:ext cx="5747851" cy="755112"/>
              <a:chOff x="3543731" y="534548"/>
              <a:chExt cx="5747851"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8488145" y="760611"/>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8347257" y="663803"/>
                <a:ext cx="434687" cy="571721"/>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299" y="535020"/>
                <a:ext cx="4470731"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7764151" y="732617"/>
              <a:ext cx="4134465" cy="523220"/>
            </a:xfrm>
            <a:prstGeom prst="rect">
              <a:avLst/>
            </a:prstGeom>
            <a:noFill/>
          </p:spPr>
          <p:txBody>
            <a:bodyPr wrap="none" rtlCol="0">
              <a:spAutoFit/>
            </a:bodyPr>
            <a:lstStyle/>
            <a:p>
              <a:r>
                <a:rPr lang="zh-CN" altLang="en-US" sz="2800" dirty="0">
                  <a:solidFill>
                    <a:schemeClr val="bg1"/>
                  </a:solidFill>
                  <a:latin typeface="方正姚体" panose="02010601030101010101" pitchFamily="2" charset="-122"/>
                  <a:ea typeface="方正姚体" panose="02010601030101010101" pitchFamily="2" charset="-122"/>
                </a:rPr>
                <a:t>患者管理或添加预约信息</a:t>
              </a:r>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6</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8" name="图片 17">
            <a:extLst>
              <a:ext uri="{FF2B5EF4-FFF2-40B4-BE49-F238E27FC236}">
                <a16:creationId xmlns:a16="http://schemas.microsoft.com/office/drawing/2014/main" id="{956453EF-DDF2-4671-8E64-385FCE73CE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0035" y="1516948"/>
            <a:ext cx="8338465" cy="50820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25B120-B6DB-4977-BE80-346F3FD7B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0"/>
            <a:ext cx="12192000" cy="2709333"/>
          </a:xfrm>
          <a:prstGeom prst="rect">
            <a:avLst/>
          </a:prstGeom>
        </p:spPr>
      </p:pic>
      <p:pic>
        <p:nvPicPr>
          <p:cNvPr id="5" name="图片 4">
            <a:extLst>
              <a:ext uri="{FF2B5EF4-FFF2-40B4-BE49-F238E27FC236}">
                <a16:creationId xmlns:a16="http://schemas.microsoft.com/office/drawing/2014/main" id="{C7BCC651-7A63-4D02-AEDA-695840712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80289"/>
            <a:ext cx="7196137" cy="4377711"/>
          </a:xfrm>
          <a:prstGeom prst="rect">
            <a:avLst/>
          </a:prstGeom>
        </p:spPr>
      </p:pic>
    </p:spTree>
    <p:extLst>
      <p:ext uri="{BB962C8B-B14F-4D97-AF65-F5344CB8AC3E}">
        <p14:creationId xmlns:p14="http://schemas.microsoft.com/office/powerpoint/2010/main" val="130041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509517" y="686948"/>
            <a:ext cx="4665672" cy="755112"/>
            <a:chOff x="6887364" y="686948"/>
            <a:chExt cx="4665672" cy="755112"/>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8017098" y="744709"/>
              <a:ext cx="2339102" cy="523220"/>
            </a:xfrm>
            <a:prstGeom prst="rect">
              <a:avLst/>
            </a:prstGeom>
            <a:noFill/>
          </p:spPr>
          <p:txBody>
            <a:bodyPr wrap="none" rtlCol="0">
              <a:spAutoFit/>
            </a:bodyPr>
            <a:lstStyle/>
            <a:p>
              <a:r>
                <a:rPr lang="zh-CN" altLang="en-US" sz="2800" dirty="0">
                  <a:solidFill>
                    <a:schemeClr val="bg1"/>
                  </a:solidFill>
                  <a:latin typeface="方正姚体" panose="02010601030101010101" pitchFamily="2" charset="-122"/>
                  <a:ea typeface="方正姚体" panose="02010601030101010101" pitchFamily="2" charset="-122"/>
                </a:rPr>
                <a:t>患者查看病历</a:t>
              </a:r>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7</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8" name="图片 17">
            <a:extLst>
              <a:ext uri="{FF2B5EF4-FFF2-40B4-BE49-F238E27FC236}">
                <a16:creationId xmlns:a16="http://schemas.microsoft.com/office/drawing/2014/main" id="{DE0AF12E-F0E8-4CD9-8C66-F360019806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5033050"/>
            <a:ext cx="12492936" cy="1596320"/>
          </a:xfrm>
          <a:prstGeom prst="rect">
            <a:avLst/>
          </a:prstGeom>
        </p:spPr>
      </p:pic>
      <p:pic>
        <p:nvPicPr>
          <p:cNvPr id="20" name="图片 19">
            <a:extLst>
              <a:ext uri="{FF2B5EF4-FFF2-40B4-BE49-F238E27FC236}">
                <a16:creationId xmlns:a16="http://schemas.microsoft.com/office/drawing/2014/main" id="{C27DFC98-E8A0-4780-B54D-607768BC34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3187" y="104413"/>
            <a:ext cx="6417307" cy="493119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700017" y="129894"/>
            <a:ext cx="4665672" cy="755112"/>
            <a:chOff x="6887364" y="686948"/>
            <a:chExt cx="4665672" cy="755112"/>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7521931" y="735696"/>
              <a:ext cx="3441968" cy="523220"/>
            </a:xfrm>
            <a:prstGeom prst="rect">
              <a:avLst/>
            </a:prstGeom>
            <a:noFill/>
          </p:spPr>
          <p:txBody>
            <a:bodyPr wrap="none" rtlCol="0">
              <a:spAutoFit/>
            </a:bodyPr>
            <a:lstStyle/>
            <a:p>
              <a:pPr lvl="0"/>
              <a:r>
                <a:rPr lang="zh-CN" altLang="en-US" sz="2800" dirty="0">
                  <a:solidFill>
                    <a:schemeClr val="bg1"/>
                  </a:solidFill>
                  <a:latin typeface="方正姚体" panose="02010601030101010101" pitchFamily="2" charset="-122"/>
                  <a:ea typeface="方正姚体" panose="02010601030101010101" pitchFamily="2" charset="-122"/>
                </a:rPr>
                <a:t>管理员管理医生信息</a:t>
              </a:r>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8</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8" name="图片 17">
            <a:extLst>
              <a:ext uri="{FF2B5EF4-FFF2-40B4-BE49-F238E27FC236}">
                <a16:creationId xmlns:a16="http://schemas.microsoft.com/office/drawing/2014/main" id="{034BF3F5-EB95-4ACA-A3D8-C862E993CB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1750" y="4472165"/>
            <a:ext cx="11507425" cy="2231397"/>
          </a:xfrm>
          <a:prstGeom prst="rect">
            <a:avLst/>
          </a:prstGeom>
        </p:spPr>
      </p:pic>
      <p:pic>
        <p:nvPicPr>
          <p:cNvPr id="20" name="图片 19">
            <a:extLst>
              <a:ext uri="{FF2B5EF4-FFF2-40B4-BE49-F238E27FC236}">
                <a16:creationId xmlns:a16="http://schemas.microsoft.com/office/drawing/2014/main" id="{05700462-3792-4261-A2E6-3CFC930421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180" y="-47757"/>
            <a:ext cx="6345485" cy="444183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2"/>
          <p:cNvGrpSpPr/>
          <p:nvPr/>
        </p:nvGrpSpPr>
        <p:grpSpPr>
          <a:xfrm>
            <a:off x="685799" y="549275"/>
            <a:ext cx="10820402" cy="5800517"/>
            <a:chOff x="685799" y="549275"/>
            <a:chExt cx="10820402" cy="5800517"/>
          </a:xfrm>
          <a:effectLst>
            <a:outerShdw blurRad="127000" algn="ctr" rotWithShape="0">
              <a:prstClr val="black">
                <a:alpha val="40000"/>
              </a:prstClr>
            </a:outerShdw>
          </a:effectLst>
        </p:grpSpPr>
        <p:sp>
          <p:nvSpPr>
            <p:cNvPr id="4" name="矩形 24"/>
            <p:cNvSpPr/>
            <p:nvPr/>
          </p:nvSpPr>
          <p:spPr>
            <a:xfrm>
              <a:off x="685799" y="549275"/>
              <a:ext cx="10820402" cy="5708650"/>
            </a:xfrm>
            <a:custGeom>
              <a:avLst/>
              <a:gdLst>
                <a:gd name="connsiteX0" fmla="*/ 0 w 10820402"/>
                <a:gd name="connsiteY0" fmla="*/ 0 h 5708650"/>
                <a:gd name="connsiteX1" fmla="*/ 10820402 w 10820402"/>
                <a:gd name="connsiteY1" fmla="*/ 0 h 5708650"/>
                <a:gd name="connsiteX2" fmla="*/ 10820402 w 10820402"/>
                <a:gd name="connsiteY2" fmla="*/ 5708650 h 5708650"/>
                <a:gd name="connsiteX3" fmla="*/ 0 w 10820402"/>
                <a:gd name="connsiteY3" fmla="*/ 5708650 h 5708650"/>
                <a:gd name="connsiteX4" fmla="*/ 0 w 10820402"/>
                <a:gd name="connsiteY4" fmla="*/ 0 h 5708650"/>
                <a:gd name="connsiteX0-1" fmla="*/ 0 w 10820402"/>
                <a:gd name="connsiteY0-2" fmla="*/ 0 h 5708650"/>
                <a:gd name="connsiteX1-3" fmla="*/ 10820402 w 10820402"/>
                <a:gd name="connsiteY1-4" fmla="*/ 0 h 5708650"/>
                <a:gd name="connsiteX2-5" fmla="*/ 10812781 w 10820402"/>
                <a:gd name="connsiteY2-6" fmla="*/ 5188585 h 5708650"/>
                <a:gd name="connsiteX3-7" fmla="*/ 10820402 w 10820402"/>
                <a:gd name="connsiteY3-8" fmla="*/ 5708650 h 5708650"/>
                <a:gd name="connsiteX4-9" fmla="*/ 0 w 10820402"/>
                <a:gd name="connsiteY4-10" fmla="*/ 5708650 h 5708650"/>
                <a:gd name="connsiteX5" fmla="*/ 0 w 10820402"/>
                <a:gd name="connsiteY5" fmla="*/ 0 h 5708650"/>
                <a:gd name="connsiteX0-11" fmla="*/ 0 w 10820402"/>
                <a:gd name="connsiteY0-12" fmla="*/ 0 h 5708650"/>
                <a:gd name="connsiteX1-13" fmla="*/ 10820402 w 10820402"/>
                <a:gd name="connsiteY1-14" fmla="*/ 0 h 5708650"/>
                <a:gd name="connsiteX2-15" fmla="*/ 10812781 w 10820402"/>
                <a:gd name="connsiteY2-16" fmla="*/ 5188585 h 5708650"/>
                <a:gd name="connsiteX3-17" fmla="*/ 10820402 w 10820402"/>
                <a:gd name="connsiteY3-18" fmla="*/ 5708650 h 5708650"/>
                <a:gd name="connsiteX4-19" fmla="*/ 9936481 w 10820402"/>
                <a:gd name="connsiteY4-20" fmla="*/ 5706745 h 5708650"/>
                <a:gd name="connsiteX5-21" fmla="*/ 0 w 10820402"/>
                <a:gd name="connsiteY5-22" fmla="*/ 5708650 h 5708650"/>
                <a:gd name="connsiteX6" fmla="*/ 0 w 10820402"/>
                <a:gd name="connsiteY6" fmla="*/ 0 h 5708650"/>
                <a:gd name="connsiteX0-23" fmla="*/ 0 w 10820402"/>
                <a:gd name="connsiteY0-24" fmla="*/ 0 h 5708650"/>
                <a:gd name="connsiteX1-25" fmla="*/ 10820402 w 10820402"/>
                <a:gd name="connsiteY1-26" fmla="*/ 0 h 5708650"/>
                <a:gd name="connsiteX2-27" fmla="*/ 10812781 w 10820402"/>
                <a:gd name="connsiteY2-28" fmla="*/ 5188585 h 5708650"/>
                <a:gd name="connsiteX3-29" fmla="*/ 9936481 w 10820402"/>
                <a:gd name="connsiteY3-30" fmla="*/ 5706745 h 5708650"/>
                <a:gd name="connsiteX4-31" fmla="*/ 0 w 10820402"/>
                <a:gd name="connsiteY4-32" fmla="*/ 5708650 h 5708650"/>
                <a:gd name="connsiteX5-33" fmla="*/ 0 w 10820402"/>
                <a:gd name="connsiteY5-34" fmla="*/ 0 h 5708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820402" h="5708650">
                  <a:moveTo>
                    <a:pt x="0" y="0"/>
                  </a:moveTo>
                  <a:lnTo>
                    <a:pt x="10820402" y="0"/>
                  </a:lnTo>
                  <a:cubicBezTo>
                    <a:pt x="10817862" y="1729528"/>
                    <a:pt x="10815321" y="3459057"/>
                    <a:pt x="10812781" y="5188585"/>
                  </a:cubicBezTo>
                  <a:lnTo>
                    <a:pt x="9936481" y="5706745"/>
                  </a:lnTo>
                  <a:lnTo>
                    <a:pt x="0" y="5708650"/>
                  </a:lnTo>
                  <a:lnTo>
                    <a:pt x="0" y="0"/>
                  </a:lnTo>
                  <a:close/>
                </a:path>
              </a:pathLst>
            </a:custGeom>
            <a:solidFill>
              <a:schemeClr val="bg1">
                <a:alpha val="93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直角三角形 4"/>
            <p:cNvSpPr/>
            <p:nvPr/>
          </p:nvSpPr>
          <p:spPr>
            <a:xfrm rot="6190230">
              <a:off x="10704719" y="5621709"/>
              <a:ext cx="709991" cy="746175"/>
            </a:xfrm>
            <a:prstGeom prst="rtTriangle">
              <a:avLst/>
            </a:prstGeom>
            <a:solidFill>
              <a:schemeClr val="bg1">
                <a:lumMod val="95000"/>
              </a:schemeClr>
            </a:solidFill>
            <a:ln>
              <a:noFill/>
            </a:ln>
            <a:effectLst>
              <a:outerShdw blurRad="1778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srcRect/>
          <a:stretch>
            <a:fillRect/>
          </a:stretch>
        </p:blipFill>
        <p:spPr>
          <a:xfrm>
            <a:off x="325000" y="4684875"/>
            <a:ext cx="6230652" cy="627942"/>
          </a:xfrm>
          <a:custGeom>
            <a:avLst/>
            <a:gdLst>
              <a:gd name="connsiteX0" fmla="*/ 0 w 6230652"/>
              <a:gd name="connsiteY0" fmla="*/ 0 h 627942"/>
              <a:gd name="connsiteX1" fmla="*/ 635416 w 6230652"/>
              <a:gd name="connsiteY1" fmla="*/ 0 h 627942"/>
              <a:gd name="connsiteX2" fmla="*/ 635416 w 6230652"/>
              <a:gd name="connsiteY2" fmla="*/ 377739 h 627942"/>
              <a:gd name="connsiteX3" fmla="*/ 5829676 w 6230652"/>
              <a:gd name="connsiteY3" fmla="*/ 377739 h 627942"/>
              <a:gd name="connsiteX4" fmla="*/ 5829676 w 6230652"/>
              <a:gd name="connsiteY4" fmla="*/ 0 h 627942"/>
              <a:gd name="connsiteX5" fmla="*/ 6230652 w 6230652"/>
              <a:gd name="connsiteY5" fmla="*/ 0 h 627942"/>
              <a:gd name="connsiteX6" fmla="*/ 6230652 w 6230652"/>
              <a:gd name="connsiteY6" fmla="*/ 627942 h 627942"/>
              <a:gd name="connsiteX7" fmla="*/ 0 w 6230652"/>
              <a:gd name="connsiteY7" fmla="*/ 627942 h 62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30652" h="627942">
                <a:moveTo>
                  <a:pt x="0" y="0"/>
                </a:moveTo>
                <a:lnTo>
                  <a:pt x="635416" y="0"/>
                </a:lnTo>
                <a:lnTo>
                  <a:pt x="635416" y="377739"/>
                </a:lnTo>
                <a:lnTo>
                  <a:pt x="5829676" y="377739"/>
                </a:lnTo>
                <a:lnTo>
                  <a:pt x="5829676" y="0"/>
                </a:lnTo>
                <a:lnTo>
                  <a:pt x="6230652" y="0"/>
                </a:lnTo>
                <a:lnTo>
                  <a:pt x="6230652" y="627942"/>
                </a:lnTo>
                <a:lnTo>
                  <a:pt x="0" y="627942"/>
                </a:lnTo>
                <a:close/>
              </a:path>
            </a:pathLst>
          </a:custGeom>
        </p:spPr>
      </p:pic>
      <p:sp>
        <p:nvSpPr>
          <p:cNvPr id="8" name="文本框 7"/>
          <p:cNvSpPr txBox="1"/>
          <p:nvPr/>
        </p:nvSpPr>
        <p:spPr>
          <a:xfrm>
            <a:off x="1512554" y="4298659"/>
            <a:ext cx="2031325" cy="646331"/>
          </a:xfrm>
          <a:prstGeom prst="rect">
            <a:avLst/>
          </a:prstGeom>
          <a:noFill/>
        </p:spPr>
        <p:txBody>
          <a:bodyPr wrap="none" rtlCol="0">
            <a:spAutoFit/>
          </a:bodyPr>
          <a:lstStyle/>
          <a:p>
            <a:r>
              <a:rPr lang="zh-CN" altLang="en-US" sz="3600" b="1" dirty="0">
                <a:solidFill>
                  <a:srgbClr val="FFC000"/>
                </a:solidFill>
                <a:latin typeface="华文细黑" panose="02010600040101010101" pitchFamily="2" charset="-122"/>
                <a:ea typeface="华文细黑" panose="02010600040101010101" pitchFamily="2" charset="-122"/>
              </a:rPr>
              <a:t>注意事项</a:t>
            </a:r>
          </a:p>
        </p:txBody>
      </p:sp>
      <p:sp>
        <p:nvSpPr>
          <p:cNvPr id="9" name="文本框 8"/>
          <p:cNvSpPr txBox="1"/>
          <p:nvPr/>
        </p:nvSpPr>
        <p:spPr>
          <a:xfrm>
            <a:off x="1407886" y="2416327"/>
            <a:ext cx="2691763" cy="1323439"/>
          </a:xfrm>
          <a:prstGeom prst="rect">
            <a:avLst/>
          </a:prstGeom>
          <a:noFill/>
        </p:spPr>
        <p:txBody>
          <a:bodyPr wrap="none" rtlCol="0">
            <a:spAutoFit/>
          </a:bodyPr>
          <a:lstStyle/>
          <a:p>
            <a:r>
              <a:rPr lang="en-US" altLang="zh-CN" sz="8000" b="1" dirty="0">
                <a:latin typeface="华文细黑" panose="02010600040101010101" pitchFamily="2" charset="-122"/>
                <a:ea typeface="华文细黑" panose="02010600040101010101" pitchFamily="2" charset="-122"/>
              </a:rPr>
              <a:t>NO.4</a:t>
            </a:r>
            <a:endParaRPr lang="zh-CN" altLang="en-US" sz="8000" b="1" dirty="0">
              <a:latin typeface="华文细黑" panose="02010600040101010101" pitchFamily="2" charset="-122"/>
              <a:ea typeface="华文细黑" panose="02010600040101010101" pitchFamily="2" charset="-122"/>
            </a:endParaRPr>
          </a:p>
        </p:txBody>
      </p:sp>
      <p:cxnSp>
        <p:nvCxnSpPr>
          <p:cNvPr id="11" name="直接连接符 10"/>
          <p:cNvCxnSpPr/>
          <p:nvPr/>
        </p:nvCxnSpPr>
        <p:spPr>
          <a:xfrm>
            <a:off x="1512554" y="3790566"/>
            <a:ext cx="1459246" cy="0"/>
          </a:xfrm>
          <a:prstGeom prst="line">
            <a:avLst/>
          </a:prstGeom>
          <a:ln w="57150">
            <a:solidFill>
              <a:srgbClr val="FFB85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172200" y="2447104"/>
            <a:ext cx="3560884" cy="2585323"/>
          </a:xfrm>
          <a:prstGeom prst="rect">
            <a:avLst/>
          </a:prstGeom>
          <a:noFill/>
        </p:spPr>
        <p:txBody>
          <a:bodyPr wrap="square" rtlCol="0">
            <a:spAutoFit/>
          </a:bodyPr>
          <a:lstStyle/>
          <a:p>
            <a:r>
              <a:rPr lang="zh-CN" altLang="zh-CN" dirty="0"/>
              <a:t>登录测试数据用户名</a:t>
            </a:r>
            <a:r>
              <a:rPr lang="zh-CN" altLang="en-US" dirty="0"/>
              <a:t>和密码分别</a:t>
            </a:r>
            <a:r>
              <a:rPr lang="zh-CN" altLang="zh-CN" dirty="0"/>
              <a:t>为</a:t>
            </a:r>
            <a:r>
              <a:rPr lang="zh-CN" altLang="en-US" dirty="0"/>
              <a:t>：</a:t>
            </a:r>
            <a:endParaRPr lang="en-US" altLang="zh-CN" dirty="0"/>
          </a:p>
          <a:p>
            <a:r>
              <a:rPr lang="zh-CN" altLang="en-US" dirty="0"/>
              <a:t>医生  </a:t>
            </a:r>
            <a:r>
              <a:rPr lang="en-US" altLang="zh-CN" dirty="0"/>
              <a:t>doctor1    123</a:t>
            </a:r>
          </a:p>
          <a:p>
            <a:r>
              <a:rPr lang="zh-CN" altLang="en-US" dirty="0"/>
              <a:t>患者  </a:t>
            </a:r>
            <a:r>
              <a:rPr lang="en-US" altLang="zh-CN" dirty="0"/>
              <a:t>patient1    123</a:t>
            </a:r>
          </a:p>
          <a:p>
            <a:r>
              <a:rPr lang="zh-CN" altLang="en-US" dirty="0"/>
              <a:t>管理员   </a:t>
            </a:r>
            <a:r>
              <a:rPr lang="en-US" altLang="zh-CN" dirty="0"/>
              <a:t>admin   123</a:t>
            </a:r>
          </a:p>
          <a:p>
            <a:endParaRPr lang="en-US" altLang="zh-CN" dirty="0"/>
          </a:p>
          <a:p>
            <a:r>
              <a:rPr lang="zh-CN" altLang="zh-CN" dirty="0"/>
              <a:t>操作流程可参考上面功能实现。注意</a:t>
            </a:r>
            <a:r>
              <a:rPr lang="zh-CN" altLang="en-US" dirty="0"/>
              <a:t>医生同意预约后，需刷新当前页面即可更新。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685799" y="549275"/>
            <a:ext cx="10820402" cy="5800517"/>
            <a:chOff x="685799" y="549275"/>
            <a:chExt cx="10820402" cy="5800517"/>
          </a:xfrm>
          <a:effectLst>
            <a:outerShdw blurRad="127000" algn="ctr" rotWithShape="0">
              <a:prstClr val="black">
                <a:alpha val="40000"/>
              </a:prstClr>
            </a:outerShdw>
          </a:effectLst>
        </p:grpSpPr>
        <p:sp>
          <p:nvSpPr>
            <p:cNvPr id="4" name="矩形 24"/>
            <p:cNvSpPr/>
            <p:nvPr/>
          </p:nvSpPr>
          <p:spPr>
            <a:xfrm>
              <a:off x="685799" y="549275"/>
              <a:ext cx="10820402" cy="5708650"/>
            </a:xfrm>
            <a:custGeom>
              <a:avLst/>
              <a:gdLst>
                <a:gd name="connsiteX0" fmla="*/ 0 w 10820402"/>
                <a:gd name="connsiteY0" fmla="*/ 0 h 5708650"/>
                <a:gd name="connsiteX1" fmla="*/ 10820402 w 10820402"/>
                <a:gd name="connsiteY1" fmla="*/ 0 h 5708650"/>
                <a:gd name="connsiteX2" fmla="*/ 10820402 w 10820402"/>
                <a:gd name="connsiteY2" fmla="*/ 5708650 h 5708650"/>
                <a:gd name="connsiteX3" fmla="*/ 0 w 10820402"/>
                <a:gd name="connsiteY3" fmla="*/ 5708650 h 5708650"/>
                <a:gd name="connsiteX4" fmla="*/ 0 w 10820402"/>
                <a:gd name="connsiteY4" fmla="*/ 0 h 5708650"/>
                <a:gd name="connsiteX0-1" fmla="*/ 0 w 10820402"/>
                <a:gd name="connsiteY0-2" fmla="*/ 0 h 5708650"/>
                <a:gd name="connsiteX1-3" fmla="*/ 10820402 w 10820402"/>
                <a:gd name="connsiteY1-4" fmla="*/ 0 h 5708650"/>
                <a:gd name="connsiteX2-5" fmla="*/ 10812781 w 10820402"/>
                <a:gd name="connsiteY2-6" fmla="*/ 5188585 h 5708650"/>
                <a:gd name="connsiteX3-7" fmla="*/ 10820402 w 10820402"/>
                <a:gd name="connsiteY3-8" fmla="*/ 5708650 h 5708650"/>
                <a:gd name="connsiteX4-9" fmla="*/ 0 w 10820402"/>
                <a:gd name="connsiteY4-10" fmla="*/ 5708650 h 5708650"/>
                <a:gd name="connsiteX5" fmla="*/ 0 w 10820402"/>
                <a:gd name="connsiteY5" fmla="*/ 0 h 5708650"/>
                <a:gd name="connsiteX0-11" fmla="*/ 0 w 10820402"/>
                <a:gd name="connsiteY0-12" fmla="*/ 0 h 5708650"/>
                <a:gd name="connsiteX1-13" fmla="*/ 10820402 w 10820402"/>
                <a:gd name="connsiteY1-14" fmla="*/ 0 h 5708650"/>
                <a:gd name="connsiteX2-15" fmla="*/ 10812781 w 10820402"/>
                <a:gd name="connsiteY2-16" fmla="*/ 5188585 h 5708650"/>
                <a:gd name="connsiteX3-17" fmla="*/ 10820402 w 10820402"/>
                <a:gd name="connsiteY3-18" fmla="*/ 5708650 h 5708650"/>
                <a:gd name="connsiteX4-19" fmla="*/ 9936481 w 10820402"/>
                <a:gd name="connsiteY4-20" fmla="*/ 5706745 h 5708650"/>
                <a:gd name="connsiteX5-21" fmla="*/ 0 w 10820402"/>
                <a:gd name="connsiteY5-22" fmla="*/ 5708650 h 5708650"/>
                <a:gd name="connsiteX6" fmla="*/ 0 w 10820402"/>
                <a:gd name="connsiteY6" fmla="*/ 0 h 5708650"/>
                <a:gd name="connsiteX0-23" fmla="*/ 0 w 10820402"/>
                <a:gd name="connsiteY0-24" fmla="*/ 0 h 5708650"/>
                <a:gd name="connsiteX1-25" fmla="*/ 10820402 w 10820402"/>
                <a:gd name="connsiteY1-26" fmla="*/ 0 h 5708650"/>
                <a:gd name="connsiteX2-27" fmla="*/ 10812781 w 10820402"/>
                <a:gd name="connsiteY2-28" fmla="*/ 5188585 h 5708650"/>
                <a:gd name="connsiteX3-29" fmla="*/ 9936481 w 10820402"/>
                <a:gd name="connsiteY3-30" fmla="*/ 5706745 h 5708650"/>
                <a:gd name="connsiteX4-31" fmla="*/ 0 w 10820402"/>
                <a:gd name="connsiteY4-32" fmla="*/ 5708650 h 5708650"/>
                <a:gd name="connsiteX5-33" fmla="*/ 0 w 10820402"/>
                <a:gd name="connsiteY5-34" fmla="*/ 0 h 5708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820402" h="5708650">
                  <a:moveTo>
                    <a:pt x="0" y="0"/>
                  </a:moveTo>
                  <a:lnTo>
                    <a:pt x="10820402" y="0"/>
                  </a:lnTo>
                  <a:cubicBezTo>
                    <a:pt x="10817862" y="1729528"/>
                    <a:pt x="10815321" y="3459057"/>
                    <a:pt x="10812781" y="5188585"/>
                  </a:cubicBezTo>
                  <a:lnTo>
                    <a:pt x="9936481" y="5706745"/>
                  </a:lnTo>
                  <a:lnTo>
                    <a:pt x="0" y="5708650"/>
                  </a:lnTo>
                  <a:lnTo>
                    <a:pt x="0" y="0"/>
                  </a:lnTo>
                  <a:close/>
                </a:path>
              </a:pathLst>
            </a:custGeom>
            <a:solidFill>
              <a:schemeClr val="bg1">
                <a:alpha val="93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直角三角形 4"/>
            <p:cNvSpPr/>
            <p:nvPr/>
          </p:nvSpPr>
          <p:spPr>
            <a:xfrm rot="6190230">
              <a:off x="10704719" y="5621709"/>
              <a:ext cx="709991" cy="746175"/>
            </a:xfrm>
            <a:prstGeom prst="rtTriangle">
              <a:avLst/>
            </a:prstGeom>
            <a:solidFill>
              <a:schemeClr val="bg1">
                <a:lumMod val="95000"/>
              </a:schemeClr>
            </a:solidFill>
            <a:ln>
              <a:noFill/>
            </a:ln>
            <a:effectLst>
              <a:outerShdw blurRad="1778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srcRect/>
          <a:stretch>
            <a:fillRect/>
          </a:stretch>
        </p:blipFill>
        <p:spPr>
          <a:xfrm>
            <a:off x="325000" y="4684875"/>
            <a:ext cx="6230652" cy="627942"/>
          </a:xfrm>
          <a:custGeom>
            <a:avLst/>
            <a:gdLst>
              <a:gd name="connsiteX0" fmla="*/ 0 w 6230652"/>
              <a:gd name="connsiteY0" fmla="*/ 0 h 627942"/>
              <a:gd name="connsiteX1" fmla="*/ 635416 w 6230652"/>
              <a:gd name="connsiteY1" fmla="*/ 0 h 627942"/>
              <a:gd name="connsiteX2" fmla="*/ 635416 w 6230652"/>
              <a:gd name="connsiteY2" fmla="*/ 377739 h 627942"/>
              <a:gd name="connsiteX3" fmla="*/ 5829676 w 6230652"/>
              <a:gd name="connsiteY3" fmla="*/ 377739 h 627942"/>
              <a:gd name="connsiteX4" fmla="*/ 5829676 w 6230652"/>
              <a:gd name="connsiteY4" fmla="*/ 0 h 627942"/>
              <a:gd name="connsiteX5" fmla="*/ 6230652 w 6230652"/>
              <a:gd name="connsiteY5" fmla="*/ 0 h 627942"/>
              <a:gd name="connsiteX6" fmla="*/ 6230652 w 6230652"/>
              <a:gd name="connsiteY6" fmla="*/ 627942 h 627942"/>
              <a:gd name="connsiteX7" fmla="*/ 0 w 6230652"/>
              <a:gd name="connsiteY7" fmla="*/ 627942 h 62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30652" h="627942">
                <a:moveTo>
                  <a:pt x="0" y="0"/>
                </a:moveTo>
                <a:lnTo>
                  <a:pt x="635416" y="0"/>
                </a:lnTo>
                <a:lnTo>
                  <a:pt x="635416" y="377739"/>
                </a:lnTo>
                <a:lnTo>
                  <a:pt x="5829676" y="377739"/>
                </a:lnTo>
                <a:lnTo>
                  <a:pt x="5829676" y="0"/>
                </a:lnTo>
                <a:lnTo>
                  <a:pt x="6230652" y="0"/>
                </a:lnTo>
                <a:lnTo>
                  <a:pt x="6230652" y="627942"/>
                </a:lnTo>
                <a:lnTo>
                  <a:pt x="0" y="627942"/>
                </a:lnTo>
                <a:close/>
              </a:path>
            </a:pathLst>
          </a:custGeom>
        </p:spPr>
      </p:pic>
      <p:sp>
        <p:nvSpPr>
          <p:cNvPr id="7" name="TextBox 8"/>
          <p:cNvSpPr txBox="1">
            <a:spLocks noChangeArrowheads="1"/>
          </p:cNvSpPr>
          <p:nvPr/>
        </p:nvSpPr>
        <p:spPr bwMode="auto">
          <a:xfrm>
            <a:off x="6095389" y="3076212"/>
            <a:ext cx="41683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1400">
                <a:solidFill>
                  <a:schemeClr val="bg1"/>
                </a:solidFill>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r>
              <a:rPr lang="en-US" altLang="zh-CN" sz="2400" dirty="0">
                <a:solidFill>
                  <a:schemeClr val="tx1"/>
                </a:solidFill>
                <a:latin typeface="华文细黑" panose="02010600040101010101" pitchFamily="2" charset="-122"/>
                <a:ea typeface="华文细黑" panose="02010600040101010101" pitchFamily="2" charset="-122"/>
              </a:rPr>
              <a:t>1.APP</a:t>
            </a:r>
            <a:r>
              <a:rPr lang="zh-CN" altLang="en-US" sz="2400" dirty="0">
                <a:solidFill>
                  <a:schemeClr val="tx1"/>
                </a:solidFill>
                <a:latin typeface="华文细黑" panose="02010600040101010101" pitchFamily="2" charset="-122"/>
                <a:ea typeface="华文细黑" panose="02010600040101010101" pitchFamily="2" charset="-122"/>
              </a:rPr>
              <a:t>简介</a:t>
            </a:r>
            <a:endParaRPr lang="en-US" altLang="zh-CN" sz="2400" dirty="0">
              <a:solidFill>
                <a:schemeClr val="tx1"/>
              </a:solidFill>
              <a:latin typeface="华文细黑" panose="02010600040101010101" pitchFamily="2" charset="-122"/>
              <a:ea typeface="华文细黑" panose="02010600040101010101" pitchFamily="2" charset="-122"/>
            </a:endParaRPr>
          </a:p>
          <a:p>
            <a:endParaRPr lang="en-US" altLang="zh-CN" sz="2400" dirty="0">
              <a:solidFill>
                <a:schemeClr val="tx1"/>
              </a:solidFill>
              <a:latin typeface="华文细黑" panose="02010600040101010101" pitchFamily="2" charset="-122"/>
              <a:ea typeface="华文细黑" panose="02010600040101010101" pitchFamily="2" charset="-122"/>
            </a:endParaRPr>
          </a:p>
          <a:p>
            <a:r>
              <a:rPr lang="en-US" altLang="zh-CN" sz="2400" dirty="0">
                <a:solidFill>
                  <a:schemeClr val="tx1"/>
                </a:solidFill>
                <a:latin typeface="华文细黑" panose="02010600040101010101" pitchFamily="2" charset="-122"/>
                <a:ea typeface="华文细黑" panose="02010600040101010101" pitchFamily="2" charset="-122"/>
              </a:rPr>
              <a:t>2.APP</a:t>
            </a:r>
            <a:r>
              <a:rPr lang="zh-CN" altLang="en-US" sz="2400" dirty="0">
                <a:solidFill>
                  <a:schemeClr val="tx1"/>
                </a:solidFill>
                <a:latin typeface="华文细黑" panose="02010600040101010101" pitchFamily="2" charset="-122"/>
                <a:ea typeface="华文细黑" panose="02010600040101010101" pitchFamily="2" charset="-122"/>
              </a:rPr>
              <a:t>组成</a:t>
            </a:r>
            <a:endParaRPr lang="en-US" altLang="zh-CN" sz="2400" dirty="0">
              <a:solidFill>
                <a:schemeClr val="tx1"/>
              </a:solidFill>
              <a:latin typeface="华文细黑" panose="02010600040101010101" pitchFamily="2" charset="-122"/>
              <a:ea typeface="华文细黑" panose="02010600040101010101" pitchFamily="2" charset="-122"/>
            </a:endParaRPr>
          </a:p>
          <a:p>
            <a:endParaRPr lang="en-US" altLang="zh-CN" sz="2400" dirty="0">
              <a:solidFill>
                <a:schemeClr val="tx1"/>
              </a:solidFill>
              <a:latin typeface="华文细黑" panose="02010600040101010101" pitchFamily="2" charset="-122"/>
              <a:ea typeface="华文细黑" panose="02010600040101010101" pitchFamily="2" charset="-122"/>
            </a:endParaRPr>
          </a:p>
          <a:p>
            <a:r>
              <a:rPr lang="en-US" altLang="zh-CN" sz="2400" dirty="0">
                <a:solidFill>
                  <a:schemeClr val="tx1"/>
                </a:solidFill>
                <a:latin typeface="华文细黑" panose="02010600040101010101" pitchFamily="2" charset="-122"/>
                <a:ea typeface="华文细黑" panose="02010600040101010101" pitchFamily="2" charset="-122"/>
              </a:rPr>
              <a:t>3.</a:t>
            </a:r>
            <a:r>
              <a:rPr lang="zh-CN" altLang="en-US" sz="2400" dirty="0">
                <a:solidFill>
                  <a:schemeClr val="tx1"/>
                </a:solidFill>
                <a:latin typeface="华文细黑" panose="02010600040101010101" pitchFamily="2" charset="-122"/>
                <a:ea typeface="华文细黑" panose="02010600040101010101" pitchFamily="2" charset="-122"/>
              </a:rPr>
              <a:t>开发人员分工</a:t>
            </a:r>
            <a:endParaRPr lang="en-GB" altLang="zh-CN" sz="2400" dirty="0">
              <a:solidFill>
                <a:schemeClr val="tx1"/>
              </a:solidFill>
              <a:latin typeface="华文细黑" panose="02010600040101010101" pitchFamily="2" charset="-122"/>
              <a:ea typeface="华文细黑" panose="02010600040101010101" pitchFamily="2" charset="-122"/>
            </a:endParaRPr>
          </a:p>
        </p:txBody>
      </p:sp>
      <p:sp>
        <p:nvSpPr>
          <p:cNvPr id="8" name="文本框 7"/>
          <p:cNvSpPr txBox="1"/>
          <p:nvPr/>
        </p:nvSpPr>
        <p:spPr>
          <a:xfrm>
            <a:off x="1512554" y="4298659"/>
            <a:ext cx="2377574" cy="646331"/>
          </a:xfrm>
          <a:prstGeom prst="rect">
            <a:avLst/>
          </a:prstGeom>
          <a:noFill/>
        </p:spPr>
        <p:txBody>
          <a:bodyPr wrap="none" rtlCol="0">
            <a:spAutoFit/>
          </a:bodyPr>
          <a:lstStyle/>
          <a:p>
            <a:r>
              <a:rPr lang="zh-CN" altLang="en-US" sz="3600" b="1" dirty="0">
                <a:solidFill>
                  <a:srgbClr val="FFC000"/>
                </a:solidFill>
                <a:latin typeface="华文细黑" panose="02010600040101010101" pitchFamily="2" charset="-122"/>
                <a:ea typeface="华文细黑" panose="02010600040101010101" pitchFamily="2" charset="-122"/>
              </a:rPr>
              <a:t>项 目</a:t>
            </a:r>
            <a:r>
              <a:rPr lang="en-US" altLang="zh-CN" sz="3600" b="1" dirty="0">
                <a:solidFill>
                  <a:srgbClr val="FFC000"/>
                </a:solidFill>
                <a:latin typeface="华文细黑" panose="02010600040101010101" pitchFamily="2" charset="-122"/>
                <a:ea typeface="华文细黑" panose="02010600040101010101" pitchFamily="2" charset="-122"/>
              </a:rPr>
              <a:t> </a:t>
            </a:r>
            <a:r>
              <a:rPr lang="zh-CN" altLang="en-US" sz="3600" b="1" dirty="0">
                <a:solidFill>
                  <a:srgbClr val="FFC000"/>
                </a:solidFill>
                <a:latin typeface="华文细黑" panose="02010600040101010101" pitchFamily="2" charset="-122"/>
                <a:ea typeface="华文细黑" panose="02010600040101010101" pitchFamily="2" charset="-122"/>
              </a:rPr>
              <a:t>说 明</a:t>
            </a:r>
            <a:endParaRPr lang="zh-CN" altLang="en-US" sz="3600" b="1" dirty="0">
              <a:latin typeface="华文细黑" panose="02010600040101010101" pitchFamily="2" charset="-122"/>
              <a:ea typeface="华文细黑" panose="02010600040101010101" pitchFamily="2" charset="-122"/>
            </a:endParaRPr>
          </a:p>
        </p:txBody>
      </p:sp>
      <p:sp>
        <p:nvSpPr>
          <p:cNvPr id="9" name="文本框 8"/>
          <p:cNvSpPr txBox="1"/>
          <p:nvPr/>
        </p:nvSpPr>
        <p:spPr>
          <a:xfrm>
            <a:off x="1407886" y="2416327"/>
            <a:ext cx="2691763" cy="1323439"/>
          </a:xfrm>
          <a:prstGeom prst="rect">
            <a:avLst/>
          </a:prstGeom>
          <a:noFill/>
        </p:spPr>
        <p:txBody>
          <a:bodyPr wrap="none" rtlCol="0">
            <a:spAutoFit/>
          </a:bodyPr>
          <a:lstStyle/>
          <a:p>
            <a:r>
              <a:rPr lang="en-US" altLang="zh-CN" sz="8000" b="1" dirty="0">
                <a:latin typeface="华文细黑" panose="02010600040101010101" pitchFamily="2" charset="-122"/>
                <a:ea typeface="华文细黑" panose="02010600040101010101" pitchFamily="2" charset="-122"/>
              </a:rPr>
              <a:t>NO.1</a:t>
            </a:r>
            <a:endParaRPr lang="zh-CN" altLang="en-US" sz="8000" b="1" dirty="0">
              <a:latin typeface="华文细黑" panose="02010600040101010101" pitchFamily="2" charset="-122"/>
              <a:ea typeface="华文细黑" panose="02010600040101010101" pitchFamily="2" charset="-122"/>
            </a:endParaRPr>
          </a:p>
        </p:txBody>
      </p:sp>
      <p:cxnSp>
        <p:nvCxnSpPr>
          <p:cNvPr id="11" name="直接连接符 10"/>
          <p:cNvCxnSpPr/>
          <p:nvPr/>
        </p:nvCxnSpPr>
        <p:spPr>
          <a:xfrm>
            <a:off x="1512554" y="3790566"/>
            <a:ext cx="1459246" cy="0"/>
          </a:xfrm>
          <a:prstGeom prst="line">
            <a:avLst/>
          </a:prstGeom>
          <a:ln w="57150">
            <a:solidFill>
              <a:srgbClr val="FFB8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6" name="组合 335"/>
          <p:cNvGrpSpPr/>
          <p:nvPr/>
        </p:nvGrpSpPr>
        <p:grpSpPr>
          <a:xfrm flipH="1">
            <a:off x="5035145" y="3919675"/>
            <a:ext cx="1260269" cy="479234"/>
            <a:chOff x="3789076" y="4421533"/>
            <a:chExt cx="5889054" cy="2446601"/>
          </a:xfrm>
          <a:solidFill>
            <a:schemeClr val="bg1">
              <a:lumMod val="85000"/>
            </a:schemeClr>
          </a:solidFill>
          <a:effectLst/>
        </p:grpSpPr>
        <p:sp>
          <p:nvSpPr>
            <p:cNvPr id="337" name="椭圆 336"/>
            <p:cNvSpPr/>
            <p:nvPr/>
          </p:nvSpPr>
          <p:spPr>
            <a:xfrm flipH="1">
              <a:off x="3789076" y="6073583"/>
              <a:ext cx="793028"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8" name="组合 337"/>
            <p:cNvGrpSpPr/>
            <p:nvPr/>
          </p:nvGrpSpPr>
          <p:grpSpPr>
            <a:xfrm flipH="1">
              <a:off x="4018056" y="5166665"/>
              <a:ext cx="1967423" cy="1694516"/>
              <a:chOff x="621437" y="1524151"/>
              <a:chExt cx="1967424" cy="1694516"/>
            </a:xfrm>
            <a:grpFill/>
          </p:grpSpPr>
          <p:sp>
            <p:nvSpPr>
              <p:cNvPr id="350" name="椭圆 349"/>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圆角矩形 57"/>
              <p:cNvSpPr/>
              <p:nvPr/>
            </p:nvSpPr>
            <p:spPr>
              <a:xfrm>
                <a:off x="1074199" y="2442039"/>
                <a:ext cx="1514662"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86521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9" name="组合 338"/>
            <p:cNvGrpSpPr/>
            <p:nvPr/>
          </p:nvGrpSpPr>
          <p:grpSpPr>
            <a:xfrm flipH="1">
              <a:off x="4825813" y="5438830"/>
              <a:ext cx="2879019" cy="1429304"/>
              <a:chOff x="748315" y="1789364"/>
              <a:chExt cx="2879020" cy="1429304"/>
            </a:xfrm>
            <a:grpFill/>
          </p:grpSpPr>
          <p:sp>
            <p:nvSpPr>
              <p:cNvPr id="346" name="椭圆 345"/>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7" name="椭圆 346"/>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圆角矩形 6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0" name="组合 339"/>
            <p:cNvGrpSpPr/>
            <p:nvPr/>
          </p:nvGrpSpPr>
          <p:grpSpPr>
            <a:xfrm flipH="1">
              <a:off x="5508773" y="4421533"/>
              <a:ext cx="4169357" cy="2445080"/>
              <a:chOff x="748315" y="773588"/>
              <a:chExt cx="4169358" cy="2445080"/>
            </a:xfrm>
            <a:grpFill/>
          </p:grpSpPr>
          <p:sp>
            <p:nvSpPr>
              <p:cNvPr id="342" name="椭圆 341"/>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2472592" y="773588"/>
                <a:ext cx="2445081" cy="2445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圆角矩形 6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1" name="椭圆 340"/>
            <p:cNvSpPr/>
            <p:nvPr/>
          </p:nvSpPr>
          <p:spPr>
            <a:xfrm flipH="1">
              <a:off x="7388372" y="5437309"/>
              <a:ext cx="1429303"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5" name="组合 294"/>
          <p:cNvGrpSpPr/>
          <p:nvPr/>
        </p:nvGrpSpPr>
        <p:grpSpPr>
          <a:xfrm>
            <a:off x="-673708" y="5340222"/>
            <a:ext cx="13532898" cy="1702990"/>
            <a:chOff x="-673708" y="5165144"/>
            <a:chExt cx="13532898" cy="1702990"/>
          </a:xfrm>
          <a:solidFill>
            <a:srgbClr val="01ACBF"/>
          </a:solidFill>
          <a:effectLst/>
        </p:grpSpPr>
        <p:grpSp>
          <p:nvGrpSpPr>
            <p:cNvPr id="296" name="组合 295"/>
            <p:cNvGrpSpPr/>
            <p:nvPr/>
          </p:nvGrpSpPr>
          <p:grpSpPr>
            <a:xfrm>
              <a:off x="9853292" y="5172096"/>
              <a:ext cx="3005898" cy="1694517"/>
              <a:chOff x="621437" y="1524151"/>
              <a:chExt cx="3005898" cy="1694517"/>
            </a:xfrm>
            <a:grpFill/>
          </p:grpSpPr>
          <p:sp>
            <p:nvSpPr>
              <p:cNvPr id="327" name="椭圆 326"/>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圆角矩形 41"/>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7" name="组合 296"/>
            <p:cNvGrpSpPr/>
            <p:nvPr/>
          </p:nvGrpSpPr>
          <p:grpSpPr>
            <a:xfrm flipH="1">
              <a:off x="-673708" y="5165144"/>
              <a:ext cx="3005897" cy="1694517"/>
              <a:chOff x="621437" y="1524151"/>
              <a:chExt cx="3005898" cy="1694517"/>
            </a:xfrm>
            <a:grpFill/>
          </p:grpSpPr>
          <p:sp>
            <p:nvSpPr>
              <p:cNvPr id="323" name="椭圆 322"/>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圆角矩形 4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8" name="组合 297"/>
            <p:cNvGrpSpPr/>
            <p:nvPr/>
          </p:nvGrpSpPr>
          <p:grpSpPr>
            <a:xfrm flipH="1">
              <a:off x="1172523" y="5437309"/>
              <a:ext cx="2879019" cy="1429304"/>
              <a:chOff x="748315" y="1789364"/>
              <a:chExt cx="2879020" cy="1429304"/>
            </a:xfrm>
            <a:grpFill/>
          </p:grpSpPr>
          <p:sp>
            <p:nvSpPr>
              <p:cNvPr id="319" name="椭圆 318"/>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圆角矩形 5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9" name="组合 298"/>
            <p:cNvGrpSpPr/>
            <p:nvPr/>
          </p:nvGrpSpPr>
          <p:grpSpPr>
            <a:xfrm flipH="1">
              <a:off x="2979582" y="5166665"/>
              <a:ext cx="3005897" cy="1694517"/>
              <a:chOff x="621437" y="1524151"/>
              <a:chExt cx="3005898" cy="1694517"/>
            </a:xfrm>
            <a:grpFill/>
          </p:grpSpPr>
          <p:sp>
            <p:nvSpPr>
              <p:cNvPr id="315" name="椭圆 314"/>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圆角矩形 5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0" name="组合 299"/>
            <p:cNvGrpSpPr/>
            <p:nvPr/>
          </p:nvGrpSpPr>
          <p:grpSpPr>
            <a:xfrm flipH="1">
              <a:off x="4825813" y="5438830"/>
              <a:ext cx="2879019" cy="1429304"/>
              <a:chOff x="748315" y="1789364"/>
              <a:chExt cx="2879020" cy="1429304"/>
            </a:xfrm>
            <a:grpFill/>
          </p:grpSpPr>
          <p:sp>
            <p:nvSpPr>
              <p:cNvPr id="311" name="椭圆 310"/>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圆角矩形 6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1" name="组合 300"/>
            <p:cNvGrpSpPr/>
            <p:nvPr/>
          </p:nvGrpSpPr>
          <p:grpSpPr>
            <a:xfrm flipH="1">
              <a:off x="6799111" y="5437309"/>
              <a:ext cx="2879019" cy="1429304"/>
              <a:chOff x="748315" y="1789364"/>
              <a:chExt cx="2879020" cy="1429304"/>
            </a:xfrm>
            <a:grpFill/>
          </p:grpSpPr>
          <p:sp>
            <p:nvSpPr>
              <p:cNvPr id="307" name="椭圆 306"/>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圆角矩形 6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2" name="组合 301"/>
            <p:cNvGrpSpPr/>
            <p:nvPr/>
          </p:nvGrpSpPr>
          <p:grpSpPr>
            <a:xfrm flipH="1">
              <a:off x="8099852" y="5437309"/>
              <a:ext cx="2879019" cy="1429304"/>
              <a:chOff x="748315" y="1789364"/>
              <a:chExt cx="2879020" cy="1429304"/>
            </a:xfrm>
            <a:grpFill/>
          </p:grpSpPr>
          <p:sp>
            <p:nvSpPr>
              <p:cNvPr id="303" name="椭圆 302"/>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圆角矩形 7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3" name="组合 102"/>
          <p:cNvGrpSpPr/>
          <p:nvPr/>
        </p:nvGrpSpPr>
        <p:grpSpPr>
          <a:xfrm>
            <a:off x="4532692" y="2381907"/>
            <a:ext cx="3131344" cy="4476093"/>
            <a:chOff x="4532692" y="2381907"/>
            <a:chExt cx="3131344" cy="4476093"/>
          </a:xfrm>
        </p:grpSpPr>
        <p:grpSp>
          <p:nvGrpSpPr>
            <p:cNvPr id="23" name="组合 22"/>
            <p:cNvGrpSpPr/>
            <p:nvPr/>
          </p:nvGrpSpPr>
          <p:grpSpPr>
            <a:xfrm>
              <a:off x="5280947" y="2381907"/>
              <a:ext cx="1616425" cy="139595"/>
              <a:chOff x="5524975" y="3495303"/>
              <a:chExt cx="1130522" cy="97632"/>
            </a:xfrm>
            <a:solidFill>
              <a:srgbClr val="FFC000"/>
            </a:solidFill>
            <a:effectLst/>
          </p:grpSpPr>
          <p:sp>
            <p:nvSpPr>
              <p:cNvPr id="37" name="椭圆 36"/>
              <p:cNvSpPr/>
              <p:nvPr/>
            </p:nvSpPr>
            <p:spPr>
              <a:xfrm>
                <a:off x="5524975"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椭圆 37"/>
              <p:cNvSpPr/>
              <p:nvPr/>
            </p:nvSpPr>
            <p:spPr>
              <a:xfrm>
                <a:off x="5622607"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9" name="椭圆 38"/>
              <p:cNvSpPr/>
              <p:nvPr/>
            </p:nvSpPr>
            <p:spPr>
              <a:xfrm>
                <a:off x="5714522"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0" name="椭圆 39"/>
              <p:cNvSpPr/>
              <p:nvPr/>
            </p:nvSpPr>
            <p:spPr>
              <a:xfrm>
                <a:off x="5806437"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1" name="椭圆 40"/>
              <p:cNvSpPr/>
              <p:nvPr/>
            </p:nvSpPr>
            <p:spPr>
              <a:xfrm>
                <a:off x="5900370"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椭圆 41"/>
              <p:cNvSpPr/>
              <p:nvPr/>
            </p:nvSpPr>
            <p:spPr>
              <a:xfrm>
                <a:off x="5994173"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3" name="椭圆 42"/>
              <p:cNvSpPr/>
              <p:nvPr/>
            </p:nvSpPr>
            <p:spPr>
              <a:xfrm>
                <a:off x="6086218"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4" name="椭圆 43"/>
              <p:cNvSpPr/>
              <p:nvPr/>
            </p:nvSpPr>
            <p:spPr>
              <a:xfrm>
                <a:off x="6180956"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5" name="椭圆 44"/>
              <p:cNvSpPr/>
              <p:nvPr/>
            </p:nvSpPr>
            <p:spPr>
              <a:xfrm>
                <a:off x="6272489"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6" name="椭圆 45"/>
              <p:cNvSpPr/>
              <p:nvPr/>
            </p:nvSpPr>
            <p:spPr>
              <a:xfrm>
                <a:off x="6367359"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椭圆 46"/>
              <p:cNvSpPr/>
              <p:nvPr/>
            </p:nvSpPr>
            <p:spPr>
              <a:xfrm>
                <a:off x="6464611"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8" name="椭圆 47"/>
              <p:cNvSpPr/>
              <p:nvPr/>
            </p:nvSpPr>
            <p:spPr>
              <a:xfrm>
                <a:off x="6557865" y="3495303"/>
                <a:ext cx="97632" cy="976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32" name="组合 31"/>
            <p:cNvGrpSpPr/>
            <p:nvPr/>
          </p:nvGrpSpPr>
          <p:grpSpPr>
            <a:xfrm>
              <a:off x="4818064" y="2438603"/>
              <a:ext cx="2542191" cy="3882513"/>
              <a:chOff x="5207000" y="3238501"/>
              <a:chExt cx="1778000" cy="2715417"/>
            </a:xfrm>
          </p:grpSpPr>
          <p:sp>
            <p:nvSpPr>
              <p:cNvPr id="34" name="杯底"/>
              <p:cNvSpPr>
                <a:spLocks noEditPoints="1"/>
              </p:cNvSpPr>
              <p:nvPr/>
            </p:nvSpPr>
            <p:spPr bwMode="auto">
              <a:xfrm>
                <a:off x="5207000" y="3238501"/>
                <a:ext cx="1778000" cy="2268538"/>
              </a:xfrm>
              <a:custGeom>
                <a:avLst/>
                <a:gdLst>
                  <a:gd name="T0" fmla="*/ 486 w 555"/>
                  <a:gd name="T1" fmla="*/ 235 h 701"/>
                  <a:gd name="T2" fmla="*/ 442 w 555"/>
                  <a:gd name="T3" fmla="*/ 280 h 701"/>
                  <a:gd name="T4" fmla="*/ 484 w 555"/>
                  <a:gd name="T5" fmla="*/ 105 h 701"/>
                  <a:gd name="T6" fmla="*/ 522 w 555"/>
                  <a:gd name="T7" fmla="*/ 105 h 701"/>
                  <a:gd name="T8" fmla="*/ 486 w 555"/>
                  <a:gd name="T9" fmla="*/ 235 h 701"/>
                  <a:gd name="T10" fmla="*/ 69 w 555"/>
                  <a:gd name="T11" fmla="*/ 235 h 701"/>
                  <a:gd name="T12" fmla="*/ 33 w 555"/>
                  <a:gd name="T13" fmla="*/ 105 h 701"/>
                  <a:gd name="T14" fmla="*/ 70 w 555"/>
                  <a:gd name="T15" fmla="*/ 105 h 701"/>
                  <a:gd name="T16" fmla="*/ 112 w 555"/>
                  <a:gd name="T17" fmla="*/ 279 h 701"/>
                  <a:gd name="T18" fmla="*/ 69 w 555"/>
                  <a:gd name="T19" fmla="*/ 235 h 701"/>
                  <a:gd name="T20" fmla="*/ 488 w 555"/>
                  <a:gd name="T21" fmla="*/ 73 h 701"/>
                  <a:gd name="T22" fmla="*/ 490 w 555"/>
                  <a:gd name="T23" fmla="*/ 33 h 701"/>
                  <a:gd name="T24" fmla="*/ 458 w 555"/>
                  <a:gd name="T25" fmla="*/ 0 h 701"/>
                  <a:gd name="T26" fmla="*/ 96 w 555"/>
                  <a:gd name="T27" fmla="*/ 0 h 701"/>
                  <a:gd name="T28" fmla="*/ 64 w 555"/>
                  <a:gd name="T29" fmla="*/ 33 h 701"/>
                  <a:gd name="T30" fmla="*/ 67 w 555"/>
                  <a:gd name="T31" fmla="*/ 73 h 701"/>
                  <a:gd name="T32" fmla="*/ 0 w 555"/>
                  <a:gd name="T33" fmla="*/ 73 h 701"/>
                  <a:gd name="T34" fmla="*/ 0 w 555"/>
                  <a:gd name="T35" fmla="*/ 89 h 701"/>
                  <a:gd name="T36" fmla="*/ 42 w 555"/>
                  <a:gd name="T37" fmla="*/ 251 h 701"/>
                  <a:gd name="T38" fmla="*/ 131 w 555"/>
                  <a:gd name="T39" fmla="*/ 321 h 701"/>
                  <a:gd name="T40" fmla="*/ 259 w 555"/>
                  <a:gd name="T41" fmla="*/ 440 h 701"/>
                  <a:gd name="T42" fmla="*/ 162 w 555"/>
                  <a:gd name="T43" fmla="*/ 682 h 701"/>
                  <a:gd name="T44" fmla="*/ 162 w 555"/>
                  <a:gd name="T45" fmla="*/ 701 h 701"/>
                  <a:gd name="T46" fmla="*/ 390 w 555"/>
                  <a:gd name="T47" fmla="*/ 701 h 701"/>
                  <a:gd name="T48" fmla="*/ 390 w 555"/>
                  <a:gd name="T49" fmla="*/ 682 h 701"/>
                  <a:gd name="T50" fmla="*/ 292 w 555"/>
                  <a:gd name="T51" fmla="*/ 441 h 701"/>
                  <a:gd name="T52" fmla="*/ 423 w 555"/>
                  <a:gd name="T53" fmla="*/ 321 h 701"/>
                  <a:gd name="T54" fmla="*/ 513 w 555"/>
                  <a:gd name="T55" fmla="*/ 251 h 701"/>
                  <a:gd name="T56" fmla="*/ 555 w 555"/>
                  <a:gd name="T57" fmla="*/ 89 h 701"/>
                  <a:gd name="T58" fmla="*/ 555 w 555"/>
                  <a:gd name="T59" fmla="*/ 73 h 701"/>
                  <a:gd name="T60" fmla="*/ 488 w 555"/>
                  <a:gd name="T61" fmla="*/ 7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5" h="701">
                    <a:moveTo>
                      <a:pt x="486" y="235"/>
                    </a:moveTo>
                    <a:cubicBezTo>
                      <a:pt x="473" y="255"/>
                      <a:pt x="458" y="271"/>
                      <a:pt x="442" y="280"/>
                    </a:cubicBezTo>
                    <a:cubicBezTo>
                      <a:pt x="462" y="230"/>
                      <a:pt x="477" y="170"/>
                      <a:pt x="484" y="105"/>
                    </a:cubicBezTo>
                    <a:cubicBezTo>
                      <a:pt x="522" y="105"/>
                      <a:pt x="522" y="105"/>
                      <a:pt x="522" y="105"/>
                    </a:cubicBezTo>
                    <a:cubicBezTo>
                      <a:pt x="520" y="154"/>
                      <a:pt x="507" y="200"/>
                      <a:pt x="486" y="235"/>
                    </a:cubicBezTo>
                    <a:moveTo>
                      <a:pt x="69" y="235"/>
                    </a:moveTo>
                    <a:cubicBezTo>
                      <a:pt x="48" y="200"/>
                      <a:pt x="35" y="154"/>
                      <a:pt x="33" y="105"/>
                    </a:cubicBezTo>
                    <a:cubicBezTo>
                      <a:pt x="70" y="105"/>
                      <a:pt x="70" y="105"/>
                      <a:pt x="70" y="105"/>
                    </a:cubicBezTo>
                    <a:cubicBezTo>
                      <a:pt x="78" y="170"/>
                      <a:pt x="92" y="229"/>
                      <a:pt x="112" y="279"/>
                    </a:cubicBezTo>
                    <a:cubicBezTo>
                      <a:pt x="96" y="270"/>
                      <a:pt x="82" y="255"/>
                      <a:pt x="69" y="235"/>
                    </a:cubicBezTo>
                    <a:moveTo>
                      <a:pt x="488" y="73"/>
                    </a:moveTo>
                    <a:cubicBezTo>
                      <a:pt x="489" y="60"/>
                      <a:pt x="489" y="46"/>
                      <a:pt x="490" y="33"/>
                    </a:cubicBezTo>
                    <a:cubicBezTo>
                      <a:pt x="472" y="33"/>
                      <a:pt x="457" y="18"/>
                      <a:pt x="458" y="0"/>
                    </a:cubicBezTo>
                    <a:cubicBezTo>
                      <a:pt x="96" y="0"/>
                      <a:pt x="96" y="0"/>
                      <a:pt x="96" y="0"/>
                    </a:cubicBezTo>
                    <a:cubicBezTo>
                      <a:pt x="97" y="18"/>
                      <a:pt x="82" y="33"/>
                      <a:pt x="64" y="33"/>
                    </a:cubicBezTo>
                    <a:cubicBezTo>
                      <a:pt x="65" y="46"/>
                      <a:pt x="65" y="60"/>
                      <a:pt x="67" y="73"/>
                    </a:cubicBezTo>
                    <a:cubicBezTo>
                      <a:pt x="0" y="73"/>
                      <a:pt x="0" y="73"/>
                      <a:pt x="0" y="73"/>
                    </a:cubicBezTo>
                    <a:cubicBezTo>
                      <a:pt x="0" y="89"/>
                      <a:pt x="0" y="89"/>
                      <a:pt x="0" y="89"/>
                    </a:cubicBezTo>
                    <a:cubicBezTo>
                      <a:pt x="0" y="150"/>
                      <a:pt x="15" y="208"/>
                      <a:pt x="42" y="251"/>
                    </a:cubicBezTo>
                    <a:cubicBezTo>
                      <a:pt x="66" y="290"/>
                      <a:pt x="97" y="314"/>
                      <a:pt x="131" y="321"/>
                    </a:cubicBezTo>
                    <a:cubicBezTo>
                      <a:pt x="165" y="388"/>
                      <a:pt x="210" y="432"/>
                      <a:pt x="259" y="440"/>
                    </a:cubicBezTo>
                    <a:cubicBezTo>
                      <a:pt x="254" y="560"/>
                      <a:pt x="214" y="657"/>
                      <a:pt x="162" y="682"/>
                    </a:cubicBezTo>
                    <a:cubicBezTo>
                      <a:pt x="162" y="701"/>
                      <a:pt x="162" y="701"/>
                      <a:pt x="162" y="701"/>
                    </a:cubicBezTo>
                    <a:cubicBezTo>
                      <a:pt x="390" y="701"/>
                      <a:pt x="390" y="701"/>
                      <a:pt x="390" y="701"/>
                    </a:cubicBezTo>
                    <a:cubicBezTo>
                      <a:pt x="390" y="682"/>
                      <a:pt x="390" y="682"/>
                      <a:pt x="390" y="682"/>
                    </a:cubicBezTo>
                    <a:cubicBezTo>
                      <a:pt x="338" y="657"/>
                      <a:pt x="298" y="561"/>
                      <a:pt x="292" y="441"/>
                    </a:cubicBezTo>
                    <a:cubicBezTo>
                      <a:pt x="343" y="433"/>
                      <a:pt x="389" y="389"/>
                      <a:pt x="423" y="321"/>
                    </a:cubicBezTo>
                    <a:cubicBezTo>
                      <a:pt x="458" y="315"/>
                      <a:pt x="489" y="291"/>
                      <a:pt x="513" y="251"/>
                    </a:cubicBezTo>
                    <a:cubicBezTo>
                      <a:pt x="540" y="208"/>
                      <a:pt x="555" y="150"/>
                      <a:pt x="555" y="89"/>
                    </a:cubicBezTo>
                    <a:cubicBezTo>
                      <a:pt x="555" y="73"/>
                      <a:pt x="555" y="73"/>
                      <a:pt x="555" y="73"/>
                    </a:cubicBezTo>
                    <a:lnTo>
                      <a:pt x="488" y="73"/>
                    </a:lnTo>
                    <a:close/>
                  </a:path>
                </a:pathLst>
              </a:custGeom>
              <a:solidFill>
                <a:srgbClr val="FFB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zh-CN" altLang="en-US" sz="2000" dirty="0"/>
              </a:p>
            </p:txBody>
          </p:sp>
          <p:cxnSp>
            <p:nvCxnSpPr>
              <p:cNvPr id="35" name="直接连接符 34"/>
              <p:cNvCxnSpPr>
                <a:stCxn id="34" idx="14"/>
                <a:endCxn id="34" idx="11"/>
              </p:cNvCxnSpPr>
              <p:nvPr/>
            </p:nvCxnSpPr>
            <p:spPr>
              <a:xfrm>
                <a:off x="5412031" y="3345294"/>
                <a:ext cx="1364735" cy="0"/>
              </a:xfrm>
              <a:prstGeom prst="line">
                <a:avLst/>
              </a:prstGeom>
              <a:ln>
                <a:solidFill>
                  <a:srgbClr val="EEAC2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802630" y="5671978"/>
                <a:ext cx="586740" cy="281940"/>
              </a:xfrm>
              <a:prstGeom prst="rect">
                <a:avLst/>
              </a:prstGeom>
              <a:noFill/>
              <a:ln>
                <a:solidFill>
                  <a:srgbClr val="FFC8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25" name="组合 24"/>
            <p:cNvGrpSpPr/>
            <p:nvPr/>
          </p:nvGrpSpPr>
          <p:grpSpPr>
            <a:xfrm>
              <a:off x="4532692" y="5681189"/>
              <a:ext cx="3131344" cy="1176811"/>
              <a:chOff x="-393736" y="841375"/>
              <a:chExt cx="3402462" cy="1278701"/>
            </a:xfrm>
            <a:effectLst/>
          </p:grpSpPr>
          <p:sp>
            <p:nvSpPr>
              <p:cNvPr id="28" name="矩形 27"/>
              <p:cNvSpPr/>
              <p:nvPr/>
            </p:nvSpPr>
            <p:spPr>
              <a:xfrm>
                <a:off x="611188" y="965200"/>
                <a:ext cx="1387475" cy="457200"/>
              </a:xfrm>
              <a:prstGeom prst="rect">
                <a:avLst/>
              </a:prstGeom>
              <a:solidFill>
                <a:srgbClr val="FFB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938" y="1543640"/>
                <a:ext cx="1831974" cy="457200"/>
              </a:xfrm>
              <a:prstGeom prst="rect">
                <a:avLst/>
              </a:prstGeom>
              <a:solidFill>
                <a:srgbClr val="FFB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7"/>
              <p:cNvSpPr>
                <a:spLocks noChangeArrowheads="1"/>
              </p:cNvSpPr>
              <p:nvPr/>
            </p:nvSpPr>
            <p:spPr bwMode="auto">
              <a:xfrm>
                <a:off x="-393736" y="1996251"/>
                <a:ext cx="3402462" cy="123825"/>
              </a:xfrm>
              <a:prstGeom prst="rect">
                <a:avLst/>
              </a:prstGeom>
              <a:solidFill>
                <a:srgbClr val="F69200"/>
              </a:solidFill>
              <a:ln w="9525">
                <a:noFill/>
                <a:miter lim="800000"/>
              </a:ln>
              <a:effectLst/>
            </p:spPr>
            <p:txBody>
              <a:bodyPr vert="horz" wrap="square" lIns="91440" tIns="45720" rIns="91440" bIns="45720" numCol="1" anchor="t" anchorCtr="0" compatLnSpc="1"/>
              <a:lstStyle/>
              <a:p>
                <a:endParaRPr lang="zh-CN" altLang="en-US"/>
              </a:p>
            </p:txBody>
          </p:sp>
          <p:sp>
            <p:nvSpPr>
              <p:cNvPr id="27" name="Rectangle 5"/>
              <p:cNvSpPr>
                <a:spLocks noChangeArrowheads="1"/>
              </p:cNvSpPr>
              <p:nvPr/>
            </p:nvSpPr>
            <p:spPr bwMode="auto">
              <a:xfrm>
                <a:off x="504825" y="841375"/>
                <a:ext cx="1600200" cy="123825"/>
              </a:xfrm>
              <a:prstGeom prst="rect">
                <a:avLst/>
              </a:prstGeom>
              <a:solidFill>
                <a:srgbClr val="F69200"/>
              </a:solidFill>
              <a:ln w="9525">
                <a:noFill/>
                <a:miter lim="800000"/>
              </a:ln>
              <a:effectLst/>
            </p:spPr>
            <p:txBody>
              <a:bodyPr vert="horz" wrap="square" lIns="91440" tIns="45720" rIns="91440" bIns="45720" numCol="1" anchor="t" anchorCtr="0" compatLnSpc="1"/>
              <a:lstStyle/>
              <a:p>
                <a:endParaRPr lang="zh-CN" altLang="en-US"/>
              </a:p>
            </p:txBody>
          </p:sp>
          <p:sp>
            <p:nvSpPr>
              <p:cNvPr id="30" name="Rectangle 6"/>
              <p:cNvSpPr>
                <a:spLocks noChangeArrowheads="1"/>
              </p:cNvSpPr>
              <p:nvPr/>
            </p:nvSpPr>
            <p:spPr bwMode="auto">
              <a:xfrm>
                <a:off x="265113" y="1422400"/>
                <a:ext cx="2079625" cy="127000"/>
              </a:xfrm>
              <a:prstGeom prst="rect">
                <a:avLst/>
              </a:prstGeom>
              <a:solidFill>
                <a:srgbClr val="F69200"/>
              </a:solidFill>
              <a:ln w="9525">
                <a:noFill/>
                <a:miter lim="800000"/>
              </a:ln>
              <a:effectLst/>
            </p:spPr>
            <p:txBody>
              <a:bodyPr vert="horz" wrap="square" lIns="91440" tIns="45720" rIns="91440" bIns="45720" numCol="1" anchor="t" anchorCtr="0" compatLnSpc="1"/>
              <a:lstStyle/>
              <a:p>
                <a:endParaRPr lang="zh-CN" altLang="en-US"/>
              </a:p>
            </p:txBody>
          </p:sp>
        </p:grpSp>
        <p:pic>
          <p:nvPicPr>
            <p:cNvPr id="99" name="图片 98"/>
            <p:cNvPicPr>
              <a:picLocks noChangeAspect="1"/>
            </p:cNvPicPr>
            <p:nvPr/>
          </p:nvPicPr>
          <p:blipFill>
            <a:blip r:embed="rId2"/>
            <a:stretch>
              <a:fillRect/>
            </a:stretch>
          </p:blipFill>
          <p:spPr>
            <a:xfrm>
              <a:off x="5678388" y="5767865"/>
              <a:ext cx="835224" cy="536494"/>
            </a:xfrm>
            <a:prstGeom prst="rect">
              <a:avLst/>
            </a:prstGeom>
            <a:effectLst>
              <a:outerShdw blurRad="50800" dist="38100" dir="5400000" algn="t" rotWithShape="0">
                <a:prstClr val="black">
                  <a:alpha val="40000"/>
                </a:prstClr>
              </a:outerShdw>
            </a:effectLst>
          </p:spPr>
        </p:pic>
      </p:grpSp>
      <p:grpSp>
        <p:nvGrpSpPr>
          <p:cNvPr id="3" name="组合 2"/>
          <p:cNvGrpSpPr/>
          <p:nvPr/>
        </p:nvGrpSpPr>
        <p:grpSpPr>
          <a:xfrm>
            <a:off x="3763164" y="686948"/>
            <a:ext cx="4665672" cy="755112"/>
            <a:chOff x="3543731" y="534548"/>
            <a:chExt cx="4665672" cy="755112"/>
          </a:xfrm>
          <a:effectLst>
            <a:outerShdw blurRad="228600" dist="38100" dir="5400000" algn="t" rotWithShape="0">
              <a:prstClr val="black">
                <a:alpha val="40000"/>
              </a:prstClr>
            </a:outerShdw>
          </a:effectLst>
        </p:grpSpPr>
        <p:sp>
          <p:nvSpPr>
            <p:cNvPr id="4" name="任意多边形: 形状 3"/>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073088" y="684490"/>
            <a:ext cx="2031325" cy="646331"/>
          </a:xfrm>
          <a:prstGeom prst="rect">
            <a:avLst/>
          </a:prstGeom>
          <a:noFill/>
        </p:spPr>
        <p:txBody>
          <a:bodyPr wrap="none" rtlCol="0">
            <a:spAutoFit/>
          </a:bodyPr>
          <a:lstStyle/>
          <a:p>
            <a:r>
              <a:rPr lang="zh-CN" altLang="en-US" sz="3600" dirty="0">
                <a:latin typeface="方正姚体" panose="02010601030101010101" pitchFamily="2" charset="-122"/>
                <a:ea typeface="方正姚体" panose="02010601030101010101" pitchFamily="2" charset="-122"/>
              </a:rPr>
              <a:t>项目说明</a:t>
            </a:r>
          </a:p>
        </p:txBody>
      </p:sp>
      <p:sp>
        <p:nvSpPr>
          <p:cNvPr id="11" name="椭圆 10"/>
          <p:cNvSpPr/>
          <p:nvPr/>
        </p:nvSpPr>
        <p:spPr>
          <a:xfrm>
            <a:off x="7642852" y="2570733"/>
            <a:ext cx="635000" cy="635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华文细黑" panose="02010600040101010101" pitchFamily="2" charset="-122"/>
                <a:ea typeface="华文细黑" panose="02010600040101010101" pitchFamily="2" charset="-122"/>
              </a:rPr>
              <a:t>3</a:t>
            </a:r>
            <a:endParaRPr lang="zh-CN" altLang="en-US" b="1" dirty="0">
              <a:solidFill>
                <a:schemeClr val="tx1"/>
              </a:solidFill>
              <a:latin typeface="华文细黑" panose="02010600040101010101" pitchFamily="2" charset="-122"/>
              <a:ea typeface="华文细黑" panose="02010600040101010101" pitchFamily="2" charset="-122"/>
            </a:endParaRPr>
          </a:p>
        </p:txBody>
      </p:sp>
      <p:sp>
        <p:nvSpPr>
          <p:cNvPr id="12" name="分点上标题"/>
          <p:cNvSpPr/>
          <p:nvPr/>
        </p:nvSpPr>
        <p:spPr>
          <a:xfrm>
            <a:off x="8373586" y="2688178"/>
            <a:ext cx="2145393" cy="461665"/>
          </a:xfrm>
          <a:prstGeom prst="rect">
            <a:avLst/>
          </a:prstGeom>
          <a:noFill/>
        </p:spPr>
        <p:txBody>
          <a:bodyPr wrap="square">
            <a:spAutoFit/>
          </a:bodyPr>
          <a:lstStyle/>
          <a:p>
            <a:r>
              <a:rPr lang="zh-CN" altLang="en-US" sz="2400" b="1" dirty="0">
                <a:latin typeface="华文细黑" panose="02010600040101010101" pitchFamily="2" charset="-122"/>
                <a:ea typeface="华文细黑" panose="02010600040101010101" pitchFamily="2" charset="-122"/>
              </a:rPr>
              <a:t>开发人员分工</a:t>
            </a:r>
            <a:endParaRPr lang="en-US" altLang="zh-CN" sz="2400" b="1" dirty="0">
              <a:latin typeface="华文细黑" panose="02010600040101010101" pitchFamily="2" charset="-122"/>
              <a:ea typeface="华文细黑" panose="02010600040101010101" pitchFamily="2" charset="-122"/>
            </a:endParaRPr>
          </a:p>
        </p:txBody>
      </p:sp>
      <p:sp>
        <p:nvSpPr>
          <p:cNvPr id="15" name="椭圆 14"/>
          <p:cNvSpPr/>
          <p:nvPr/>
        </p:nvSpPr>
        <p:spPr>
          <a:xfrm>
            <a:off x="3738999" y="2050967"/>
            <a:ext cx="635000" cy="635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华文细黑" panose="02010600040101010101" pitchFamily="2" charset="-122"/>
                <a:ea typeface="华文细黑" panose="02010600040101010101" pitchFamily="2" charset="-122"/>
              </a:rPr>
              <a:t>1</a:t>
            </a:r>
            <a:endParaRPr lang="zh-CN" altLang="en-US" b="1" dirty="0">
              <a:solidFill>
                <a:schemeClr val="tx1"/>
              </a:solidFill>
              <a:latin typeface="华文细黑" panose="02010600040101010101" pitchFamily="2" charset="-122"/>
              <a:ea typeface="华文细黑" panose="02010600040101010101" pitchFamily="2" charset="-122"/>
            </a:endParaRPr>
          </a:p>
        </p:txBody>
      </p:sp>
      <p:sp>
        <p:nvSpPr>
          <p:cNvPr id="16" name="分点上正文"/>
          <p:cNvSpPr/>
          <p:nvPr/>
        </p:nvSpPr>
        <p:spPr>
          <a:xfrm>
            <a:off x="8373586" y="3199383"/>
            <a:ext cx="3443028" cy="954107"/>
          </a:xfrm>
          <a:prstGeom prst="rect">
            <a:avLst/>
          </a:prstGeom>
        </p:spPr>
        <p:txBody>
          <a:bodyPr wrap="square">
            <a:spAutoFit/>
          </a:bodyPr>
          <a:lstStyle/>
          <a:p>
            <a:r>
              <a:rPr lang="zh-CN" altLang="en-US" sz="1400" dirty="0"/>
              <a:t>李依聪：医生模块相关</a:t>
            </a:r>
            <a:endParaRPr lang="en-US" altLang="zh-CN" sz="1400" dirty="0"/>
          </a:p>
          <a:p>
            <a:r>
              <a:rPr lang="zh-CN" altLang="en-US" sz="1400" dirty="0"/>
              <a:t>李佳芮：患者模块相关</a:t>
            </a:r>
          </a:p>
          <a:p>
            <a:r>
              <a:rPr lang="zh-CN" altLang="en-US" sz="1400" dirty="0"/>
              <a:t>徐婉莹：登录，注册，修改密码</a:t>
            </a:r>
            <a:endParaRPr lang="en-US" altLang="zh-CN" sz="1400" dirty="0"/>
          </a:p>
          <a:p>
            <a:r>
              <a:rPr lang="zh-CN" altLang="en-US" sz="1400" dirty="0"/>
              <a:t>林祥欣：管理员模块相关</a:t>
            </a:r>
          </a:p>
        </p:txBody>
      </p:sp>
      <p:sp>
        <p:nvSpPr>
          <p:cNvPr id="18" name="分点上正文"/>
          <p:cNvSpPr/>
          <p:nvPr/>
        </p:nvSpPr>
        <p:spPr>
          <a:xfrm>
            <a:off x="121718" y="2692317"/>
            <a:ext cx="3463360" cy="1169551"/>
          </a:xfrm>
          <a:prstGeom prst="rect">
            <a:avLst/>
          </a:prstGeom>
        </p:spPr>
        <p:txBody>
          <a:bodyPr wrap="square">
            <a:spAutoFit/>
          </a:bodyPr>
          <a:lstStyle/>
          <a:p>
            <a:r>
              <a:rPr lang="zh-CN" altLang="en-US" sz="1400" dirty="0"/>
              <a:t>医院分诊管理系统的目的在于建立一个方便快捷的医生患者交互系统以及提供病历档案的整理功能于一体的创新网络服务，一直致力于帮助人们进行更加快捷的健康服务。</a:t>
            </a:r>
          </a:p>
        </p:txBody>
      </p:sp>
      <p:sp>
        <p:nvSpPr>
          <p:cNvPr id="20" name="分点上标题"/>
          <p:cNvSpPr/>
          <p:nvPr/>
        </p:nvSpPr>
        <p:spPr>
          <a:xfrm>
            <a:off x="1439684" y="2168412"/>
            <a:ext cx="2145393" cy="461665"/>
          </a:xfrm>
          <a:prstGeom prst="rect">
            <a:avLst/>
          </a:prstGeom>
          <a:noFill/>
        </p:spPr>
        <p:txBody>
          <a:bodyPr wrap="square">
            <a:spAutoFit/>
          </a:bodyPr>
          <a:lstStyle/>
          <a:p>
            <a:pPr algn="r"/>
            <a:r>
              <a:rPr lang="en-US" altLang="zh-CN" sz="2400" b="1" dirty="0">
                <a:latin typeface="华文细黑" panose="02010600040101010101" pitchFamily="2" charset="-122"/>
                <a:ea typeface="华文细黑" panose="02010600040101010101" pitchFamily="2" charset="-122"/>
              </a:rPr>
              <a:t>APP</a:t>
            </a:r>
            <a:r>
              <a:rPr lang="zh-CN" altLang="en-US" sz="2400" b="1" dirty="0">
                <a:latin typeface="华文细黑" panose="02010600040101010101" pitchFamily="2" charset="-122"/>
                <a:ea typeface="华文细黑" panose="02010600040101010101" pitchFamily="2" charset="-122"/>
              </a:rPr>
              <a:t>简介</a:t>
            </a:r>
            <a:endParaRPr lang="en-US" altLang="zh-CN" sz="2400" b="1" dirty="0">
              <a:latin typeface="华文细黑" panose="02010600040101010101" pitchFamily="2" charset="-122"/>
              <a:ea typeface="华文细黑" panose="02010600040101010101" pitchFamily="2" charset="-122"/>
            </a:endParaRPr>
          </a:p>
        </p:txBody>
      </p:sp>
      <p:sp>
        <p:nvSpPr>
          <p:cNvPr id="157" name="矩形 156"/>
          <p:cNvSpPr/>
          <p:nvPr/>
        </p:nvSpPr>
        <p:spPr>
          <a:xfrm>
            <a:off x="4194900" y="1509296"/>
            <a:ext cx="3802201" cy="369332"/>
          </a:xfrm>
          <a:prstGeom prst="rect">
            <a:avLst/>
          </a:prstGeom>
        </p:spPr>
        <p:txBody>
          <a:bodyPr wrap="square">
            <a:spAutoFit/>
          </a:bodyPr>
          <a:lstStyle/>
          <a:p>
            <a:pPr algn="ctr"/>
            <a:r>
              <a:rPr lang="en-US" altLang="zh-CN" dirty="0"/>
              <a:t>Project description</a:t>
            </a:r>
            <a:endParaRPr lang="zh-CN" altLang="en-US" dirty="0"/>
          </a:p>
        </p:txBody>
      </p:sp>
      <p:grpSp>
        <p:nvGrpSpPr>
          <p:cNvPr id="158" name="组合 157"/>
          <p:cNvGrpSpPr/>
          <p:nvPr/>
        </p:nvGrpSpPr>
        <p:grpSpPr>
          <a:xfrm flipH="1">
            <a:off x="6395838" y="2885163"/>
            <a:ext cx="531666" cy="299717"/>
            <a:chOff x="621437" y="1524151"/>
            <a:chExt cx="3005898" cy="1694517"/>
          </a:xfrm>
          <a:solidFill>
            <a:schemeClr val="bg1">
              <a:lumMod val="85000"/>
            </a:schemeClr>
          </a:solidFill>
          <a:effectLst/>
        </p:grpSpPr>
        <p:sp>
          <p:nvSpPr>
            <p:cNvPr id="159" name="椭圆 158"/>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圆角矩形 4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14482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7274063" y="338841"/>
            <a:ext cx="500086" cy="372435"/>
            <a:chOff x="7274063" y="338841"/>
            <a:chExt cx="500086" cy="372435"/>
          </a:xfrm>
        </p:grpSpPr>
        <p:grpSp>
          <p:nvGrpSpPr>
            <p:cNvPr id="179" name="组合 178"/>
            <p:cNvGrpSpPr/>
            <p:nvPr/>
          </p:nvGrpSpPr>
          <p:grpSpPr>
            <a:xfrm>
              <a:off x="7274063" y="338841"/>
              <a:ext cx="500086" cy="372435"/>
              <a:chOff x="11413013" y="4928266"/>
              <a:chExt cx="500086" cy="372435"/>
            </a:xfrm>
            <a:effectLst/>
          </p:grpSpPr>
          <p:pic>
            <p:nvPicPr>
              <p:cNvPr id="187" name="图片 1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217364" flipV="1">
                <a:off x="11594886" y="5226162"/>
                <a:ext cx="184652" cy="74539"/>
              </a:xfrm>
              <a:prstGeom prst="rect">
                <a:avLst/>
              </a:prstGeom>
            </p:spPr>
          </p:pic>
          <p:pic>
            <p:nvPicPr>
              <p:cNvPr id="180" name="图片 1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217364" flipV="1">
                <a:off x="11539948" y="5217036"/>
                <a:ext cx="184652" cy="74539"/>
              </a:xfrm>
              <a:prstGeom prst="rect">
                <a:avLst/>
              </a:prstGeom>
            </p:spPr>
          </p:pic>
          <p:grpSp>
            <p:nvGrpSpPr>
              <p:cNvPr id="182" name="组合 181"/>
              <p:cNvGrpSpPr/>
              <p:nvPr/>
            </p:nvGrpSpPr>
            <p:grpSpPr>
              <a:xfrm rot="21513829" flipH="1">
                <a:off x="11413013" y="4928266"/>
                <a:ext cx="500086" cy="348888"/>
                <a:chOff x="3968093" y="850238"/>
                <a:chExt cx="973391" cy="679621"/>
              </a:xfrm>
              <a:solidFill>
                <a:srgbClr val="FFF4B3"/>
              </a:solidFill>
            </p:grpSpPr>
            <p:sp>
              <p:nvSpPr>
                <p:cNvPr id="184" name="等腰三角形 183"/>
                <p:cNvSpPr/>
                <p:nvPr/>
              </p:nvSpPr>
              <p:spPr>
                <a:xfrm rot="5400000">
                  <a:off x="4701453" y="965855"/>
                  <a:ext cx="220338" cy="2597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4653305" y="984262"/>
                  <a:ext cx="104171" cy="104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Freeform 7"/>
                <p:cNvSpPr/>
                <p:nvPr/>
              </p:nvSpPr>
              <p:spPr bwMode="auto">
                <a:xfrm flipH="1">
                  <a:off x="3968093" y="898192"/>
                  <a:ext cx="880534" cy="631667"/>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Century Gothic" panose="020B0502020202020204" pitchFamily="34" charset="0"/>
                  </a:endParaRPr>
                </a:p>
              </p:txBody>
            </p:sp>
            <p:sp>
              <p:nvSpPr>
                <p:cNvPr id="185" name="Freeform 7"/>
                <p:cNvSpPr/>
                <p:nvPr/>
              </p:nvSpPr>
              <p:spPr bwMode="auto">
                <a:xfrm rot="2700000" flipH="1">
                  <a:off x="4072612" y="924354"/>
                  <a:ext cx="524478" cy="376245"/>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solidFill>
                  <a:srgbClr val="FBE0A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Century Gothic" panose="020B0502020202020204" pitchFamily="34" charset="0"/>
                  </a:endParaRPr>
                </a:p>
              </p:txBody>
            </p:sp>
          </p:grpSp>
        </p:grpSp>
        <p:sp>
          <p:nvSpPr>
            <p:cNvPr id="188" name="椭圆 187"/>
            <p:cNvSpPr/>
            <p:nvPr/>
          </p:nvSpPr>
          <p:spPr>
            <a:xfrm>
              <a:off x="7360255" y="424519"/>
              <a:ext cx="45719" cy="45719"/>
            </a:xfrm>
            <a:prstGeom prst="ellipse">
              <a:avLst/>
            </a:prstGeom>
            <a:solidFill>
              <a:schemeClr val="tx1"/>
            </a:solidFill>
            <a:ln>
              <a:solidFill>
                <a:srgbClr val="F0C6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8" name="椭圆 177"/>
          <p:cNvSpPr/>
          <p:nvPr/>
        </p:nvSpPr>
        <p:spPr>
          <a:xfrm>
            <a:off x="3767874" y="3830564"/>
            <a:ext cx="635000" cy="635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华文细黑" panose="02010600040101010101" pitchFamily="2" charset="-122"/>
                <a:ea typeface="华文细黑" panose="02010600040101010101" pitchFamily="2" charset="-122"/>
              </a:rPr>
              <a:t>2</a:t>
            </a:r>
            <a:endParaRPr lang="zh-CN" altLang="en-US" b="1" dirty="0">
              <a:solidFill>
                <a:schemeClr val="tx1"/>
              </a:solidFill>
              <a:latin typeface="华文细黑" panose="02010600040101010101" pitchFamily="2" charset="-122"/>
              <a:ea typeface="华文细黑" panose="02010600040101010101" pitchFamily="2" charset="-122"/>
            </a:endParaRPr>
          </a:p>
        </p:txBody>
      </p:sp>
      <p:sp>
        <p:nvSpPr>
          <p:cNvPr id="181" name="分点上正文"/>
          <p:cNvSpPr/>
          <p:nvPr/>
        </p:nvSpPr>
        <p:spPr>
          <a:xfrm>
            <a:off x="150593" y="4471914"/>
            <a:ext cx="3463360" cy="523220"/>
          </a:xfrm>
          <a:prstGeom prst="rect">
            <a:avLst/>
          </a:prstGeom>
        </p:spPr>
        <p:txBody>
          <a:bodyPr wrap="square">
            <a:spAutoFit/>
          </a:bodyPr>
          <a:lstStyle/>
          <a:p>
            <a:r>
              <a:rPr lang="zh-CN" altLang="en-US" sz="1400" dirty="0"/>
              <a:t>分为患者信息，医生信息，病历信息，预约信息，管理员模块。</a:t>
            </a:r>
          </a:p>
        </p:txBody>
      </p:sp>
      <p:sp>
        <p:nvSpPr>
          <p:cNvPr id="189" name="分点上标题"/>
          <p:cNvSpPr/>
          <p:nvPr/>
        </p:nvSpPr>
        <p:spPr>
          <a:xfrm>
            <a:off x="1468559" y="3948009"/>
            <a:ext cx="2145393" cy="461665"/>
          </a:xfrm>
          <a:prstGeom prst="rect">
            <a:avLst/>
          </a:prstGeom>
          <a:noFill/>
        </p:spPr>
        <p:txBody>
          <a:bodyPr wrap="square">
            <a:spAutoFit/>
          </a:bodyPr>
          <a:lstStyle/>
          <a:p>
            <a:pPr algn="r"/>
            <a:r>
              <a:rPr lang="en-US" altLang="zh-CN" sz="2400" b="1" dirty="0">
                <a:latin typeface="华文细黑" panose="02010600040101010101" pitchFamily="2" charset="-122"/>
                <a:ea typeface="华文细黑" panose="02010600040101010101" pitchFamily="2" charset="-122"/>
              </a:rPr>
              <a:t>APP</a:t>
            </a:r>
            <a:r>
              <a:rPr lang="zh-CN" altLang="en-US" sz="2400" b="1" dirty="0">
                <a:latin typeface="华文细黑" panose="02010600040101010101" pitchFamily="2" charset="-122"/>
                <a:ea typeface="华文细黑" panose="02010600040101010101" pitchFamily="2" charset="-122"/>
              </a:rPr>
              <a:t>组成</a:t>
            </a:r>
            <a:endParaRPr lang="en-US" altLang="zh-CN" sz="2400" b="1" dirty="0">
              <a:latin typeface="华文细黑" panose="02010600040101010101" pitchFamily="2" charset="-122"/>
              <a:ea typeface="华文细黑" panose="02010600040101010101" pitchFamily="2" charset="-122"/>
            </a:endParaRPr>
          </a:p>
        </p:txBody>
      </p:sp>
      <p:grpSp>
        <p:nvGrpSpPr>
          <p:cNvPr id="272" name="组合 271"/>
          <p:cNvGrpSpPr/>
          <p:nvPr/>
        </p:nvGrpSpPr>
        <p:grpSpPr>
          <a:xfrm>
            <a:off x="4815223" y="2412652"/>
            <a:ext cx="549468" cy="228276"/>
            <a:chOff x="3789076" y="4421533"/>
            <a:chExt cx="5889054" cy="2446601"/>
          </a:xfrm>
          <a:solidFill>
            <a:schemeClr val="bg1">
              <a:lumMod val="85000"/>
            </a:schemeClr>
          </a:solidFill>
          <a:effectLst/>
        </p:grpSpPr>
        <p:sp>
          <p:nvSpPr>
            <p:cNvPr id="273" name="椭圆 272"/>
            <p:cNvSpPr/>
            <p:nvPr/>
          </p:nvSpPr>
          <p:spPr>
            <a:xfrm flipH="1">
              <a:off x="3789076" y="6073583"/>
              <a:ext cx="793028"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4" name="组合 273"/>
            <p:cNvGrpSpPr/>
            <p:nvPr/>
          </p:nvGrpSpPr>
          <p:grpSpPr>
            <a:xfrm flipH="1">
              <a:off x="4018056" y="5166665"/>
              <a:ext cx="1967423" cy="1694516"/>
              <a:chOff x="621437" y="1524151"/>
              <a:chExt cx="1967424" cy="1694516"/>
            </a:xfrm>
            <a:grpFill/>
          </p:grpSpPr>
          <p:sp>
            <p:nvSpPr>
              <p:cNvPr id="286" name="椭圆 285"/>
              <p:cNvSpPr/>
              <p:nvPr/>
            </p:nvSpPr>
            <p:spPr>
              <a:xfrm>
                <a:off x="621437" y="2117836"/>
                <a:ext cx="1100831" cy="11008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圆角矩形 57"/>
              <p:cNvSpPr/>
              <p:nvPr/>
            </p:nvSpPr>
            <p:spPr>
              <a:xfrm>
                <a:off x="1074199" y="2442039"/>
                <a:ext cx="1514662"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865219" y="1524151"/>
                <a:ext cx="1675644" cy="1675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5" name="组合 274"/>
            <p:cNvGrpSpPr/>
            <p:nvPr/>
          </p:nvGrpSpPr>
          <p:grpSpPr>
            <a:xfrm flipH="1">
              <a:off x="4825813" y="5438830"/>
              <a:ext cx="2879019" cy="1429304"/>
              <a:chOff x="748315" y="1789364"/>
              <a:chExt cx="2879020" cy="1429304"/>
            </a:xfrm>
            <a:grpFill/>
          </p:grpSpPr>
          <p:sp>
            <p:nvSpPr>
              <p:cNvPr id="282" name="椭圆 281"/>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2198031" y="1789364"/>
                <a:ext cx="1429304"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圆角矩形 62"/>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flipH="1">
              <a:off x="5508773" y="4421533"/>
              <a:ext cx="4169357" cy="2445080"/>
              <a:chOff x="748315" y="773588"/>
              <a:chExt cx="4169358" cy="2445080"/>
            </a:xfrm>
            <a:grpFill/>
          </p:grpSpPr>
          <p:sp>
            <p:nvSpPr>
              <p:cNvPr id="278" name="椭圆 277"/>
              <p:cNvSpPr/>
              <p:nvPr/>
            </p:nvSpPr>
            <p:spPr>
              <a:xfrm>
                <a:off x="748315" y="2425638"/>
                <a:ext cx="793029" cy="793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2472592" y="773588"/>
                <a:ext cx="2445081" cy="2445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圆角矩形 67"/>
              <p:cNvSpPr/>
              <p:nvPr/>
            </p:nvSpPr>
            <p:spPr>
              <a:xfrm>
                <a:off x="1074198" y="2442039"/>
                <a:ext cx="2032371" cy="776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1144830" y="2027271"/>
                <a:ext cx="1172523" cy="11725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7" name="椭圆 276"/>
            <p:cNvSpPr/>
            <p:nvPr/>
          </p:nvSpPr>
          <p:spPr>
            <a:xfrm flipH="1">
              <a:off x="7388372" y="5437309"/>
              <a:ext cx="1429303" cy="14293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556516" y="6396270"/>
            <a:ext cx="299970" cy="347771"/>
            <a:chOff x="7142968" y="6178044"/>
            <a:chExt cx="488202" cy="565998"/>
          </a:xfrm>
        </p:grpSpPr>
        <p:sp>
          <p:nvSpPr>
            <p:cNvPr id="10" name="等腰三角形 9"/>
            <p:cNvSpPr/>
            <p:nvPr/>
          </p:nvSpPr>
          <p:spPr>
            <a:xfrm>
              <a:off x="7286642" y="6178044"/>
              <a:ext cx="200854" cy="182842"/>
            </a:xfrm>
            <a:prstGeom prst="triangle">
              <a:avLst/>
            </a:prstGeom>
            <a:solidFill>
              <a:srgbClr val="3E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等腰三角形 162"/>
            <p:cNvSpPr/>
            <p:nvPr/>
          </p:nvSpPr>
          <p:spPr>
            <a:xfrm>
              <a:off x="7226370" y="6296263"/>
              <a:ext cx="321399" cy="182842"/>
            </a:xfrm>
            <a:prstGeom prst="triangle">
              <a:avLst/>
            </a:prstGeom>
            <a:solidFill>
              <a:srgbClr val="3E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等腰三角形 163"/>
            <p:cNvSpPr/>
            <p:nvPr/>
          </p:nvSpPr>
          <p:spPr>
            <a:xfrm>
              <a:off x="7142968" y="6401933"/>
              <a:ext cx="488202" cy="182842"/>
            </a:xfrm>
            <a:prstGeom prst="triangle">
              <a:avLst/>
            </a:prstGeom>
            <a:solidFill>
              <a:srgbClr val="3E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364210" y="6584775"/>
              <a:ext cx="45719" cy="159267"/>
            </a:xfrm>
            <a:prstGeom prst="rect">
              <a:avLst/>
            </a:prstGeom>
            <a:solidFill>
              <a:srgbClr val="5D5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0" name="组合 169"/>
          <p:cNvGrpSpPr/>
          <p:nvPr/>
        </p:nvGrpSpPr>
        <p:grpSpPr>
          <a:xfrm>
            <a:off x="6848471" y="5916601"/>
            <a:ext cx="181052" cy="297859"/>
            <a:chOff x="10692119" y="3829078"/>
            <a:chExt cx="1009652" cy="1661039"/>
          </a:xfrm>
        </p:grpSpPr>
        <p:sp>
          <p:nvSpPr>
            <p:cNvPr id="171" name="任意多边形 209"/>
            <p:cNvSpPr/>
            <p:nvPr/>
          </p:nvSpPr>
          <p:spPr>
            <a:xfrm flipH="1">
              <a:off x="11035805" y="4344376"/>
              <a:ext cx="358317" cy="1145741"/>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1" fmla="*/ 219075 w 342900"/>
                <a:gd name="connsiteY0-2" fmla="*/ 1367144 h 1367144"/>
                <a:gd name="connsiteX1-3" fmla="*/ 342900 w 342900"/>
                <a:gd name="connsiteY1-4" fmla="*/ 1362381 h 1367144"/>
                <a:gd name="connsiteX2-5" fmla="*/ 314325 w 342900"/>
                <a:gd name="connsiteY2-6" fmla="*/ 306 h 1367144"/>
                <a:gd name="connsiteX3-7" fmla="*/ 261938 w 342900"/>
                <a:gd name="connsiteY3-8" fmla="*/ 424169 h 1367144"/>
                <a:gd name="connsiteX4-9" fmla="*/ 0 w 342900"/>
                <a:gd name="connsiteY4-10" fmla="*/ 262244 h 1367144"/>
                <a:gd name="connsiteX5-11" fmla="*/ 242888 w 342900"/>
                <a:gd name="connsiteY5-12" fmla="*/ 495606 h 1367144"/>
                <a:gd name="connsiteX6-13" fmla="*/ 219075 w 342900"/>
                <a:gd name="connsiteY6-14" fmla="*/ 1367144 h 1367144"/>
                <a:gd name="connsiteX0-15" fmla="*/ 219075 w 342900"/>
                <a:gd name="connsiteY0-16" fmla="*/ 1367144 h 1367144"/>
                <a:gd name="connsiteX1-17" fmla="*/ 342900 w 342900"/>
                <a:gd name="connsiteY1-18" fmla="*/ 1362381 h 1367144"/>
                <a:gd name="connsiteX2-19" fmla="*/ 314325 w 342900"/>
                <a:gd name="connsiteY2-20" fmla="*/ 306 h 1367144"/>
                <a:gd name="connsiteX3-21" fmla="*/ 261938 w 342900"/>
                <a:gd name="connsiteY3-22" fmla="*/ 424169 h 1367144"/>
                <a:gd name="connsiteX4-23" fmla="*/ 0 w 342900"/>
                <a:gd name="connsiteY4-24" fmla="*/ 262244 h 1367144"/>
                <a:gd name="connsiteX5-25" fmla="*/ 242888 w 342900"/>
                <a:gd name="connsiteY5-26" fmla="*/ 495606 h 1367144"/>
                <a:gd name="connsiteX6-27" fmla="*/ 219075 w 342900"/>
                <a:gd name="connsiteY6-28" fmla="*/ 1367144 h 1367144"/>
                <a:gd name="connsiteX0-29" fmla="*/ 228044 w 351869"/>
                <a:gd name="connsiteY0-30" fmla="*/ 1367144 h 1367144"/>
                <a:gd name="connsiteX1-31" fmla="*/ 351869 w 351869"/>
                <a:gd name="connsiteY1-32" fmla="*/ 1362381 h 1367144"/>
                <a:gd name="connsiteX2-33" fmla="*/ 323294 w 351869"/>
                <a:gd name="connsiteY2-34" fmla="*/ 306 h 1367144"/>
                <a:gd name="connsiteX3-35" fmla="*/ 270907 w 351869"/>
                <a:gd name="connsiteY3-36" fmla="*/ 424169 h 1367144"/>
                <a:gd name="connsiteX4-37" fmla="*/ 8969 w 351869"/>
                <a:gd name="connsiteY4-38" fmla="*/ 262244 h 1367144"/>
                <a:gd name="connsiteX5-39" fmla="*/ 251857 w 351869"/>
                <a:gd name="connsiteY5-40" fmla="*/ 495606 h 1367144"/>
                <a:gd name="connsiteX6-41" fmla="*/ 228044 w 351869"/>
                <a:gd name="connsiteY6-42" fmla="*/ 1367144 h 1367144"/>
                <a:gd name="connsiteX0-43" fmla="*/ 228044 w 351869"/>
                <a:gd name="connsiteY0-44" fmla="*/ 1367144 h 1367144"/>
                <a:gd name="connsiteX1-45" fmla="*/ 351869 w 351869"/>
                <a:gd name="connsiteY1-46" fmla="*/ 1362381 h 1367144"/>
                <a:gd name="connsiteX2-47" fmla="*/ 323294 w 351869"/>
                <a:gd name="connsiteY2-48" fmla="*/ 306 h 1367144"/>
                <a:gd name="connsiteX3-49" fmla="*/ 270907 w 351869"/>
                <a:gd name="connsiteY3-50" fmla="*/ 424169 h 1367144"/>
                <a:gd name="connsiteX4-51" fmla="*/ 8969 w 351869"/>
                <a:gd name="connsiteY4-52" fmla="*/ 262244 h 1367144"/>
                <a:gd name="connsiteX5-53" fmla="*/ 251857 w 351869"/>
                <a:gd name="connsiteY5-54" fmla="*/ 495606 h 1367144"/>
                <a:gd name="connsiteX6-55" fmla="*/ 228044 w 351869"/>
                <a:gd name="connsiteY6-56" fmla="*/ 1367144 h 1367144"/>
                <a:gd name="connsiteX0-57" fmla="*/ 228044 w 357900"/>
                <a:gd name="connsiteY0-58" fmla="*/ 1397757 h 1397757"/>
                <a:gd name="connsiteX1-59" fmla="*/ 351869 w 357900"/>
                <a:gd name="connsiteY1-60" fmla="*/ 1392994 h 1397757"/>
                <a:gd name="connsiteX2-61" fmla="*/ 337060 w 357900"/>
                <a:gd name="connsiteY2-62" fmla="*/ 184883 h 1397757"/>
                <a:gd name="connsiteX3-63" fmla="*/ 323294 w 357900"/>
                <a:gd name="connsiteY3-64" fmla="*/ 30919 h 1397757"/>
                <a:gd name="connsiteX4-65" fmla="*/ 270907 w 357900"/>
                <a:gd name="connsiteY4-66" fmla="*/ 454782 h 1397757"/>
                <a:gd name="connsiteX5-67" fmla="*/ 8969 w 357900"/>
                <a:gd name="connsiteY5-68" fmla="*/ 292857 h 1397757"/>
                <a:gd name="connsiteX6-69" fmla="*/ 251857 w 357900"/>
                <a:gd name="connsiteY6-70" fmla="*/ 526219 h 1397757"/>
                <a:gd name="connsiteX7" fmla="*/ 228044 w 357900"/>
                <a:gd name="connsiteY7" fmla="*/ 1397757 h 1397757"/>
                <a:gd name="connsiteX0-71" fmla="*/ 228044 w 357614"/>
                <a:gd name="connsiteY0-72" fmla="*/ 1374578 h 1374578"/>
                <a:gd name="connsiteX1-73" fmla="*/ 351869 w 357614"/>
                <a:gd name="connsiteY1-74" fmla="*/ 1369815 h 1374578"/>
                <a:gd name="connsiteX2-75" fmla="*/ 337059 w 357614"/>
                <a:gd name="connsiteY2-76" fmla="*/ 215680 h 1374578"/>
                <a:gd name="connsiteX3-77" fmla="*/ 337060 w 357614"/>
                <a:gd name="connsiteY3-78" fmla="*/ 161704 h 1374578"/>
                <a:gd name="connsiteX4-79" fmla="*/ 323294 w 357614"/>
                <a:gd name="connsiteY4-80" fmla="*/ 7740 h 1374578"/>
                <a:gd name="connsiteX5-81" fmla="*/ 270907 w 357614"/>
                <a:gd name="connsiteY5-82" fmla="*/ 431603 h 1374578"/>
                <a:gd name="connsiteX6-83" fmla="*/ 8969 w 357614"/>
                <a:gd name="connsiteY6-84" fmla="*/ 269678 h 1374578"/>
                <a:gd name="connsiteX7-85" fmla="*/ 251857 w 357614"/>
                <a:gd name="connsiteY7-86" fmla="*/ 503040 h 1374578"/>
                <a:gd name="connsiteX8" fmla="*/ 228044 w 357614"/>
                <a:gd name="connsiteY8" fmla="*/ 1374578 h 1374578"/>
                <a:gd name="connsiteX0-87" fmla="*/ 228044 w 357614"/>
                <a:gd name="connsiteY0-88" fmla="*/ 1374408 h 1374408"/>
                <a:gd name="connsiteX1-89" fmla="*/ 351869 w 357614"/>
                <a:gd name="connsiteY1-90" fmla="*/ 1369645 h 1374408"/>
                <a:gd name="connsiteX2-91" fmla="*/ 337059 w 357614"/>
                <a:gd name="connsiteY2-92" fmla="*/ 215510 h 1374408"/>
                <a:gd name="connsiteX3-93" fmla="*/ 335472 w 357614"/>
                <a:gd name="connsiteY3-94" fmla="*/ 187728 h 1374408"/>
                <a:gd name="connsiteX4-95" fmla="*/ 337060 w 357614"/>
                <a:gd name="connsiteY4-96" fmla="*/ 161534 h 1374408"/>
                <a:gd name="connsiteX5-97" fmla="*/ 323294 w 357614"/>
                <a:gd name="connsiteY5-98" fmla="*/ 7570 h 1374408"/>
                <a:gd name="connsiteX6-99" fmla="*/ 270907 w 357614"/>
                <a:gd name="connsiteY6-100" fmla="*/ 431433 h 1374408"/>
                <a:gd name="connsiteX7-101" fmla="*/ 8969 w 357614"/>
                <a:gd name="connsiteY7-102" fmla="*/ 269508 h 1374408"/>
                <a:gd name="connsiteX8-103" fmla="*/ 251857 w 357614"/>
                <a:gd name="connsiteY8-104" fmla="*/ 502870 h 1374408"/>
                <a:gd name="connsiteX9" fmla="*/ 228044 w 357614"/>
                <a:gd name="connsiteY9" fmla="*/ 1374408 h 1374408"/>
                <a:gd name="connsiteX0-105" fmla="*/ 228044 w 511684"/>
                <a:gd name="connsiteY0-106" fmla="*/ 1374408 h 1374408"/>
                <a:gd name="connsiteX1-107" fmla="*/ 351869 w 511684"/>
                <a:gd name="connsiteY1-108" fmla="*/ 1369645 h 1374408"/>
                <a:gd name="connsiteX2-109" fmla="*/ 337059 w 511684"/>
                <a:gd name="connsiteY2-110" fmla="*/ 215510 h 1374408"/>
                <a:gd name="connsiteX3-111" fmla="*/ 511684 w 511684"/>
                <a:gd name="connsiteY3-112" fmla="*/ 106766 h 1374408"/>
                <a:gd name="connsiteX4-113" fmla="*/ 337060 w 511684"/>
                <a:gd name="connsiteY4-114" fmla="*/ 161534 h 1374408"/>
                <a:gd name="connsiteX5-115" fmla="*/ 323294 w 511684"/>
                <a:gd name="connsiteY5-116" fmla="*/ 7570 h 1374408"/>
                <a:gd name="connsiteX6-117" fmla="*/ 270907 w 511684"/>
                <a:gd name="connsiteY6-118" fmla="*/ 431433 h 1374408"/>
                <a:gd name="connsiteX7-119" fmla="*/ 8969 w 511684"/>
                <a:gd name="connsiteY7-120" fmla="*/ 269508 h 1374408"/>
                <a:gd name="connsiteX8-121" fmla="*/ 251857 w 511684"/>
                <a:gd name="connsiteY8-122" fmla="*/ 502870 h 1374408"/>
                <a:gd name="connsiteX9-123" fmla="*/ 228044 w 511684"/>
                <a:gd name="connsiteY9-124" fmla="*/ 1374408 h 1374408"/>
                <a:gd name="connsiteX0-125" fmla="*/ 228044 w 511707"/>
                <a:gd name="connsiteY0-126" fmla="*/ 1374408 h 1374408"/>
                <a:gd name="connsiteX1-127" fmla="*/ 351869 w 511707"/>
                <a:gd name="connsiteY1-128" fmla="*/ 1369645 h 1374408"/>
                <a:gd name="connsiteX2-129" fmla="*/ 337059 w 511707"/>
                <a:gd name="connsiteY2-130" fmla="*/ 215510 h 1374408"/>
                <a:gd name="connsiteX3-131" fmla="*/ 511684 w 511707"/>
                <a:gd name="connsiteY3-132" fmla="*/ 106766 h 1374408"/>
                <a:gd name="connsiteX4-133" fmla="*/ 337060 w 511707"/>
                <a:gd name="connsiteY4-134" fmla="*/ 161534 h 1374408"/>
                <a:gd name="connsiteX5-135" fmla="*/ 323294 w 511707"/>
                <a:gd name="connsiteY5-136" fmla="*/ 7570 h 1374408"/>
                <a:gd name="connsiteX6-137" fmla="*/ 270907 w 511707"/>
                <a:gd name="connsiteY6-138" fmla="*/ 431433 h 1374408"/>
                <a:gd name="connsiteX7-139" fmla="*/ 8969 w 511707"/>
                <a:gd name="connsiteY7-140" fmla="*/ 269508 h 1374408"/>
                <a:gd name="connsiteX8-141" fmla="*/ 251857 w 511707"/>
                <a:gd name="connsiteY8-142" fmla="*/ 502870 h 1374408"/>
                <a:gd name="connsiteX9-143" fmla="*/ 228044 w 511707"/>
                <a:gd name="connsiteY9-144" fmla="*/ 1374408 h 1374408"/>
                <a:gd name="connsiteX0-145" fmla="*/ 228044 w 511721"/>
                <a:gd name="connsiteY0-146" fmla="*/ 1374408 h 1374408"/>
                <a:gd name="connsiteX1-147" fmla="*/ 351869 w 511721"/>
                <a:gd name="connsiteY1-148" fmla="*/ 1369645 h 1374408"/>
                <a:gd name="connsiteX2-149" fmla="*/ 337059 w 511721"/>
                <a:gd name="connsiteY2-150" fmla="*/ 215510 h 1374408"/>
                <a:gd name="connsiteX3-151" fmla="*/ 511684 w 511721"/>
                <a:gd name="connsiteY3-152" fmla="*/ 106766 h 1374408"/>
                <a:gd name="connsiteX4-153" fmla="*/ 337060 w 511721"/>
                <a:gd name="connsiteY4-154" fmla="*/ 161534 h 1374408"/>
                <a:gd name="connsiteX5-155" fmla="*/ 323294 w 511721"/>
                <a:gd name="connsiteY5-156" fmla="*/ 7570 h 1374408"/>
                <a:gd name="connsiteX6-157" fmla="*/ 270907 w 511721"/>
                <a:gd name="connsiteY6-158" fmla="*/ 431433 h 1374408"/>
                <a:gd name="connsiteX7-159" fmla="*/ 8969 w 511721"/>
                <a:gd name="connsiteY7-160" fmla="*/ 269508 h 1374408"/>
                <a:gd name="connsiteX8-161" fmla="*/ 251857 w 511721"/>
                <a:gd name="connsiteY8-162" fmla="*/ 502870 h 1374408"/>
                <a:gd name="connsiteX9-163" fmla="*/ 228044 w 511721"/>
                <a:gd name="connsiteY9-164" fmla="*/ 1374408 h 1374408"/>
                <a:gd name="connsiteX0-165" fmla="*/ 228044 w 512236"/>
                <a:gd name="connsiteY0-166" fmla="*/ 1374408 h 1374408"/>
                <a:gd name="connsiteX1-167" fmla="*/ 351869 w 512236"/>
                <a:gd name="connsiteY1-168" fmla="*/ 1369645 h 1374408"/>
                <a:gd name="connsiteX2-169" fmla="*/ 337059 w 512236"/>
                <a:gd name="connsiteY2-170" fmla="*/ 215510 h 1374408"/>
                <a:gd name="connsiteX3-171" fmla="*/ 511684 w 512236"/>
                <a:gd name="connsiteY3-172" fmla="*/ 106766 h 1374408"/>
                <a:gd name="connsiteX4-173" fmla="*/ 337060 w 512236"/>
                <a:gd name="connsiteY4-174" fmla="*/ 161534 h 1374408"/>
                <a:gd name="connsiteX5-175" fmla="*/ 323294 w 512236"/>
                <a:gd name="connsiteY5-176" fmla="*/ 7570 h 1374408"/>
                <a:gd name="connsiteX6-177" fmla="*/ 270907 w 512236"/>
                <a:gd name="connsiteY6-178" fmla="*/ 431433 h 1374408"/>
                <a:gd name="connsiteX7-179" fmla="*/ 8969 w 512236"/>
                <a:gd name="connsiteY7-180" fmla="*/ 269508 h 1374408"/>
                <a:gd name="connsiteX8-181" fmla="*/ 251857 w 512236"/>
                <a:gd name="connsiteY8-182" fmla="*/ 502870 h 1374408"/>
                <a:gd name="connsiteX9-183" fmla="*/ 228044 w 512236"/>
                <a:gd name="connsiteY9-184" fmla="*/ 1374408 h 1374408"/>
                <a:gd name="connsiteX0-185" fmla="*/ 228044 w 512181"/>
                <a:gd name="connsiteY0-186" fmla="*/ 1374408 h 1374408"/>
                <a:gd name="connsiteX1-187" fmla="*/ 351869 w 512181"/>
                <a:gd name="connsiteY1-188" fmla="*/ 1369645 h 1374408"/>
                <a:gd name="connsiteX2-189" fmla="*/ 337059 w 512181"/>
                <a:gd name="connsiteY2-190" fmla="*/ 215510 h 1374408"/>
                <a:gd name="connsiteX3-191" fmla="*/ 511684 w 512181"/>
                <a:gd name="connsiteY3-192" fmla="*/ 106766 h 1374408"/>
                <a:gd name="connsiteX4-193" fmla="*/ 337060 w 512181"/>
                <a:gd name="connsiteY4-194" fmla="*/ 161534 h 1374408"/>
                <a:gd name="connsiteX5-195" fmla="*/ 323294 w 512181"/>
                <a:gd name="connsiteY5-196" fmla="*/ 7570 h 1374408"/>
                <a:gd name="connsiteX6-197" fmla="*/ 270907 w 512181"/>
                <a:gd name="connsiteY6-198" fmla="*/ 431433 h 1374408"/>
                <a:gd name="connsiteX7-199" fmla="*/ 8969 w 512181"/>
                <a:gd name="connsiteY7-200" fmla="*/ 269508 h 1374408"/>
                <a:gd name="connsiteX8-201" fmla="*/ 251857 w 512181"/>
                <a:gd name="connsiteY8-202" fmla="*/ 502870 h 1374408"/>
                <a:gd name="connsiteX9-203" fmla="*/ 228044 w 512181"/>
                <a:gd name="connsiteY9-204" fmla="*/ 1374408 h 1374408"/>
                <a:gd name="connsiteX0-205" fmla="*/ 228044 w 512181"/>
                <a:gd name="connsiteY0-206" fmla="*/ 1374408 h 1374408"/>
                <a:gd name="connsiteX1-207" fmla="*/ 351869 w 512181"/>
                <a:gd name="connsiteY1-208" fmla="*/ 1369645 h 1374408"/>
                <a:gd name="connsiteX2-209" fmla="*/ 337059 w 512181"/>
                <a:gd name="connsiteY2-210" fmla="*/ 215510 h 1374408"/>
                <a:gd name="connsiteX3-211" fmla="*/ 511684 w 512181"/>
                <a:gd name="connsiteY3-212" fmla="*/ 106766 h 1374408"/>
                <a:gd name="connsiteX4-213" fmla="*/ 337060 w 512181"/>
                <a:gd name="connsiteY4-214" fmla="*/ 161534 h 1374408"/>
                <a:gd name="connsiteX5-215" fmla="*/ 323294 w 512181"/>
                <a:gd name="connsiteY5-216" fmla="*/ 7570 h 1374408"/>
                <a:gd name="connsiteX6-217" fmla="*/ 270907 w 512181"/>
                <a:gd name="connsiteY6-218" fmla="*/ 431433 h 1374408"/>
                <a:gd name="connsiteX7-219" fmla="*/ 8969 w 512181"/>
                <a:gd name="connsiteY7-220" fmla="*/ 269508 h 1374408"/>
                <a:gd name="connsiteX8-221" fmla="*/ 251857 w 512181"/>
                <a:gd name="connsiteY8-222" fmla="*/ 502870 h 1374408"/>
                <a:gd name="connsiteX9-223" fmla="*/ 228044 w 512181"/>
                <a:gd name="connsiteY9-224" fmla="*/ 1374408 h 1374408"/>
                <a:gd name="connsiteX0-225" fmla="*/ 228044 w 514557"/>
                <a:gd name="connsiteY0-226" fmla="*/ 1374408 h 1374408"/>
                <a:gd name="connsiteX1-227" fmla="*/ 351869 w 514557"/>
                <a:gd name="connsiteY1-228" fmla="*/ 1369645 h 1374408"/>
                <a:gd name="connsiteX2-229" fmla="*/ 337059 w 514557"/>
                <a:gd name="connsiteY2-230" fmla="*/ 215510 h 1374408"/>
                <a:gd name="connsiteX3-231" fmla="*/ 514066 w 514557"/>
                <a:gd name="connsiteY3-232" fmla="*/ 54379 h 1374408"/>
                <a:gd name="connsiteX4-233" fmla="*/ 337060 w 514557"/>
                <a:gd name="connsiteY4-234" fmla="*/ 161534 h 1374408"/>
                <a:gd name="connsiteX5-235" fmla="*/ 323294 w 514557"/>
                <a:gd name="connsiteY5-236" fmla="*/ 7570 h 1374408"/>
                <a:gd name="connsiteX6-237" fmla="*/ 270907 w 514557"/>
                <a:gd name="connsiteY6-238" fmla="*/ 431433 h 1374408"/>
                <a:gd name="connsiteX7-239" fmla="*/ 8969 w 514557"/>
                <a:gd name="connsiteY7-240" fmla="*/ 269508 h 1374408"/>
                <a:gd name="connsiteX8-241" fmla="*/ 251857 w 514557"/>
                <a:gd name="connsiteY8-242" fmla="*/ 502870 h 1374408"/>
                <a:gd name="connsiteX9-243" fmla="*/ 228044 w 514557"/>
                <a:gd name="connsiteY9-244" fmla="*/ 1374408 h 1374408"/>
                <a:gd name="connsiteX0-245" fmla="*/ 228044 w 514072"/>
                <a:gd name="connsiteY0-246" fmla="*/ 1374408 h 1374408"/>
                <a:gd name="connsiteX1-247" fmla="*/ 351869 w 514072"/>
                <a:gd name="connsiteY1-248" fmla="*/ 1369645 h 1374408"/>
                <a:gd name="connsiteX2-249" fmla="*/ 341822 w 514072"/>
                <a:gd name="connsiteY2-250" fmla="*/ 196460 h 1374408"/>
                <a:gd name="connsiteX3-251" fmla="*/ 514066 w 514072"/>
                <a:gd name="connsiteY3-252" fmla="*/ 54379 h 1374408"/>
                <a:gd name="connsiteX4-253" fmla="*/ 337060 w 514072"/>
                <a:gd name="connsiteY4-254" fmla="*/ 161534 h 1374408"/>
                <a:gd name="connsiteX5-255" fmla="*/ 323294 w 514072"/>
                <a:gd name="connsiteY5-256" fmla="*/ 7570 h 1374408"/>
                <a:gd name="connsiteX6-257" fmla="*/ 270907 w 514072"/>
                <a:gd name="connsiteY6-258" fmla="*/ 431433 h 1374408"/>
                <a:gd name="connsiteX7-259" fmla="*/ 8969 w 514072"/>
                <a:gd name="connsiteY7-260" fmla="*/ 269508 h 1374408"/>
                <a:gd name="connsiteX8-261" fmla="*/ 251857 w 514072"/>
                <a:gd name="connsiteY8-262" fmla="*/ 502870 h 1374408"/>
                <a:gd name="connsiteX9-263" fmla="*/ 228044 w 514072"/>
                <a:gd name="connsiteY9-264" fmla="*/ 1374408 h 1374408"/>
                <a:gd name="connsiteX0-265" fmla="*/ 228044 w 514072"/>
                <a:gd name="connsiteY0-266" fmla="*/ 1374408 h 1374408"/>
                <a:gd name="connsiteX1-267" fmla="*/ 351869 w 514072"/>
                <a:gd name="connsiteY1-268" fmla="*/ 1369645 h 1374408"/>
                <a:gd name="connsiteX2-269" fmla="*/ 341822 w 514072"/>
                <a:gd name="connsiteY2-270" fmla="*/ 196460 h 1374408"/>
                <a:gd name="connsiteX3-271" fmla="*/ 514066 w 514072"/>
                <a:gd name="connsiteY3-272" fmla="*/ 54379 h 1374408"/>
                <a:gd name="connsiteX4-273" fmla="*/ 337060 w 514072"/>
                <a:gd name="connsiteY4-274" fmla="*/ 161534 h 1374408"/>
                <a:gd name="connsiteX5-275" fmla="*/ 323294 w 514072"/>
                <a:gd name="connsiteY5-276" fmla="*/ 7570 h 1374408"/>
                <a:gd name="connsiteX6-277" fmla="*/ 270907 w 514072"/>
                <a:gd name="connsiteY6-278" fmla="*/ 431433 h 1374408"/>
                <a:gd name="connsiteX7-279" fmla="*/ 8969 w 514072"/>
                <a:gd name="connsiteY7-280" fmla="*/ 269508 h 1374408"/>
                <a:gd name="connsiteX8-281" fmla="*/ 251857 w 514072"/>
                <a:gd name="connsiteY8-282" fmla="*/ 502870 h 1374408"/>
                <a:gd name="connsiteX9-283" fmla="*/ 228044 w 514072"/>
                <a:gd name="connsiteY9-284" fmla="*/ 1374408 h 1374408"/>
                <a:gd name="connsiteX0-285" fmla="*/ 228044 w 514072"/>
                <a:gd name="connsiteY0-286" fmla="*/ 1374408 h 1374408"/>
                <a:gd name="connsiteX1-287" fmla="*/ 351869 w 514072"/>
                <a:gd name="connsiteY1-288" fmla="*/ 1369645 h 1374408"/>
                <a:gd name="connsiteX2-289" fmla="*/ 341822 w 514072"/>
                <a:gd name="connsiteY2-290" fmla="*/ 196460 h 1374408"/>
                <a:gd name="connsiteX3-291" fmla="*/ 514066 w 514072"/>
                <a:gd name="connsiteY3-292" fmla="*/ 54379 h 1374408"/>
                <a:gd name="connsiteX4-293" fmla="*/ 337060 w 514072"/>
                <a:gd name="connsiteY4-294" fmla="*/ 161534 h 1374408"/>
                <a:gd name="connsiteX5-295" fmla="*/ 323294 w 514072"/>
                <a:gd name="connsiteY5-296" fmla="*/ 7570 h 1374408"/>
                <a:gd name="connsiteX6-297" fmla="*/ 270907 w 514072"/>
                <a:gd name="connsiteY6-298" fmla="*/ 431433 h 1374408"/>
                <a:gd name="connsiteX7-299" fmla="*/ 8969 w 514072"/>
                <a:gd name="connsiteY7-300" fmla="*/ 269508 h 1374408"/>
                <a:gd name="connsiteX8-301" fmla="*/ 251857 w 514072"/>
                <a:gd name="connsiteY8-302" fmla="*/ 502870 h 1374408"/>
                <a:gd name="connsiteX9-303" fmla="*/ 228044 w 514072"/>
                <a:gd name="connsiteY9-304" fmla="*/ 1374408 h 1374408"/>
                <a:gd name="connsiteX0-305" fmla="*/ 219075 w 505103"/>
                <a:gd name="connsiteY0-306" fmla="*/ 1374408 h 1374408"/>
                <a:gd name="connsiteX1-307" fmla="*/ 342900 w 505103"/>
                <a:gd name="connsiteY1-308" fmla="*/ 1369645 h 1374408"/>
                <a:gd name="connsiteX2-309" fmla="*/ 332853 w 505103"/>
                <a:gd name="connsiteY2-310" fmla="*/ 196460 h 1374408"/>
                <a:gd name="connsiteX3-311" fmla="*/ 505097 w 505103"/>
                <a:gd name="connsiteY3-312" fmla="*/ 54379 h 1374408"/>
                <a:gd name="connsiteX4-313" fmla="*/ 328091 w 505103"/>
                <a:gd name="connsiteY4-314" fmla="*/ 161534 h 1374408"/>
                <a:gd name="connsiteX5-315" fmla="*/ 314325 w 505103"/>
                <a:gd name="connsiteY5-316" fmla="*/ 7570 h 1374408"/>
                <a:gd name="connsiteX6-317" fmla="*/ 261938 w 505103"/>
                <a:gd name="connsiteY6-318" fmla="*/ 431433 h 1374408"/>
                <a:gd name="connsiteX7-319" fmla="*/ 0 w 505103"/>
                <a:gd name="connsiteY7-320" fmla="*/ 269508 h 1374408"/>
                <a:gd name="connsiteX8-321" fmla="*/ 242888 w 505103"/>
                <a:gd name="connsiteY8-322" fmla="*/ 502870 h 1374408"/>
                <a:gd name="connsiteX9-323" fmla="*/ 219075 w 505103"/>
                <a:gd name="connsiteY9-324" fmla="*/ 1374408 h 1374408"/>
                <a:gd name="connsiteX0-325" fmla="*/ 219075 w 505103"/>
                <a:gd name="connsiteY0-326" fmla="*/ 1523547 h 1523547"/>
                <a:gd name="connsiteX1-327" fmla="*/ 342900 w 505103"/>
                <a:gd name="connsiteY1-328" fmla="*/ 1518784 h 1523547"/>
                <a:gd name="connsiteX2-329" fmla="*/ 332853 w 505103"/>
                <a:gd name="connsiteY2-330" fmla="*/ 345599 h 1523547"/>
                <a:gd name="connsiteX3-331" fmla="*/ 505097 w 505103"/>
                <a:gd name="connsiteY3-332" fmla="*/ 203518 h 1523547"/>
                <a:gd name="connsiteX4-333" fmla="*/ 328091 w 505103"/>
                <a:gd name="connsiteY4-334" fmla="*/ 310673 h 1523547"/>
                <a:gd name="connsiteX5-335" fmla="*/ 307975 w 505103"/>
                <a:gd name="connsiteY5-336" fmla="*/ 4309 h 1523547"/>
                <a:gd name="connsiteX6-337" fmla="*/ 261938 w 505103"/>
                <a:gd name="connsiteY6-338" fmla="*/ 580572 h 1523547"/>
                <a:gd name="connsiteX7-339" fmla="*/ 0 w 505103"/>
                <a:gd name="connsiteY7-340" fmla="*/ 418647 h 1523547"/>
                <a:gd name="connsiteX8-341" fmla="*/ 242888 w 505103"/>
                <a:gd name="connsiteY8-342" fmla="*/ 652009 h 1523547"/>
                <a:gd name="connsiteX9-343" fmla="*/ 219075 w 505103"/>
                <a:gd name="connsiteY9-344" fmla="*/ 1523547 h 1523547"/>
                <a:gd name="connsiteX0-345" fmla="*/ 219075 w 505103"/>
                <a:gd name="connsiteY0-346" fmla="*/ 1523547 h 1523547"/>
                <a:gd name="connsiteX1-347" fmla="*/ 342900 w 505103"/>
                <a:gd name="connsiteY1-348" fmla="*/ 1518784 h 1523547"/>
                <a:gd name="connsiteX2-349" fmla="*/ 332853 w 505103"/>
                <a:gd name="connsiteY2-350" fmla="*/ 345599 h 1523547"/>
                <a:gd name="connsiteX3-351" fmla="*/ 505097 w 505103"/>
                <a:gd name="connsiteY3-352" fmla="*/ 203518 h 1523547"/>
                <a:gd name="connsiteX4-353" fmla="*/ 328091 w 505103"/>
                <a:gd name="connsiteY4-354" fmla="*/ 310673 h 1523547"/>
                <a:gd name="connsiteX5-355" fmla="*/ 307975 w 505103"/>
                <a:gd name="connsiteY5-356" fmla="*/ 4309 h 1523547"/>
                <a:gd name="connsiteX6-357" fmla="*/ 261938 w 505103"/>
                <a:gd name="connsiteY6-358" fmla="*/ 580572 h 1523547"/>
                <a:gd name="connsiteX7-359" fmla="*/ 0 w 505103"/>
                <a:gd name="connsiteY7-360" fmla="*/ 418647 h 1523547"/>
                <a:gd name="connsiteX8-361" fmla="*/ 242888 w 505103"/>
                <a:gd name="connsiteY8-362" fmla="*/ 652009 h 1523547"/>
                <a:gd name="connsiteX9-363" fmla="*/ 219075 w 505103"/>
                <a:gd name="connsiteY9-364" fmla="*/ 1523547 h 15235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85" y="connsiteY7-86"/>
                </a:cxn>
                <a:cxn ang="0">
                  <a:pos x="connsiteX8-103" y="connsiteY8-104"/>
                </a:cxn>
                <a:cxn ang="0">
                  <a:pos x="connsiteX9-123" y="connsiteY9-124"/>
                </a:cxn>
              </a:cxnLst>
              <a:rect l="l" t="t" r="r" b="b"/>
              <a:pathLst>
                <a:path w="505103" h="1523547">
                  <a:moveTo>
                    <a:pt x="219075" y="1523547"/>
                  </a:moveTo>
                  <a:lnTo>
                    <a:pt x="342900" y="1518784"/>
                  </a:lnTo>
                  <a:cubicBezTo>
                    <a:pt x="361069" y="1325634"/>
                    <a:pt x="335321" y="546951"/>
                    <a:pt x="332853" y="345599"/>
                  </a:cubicBezTo>
                  <a:cubicBezTo>
                    <a:pt x="430133" y="312919"/>
                    <a:pt x="505891" y="209339"/>
                    <a:pt x="505097" y="203518"/>
                  </a:cubicBezTo>
                  <a:cubicBezTo>
                    <a:pt x="504303" y="197697"/>
                    <a:pt x="330121" y="340699"/>
                    <a:pt x="328091" y="310673"/>
                  </a:cubicBezTo>
                  <a:cubicBezTo>
                    <a:pt x="326061" y="280647"/>
                    <a:pt x="319000" y="-40674"/>
                    <a:pt x="307975" y="4309"/>
                  </a:cubicBezTo>
                  <a:cubicBezTo>
                    <a:pt x="303213" y="167822"/>
                    <a:pt x="279400" y="439284"/>
                    <a:pt x="261938" y="580572"/>
                  </a:cubicBezTo>
                  <a:cubicBezTo>
                    <a:pt x="165100" y="555172"/>
                    <a:pt x="107157" y="513104"/>
                    <a:pt x="0" y="418647"/>
                  </a:cubicBezTo>
                  <a:cubicBezTo>
                    <a:pt x="51594" y="519453"/>
                    <a:pt x="161925" y="574222"/>
                    <a:pt x="242888" y="652009"/>
                  </a:cubicBezTo>
                  <a:lnTo>
                    <a:pt x="219075" y="1523547"/>
                  </a:lnTo>
                  <a:close/>
                </a:path>
              </a:pathLst>
            </a:custGeom>
            <a:solidFill>
              <a:srgbClr val="5D5845"/>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2" name="任意多边形: 形状 171"/>
            <p:cNvSpPr/>
            <p:nvPr/>
          </p:nvSpPr>
          <p:spPr bwMode="auto">
            <a:xfrm>
              <a:off x="10692119" y="3829078"/>
              <a:ext cx="1009652" cy="1091587"/>
            </a:xfrm>
            <a:custGeom>
              <a:avLst/>
              <a:gdLst>
                <a:gd name="connsiteX0" fmla="*/ 600075 w 1200150"/>
                <a:gd name="connsiteY0" fmla="*/ 0 h 1512888"/>
                <a:gd name="connsiteX1" fmla="*/ 785813 w 1200150"/>
                <a:gd name="connsiteY1" fmla="*/ 217488 h 1512888"/>
                <a:gd name="connsiteX2" fmla="*/ 669925 w 1200150"/>
                <a:gd name="connsiteY2" fmla="*/ 217488 h 1512888"/>
                <a:gd name="connsiteX3" fmla="*/ 879475 w 1200150"/>
                <a:gd name="connsiteY3" fmla="*/ 463550 h 1512888"/>
                <a:gd name="connsiteX4" fmla="*/ 719137 w 1200150"/>
                <a:gd name="connsiteY4" fmla="*/ 463550 h 1512888"/>
                <a:gd name="connsiteX5" fmla="*/ 968375 w 1200150"/>
                <a:gd name="connsiteY5" fmla="*/ 747713 h 1512888"/>
                <a:gd name="connsiteX6" fmla="*/ 735013 w 1200150"/>
                <a:gd name="connsiteY6" fmla="*/ 747713 h 1512888"/>
                <a:gd name="connsiteX7" fmla="*/ 1109663 w 1200150"/>
                <a:gd name="connsiteY7" fmla="*/ 1189038 h 1512888"/>
                <a:gd name="connsiteX8" fmla="*/ 927100 w 1200150"/>
                <a:gd name="connsiteY8" fmla="*/ 1189038 h 1512888"/>
                <a:gd name="connsiteX9" fmla="*/ 1200150 w 1200150"/>
                <a:gd name="connsiteY9" fmla="*/ 1512888 h 1512888"/>
                <a:gd name="connsiteX10" fmla="*/ 0 w 1200150"/>
                <a:gd name="connsiteY10" fmla="*/ 1512888 h 1512888"/>
                <a:gd name="connsiteX11" fmla="*/ 273050 w 1200150"/>
                <a:gd name="connsiteY11" fmla="*/ 1189038 h 1512888"/>
                <a:gd name="connsiteX12" fmla="*/ 90487 w 1200150"/>
                <a:gd name="connsiteY12" fmla="*/ 1189038 h 1512888"/>
                <a:gd name="connsiteX13" fmla="*/ 468313 w 1200150"/>
                <a:gd name="connsiteY13" fmla="*/ 747713 h 1512888"/>
                <a:gd name="connsiteX14" fmla="*/ 230187 w 1200150"/>
                <a:gd name="connsiteY14" fmla="*/ 747713 h 1512888"/>
                <a:gd name="connsiteX15" fmla="*/ 484187 w 1200150"/>
                <a:gd name="connsiteY15" fmla="*/ 463550 h 1512888"/>
                <a:gd name="connsiteX16" fmla="*/ 320675 w 1200150"/>
                <a:gd name="connsiteY16" fmla="*/ 463550 h 1512888"/>
                <a:gd name="connsiteX17" fmla="*/ 528637 w 1200150"/>
                <a:gd name="connsiteY17" fmla="*/ 217488 h 1512888"/>
                <a:gd name="connsiteX18" fmla="*/ 414337 w 1200150"/>
                <a:gd name="connsiteY18" fmla="*/ 217488 h 1512888"/>
                <a:gd name="connsiteX0-1" fmla="*/ 600075 w 1200150"/>
                <a:gd name="connsiteY0-2" fmla="*/ 0 h 1512888"/>
                <a:gd name="connsiteX1-3" fmla="*/ 785813 w 1200150"/>
                <a:gd name="connsiteY1-4" fmla="*/ 217488 h 1512888"/>
                <a:gd name="connsiteX2-5" fmla="*/ 669925 w 1200150"/>
                <a:gd name="connsiteY2-6" fmla="*/ 217488 h 1512888"/>
                <a:gd name="connsiteX3-7" fmla="*/ 879475 w 1200150"/>
                <a:gd name="connsiteY3-8" fmla="*/ 463550 h 1512888"/>
                <a:gd name="connsiteX4-9" fmla="*/ 719137 w 1200150"/>
                <a:gd name="connsiteY4-10" fmla="*/ 463550 h 1512888"/>
                <a:gd name="connsiteX5-11" fmla="*/ 968375 w 1200150"/>
                <a:gd name="connsiteY5-12" fmla="*/ 747713 h 1512888"/>
                <a:gd name="connsiteX6-13" fmla="*/ 735013 w 1200150"/>
                <a:gd name="connsiteY6-14" fmla="*/ 747713 h 1512888"/>
                <a:gd name="connsiteX7-15" fmla="*/ 1109663 w 1200150"/>
                <a:gd name="connsiteY7-16" fmla="*/ 1189038 h 1512888"/>
                <a:gd name="connsiteX8-17" fmla="*/ 927100 w 1200150"/>
                <a:gd name="connsiteY8-18" fmla="*/ 1189038 h 1512888"/>
                <a:gd name="connsiteX9-19" fmla="*/ 1200150 w 1200150"/>
                <a:gd name="connsiteY9-20" fmla="*/ 1512888 h 1512888"/>
                <a:gd name="connsiteX10-21" fmla="*/ 0 w 1200150"/>
                <a:gd name="connsiteY10-22" fmla="*/ 1512888 h 1512888"/>
                <a:gd name="connsiteX11-23" fmla="*/ 273050 w 1200150"/>
                <a:gd name="connsiteY11-24" fmla="*/ 1189038 h 1512888"/>
                <a:gd name="connsiteX12-25" fmla="*/ 90487 w 1200150"/>
                <a:gd name="connsiteY12-26" fmla="*/ 1189038 h 1512888"/>
                <a:gd name="connsiteX13-27" fmla="*/ 468313 w 1200150"/>
                <a:gd name="connsiteY13-28" fmla="*/ 747713 h 1512888"/>
                <a:gd name="connsiteX14-29" fmla="*/ 230187 w 1200150"/>
                <a:gd name="connsiteY14-30" fmla="*/ 747713 h 1512888"/>
                <a:gd name="connsiteX15-31" fmla="*/ 484187 w 1200150"/>
                <a:gd name="connsiteY15-32" fmla="*/ 463550 h 1512888"/>
                <a:gd name="connsiteX16-33" fmla="*/ 320675 w 1200150"/>
                <a:gd name="connsiteY16-34" fmla="*/ 463550 h 1512888"/>
                <a:gd name="connsiteX17-35" fmla="*/ 528637 w 1200150"/>
                <a:gd name="connsiteY17-36" fmla="*/ 217488 h 1512888"/>
                <a:gd name="connsiteX18-37" fmla="*/ 414337 w 1200150"/>
                <a:gd name="connsiteY18-38" fmla="*/ 217488 h 1512888"/>
                <a:gd name="connsiteX19" fmla="*/ 600075 w 1200150"/>
                <a:gd name="connsiteY19" fmla="*/ 0 h 1512888"/>
                <a:gd name="connsiteX0-39" fmla="*/ 600075 w 1200150"/>
                <a:gd name="connsiteY0-40" fmla="*/ 0 h 1512888"/>
                <a:gd name="connsiteX1-41" fmla="*/ 785813 w 1200150"/>
                <a:gd name="connsiteY1-42" fmla="*/ 217488 h 1512888"/>
                <a:gd name="connsiteX2-43" fmla="*/ 669925 w 1200150"/>
                <a:gd name="connsiteY2-44" fmla="*/ 217488 h 1512888"/>
                <a:gd name="connsiteX3-45" fmla="*/ 879475 w 1200150"/>
                <a:gd name="connsiteY3-46" fmla="*/ 463550 h 1512888"/>
                <a:gd name="connsiteX4-47" fmla="*/ 719137 w 1200150"/>
                <a:gd name="connsiteY4-48" fmla="*/ 463550 h 1512888"/>
                <a:gd name="connsiteX5-49" fmla="*/ 968375 w 1200150"/>
                <a:gd name="connsiteY5-50" fmla="*/ 747713 h 1512888"/>
                <a:gd name="connsiteX6-51" fmla="*/ 735013 w 1200150"/>
                <a:gd name="connsiteY6-52" fmla="*/ 747713 h 1512888"/>
                <a:gd name="connsiteX7-53" fmla="*/ 1109663 w 1200150"/>
                <a:gd name="connsiteY7-54" fmla="*/ 1189038 h 1512888"/>
                <a:gd name="connsiteX8-55" fmla="*/ 927100 w 1200150"/>
                <a:gd name="connsiteY8-56" fmla="*/ 1189038 h 1512888"/>
                <a:gd name="connsiteX9-57" fmla="*/ 1200150 w 1200150"/>
                <a:gd name="connsiteY9-58" fmla="*/ 1512888 h 1512888"/>
                <a:gd name="connsiteX10-59" fmla="*/ 0 w 1200150"/>
                <a:gd name="connsiteY10-60" fmla="*/ 1512888 h 1512888"/>
                <a:gd name="connsiteX11-61" fmla="*/ 273050 w 1200150"/>
                <a:gd name="connsiteY11-62" fmla="*/ 1189038 h 1512888"/>
                <a:gd name="connsiteX12-63" fmla="*/ 90487 w 1200150"/>
                <a:gd name="connsiteY12-64" fmla="*/ 1189038 h 1512888"/>
                <a:gd name="connsiteX13-65" fmla="*/ 468313 w 1200150"/>
                <a:gd name="connsiteY13-66" fmla="*/ 747713 h 1512888"/>
                <a:gd name="connsiteX14-67" fmla="*/ 230187 w 1200150"/>
                <a:gd name="connsiteY14-68" fmla="*/ 747713 h 1512888"/>
                <a:gd name="connsiteX15-69" fmla="*/ 484187 w 1200150"/>
                <a:gd name="connsiteY15-70" fmla="*/ 463550 h 1512888"/>
                <a:gd name="connsiteX16-71" fmla="*/ 320675 w 1200150"/>
                <a:gd name="connsiteY16-72" fmla="*/ 463550 h 1512888"/>
                <a:gd name="connsiteX17-73" fmla="*/ 528637 w 1200150"/>
                <a:gd name="connsiteY17-74" fmla="*/ 217488 h 1512888"/>
                <a:gd name="connsiteX18-75" fmla="*/ 414337 w 1200150"/>
                <a:gd name="connsiteY18-76" fmla="*/ 217488 h 1512888"/>
                <a:gd name="connsiteX19-77" fmla="*/ 600075 w 1200150"/>
                <a:gd name="connsiteY19-78" fmla="*/ 0 h 1512888"/>
                <a:gd name="connsiteX0-79" fmla="*/ 600075 w 1200150"/>
                <a:gd name="connsiteY0-80" fmla="*/ 0 h 1512888"/>
                <a:gd name="connsiteX1-81" fmla="*/ 785813 w 1200150"/>
                <a:gd name="connsiteY1-82" fmla="*/ 217488 h 1512888"/>
                <a:gd name="connsiteX2-83" fmla="*/ 669925 w 1200150"/>
                <a:gd name="connsiteY2-84" fmla="*/ 217488 h 1512888"/>
                <a:gd name="connsiteX3-85" fmla="*/ 879475 w 1200150"/>
                <a:gd name="connsiteY3-86" fmla="*/ 463550 h 1512888"/>
                <a:gd name="connsiteX4-87" fmla="*/ 719137 w 1200150"/>
                <a:gd name="connsiteY4-88" fmla="*/ 463550 h 1512888"/>
                <a:gd name="connsiteX5-89" fmla="*/ 968375 w 1200150"/>
                <a:gd name="connsiteY5-90" fmla="*/ 747713 h 1512888"/>
                <a:gd name="connsiteX6-91" fmla="*/ 735013 w 1200150"/>
                <a:gd name="connsiteY6-92" fmla="*/ 747713 h 1512888"/>
                <a:gd name="connsiteX7-93" fmla="*/ 1109663 w 1200150"/>
                <a:gd name="connsiteY7-94" fmla="*/ 1189038 h 1512888"/>
                <a:gd name="connsiteX8-95" fmla="*/ 927100 w 1200150"/>
                <a:gd name="connsiteY8-96" fmla="*/ 1189038 h 1512888"/>
                <a:gd name="connsiteX9-97" fmla="*/ 1200150 w 1200150"/>
                <a:gd name="connsiteY9-98" fmla="*/ 1512888 h 1512888"/>
                <a:gd name="connsiteX10-99" fmla="*/ 0 w 1200150"/>
                <a:gd name="connsiteY10-100" fmla="*/ 1512888 h 1512888"/>
                <a:gd name="connsiteX11-101" fmla="*/ 273050 w 1200150"/>
                <a:gd name="connsiteY11-102" fmla="*/ 1189038 h 1512888"/>
                <a:gd name="connsiteX12-103" fmla="*/ 90487 w 1200150"/>
                <a:gd name="connsiteY12-104" fmla="*/ 1189038 h 1512888"/>
                <a:gd name="connsiteX13-105" fmla="*/ 468313 w 1200150"/>
                <a:gd name="connsiteY13-106" fmla="*/ 747713 h 1512888"/>
                <a:gd name="connsiteX14-107" fmla="*/ 230187 w 1200150"/>
                <a:gd name="connsiteY14-108" fmla="*/ 747713 h 1512888"/>
                <a:gd name="connsiteX15-109" fmla="*/ 484187 w 1200150"/>
                <a:gd name="connsiteY15-110" fmla="*/ 463550 h 1512888"/>
                <a:gd name="connsiteX16-111" fmla="*/ 320675 w 1200150"/>
                <a:gd name="connsiteY16-112" fmla="*/ 463550 h 1512888"/>
                <a:gd name="connsiteX17-113" fmla="*/ 528637 w 1200150"/>
                <a:gd name="connsiteY17-114" fmla="*/ 217488 h 1512888"/>
                <a:gd name="connsiteX18-115" fmla="*/ 414337 w 1200150"/>
                <a:gd name="connsiteY18-116" fmla="*/ 217488 h 1512888"/>
                <a:gd name="connsiteX19-117" fmla="*/ 600075 w 1200150"/>
                <a:gd name="connsiteY19-118" fmla="*/ 0 h 1512888"/>
                <a:gd name="connsiteX0-119" fmla="*/ 600075 w 1200150"/>
                <a:gd name="connsiteY0-120" fmla="*/ 0 h 1512888"/>
                <a:gd name="connsiteX1-121" fmla="*/ 785813 w 1200150"/>
                <a:gd name="connsiteY1-122" fmla="*/ 217488 h 1512888"/>
                <a:gd name="connsiteX2-123" fmla="*/ 669925 w 1200150"/>
                <a:gd name="connsiteY2-124" fmla="*/ 217488 h 1512888"/>
                <a:gd name="connsiteX3-125" fmla="*/ 879475 w 1200150"/>
                <a:gd name="connsiteY3-126" fmla="*/ 463550 h 1512888"/>
                <a:gd name="connsiteX4-127" fmla="*/ 719137 w 1200150"/>
                <a:gd name="connsiteY4-128" fmla="*/ 463550 h 1512888"/>
                <a:gd name="connsiteX5-129" fmla="*/ 968375 w 1200150"/>
                <a:gd name="connsiteY5-130" fmla="*/ 747713 h 1512888"/>
                <a:gd name="connsiteX6-131" fmla="*/ 735013 w 1200150"/>
                <a:gd name="connsiteY6-132" fmla="*/ 747713 h 1512888"/>
                <a:gd name="connsiteX7-133" fmla="*/ 1109663 w 1200150"/>
                <a:gd name="connsiteY7-134" fmla="*/ 1189038 h 1512888"/>
                <a:gd name="connsiteX8-135" fmla="*/ 927100 w 1200150"/>
                <a:gd name="connsiteY8-136" fmla="*/ 1189038 h 1512888"/>
                <a:gd name="connsiteX9-137" fmla="*/ 1200150 w 1200150"/>
                <a:gd name="connsiteY9-138" fmla="*/ 1512888 h 1512888"/>
                <a:gd name="connsiteX10-139" fmla="*/ 0 w 1200150"/>
                <a:gd name="connsiteY10-140" fmla="*/ 1512888 h 1512888"/>
                <a:gd name="connsiteX11-141" fmla="*/ 273050 w 1200150"/>
                <a:gd name="connsiteY11-142" fmla="*/ 1189038 h 1512888"/>
                <a:gd name="connsiteX12-143" fmla="*/ 90487 w 1200150"/>
                <a:gd name="connsiteY12-144" fmla="*/ 1189038 h 1512888"/>
                <a:gd name="connsiteX13-145" fmla="*/ 468313 w 1200150"/>
                <a:gd name="connsiteY13-146" fmla="*/ 747713 h 1512888"/>
                <a:gd name="connsiteX14-147" fmla="*/ 230187 w 1200150"/>
                <a:gd name="connsiteY14-148" fmla="*/ 747713 h 1512888"/>
                <a:gd name="connsiteX15-149" fmla="*/ 484187 w 1200150"/>
                <a:gd name="connsiteY15-150" fmla="*/ 463550 h 1512888"/>
                <a:gd name="connsiteX16-151" fmla="*/ 320675 w 1200150"/>
                <a:gd name="connsiteY16-152" fmla="*/ 463550 h 1512888"/>
                <a:gd name="connsiteX17-153" fmla="*/ 528637 w 1200150"/>
                <a:gd name="connsiteY17-154" fmla="*/ 217488 h 1512888"/>
                <a:gd name="connsiteX18-155" fmla="*/ 414337 w 1200150"/>
                <a:gd name="connsiteY18-156" fmla="*/ 217488 h 1512888"/>
                <a:gd name="connsiteX19-157" fmla="*/ 600075 w 1200150"/>
                <a:gd name="connsiteY19-158" fmla="*/ 0 h 1512888"/>
                <a:gd name="connsiteX0-159" fmla="*/ 600075 w 1200150"/>
                <a:gd name="connsiteY0-160" fmla="*/ 0 h 1512888"/>
                <a:gd name="connsiteX1-161" fmla="*/ 785813 w 1200150"/>
                <a:gd name="connsiteY1-162" fmla="*/ 217488 h 1512888"/>
                <a:gd name="connsiteX2-163" fmla="*/ 669925 w 1200150"/>
                <a:gd name="connsiteY2-164" fmla="*/ 217488 h 1512888"/>
                <a:gd name="connsiteX3-165" fmla="*/ 879475 w 1200150"/>
                <a:gd name="connsiteY3-166" fmla="*/ 463550 h 1512888"/>
                <a:gd name="connsiteX4-167" fmla="*/ 719137 w 1200150"/>
                <a:gd name="connsiteY4-168" fmla="*/ 463550 h 1512888"/>
                <a:gd name="connsiteX5-169" fmla="*/ 968375 w 1200150"/>
                <a:gd name="connsiteY5-170" fmla="*/ 747713 h 1512888"/>
                <a:gd name="connsiteX6-171" fmla="*/ 735013 w 1200150"/>
                <a:gd name="connsiteY6-172" fmla="*/ 747713 h 1512888"/>
                <a:gd name="connsiteX7-173" fmla="*/ 1109663 w 1200150"/>
                <a:gd name="connsiteY7-174" fmla="*/ 1189038 h 1512888"/>
                <a:gd name="connsiteX8-175" fmla="*/ 927100 w 1200150"/>
                <a:gd name="connsiteY8-176" fmla="*/ 1189038 h 1512888"/>
                <a:gd name="connsiteX9-177" fmla="*/ 1200150 w 1200150"/>
                <a:gd name="connsiteY9-178" fmla="*/ 1512888 h 1512888"/>
                <a:gd name="connsiteX10-179" fmla="*/ 0 w 1200150"/>
                <a:gd name="connsiteY10-180" fmla="*/ 1512888 h 1512888"/>
                <a:gd name="connsiteX11-181" fmla="*/ 273050 w 1200150"/>
                <a:gd name="connsiteY11-182" fmla="*/ 1189038 h 1512888"/>
                <a:gd name="connsiteX12-183" fmla="*/ 90487 w 1200150"/>
                <a:gd name="connsiteY12-184" fmla="*/ 1189038 h 1512888"/>
                <a:gd name="connsiteX13-185" fmla="*/ 468313 w 1200150"/>
                <a:gd name="connsiteY13-186" fmla="*/ 747713 h 1512888"/>
                <a:gd name="connsiteX14-187" fmla="*/ 230187 w 1200150"/>
                <a:gd name="connsiteY14-188" fmla="*/ 747713 h 1512888"/>
                <a:gd name="connsiteX15-189" fmla="*/ 484187 w 1200150"/>
                <a:gd name="connsiteY15-190" fmla="*/ 463550 h 1512888"/>
                <a:gd name="connsiteX16-191" fmla="*/ 320675 w 1200150"/>
                <a:gd name="connsiteY16-192" fmla="*/ 463550 h 1512888"/>
                <a:gd name="connsiteX17-193" fmla="*/ 528637 w 1200150"/>
                <a:gd name="connsiteY17-194" fmla="*/ 217488 h 1512888"/>
                <a:gd name="connsiteX18-195" fmla="*/ 414337 w 1200150"/>
                <a:gd name="connsiteY18-196" fmla="*/ 217488 h 1512888"/>
                <a:gd name="connsiteX19-197" fmla="*/ 600075 w 1200150"/>
                <a:gd name="connsiteY19-198" fmla="*/ 0 h 1512888"/>
                <a:gd name="connsiteX0-199" fmla="*/ 600075 w 1200150"/>
                <a:gd name="connsiteY0-200" fmla="*/ 0 h 1512888"/>
                <a:gd name="connsiteX1-201" fmla="*/ 785813 w 1200150"/>
                <a:gd name="connsiteY1-202" fmla="*/ 217488 h 1512888"/>
                <a:gd name="connsiteX2-203" fmla="*/ 669925 w 1200150"/>
                <a:gd name="connsiteY2-204" fmla="*/ 217488 h 1512888"/>
                <a:gd name="connsiteX3-205" fmla="*/ 879475 w 1200150"/>
                <a:gd name="connsiteY3-206" fmla="*/ 463550 h 1512888"/>
                <a:gd name="connsiteX4-207" fmla="*/ 719137 w 1200150"/>
                <a:gd name="connsiteY4-208" fmla="*/ 463550 h 1512888"/>
                <a:gd name="connsiteX5-209" fmla="*/ 968375 w 1200150"/>
                <a:gd name="connsiteY5-210" fmla="*/ 747713 h 1512888"/>
                <a:gd name="connsiteX6-211" fmla="*/ 735013 w 1200150"/>
                <a:gd name="connsiteY6-212" fmla="*/ 747713 h 1512888"/>
                <a:gd name="connsiteX7-213" fmla="*/ 1109663 w 1200150"/>
                <a:gd name="connsiteY7-214" fmla="*/ 1189038 h 1512888"/>
                <a:gd name="connsiteX8-215" fmla="*/ 927100 w 1200150"/>
                <a:gd name="connsiteY8-216" fmla="*/ 1189038 h 1512888"/>
                <a:gd name="connsiteX9-217" fmla="*/ 1200150 w 1200150"/>
                <a:gd name="connsiteY9-218" fmla="*/ 1512888 h 1512888"/>
                <a:gd name="connsiteX10-219" fmla="*/ 0 w 1200150"/>
                <a:gd name="connsiteY10-220" fmla="*/ 1512888 h 1512888"/>
                <a:gd name="connsiteX11-221" fmla="*/ 273050 w 1200150"/>
                <a:gd name="connsiteY11-222" fmla="*/ 1189038 h 1512888"/>
                <a:gd name="connsiteX12-223" fmla="*/ 90487 w 1200150"/>
                <a:gd name="connsiteY12-224" fmla="*/ 1189038 h 1512888"/>
                <a:gd name="connsiteX13-225" fmla="*/ 468313 w 1200150"/>
                <a:gd name="connsiteY13-226" fmla="*/ 747713 h 1512888"/>
                <a:gd name="connsiteX14-227" fmla="*/ 230187 w 1200150"/>
                <a:gd name="connsiteY14-228" fmla="*/ 747713 h 1512888"/>
                <a:gd name="connsiteX15-229" fmla="*/ 484187 w 1200150"/>
                <a:gd name="connsiteY15-230" fmla="*/ 463550 h 1512888"/>
                <a:gd name="connsiteX16-231" fmla="*/ 320675 w 1200150"/>
                <a:gd name="connsiteY16-232" fmla="*/ 463550 h 1512888"/>
                <a:gd name="connsiteX17-233" fmla="*/ 528637 w 1200150"/>
                <a:gd name="connsiteY17-234" fmla="*/ 217488 h 1512888"/>
                <a:gd name="connsiteX18-235" fmla="*/ 414337 w 1200150"/>
                <a:gd name="connsiteY18-236" fmla="*/ 217488 h 1512888"/>
                <a:gd name="connsiteX19-237" fmla="*/ 600075 w 1200150"/>
                <a:gd name="connsiteY19-238" fmla="*/ 0 h 1512888"/>
                <a:gd name="connsiteX0-239" fmla="*/ 600075 w 1200150"/>
                <a:gd name="connsiteY0-240" fmla="*/ 0 h 1512888"/>
                <a:gd name="connsiteX1-241" fmla="*/ 785813 w 1200150"/>
                <a:gd name="connsiteY1-242" fmla="*/ 217488 h 1512888"/>
                <a:gd name="connsiteX2-243" fmla="*/ 669925 w 1200150"/>
                <a:gd name="connsiteY2-244" fmla="*/ 217488 h 1512888"/>
                <a:gd name="connsiteX3-245" fmla="*/ 879475 w 1200150"/>
                <a:gd name="connsiteY3-246" fmla="*/ 463550 h 1512888"/>
                <a:gd name="connsiteX4-247" fmla="*/ 719137 w 1200150"/>
                <a:gd name="connsiteY4-248" fmla="*/ 463550 h 1512888"/>
                <a:gd name="connsiteX5-249" fmla="*/ 968375 w 1200150"/>
                <a:gd name="connsiteY5-250" fmla="*/ 747713 h 1512888"/>
                <a:gd name="connsiteX6-251" fmla="*/ 735013 w 1200150"/>
                <a:gd name="connsiteY6-252" fmla="*/ 747713 h 1512888"/>
                <a:gd name="connsiteX7-253" fmla="*/ 1109663 w 1200150"/>
                <a:gd name="connsiteY7-254" fmla="*/ 1189038 h 1512888"/>
                <a:gd name="connsiteX8-255" fmla="*/ 927100 w 1200150"/>
                <a:gd name="connsiteY8-256" fmla="*/ 1189038 h 1512888"/>
                <a:gd name="connsiteX9-257" fmla="*/ 1200150 w 1200150"/>
                <a:gd name="connsiteY9-258" fmla="*/ 1512888 h 1512888"/>
                <a:gd name="connsiteX10-259" fmla="*/ 0 w 1200150"/>
                <a:gd name="connsiteY10-260" fmla="*/ 1512888 h 1512888"/>
                <a:gd name="connsiteX11-261" fmla="*/ 273050 w 1200150"/>
                <a:gd name="connsiteY11-262" fmla="*/ 1189038 h 1512888"/>
                <a:gd name="connsiteX12-263" fmla="*/ 90487 w 1200150"/>
                <a:gd name="connsiteY12-264" fmla="*/ 1189038 h 1512888"/>
                <a:gd name="connsiteX13-265" fmla="*/ 468313 w 1200150"/>
                <a:gd name="connsiteY13-266" fmla="*/ 747713 h 1512888"/>
                <a:gd name="connsiteX14-267" fmla="*/ 230187 w 1200150"/>
                <a:gd name="connsiteY14-268" fmla="*/ 747713 h 1512888"/>
                <a:gd name="connsiteX15-269" fmla="*/ 484187 w 1200150"/>
                <a:gd name="connsiteY15-270" fmla="*/ 463550 h 1512888"/>
                <a:gd name="connsiteX16-271" fmla="*/ 320675 w 1200150"/>
                <a:gd name="connsiteY16-272" fmla="*/ 463550 h 1512888"/>
                <a:gd name="connsiteX17-273" fmla="*/ 528637 w 1200150"/>
                <a:gd name="connsiteY17-274" fmla="*/ 217488 h 1512888"/>
                <a:gd name="connsiteX18-275" fmla="*/ 414337 w 1200150"/>
                <a:gd name="connsiteY18-276" fmla="*/ 217488 h 1512888"/>
                <a:gd name="connsiteX19-277" fmla="*/ 600075 w 1200150"/>
                <a:gd name="connsiteY19-278" fmla="*/ 0 h 1512888"/>
                <a:gd name="connsiteX0-279" fmla="*/ 600075 w 1200150"/>
                <a:gd name="connsiteY0-280" fmla="*/ 0 h 1512888"/>
                <a:gd name="connsiteX1-281" fmla="*/ 785813 w 1200150"/>
                <a:gd name="connsiteY1-282" fmla="*/ 217488 h 1512888"/>
                <a:gd name="connsiteX2-283" fmla="*/ 669925 w 1200150"/>
                <a:gd name="connsiteY2-284" fmla="*/ 217488 h 1512888"/>
                <a:gd name="connsiteX3-285" fmla="*/ 879475 w 1200150"/>
                <a:gd name="connsiteY3-286" fmla="*/ 463550 h 1512888"/>
                <a:gd name="connsiteX4-287" fmla="*/ 719137 w 1200150"/>
                <a:gd name="connsiteY4-288" fmla="*/ 463550 h 1512888"/>
                <a:gd name="connsiteX5-289" fmla="*/ 968375 w 1200150"/>
                <a:gd name="connsiteY5-290" fmla="*/ 747713 h 1512888"/>
                <a:gd name="connsiteX6-291" fmla="*/ 735013 w 1200150"/>
                <a:gd name="connsiteY6-292" fmla="*/ 747713 h 1512888"/>
                <a:gd name="connsiteX7-293" fmla="*/ 1109663 w 1200150"/>
                <a:gd name="connsiteY7-294" fmla="*/ 1189038 h 1512888"/>
                <a:gd name="connsiteX8-295" fmla="*/ 927100 w 1200150"/>
                <a:gd name="connsiteY8-296" fmla="*/ 1189038 h 1512888"/>
                <a:gd name="connsiteX9-297" fmla="*/ 1200150 w 1200150"/>
                <a:gd name="connsiteY9-298" fmla="*/ 1512888 h 1512888"/>
                <a:gd name="connsiteX10-299" fmla="*/ 0 w 1200150"/>
                <a:gd name="connsiteY10-300" fmla="*/ 1512888 h 1512888"/>
                <a:gd name="connsiteX11-301" fmla="*/ 273050 w 1200150"/>
                <a:gd name="connsiteY11-302" fmla="*/ 1189038 h 1512888"/>
                <a:gd name="connsiteX12-303" fmla="*/ 90487 w 1200150"/>
                <a:gd name="connsiteY12-304" fmla="*/ 1189038 h 1512888"/>
                <a:gd name="connsiteX13-305" fmla="*/ 468313 w 1200150"/>
                <a:gd name="connsiteY13-306" fmla="*/ 747713 h 1512888"/>
                <a:gd name="connsiteX14-307" fmla="*/ 230187 w 1200150"/>
                <a:gd name="connsiteY14-308" fmla="*/ 747713 h 1512888"/>
                <a:gd name="connsiteX15-309" fmla="*/ 484187 w 1200150"/>
                <a:gd name="connsiteY15-310" fmla="*/ 463550 h 1512888"/>
                <a:gd name="connsiteX16-311" fmla="*/ 320675 w 1200150"/>
                <a:gd name="connsiteY16-312" fmla="*/ 463550 h 1512888"/>
                <a:gd name="connsiteX17-313" fmla="*/ 528637 w 1200150"/>
                <a:gd name="connsiteY17-314" fmla="*/ 217488 h 1512888"/>
                <a:gd name="connsiteX18-315" fmla="*/ 414337 w 1200150"/>
                <a:gd name="connsiteY18-316" fmla="*/ 217488 h 1512888"/>
                <a:gd name="connsiteX19-317" fmla="*/ 600075 w 1200150"/>
                <a:gd name="connsiteY19-318" fmla="*/ 0 h 1512888"/>
                <a:gd name="connsiteX0-319" fmla="*/ 600075 w 1200150"/>
                <a:gd name="connsiteY0-320" fmla="*/ 0 h 1512888"/>
                <a:gd name="connsiteX1-321" fmla="*/ 785813 w 1200150"/>
                <a:gd name="connsiteY1-322" fmla="*/ 217488 h 1512888"/>
                <a:gd name="connsiteX2-323" fmla="*/ 669925 w 1200150"/>
                <a:gd name="connsiteY2-324" fmla="*/ 217488 h 1512888"/>
                <a:gd name="connsiteX3-325" fmla="*/ 879475 w 1200150"/>
                <a:gd name="connsiteY3-326" fmla="*/ 463550 h 1512888"/>
                <a:gd name="connsiteX4-327" fmla="*/ 719137 w 1200150"/>
                <a:gd name="connsiteY4-328" fmla="*/ 463550 h 1512888"/>
                <a:gd name="connsiteX5-329" fmla="*/ 968375 w 1200150"/>
                <a:gd name="connsiteY5-330" fmla="*/ 747713 h 1512888"/>
                <a:gd name="connsiteX6-331" fmla="*/ 735013 w 1200150"/>
                <a:gd name="connsiteY6-332" fmla="*/ 747713 h 1512888"/>
                <a:gd name="connsiteX7-333" fmla="*/ 1109663 w 1200150"/>
                <a:gd name="connsiteY7-334" fmla="*/ 1189038 h 1512888"/>
                <a:gd name="connsiteX8-335" fmla="*/ 927100 w 1200150"/>
                <a:gd name="connsiteY8-336" fmla="*/ 1189038 h 1512888"/>
                <a:gd name="connsiteX9-337" fmla="*/ 1200150 w 1200150"/>
                <a:gd name="connsiteY9-338" fmla="*/ 1512888 h 1512888"/>
                <a:gd name="connsiteX10-339" fmla="*/ 0 w 1200150"/>
                <a:gd name="connsiteY10-340" fmla="*/ 1512888 h 1512888"/>
                <a:gd name="connsiteX11-341" fmla="*/ 273050 w 1200150"/>
                <a:gd name="connsiteY11-342" fmla="*/ 1189038 h 1512888"/>
                <a:gd name="connsiteX12-343" fmla="*/ 90487 w 1200150"/>
                <a:gd name="connsiteY12-344" fmla="*/ 1189038 h 1512888"/>
                <a:gd name="connsiteX13-345" fmla="*/ 468313 w 1200150"/>
                <a:gd name="connsiteY13-346" fmla="*/ 747713 h 1512888"/>
                <a:gd name="connsiteX14-347" fmla="*/ 230187 w 1200150"/>
                <a:gd name="connsiteY14-348" fmla="*/ 747713 h 1512888"/>
                <a:gd name="connsiteX15-349" fmla="*/ 484187 w 1200150"/>
                <a:gd name="connsiteY15-350" fmla="*/ 463550 h 1512888"/>
                <a:gd name="connsiteX16-351" fmla="*/ 320675 w 1200150"/>
                <a:gd name="connsiteY16-352" fmla="*/ 463550 h 1512888"/>
                <a:gd name="connsiteX17-353" fmla="*/ 528637 w 1200150"/>
                <a:gd name="connsiteY17-354" fmla="*/ 217488 h 1512888"/>
                <a:gd name="connsiteX18-355" fmla="*/ 414337 w 1200150"/>
                <a:gd name="connsiteY18-356" fmla="*/ 217488 h 1512888"/>
                <a:gd name="connsiteX19-357" fmla="*/ 600075 w 1200150"/>
                <a:gd name="connsiteY19-358" fmla="*/ 0 h 1512888"/>
                <a:gd name="connsiteX0-359" fmla="*/ 600075 w 1109663"/>
                <a:gd name="connsiteY0-360" fmla="*/ 0 h 1512888"/>
                <a:gd name="connsiteX1-361" fmla="*/ 785813 w 1109663"/>
                <a:gd name="connsiteY1-362" fmla="*/ 217488 h 1512888"/>
                <a:gd name="connsiteX2-363" fmla="*/ 669925 w 1109663"/>
                <a:gd name="connsiteY2-364" fmla="*/ 217488 h 1512888"/>
                <a:gd name="connsiteX3-365" fmla="*/ 879475 w 1109663"/>
                <a:gd name="connsiteY3-366" fmla="*/ 463550 h 1512888"/>
                <a:gd name="connsiteX4-367" fmla="*/ 719137 w 1109663"/>
                <a:gd name="connsiteY4-368" fmla="*/ 463550 h 1512888"/>
                <a:gd name="connsiteX5-369" fmla="*/ 968375 w 1109663"/>
                <a:gd name="connsiteY5-370" fmla="*/ 747713 h 1512888"/>
                <a:gd name="connsiteX6-371" fmla="*/ 735013 w 1109663"/>
                <a:gd name="connsiteY6-372" fmla="*/ 747713 h 1512888"/>
                <a:gd name="connsiteX7-373" fmla="*/ 1109663 w 1109663"/>
                <a:gd name="connsiteY7-374" fmla="*/ 1189038 h 1512888"/>
                <a:gd name="connsiteX8-375" fmla="*/ 927100 w 1109663"/>
                <a:gd name="connsiteY8-376" fmla="*/ 1189038 h 1512888"/>
                <a:gd name="connsiteX9-377" fmla="*/ 0 w 1109663"/>
                <a:gd name="connsiteY9-378" fmla="*/ 1512888 h 1512888"/>
                <a:gd name="connsiteX10-379" fmla="*/ 273050 w 1109663"/>
                <a:gd name="connsiteY10-380" fmla="*/ 1189038 h 1512888"/>
                <a:gd name="connsiteX11-381" fmla="*/ 90487 w 1109663"/>
                <a:gd name="connsiteY11-382" fmla="*/ 1189038 h 1512888"/>
                <a:gd name="connsiteX12-383" fmla="*/ 468313 w 1109663"/>
                <a:gd name="connsiteY12-384" fmla="*/ 747713 h 1512888"/>
                <a:gd name="connsiteX13-385" fmla="*/ 230187 w 1109663"/>
                <a:gd name="connsiteY13-386" fmla="*/ 747713 h 1512888"/>
                <a:gd name="connsiteX14-387" fmla="*/ 484187 w 1109663"/>
                <a:gd name="connsiteY14-388" fmla="*/ 463550 h 1512888"/>
                <a:gd name="connsiteX15-389" fmla="*/ 320675 w 1109663"/>
                <a:gd name="connsiteY15-390" fmla="*/ 463550 h 1512888"/>
                <a:gd name="connsiteX16-391" fmla="*/ 528637 w 1109663"/>
                <a:gd name="connsiteY16-392" fmla="*/ 217488 h 1512888"/>
                <a:gd name="connsiteX17-393" fmla="*/ 414337 w 1109663"/>
                <a:gd name="connsiteY17-394" fmla="*/ 217488 h 1512888"/>
                <a:gd name="connsiteX18-395" fmla="*/ 600075 w 1109663"/>
                <a:gd name="connsiteY18-396" fmla="*/ 0 h 1512888"/>
                <a:gd name="connsiteX0-397" fmla="*/ 509588 w 1019176"/>
                <a:gd name="connsiteY0-398" fmla="*/ 0 h 1189038"/>
                <a:gd name="connsiteX1-399" fmla="*/ 695326 w 1019176"/>
                <a:gd name="connsiteY1-400" fmla="*/ 217488 h 1189038"/>
                <a:gd name="connsiteX2-401" fmla="*/ 579438 w 1019176"/>
                <a:gd name="connsiteY2-402" fmla="*/ 217488 h 1189038"/>
                <a:gd name="connsiteX3-403" fmla="*/ 788988 w 1019176"/>
                <a:gd name="connsiteY3-404" fmla="*/ 463550 h 1189038"/>
                <a:gd name="connsiteX4-405" fmla="*/ 628650 w 1019176"/>
                <a:gd name="connsiteY4-406" fmla="*/ 463550 h 1189038"/>
                <a:gd name="connsiteX5-407" fmla="*/ 877888 w 1019176"/>
                <a:gd name="connsiteY5-408" fmla="*/ 747713 h 1189038"/>
                <a:gd name="connsiteX6-409" fmla="*/ 644526 w 1019176"/>
                <a:gd name="connsiteY6-410" fmla="*/ 747713 h 1189038"/>
                <a:gd name="connsiteX7-411" fmla="*/ 1019176 w 1019176"/>
                <a:gd name="connsiteY7-412" fmla="*/ 1189038 h 1189038"/>
                <a:gd name="connsiteX8-413" fmla="*/ 836613 w 1019176"/>
                <a:gd name="connsiteY8-414" fmla="*/ 1189038 h 1189038"/>
                <a:gd name="connsiteX9-415" fmla="*/ 182563 w 1019176"/>
                <a:gd name="connsiteY9-416" fmla="*/ 1189038 h 1189038"/>
                <a:gd name="connsiteX10-417" fmla="*/ 0 w 1019176"/>
                <a:gd name="connsiteY10-418" fmla="*/ 1189038 h 1189038"/>
                <a:gd name="connsiteX11-419" fmla="*/ 377826 w 1019176"/>
                <a:gd name="connsiteY11-420" fmla="*/ 747713 h 1189038"/>
                <a:gd name="connsiteX12-421" fmla="*/ 139700 w 1019176"/>
                <a:gd name="connsiteY12-422" fmla="*/ 747713 h 1189038"/>
                <a:gd name="connsiteX13-423" fmla="*/ 393700 w 1019176"/>
                <a:gd name="connsiteY13-424" fmla="*/ 463550 h 1189038"/>
                <a:gd name="connsiteX14-425" fmla="*/ 230188 w 1019176"/>
                <a:gd name="connsiteY14-426" fmla="*/ 463550 h 1189038"/>
                <a:gd name="connsiteX15-427" fmla="*/ 438150 w 1019176"/>
                <a:gd name="connsiteY15-428" fmla="*/ 217488 h 1189038"/>
                <a:gd name="connsiteX16-429" fmla="*/ 323850 w 1019176"/>
                <a:gd name="connsiteY16-430" fmla="*/ 217488 h 1189038"/>
                <a:gd name="connsiteX17-431" fmla="*/ 509588 w 1019176"/>
                <a:gd name="connsiteY17-432" fmla="*/ 0 h 1189038"/>
                <a:gd name="connsiteX0-433" fmla="*/ 509588 w 1019176"/>
                <a:gd name="connsiteY0-434" fmla="*/ 0 h 1189038"/>
                <a:gd name="connsiteX1-435" fmla="*/ 695326 w 1019176"/>
                <a:gd name="connsiteY1-436" fmla="*/ 217488 h 1189038"/>
                <a:gd name="connsiteX2-437" fmla="*/ 579438 w 1019176"/>
                <a:gd name="connsiteY2-438" fmla="*/ 217488 h 1189038"/>
                <a:gd name="connsiteX3-439" fmla="*/ 788988 w 1019176"/>
                <a:gd name="connsiteY3-440" fmla="*/ 463550 h 1189038"/>
                <a:gd name="connsiteX4-441" fmla="*/ 628650 w 1019176"/>
                <a:gd name="connsiteY4-442" fmla="*/ 463550 h 1189038"/>
                <a:gd name="connsiteX5-443" fmla="*/ 877888 w 1019176"/>
                <a:gd name="connsiteY5-444" fmla="*/ 747713 h 1189038"/>
                <a:gd name="connsiteX6-445" fmla="*/ 644526 w 1019176"/>
                <a:gd name="connsiteY6-446" fmla="*/ 747713 h 1189038"/>
                <a:gd name="connsiteX7-447" fmla="*/ 1019176 w 1019176"/>
                <a:gd name="connsiteY7-448" fmla="*/ 1189038 h 1189038"/>
                <a:gd name="connsiteX8-449" fmla="*/ 836613 w 1019176"/>
                <a:gd name="connsiteY8-450" fmla="*/ 1189038 h 1189038"/>
                <a:gd name="connsiteX9-451" fmla="*/ 460988 w 1019176"/>
                <a:gd name="connsiteY9-452" fmla="*/ 1074380 h 1189038"/>
                <a:gd name="connsiteX10-453" fmla="*/ 182563 w 1019176"/>
                <a:gd name="connsiteY10-454" fmla="*/ 1189038 h 1189038"/>
                <a:gd name="connsiteX11-455" fmla="*/ 0 w 1019176"/>
                <a:gd name="connsiteY11-456" fmla="*/ 1189038 h 1189038"/>
                <a:gd name="connsiteX12-457" fmla="*/ 377826 w 1019176"/>
                <a:gd name="connsiteY12-458" fmla="*/ 747713 h 1189038"/>
                <a:gd name="connsiteX13-459" fmla="*/ 139700 w 1019176"/>
                <a:gd name="connsiteY13-460" fmla="*/ 747713 h 1189038"/>
                <a:gd name="connsiteX14-461" fmla="*/ 393700 w 1019176"/>
                <a:gd name="connsiteY14-462" fmla="*/ 463550 h 1189038"/>
                <a:gd name="connsiteX15-463" fmla="*/ 230188 w 1019176"/>
                <a:gd name="connsiteY15-464" fmla="*/ 463550 h 1189038"/>
                <a:gd name="connsiteX16-465" fmla="*/ 438150 w 1019176"/>
                <a:gd name="connsiteY16-466" fmla="*/ 217488 h 1189038"/>
                <a:gd name="connsiteX17-467" fmla="*/ 323850 w 1019176"/>
                <a:gd name="connsiteY17-468" fmla="*/ 217488 h 1189038"/>
                <a:gd name="connsiteX18-469" fmla="*/ 509588 w 1019176"/>
                <a:gd name="connsiteY18-470" fmla="*/ 0 h 1189038"/>
                <a:gd name="connsiteX0-471" fmla="*/ 509588 w 1019176"/>
                <a:gd name="connsiteY0-472" fmla="*/ 0 h 1189038"/>
                <a:gd name="connsiteX1-473" fmla="*/ 695326 w 1019176"/>
                <a:gd name="connsiteY1-474" fmla="*/ 217488 h 1189038"/>
                <a:gd name="connsiteX2-475" fmla="*/ 579438 w 1019176"/>
                <a:gd name="connsiteY2-476" fmla="*/ 217488 h 1189038"/>
                <a:gd name="connsiteX3-477" fmla="*/ 788988 w 1019176"/>
                <a:gd name="connsiteY3-478" fmla="*/ 463550 h 1189038"/>
                <a:gd name="connsiteX4-479" fmla="*/ 628650 w 1019176"/>
                <a:gd name="connsiteY4-480" fmla="*/ 463550 h 1189038"/>
                <a:gd name="connsiteX5-481" fmla="*/ 877888 w 1019176"/>
                <a:gd name="connsiteY5-482" fmla="*/ 747713 h 1189038"/>
                <a:gd name="connsiteX6-483" fmla="*/ 644526 w 1019176"/>
                <a:gd name="connsiteY6-484" fmla="*/ 747713 h 1189038"/>
                <a:gd name="connsiteX7-485" fmla="*/ 1019176 w 1019176"/>
                <a:gd name="connsiteY7-486" fmla="*/ 1189038 h 1189038"/>
                <a:gd name="connsiteX8-487" fmla="*/ 836613 w 1019176"/>
                <a:gd name="connsiteY8-488" fmla="*/ 1189038 h 1189038"/>
                <a:gd name="connsiteX9-489" fmla="*/ 489563 w 1019176"/>
                <a:gd name="connsiteY9-490" fmla="*/ 1064855 h 1189038"/>
                <a:gd name="connsiteX10-491" fmla="*/ 182563 w 1019176"/>
                <a:gd name="connsiteY10-492" fmla="*/ 1189038 h 1189038"/>
                <a:gd name="connsiteX11-493" fmla="*/ 0 w 1019176"/>
                <a:gd name="connsiteY11-494" fmla="*/ 1189038 h 1189038"/>
                <a:gd name="connsiteX12-495" fmla="*/ 377826 w 1019176"/>
                <a:gd name="connsiteY12-496" fmla="*/ 747713 h 1189038"/>
                <a:gd name="connsiteX13-497" fmla="*/ 139700 w 1019176"/>
                <a:gd name="connsiteY13-498" fmla="*/ 747713 h 1189038"/>
                <a:gd name="connsiteX14-499" fmla="*/ 393700 w 1019176"/>
                <a:gd name="connsiteY14-500" fmla="*/ 463550 h 1189038"/>
                <a:gd name="connsiteX15-501" fmla="*/ 230188 w 1019176"/>
                <a:gd name="connsiteY15-502" fmla="*/ 463550 h 1189038"/>
                <a:gd name="connsiteX16-503" fmla="*/ 438150 w 1019176"/>
                <a:gd name="connsiteY16-504" fmla="*/ 217488 h 1189038"/>
                <a:gd name="connsiteX17-505" fmla="*/ 323850 w 1019176"/>
                <a:gd name="connsiteY17-506" fmla="*/ 217488 h 1189038"/>
                <a:gd name="connsiteX18-507" fmla="*/ 509588 w 1019176"/>
                <a:gd name="connsiteY18-508" fmla="*/ 0 h 1189038"/>
                <a:gd name="connsiteX0-509" fmla="*/ 509588 w 1019176"/>
                <a:gd name="connsiteY0-510" fmla="*/ 0 h 1189038"/>
                <a:gd name="connsiteX1-511" fmla="*/ 695326 w 1019176"/>
                <a:gd name="connsiteY1-512" fmla="*/ 217488 h 1189038"/>
                <a:gd name="connsiteX2-513" fmla="*/ 579438 w 1019176"/>
                <a:gd name="connsiteY2-514" fmla="*/ 217488 h 1189038"/>
                <a:gd name="connsiteX3-515" fmla="*/ 788988 w 1019176"/>
                <a:gd name="connsiteY3-516" fmla="*/ 463550 h 1189038"/>
                <a:gd name="connsiteX4-517" fmla="*/ 628650 w 1019176"/>
                <a:gd name="connsiteY4-518" fmla="*/ 463550 h 1189038"/>
                <a:gd name="connsiteX5-519" fmla="*/ 877888 w 1019176"/>
                <a:gd name="connsiteY5-520" fmla="*/ 747713 h 1189038"/>
                <a:gd name="connsiteX6-521" fmla="*/ 644526 w 1019176"/>
                <a:gd name="connsiteY6-522" fmla="*/ 747713 h 1189038"/>
                <a:gd name="connsiteX7-523" fmla="*/ 1019176 w 1019176"/>
                <a:gd name="connsiteY7-524" fmla="*/ 1189038 h 1189038"/>
                <a:gd name="connsiteX8-525" fmla="*/ 836613 w 1019176"/>
                <a:gd name="connsiteY8-526" fmla="*/ 1189038 h 1189038"/>
                <a:gd name="connsiteX9-527" fmla="*/ 499088 w 1019176"/>
                <a:gd name="connsiteY9-528" fmla="*/ 1064855 h 1189038"/>
                <a:gd name="connsiteX10-529" fmla="*/ 182563 w 1019176"/>
                <a:gd name="connsiteY10-530" fmla="*/ 1189038 h 1189038"/>
                <a:gd name="connsiteX11-531" fmla="*/ 0 w 1019176"/>
                <a:gd name="connsiteY11-532" fmla="*/ 1189038 h 1189038"/>
                <a:gd name="connsiteX12-533" fmla="*/ 377826 w 1019176"/>
                <a:gd name="connsiteY12-534" fmla="*/ 747713 h 1189038"/>
                <a:gd name="connsiteX13-535" fmla="*/ 139700 w 1019176"/>
                <a:gd name="connsiteY13-536" fmla="*/ 747713 h 1189038"/>
                <a:gd name="connsiteX14-537" fmla="*/ 393700 w 1019176"/>
                <a:gd name="connsiteY14-538" fmla="*/ 463550 h 1189038"/>
                <a:gd name="connsiteX15-539" fmla="*/ 230188 w 1019176"/>
                <a:gd name="connsiteY15-540" fmla="*/ 463550 h 1189038"/>
                <a:gd name="connsiteX16-541" fmla="*/ 438150 w 1019176"/>
                <a:gd name="connsiteY16-542" fmla="*/ 217488 h 1189038"/>
                <a:gd name="connsiteX17-543" fmla="*/ 323850 w 1019176"/>
                <a:gd name="connsiteY17-544" fmla="*/ 217488 h 1189038"/>
                <a:gd name="connsiteX18-545" fmla="*/ 509588 w 1019176"/>
                <a:gd name="connsiteY18-546" fmla="*/ 0 h 1189038"/>
                <a:gd name="connsiteX0-547" fmla="*/ 509588 w 1019176"/>
                <a:gd name="connsiteY0-548" fmla="*/ 0 h 1189038"/>
                <a:gd name="connsiteX1-549" fmla="*/ 695326 w 1019176"/>
                <a:gd name="connsiteY1-550" fmla="*/ 217488 h 1189038"/>
                <a:gd name="connsiteX2-551" fmla="*/ 579438 w 1019176"/>
                <a:gd name="connsiteY2-552" fmla="*/ 217488 h 1189038"/>
                <a:gd name="connsiteX3-553" fmla="*/ 788988 w 1019176"/>
                <a:gd name="connsiteY3-554" fmla="*/ 463550 h 1189038"/>
                <a:gd name="connsiteX4-555" fmla="*/ 628650 w 1019176"/>
                <a:gd name="connsiteY4-556" fmla="*/ 463550 h 1189038"/>
                <a:gd name="connsiteX5-557" fmla="*/ 877888 w 1019176"/>
                <a:gd name="connsiteY5-558" fmla="*/ 747713 h 1189038"/>
                <a:gd name="connsiteX6-559" fmla="*/ 644526 w 1019176"/>
                <a:gd name="connsiteY6-560" fmla="*/ 747713 h 1189038"/>
                <a:gd name="connsiteX7-561" fmla="*/ 1019176 w 1019176"/>
                <a:gd name="connsiteY7-562" fmla="*/ 1189038 h 1189038"/>
                <a:gd name="connsiteX8-563" fmla="*/ 836613 w 1019176"/>
                <a:gd name="connsiteY8-564" fmla="*/ 1189038 h 1189038"/>
                <a:gd name="connsiteX9-565" fmla="*/ 511788 w 1019176"/>
                <a:gd name="connsiteY9-566" fmla="*/ 1061680 h 1189038"/>
                <a:gd name="connsiteX10-567" fmla="*/ 182563 w 1019176"/>
                <a:gd name="connsiteY10-568" fmla="*/ 1189038 h 1189038"/>
                <a:gd name="connsiteX11-569" fmla="*/ 0 w 1019176"/>
                <a:gd name="connsiteY11-570" fmla="*/ 1189038 h 1189038"/>
                <a:gd name="connsiteX12-571" fmla="*/ 377826 w 1019176"/>
                <a:gd name="connsiteY12-572" fmla="*/ 747713 h 1189038"/>
                <a:gd name="connsiteX13-573" fmla="*/ 139700 w 1019176"/>
                <a:gd name="connsiteY13-574" fmla="*/ 747713 h 1189038"/>
                <a:gd name="connsiteX14-575" fmla="*/ 393700 w 1019176"/>
                <a:gd name="connsiteY14-576" fmla="*/ 463550 h 1189038"/>
                <a:gd name="connsiteX15-577" fmla="*/ 230188 w 1019176"/>
                <a:gd name="connsiteY15-578" fmla="*/ 463550 h 1189038"/>
                <a:gd name="connsiteX16-579" fmla="*/ 438150 w 1019176"/>
                <a:gd name="connsiteY16-580" fmla="*/ 217488 h 1189038"/>
                <a:gd name="connsiteX17-581" fmla="*/ 323850 w 1019176"/>
                <a:gd name="connsiteY17-582" fmla="*/ 217488 h 1189038"/>
                <a:gd name="connsiteX18-583" fmla="*/ 509588 w 1019176"/>
                <a:gd name="connsiteY18-584" fmla="*/ 0 h 1189038"/>
                <a:gd name="connsiteX0-585" fmla="*/ 509588 w 1019176"/>
                <a:gd name="connsiteY0-586" fmla="*/ 0 h 1189038"/>
                <a:gd name="connsiteX1-587" fmla="*/ 695326 w 1019176"/>
                <a:gd name="connsiteY1-588" fmla="*/ 217488 h 1189038"/>
                <a:gd name="connsiteX2-589" fmla="*/ 579438 w 1019176"/>
                <a:gd name="connsiteY2-590" fmla="*/ 217488 h 1189038"/>
                <a:gd name="connsiteX3-591" fmla="*/ 788988 w 1019176"/>
                <a:gd name="connsiteY3-592" fmla="*/ 463550 h 1189038"/>
                <a:gd name="connsiteX4-593" fmla="*/ 628650 w 1019176"/>
                <a:gd name="connsiteY4-594" fmla="*/ 463550 h 1189038"/>
                <a:gd name="connsiteX5-595" fmla="*/ 877888 w 1019176"/>
                <a:gd name="connsiteY5-596" fmla="*/ 747713 h 1189038"/>
                <a:gd name="connsiteX6-597" fmla="*/ 644526 w 1019176"/>
                <a:gd name="connsiteY6-598" fmla="*/ 747713 h 1189038"/>
                <a:gd name="connsiteX7-599" fmla="*/ 1019176 w 1019176"/>
                <a:gd name="connsiteY7-600" fmla="*/ 1189038 h 1189038"/>
                <a:gd name="connsiteX8-601" fmla="*/ 836613 w 1019176"/>
                <a:gd name="connsiteY8-602" fmla="*/ 1189038 h 1189038"/>
                <a:gd name="connsiteX9-603" fmla="*/ 511788 w 1019176"/>
                <a:gd name="connsiteY9-604" fmla="*/ 1061680 h 1189038"/>
                <a:gd name="connsiteX10-605" fmla="*/ 182563 w 1019176"/>
                <a:gd name="connsiteY10-606" fmla="*/ 1189038 h 1189038"/>
                <a:gd name="connsiteX11-607" fmla="*/ 0 w 1019176"/>
                <a:gd name="connsiteY11-608" fmla="*/ 1189038 h 1189038"/>
                <a:gd name="connsiteX12-609" fmla="*/ 377826 w 1019176"/>
                <a:gd name="connsiteY12-610" fmla="*/ 747713 h 1189038"/>
                <a:gd name="connsiteX13-611" fmla="*/ 139700 w 1019176"/>
                <a:gd name="connsiteY13-612" fmla="*/ 747713 h 1189038"/>
                <a:gd name="connsiteX14-613" fmla="*/ 393700 w 1019176"/>
                <a:gd name="connsiteY14-614" fmla="*/ 463550 h 1189038"/>
                <a:gd name="connsiteX15-615" fmla="*/ 230188 w 1019176"/>
                <a:gd name="connsiteY15-616" fmla="*/ 463550 h 1189038"/>
                <a:gd name="connsiteX16-617" fmla="*/ 438150 w 1019176"/>
                <a:gd name="connsiteY16-618" fmla="*/ 217488 h 1189038"/>
                <a:gd name="connsiteX17-619" fmla="*/ 323850 w 1019176"/>
                <a:gd name="connsiteY17-620" fmla="*/ 217488 h 1189038"/>
                <a:gd name="connsiteX18-621" fmla="*/ 509588 w 1019176"/>
                <a:gd name="connsiteY18-622" fmla="*/ 0 h 1189038"/>
                <a:gd name="connsiteX0-623" fmla="*/ 509588 w 1019176"/>
                <a:gd name="connsiteY0-624" fmla="*/ 0 h 1189038"/>
                <a:gd name="connsiteX1-625" fmla="*/ 695326 w 1019176"/>
                <a:gd name="connsiteY1-626" fmla="*/ 217488 h 1189038"/>
                <a:gd name="connsiteX2-627" fmla="*/ 579438 w 1019176"/>
                <a:gd name="connsiteY2-628" fmla="*/ 217488 h 1189038"/>
                <a:gd name="connsiteX3-629" fmla="*/ 788988 w 1019176"/>
                <a:gd name="connsiteY3-630" fmla="*/ 463550 h 1189038"/>
                <a:gd name="connsiteX4-631" fmla="*/ 628650 w 1019176"/>
                <a:gd name="connsiteY4-632" fmla="*/ 463550 h 1189038"/>
                <a:gd name="connsiteX5-633" fmla="*/ 877888 w 1019176"/>
                <a:gd name="connsiteY5-634" fmla="*/ 747713 h 1189038"/>
                <a:gd name="connsiteX6-635" fmla="*/ 644526 w 1019176"/>
                <a:gd name="connsiteY6-636" fmla="*/ 747713 h 1189038"/>
                <a:gd name="connsiteX7-637" fmla="*/ 1019176 w 1019176"/>
                <a:gd name="connsiteY7-638" fmla="*/ 1189038 h 1189038"/>
                <a:gd name="connsiteX8-639" fmla="*/ 836613 w 1019176"/>
                <a:gd name="connsiteY8-640" fmla="*/ 1189038 h 1189038"/>
                <a:gd name="connsiteX9-641" fmla="*/ 526076 w 1019176"/>
                <a:gd name="connsiteY9-642" fmla="*/ 1059298 h 1189038"/>
                <a:gd name="connsiteX10-643" fmla="*/ 182563 w 1019176"/>
                <a:gd name="connsiteY10-644" fmla="*/ 1189038 h 1189038"/>
                <a:gd name="connsiteX11-645" fmla="*/ 0 w 1019176"/>
                <a:gd name="connsiteY11-646" fmla="*/ 1189038 h 1189038"/>
                <a:gd name="connsiteX12-647" fmla="*/ 377826 w 1019176"/>
                <a:gd name="connsiteY12-648" fmla="*/ 747713 h 1189038"/>
                <a:gd name="connsiteX13-649" fmla="*/ 139700 w 1019176"/>
                <a:gd name="connsiteY13-650" fmla="*/ 747713 h 1189038"/>
                <a:gd name="connsiteX14-651" fmla="*/ 393700 w 1019176"/>
                <a:gd name="connsiteY14-652" fmla="*/ 463550 h 1189038"/>
                <a:gd name="connsiteX15-653" fmla="*/ 230188 w 1019176"/>
                <a:gd name="connsiteY15-654" fmla="*/ 463550 h 1189038"/>
                <a:gd name="connsiteX16-655" fmla="*/ 438150 w 1019176"/>
                <a:gd name="connsiteY16-656" fmla="*/ 217488 h 1189038"/>
                <a:gd name="connsiteX17-657" fmla="*/ 323850 w 1019176"/>
                <a:gd name="connsiteY17-658" fmla="*/ 217488 h 1189038"/>
                <a:gd name="connsiteX18-659" fmla="*/ 509588 w 1019176"/>
                <a:gd name="connsiteY18-660" fmla="*/ 0 h 1189038"/>
                <a:gd name="connsiteX0-661" fmla="*/ 509588 w 1019176"/>
                <a:gd name="connsiteY0-662" fmla="*/ 0 h 1189038"/>
                <a:gd name="connsiteX1-663" fmla="*/ 695326 w 1019176"/>
                <a:gd name="connsiteY1-664" fmla="*/ 217488 h 1189038"/>
                <a:gd name="connsiteX2-665" fmla="*/ 579438 w 1019176"/>
                <a:gd name="connsiteY2-666" fmla="*/ 217488 h 1189038"/>
                <a:gd name="connsiteX3-667" fmla="*/ 788988 w 1019176"/>
                <a:gd name="connsiteY3-668" fmla="*/ 463550 h 1189038"/>
                <a:gd name="connsiteX4-669" fmla="*/ 628650 w 1019176"/>
                <a:gd name="connsiteY4-670" fmla="*/ 463550 h 1189038"/>
                <a:gd name="connsiteX5-671" fmla="*/ 877888 w 1019176"/>
                <a:gd name="connsiteY5-672" fmla="*/ 747713 h 1189038"/>
                <a:gd name="connsiteX6-673" fmla="*/ 644526 w 1019176"/>
                <a:gd name="connsiteY6-674" fmla="*/ 747713 h 1189038"/>
                <a:gd name="connsiteX7-675" fmla="*/ 1019176 w 1019176"/>
                <a:gd name="connsiteY7-676" fmla="*/ 1189038 h 1189038"/>
                <a:gd name="connsiteX8-677" fmla="*/ 836613 w 1019176"/>
                <a:gd name="connsiteY8-678" fmla="*/ 1189038 h 1189038"/>
                <a:gd name="connsiteX9-679" fmla="*/ 526076 w 1019176"/>
                <a:gd name="connsiteY9-680" fmla="*/ 1059298 h 1189038"/>
                <a:gd name="connsiteX10-681" fmla="*/ 182563 w 1019176"/>
                <a:gd name="connsiteY10-682" fmla="*/ 1189038 h 1189038"/>
                <a:gd name="connsiteX11-683" fmla="*/ 0 w 1019176"/>
                <a:gd name="connsiteY11-684" fmla="*/ 1189038 h 1189038"/>
                <a:gd name="connsiteX12-685" fmla="*/ 377826 w 1019176"/>
                <a:gd name="connsiteY12-686" fmla="*/ 747713 h 1189038"/>
                <a:gd name="connsiteX13-687" fmla="*/ 139700 w 1019176"/>
                <a:gd name="connsiteY13-688" fmla="*/ 747713 h 1189038"/>
                <a:gd name="connsiteX14-689" fmla="*/ 393700 w 1019176"/>
                <a:gd name="connsiteY14-690" fmla="*/ 463550 h 1189038"/>
                <a:gd name="connsiteX15-691" fmla="*/ 230188 w 1019176"/>
                <a:gd name="connsiteY15-692" fmla="*/ 463550 h 1189038"/>
                <a:gd name="connsiteX16-693" fmla="*/ 438150 w 1019176"/>
                <a:gd name="connsiteY16-694" fmla="*/ 217488 h 1189038"/>
                <a:gd name="connsiteX17-695" fmla="*/ 323850 w 1019176"/>
                <a:gd name="connsiteY17-696" fmla="*/ 217488 h 1189038"/>
                <a:gd name="connsiteX18-697" fmla="*/ 509588 w 1019176"/>
                <a:gd name="connsiteY18-698" fmla="*/ 0 h 1189038"/>
                <a:gd name="connsiteX0-699" fmla="*/ 509588 w 1019176"/>
                <a:gd name="connsiteY0-700" fmla="*/ 0 h 1189038"/>
                <a:gd name="connsiteX1-701" fmla="*/ 695326 w 1019176"/>
                <a:gd name="connsiteY1-702" fmla="*/ 217488 h 1189038"/>
                <a:gd name="connsiteX2-703" fmla="*/ 579438 w 1019176"/>
                <a:gd name="connsiteY2-704" fmla="*/ 217488 h 1189038"/>
                <a:gd name="connsiteX3-705" fmla="*/ 788988 w 1019176"/>
                <a:gd name="connsiteY3-706" fmla="*/ 463550 h 1189038"/>
                <a:gd name="connsiteX4-707" fmla="*/ 628650 w 1019176"/>
                <a:gd name="connsiteY4-708" fmla="*/ 463550 h 1189038"/>
                <a:gd name="connsiteX5-709" fmla="*/ 877888 w 1019176"/>
                <a:gd name="connsiteY5-710" fmla="*/ 747713 h 1189038"/>
                <a:gd name="connsiteX6-711" fmla="*/ 644526 w 1019176"/>
                <a:gd name="connsiteY6-712" fmla="*/ 747713 h 1189038"/>
                <a:gd name="connsiteX7-713" fmla="*/ 1019176 w 1019176"/>
                <a:gd name="connsiteY7-714" fmla="*/ 1189038 h 1189038"/>
                <a:gd name="connsiteX8-715" fmla="*/ 836613 w 1019176"/>
                <a:gd name="connsiteY8-716" fmla="*/ 1189038 h 1189038"/>
                <a:gd name="connsiteX9-717" fmla="*/ 526076 w 1019176"/>
                <a:gd name="connsiteY9-718" fmla="*/ 1059298 h 1189038"/>
                <a:gd name="connsiteX10-719" fmla="*/ 182563 w 1019176"/>
                <a:gd name="connsiteY10-720" fmla="*/ 1189038 h 1189038"/>
                <a:gd name="connsiteX11-721" fmla="*/ 0 w 1019176"/>
                <a:gd name="connsiteY11-722" fmla="*/ 1189038 h 1189038"/>
                <a:gd name="connsiteX12-723" fmla="*/ 377826 w 1019176"/>
                <a:gd name="connsiteY12-724" fmla="*/ 747713 h 1189038"/>
                <a:gd name="connsiteX13-725" fmla="*/ 139700 w 1019176"/>
                <a:gd name="connsiteY13-726" fmla="*/ 747713 h 1189038"/>
                <a:gd name="connsiteX14-727" fmla="*/ 393700 w 1019176"/>
                <a:gd name="connsiteY14-728" fmla="*/ 463550 h 1189038"/>
                <a:gd name="connsiteX15-729" fmla="*/ 230188 w 1019176"/>
                <a:gd name="connsiteY15-730" fmla="*/ 463550 h 1189038"/>
                <a:gd name="connsiteX16-731" fmla="*/ 438150 w 1019176"/>
                <a:gd name="connsiteY16-732" fmla="*/ 217488 h 1189038"/>
                <a:gd name="connsiteX17-733" fmla="*/ 323850 w 1019176"/>
                <a:gd name="connsiteY17-734" fmla="*/ 217488 h 1189038"/>
                <a:gd name="connsiteX18-735" fmla="*/ 509588 w 1019176"/>
                <a:gd name="connsiteY18-736" fmla="*/ 0 h 1189038"/>
                <a:gd name="connsiteX0-737" fmla="*/ 509588 w 1019176"/>
                <a:gd name="connsiteY0-738" fmla="*/ 0 h 1189038"/>
                <a:gd name="connsiteX1-739" fmla="*/ 695326 w 1019176"/>
                <a:gd name="connsiteY1-740" fmla="*/ 217488 h 1189038"/>
                <a:gd name="connsiteX2-741" fmla="*/ 579438 w 1019176"/>
                <a:gd name="connsiteY2-742" fmla="*/ 217488 h 1189038"/>
                <a:gd name="connsiteX3-743" fmla="*/ 788988 w 1019176"/>
                <a:gd name="connsiteY3-744" fmla="*/ 463550 h 1189038"/>
                <a:gd name="connsiteX4-745" fmla="*/ 628650 w 1019176"/>
                <a:gd name="connsiteY4-746" fmla="*/ 463550 h 1189038"/>
                <a:gd name="connsiteX5-747" fmla="*/ 877888 w 1019176"/>
                <a:gd name="connsiteY5-748" fmla="*/ 747713 h 1189038"/>
                <a:gd name="connsiteX6-749" fmla="*/ 644526 w 1019176"/>
                <a:gd name="connsiteY6-750" fmla="*/ 747713 h 1189038"/>
                <a:gd name="connsiteX7-751" fmla="*/ 1019176 w 1019176"/>
                <a:gd name="connsiteY7-752" fmla="*/ 1189038 h 1189038"/>
                <a:gd name="connsiteX8-753" fmla="*/ 836613 w 1019176"/>
                <a:gd name="connsiteY8-754" fmla="*/ 1189038 h 1189038"/>
                <a:gd name="connsiteX9-755" fmla="*/ 526076 w 1019176"/>
                <a:gd name="connsiteY9-756" fmla="*/ 1059298 h 1189038"/>
                <a:gd name="connsiteX10-757" fmla="*/ 182563 w 1019176"/>
                <a:gd name="connsiteY10-758" fmla="*/ 1189038 h 1189038"/>
                <a:gd name="connsiteX11-759" fmla="*/ 0 w 1019176"/>
                <a:gd name="connsiteY11-760" fmla="*/ 1189038 h 1189038"/>
                <a:gd name="connsiteX12-761" fmla="*/ 377826 w 1019176"/>
                <a:gd name="connsiteY12-762" fmla="*/ 747713 h 1189038"/>
                <a:gd name="connsiteX13-763" fmla="*/ 139700 w 1019176"/>
                <a:gd name="connsiteY13-764" fmla="*/ 747713 h 1189038"/>
                <a:gd name="connsiteX14-765" fmla="*/ 393700 w 1019176"/>
                <a:gd name="connsiteY14-766" fmla="*/ 463550 h 1189038"/>
                <a:gd name="connsiteX15-767" fmla="*/ 230188 w 1019176"/>
                <a:gd name="connsiteY15-768" fmla="*/ 463550 h 1189038"/>
                <a:gd name="connsiteX16-769" fmla="*/ 438150 w 1019176"/>
                <a:gd name="connsiteY16-770" fmla="*/ 217488 h 1189038"/>
                <a:gd name="connsiteX17-771" fmla="*/ 323850 w 1019176"/>
                <a:gd name="connsiteY17-772" fmla="*/ 217488 h 1189038"/>
                <a:gd name="connsiteX18-773" fmla="*/ 509588 w 1019176"/>
                <a:gd name="connsiteY18-774" fmla="*/ 0 h 1189038"/>
                <a:gd name="connsiteX0-775" fmla="*/ 509588 w 1019176"/>
                <a:gd name="connsiteY0-776" fmla="*/ 0 h 1189038"/>
                <a:gd name="connsiteX1-777" fmla="*/ 695326 w 1019176"/>
                <a:gd name="connsiteY1-778" fmla="*/ 217488 h 1189038"/>
                <a:gd name="connsiteX2-779" fmla="*/ 579438 w 1019176"/>
                <a:gd name="connsiteY2-780" fmla="*/ 217488 h 1189038"/>
                <a:gd name="connsiteX3-781" fmla="*/ 788988 w 1019176"/>
                <a:gd name="connsiteY3-782" fmla="*/ 463550 h 1189038"/>
                <a:gd name="connsiteX4-783" fmla="*/ 628650 w 1019176"/>
                <a:gd name="connsiteY4-784" fmla="*/ 463550 h 1189038"/>
                <a:gd name="connsiteX5-785" fmla="*/ 877888 w 1019176"/>
                <a:gd name="connsiteY5-786" fmla="*/ 747713 h 1189038"/>
                <a:gd name="connsiteX6-787" fmla="*/ 644526 w 1019176"/>
                <a:gd name="connsiteY6-788" fmla="*/ 747713 h 1189038"/>
                <a:gd name="connsiteX7-789" fmla="*/ 1019176 w 1019176"/>
                <a:gd name="connsiteY7-790" fmla="*/ 1189038 h 1189038"/>
                <a:gd name="connsiteX8-791" fmla="*/ 836613 w 1019176"/>
                <a:gd name="connsiteY8-792" fmla="*/ 1189038 h 1189038"/>
                <a:gd name="connsiteX9-793" fmla="*/ 526076 w 1019176"/>
                <a:gd name="connsiteY9-794" fmla="*/ 1059298 h 1189038"/>
                <a:gd name="connsiteX10-795" fmla="*/ 182563 w 1019176"/>
                <a:gd name="connsiteY10-796" fmla="*/ 1189038 h 1189038"/>
                <a:gd name="connsiteX11-797" fmla="*/ 0 w 1019176"/>
                <a:gd name="connsiteY11-798" fmla="*/ 1189038 h 1189038"/>
                <a:gd name="connsiteX12-799" fmla="*/ 377826 w 1019176"/>
                <a:gd name="connsiteY12-800" fmla="*/ 747713 h 1189038"/>
                <a:gd name="connsiteX13-801" fmla="*/ 139700 w 1019176"/>
                <a:gd name="connsiteY13-802" fmla="*/ 747713 h 1189038"/>
                <a:gd name="connsiteX14-803" fmla="*/ 393700 w 1019176"/>
                <a:gd name="connsiteY14-804" fmla="*/ 463550 h 1189038"/>
                <a:gd name="connsiteX15-805" fmla="*/ 230188 w 1019176"/>
                <a:gd name="connsiteY15-806" fmla="*/ 463550 h 1189038"/>
                <a:gd name="connsiteX16-807" fmla="*/ 438150 w 1019176"/>
                <a:gd name="connsiteY16-808" fmla="*/ 217488 h 1189038"/>
                <a:gd name="connsiteX17-809" fmla="*/ 323850 w 1019176"/>
                <a:gd name="connsiteY17-810" fmla="*/ 217488 h 1189038"/>
                <a:gd name="connsiteX18-811" fmla="*/ 509588 w 1019176"/>
                <a:gd name="connsiteY18-812" fmla="*/ 0 h 1189038"/>
                <a:gd name="connsiteX0-813" fmla="*/ 509588 w 1019176"/>
                <a:gd name="connsiteY0-814" fmla="*/ 0 h 1189038"/>
                <a:gd name="connsiteX1-815" fmla="*/ 695326 w 1019176"/>
                <a:gd name="connsiteY1-816" fmla="*/ 217488 h 1189038"/>
                <a:gd name="connsiteX2-817" fmla="*/ 579438 w 1019176"/>
                <a:gd name="connsiteY2-818" fmla="*/ 217488 h 1189038"/>
                <a:gd name="connsiteX3-819" fmla="*/ 788988 w 1019176"/>
                <a:gd name="connsiteY3-820" fmla="*/ 463550 h 1189038"/>
                <a:gd name="connsiteX4-821" fmla="*/ 628650 w 1019176"/>
                <a:gd name="connsiteY4-822" fmla="*/ 463550 h 1189038"/>
                <a:gd name="connsiteX5-823" fmla="*/ 877888 w 1019176"/>
                <a:gd name="connsiteY5-824" fmla="*/ 747713 h 1189038"/>
                <a:gd name="connsiteX6-825" fmla="*/ 644526 w 1019176"/>
                <a:gd name="connsiteY6-826" fmla="*/ 747713 h 1189038"/>
                <a:gd name="connsiteX7-827" fmla="*/ 1019176 w 1019176"/>
                <a:gd name="connsiteY7-828" fmla="*/ 1189038 h 1189038"/>
                <a:gd name="connsiteX8-829" fmla="*/ 836613 w 1019176"/>
                <a:gd name="connsiteY8-830" fmla="*/ 1189038 h 1189038"/>
                <a:gd name="connsiteX9-831" fmla="*/ 526076 w 1019176"/>
                <a:gd name="connsiteY9-832" fmla="*/ 1059298 h 1189038"/>
                <a:gd name="connsiteX10-833" fmla="*/ 182563 w 1019176"/>
                <a:gd name="connsiteY10-834" fmla="*/ 1189038 h 1189038"/>
                <a:gd name="connsiteX11-835" fmla="*/ 0 w 1019176"/>
                <a:gd name="connsiteY11-836" fmla="*/ 1189038 h 1189038"/>
                <a:gd name="connsiteX12-837" fmla="*/ 377826 w 1019176"/>
                <a:gd name="connsiteY12-838" fmla="*/ 747713 h 1189038"/>
                <a:gd name="connsiteX13-839" fmla="*/ 139700 w 1019176"/>
                <a:gd name="connsiteY13-840" fmla="*/ 747713 h 1189038"/>
                <a:gd name="connsiteX14-841" fmla="*/ 393700 w 1019176"/>
                <a:gd name="connsiteY14-842" fmla="*/ 463550 h 1189038"/>
                <a:gd name="connsiteX15-843" fmla="*/ 230188 w 1019176"/>
                <a:gd name="connsiteY15-844" fmla="*/ 463550 h 1189038"/>
                <a:gd name="connsiteX16-845" fmla="*/ 438150 w 1019176"/>
                <a:gd name="connsiteY16-846" fmla="*/ 217488 h 1189038"/>
                <a:gd name="connsiteX17-847" fmla="*/ 323850 w 1019176"/>
                <a:gd name="connsiteY17-848" fmla="*/ 217488 h 1189038"/>
                <a:gd name="connsiteX18-849" fmla="*/ 509588 w 1019176"/>
                <a:gd name="connsiteY18-850" fmla="*/ 0 h 1189038"/>
                <a:gd name="connsiteX0-851" fmla="*/ 509588 w 1019176"/>
                <a:gd name="connsiteY0-852" fmla="*/ 0 h 1189038"/>
                <a:gd name="connsiteX1-853" fmla="*/ 695326 w 1019176"/>
                <a:gd name="connsiteY1-854" fmla="*/ 217488 h 1189038"/>
                <a:gd name="connsiteX2-855" fmla="*/ 579438 w 1019176"/>
                <a:gd name="connsiteY2-856" fmla="*/ 217488 h 1189038"/>
                <a:gd name="connsiteX3-857" fmla="*/ 788988 w 1019176"/>
                <a:gd name="connsiteY3-858" fmla="*/ 463550 h 1189038"/>
                <a:gd name="connsiteX4-859" fmla="*/ 628650 w 1019176"/>
                <a:gd name="connsiteY4-860" fmla="*/ 463550 h 1189038"/>
                <a:gd name="connsiteX5-861" fmla="*/ 877888 w 1019176"/>
                <a:gd name="connsiteY5-862" fmla="*/ 747713 h 1189038"/>
                <a:gd name="connsiteX6-863" fmla="*/ 644526 w 1019176"/>
                <a:gd name="connsiteY6-864" fmla="*/ 747713 h 1189038"/>
                <a:gd name="connsiteX7-865" fmla="*/ 1019176 w 1019176"/>
                <a:gd name="connsiteY7-866" fmla="*/ 1189038 h 1189038"/>
                <a:gd name="connsiteX8-867" fmla="*/ 836613 w 1019176"/>
                <a:gd name="connsiteY8-868" fmla="*/ 1189038 h 1189038"/>
                <a:gd name="connsiteX9-869" fmla="*/ 526076 w 1019176"/>
                <a:gd name="connsiteY9-870" fmla="*/ 1059298 h 1189038"/>
                <a:gd name="connsiteX10-871" fmla="*/ 182563 w 1019176"/>
                <a:gd name="connsiteY10-872" fmla="*/ 1189038 h 1189038"/>
                <a:gd name="connsiteX11-873" fmla="*/ 0 w 1019176"/>
                <a:gd name="connsiteY11-874" fmla="*/ 1189038 h 1189038"/>
                <a:gd name="connsiteX12-875" fmla="*/ 377826 w 1019176"/>
                <a:gd name="connsiteY12-876" fmla="*/ 747713 h 1189038"/>
                <a:gd name="connsiteX13-877" fmla="*/ 139700 w 1019176"/>
                <a:gd name="connsiteY13-878" fmla="*/ 747713 h 1189038"/>
                <a:gd name="connsiteX14-879" fmla="*/ 393700 w 1019176"/>
                <a:gd name="connsiteY14-880" fmla="*/ 463550 h 1189038"/>
                <a:gd name="connsiteX15-881" fmla="*/ 230188 w 1019176"/>
                <a:gd name="connsiteY15-882" fmla="*/ 463550 h 1189038"/>
                <a:gd name="connsiteX16-883" fmla="*/ 438150 w 1019176"/>
                <a:gd name="connsiteY16-884" fmla="*/ 217488 h 1189038"/>
                <a:gd name="connsiteX17-885" fmla="*/ 323850 w 1019176"/>
                <a:gd name="connsiteY17-886" fmla="*/ 217488 h 1189038"/>
                <a:gd name="connsiteX18-887" fmla="*/ 509588 w 1019176"/>
                <a:gd name="connsiteY18-888" fmla="*/ 0 h 1189038"/>
                <a:gd name="connsiteX0-889" fmla="*/ 509588 w 1019176"/>
                <a:gd name="connsiteY0-890" fmla="*/ 0 h 1198373"/>
                <a:gd name="connsiteX1-891" fmla="*/ 695326 w 1019176"/>
                <a:gd name="connsiteY1-892" fmla="*/ 217488 h 1198373"/>
                <a:gd name="connsiteX2-893" fmla="*/ 579438 w 1019176"/>
                <a:gd name="connsiteY2-894" fmla="*/ 217488 h 1198373"/>
                <a:gd name="connsiteX3-895" fmla="*/ 788988 w 1019176"/>
                <a:gd name="connsiteY3-896" fmla="*/ 463550 h 1198373"/>
                <a:gd name="connsiteX4-897" fmla="*/ 628650 w 1019176"/>
                <a:gd name="connsiteY4-898" fmla="*/ 463550 h 1198373"/>
                <a:gd name="connsiteX5-899" fmla="*/ 877888 w 1019176"/>
                <a:gd name="connsiteY5-900" fmla="*/ 747713 h 1198373"/>
                <a:gd name="connsiteX6-901" fmla="*/ 644526 w 1019176"/>
                <a:gd name="connsiteY6-902" fmla="*/ 747713 h 1198373"/>
                <a:gd name="connsiteX7-903" fmla="*/ 1019176 w 1019176"/>
                <a:gd name="connsiteY7-904" fmla="*/ 1189038 h 1198373"/>
                <a:gd name="connsiteX8-905" fmla="*/ 836613 w 1019176"/>
                <a:gd name="connsiteY8-906" fmla="*/ 1189038 h 1198373"/>
                <a:gd name="connsiteX9-907" fmla="*/ 526076 w 1019176"/>
                <a:gd name="connsiteY9-908" fmla="*/ 1059298 h 1198373"/>
                <a:gd name="connsiteX10-909" fmla="*/ 0 w 1019176"/>
                <a:gd name="connsiteY10-910" fmla="*/ 1189038 h 1198373"/>
                <a:gd name="connsiteX11-911" fmla="*/ 377826 w 1019176"/>
                <a:gd name="connsiteY11-912" fmla="*/ 747713 h 1198373"/>
                <a:gd name="connsiteX12-913" fmla="*/ 139700 w 1019176"/>
                <a:gd name="connsiteY12-914" fmla="*/ 747713 h 1198373"/>
                <a:gd name="connsiteX13-915" fmla="*/ 393700 w 1019176"/>
                <a:gd name="connsiteY13-916" fmla="*/ 463550 h 1198373"/>
                <a:gd name="connsiteX14-917" fmla="*/ 230188 w 1019176"/>
                <a:gd name="connsiteY14-918" fmla="*/ 463550 h 1198373"/>
                <a:gd name="connsiteX15-919" fmla="*/ 438150 w 1019176"/>
                <a:gd name="connsiteY15-920" fmla="*/ 217488 h 1198373"/>
                <a:gd name="connsiteX16-921" fmla="*/ 323850 w 1019176"/>
                <a:gd name="connsiteY16-922" fmla="*/ 217488 h 1198373"/>
                <a:gd name="connsiteX17-923" fmla="*/ 509588 w 1019176"/>
                <a:gd name="connsiteY17-924" fmla="*/ 0 h 1198373"/>
                <a:gd name="connsiteX0-925" fmla="*/ 509588 w 1019176"/>
                <a:gd name="connsiteY0-926" fmla="*/ 0 h 1198373"/>
                <a:gd name="connsiteX1-927" fmla="*/ 695326 w 1019176"/>
                <a:gd name="connsiteY1-928" fmla="*/ 217488 h 1198373"/>
                <a:gd name="connsiteX2-929" fmla="*/ 579438 w 1019176"/>
                <a:gd name="connsiteY2-930" fmla="*/ 217488 h 1198373"/>
                <a:gd name="connsiteX3-931" fmla="*/ 788988 w 1019176"/>
                <a:gd name="connsiteY3-932" fmla="*/ 463550 h 1198373"/>
                <a:gd name="connsiteX4-933" fmla="*/ 628650 w 1019176"/>
                <a:gd name="connsiteY4-934" fmla="*/ 463550 h 1198373"/>
                <a:gd name="connsiteX5-935" fmla="*/ 877888 w 1019176"/>
                <a:gd name="connsiteY5-936" fmla="*/ 747713 h 1198373"/>
                <a:gd name="connsiteX6-937" fmla="*/ 644526 w 1019176"/>
                <a:gd name="connsiteY6-938" fmla="*/ 747713 h 1198373"/>
                <a:gd name="connsiteX7-939" fmla="*/ 1019176 w 1019176"/>
                <a:gd name="connsiteY7-940" fmla="*/ 1189038 h 1198373"/>
                <a:gd name="connsiteX8-941" fmla="*/ 526076 w 1019176"/>
                <a:gd name="connsiteY8-942" fmla="*/ 1059298 h 1198373"/>
                <a:gd name="connsiteX9-943" fmla="*/ 0 w 1019176"/>
                <a:gd name="connsiteY9-944" fmla="*/ 1189038 h 1198373"/>
                <a:gd name="connsiteX10-945" fmla="*/ 377826 w 1019176"/>
                <a:gd name="connsiteY10-946" fmla="*/ 747713 h 1198373"/>
                <a:gd name="connsiteX11-947" fmla="*/ 139700 w 1019176"/>
                <a:gd name="connsiteY11-948" fmla="*/ 747713 h 1198373"/>
                <a:gd name="connsiteX12-949" fmla="*/ 393700 w 1019176"/>
                <a:gd name="connsiteY12-950" fmla="*/ 463550 h 1198373"/>
                <a:gd name="connsiteX13-951" fmla="*/ 230188 w 1019176"/>
                <a:gd name="connsiteY13-952" fmla="*/ 463550 h 1198373"/>
                <a:gd name="connsiteX14-953" fmla="*/ 438150 w 1019176"/>
                <a:gd name="connsiteY14-954" fmla="*/ 217488 h 1198373"/>
                <a:gd name="connsiteX15-955" fmla="*/ 323850 w 1019176"/>
                <a:gd name="connsiteY15-956" fmla="*/ 217488 h 1198373"/>
                <a:gd name="connsiteX16-957" fmla="*/ 509588 w 1019176"/>
                <a:gd name="connsiteY16-958" fmla="*/ 0 h 1198373"/>
                <a:gd name="connsiteX0-959" fmla="*/ 509588 w 1019176"/>
                <a:gd name="connsiteY0-960" fmla="*/ 0 h 1198462"/>
                <a:gd name="connsiteX1-961" fmla="*/ 695326 w 1019176"/>
                <a:gd name="connsiteY1-962" fmla="*/ 217488 h 1198462"/>
                <a:gd name="connsiteX2-963" fmla="*/ 579438 w 1019176"/>
                <a:gd name="connsiteY2-964" fmla="*/ 217488 h 1198462"/>
                <a:gd name="connsiteX3-965" fmla="*/ 788988 w 1019176"/>
                <a:gd name="connsiteY3-966" fmla="*/ 463550 h 1198462"/>
                <a:gd name="connsiteX4-967" fmla="*/ 628650 w 1019176"/>
                <a:gd name="connsiteY4-968" fmla="*/ 463550 h 1198462"/>
                <a:gd name="connsiteX5-969" fmla="*/ 877888 w 1019176"/>
                <a:gd name="connsiteY5-970" fmla="*/ 747713 h 1198462"/>
                <a:gd name="connsiteX6-971" fmla="*/ 644526 w 1019176"/>
                <a:gd name="connsiteY6-972" fmla="*/ 747713 h 1198462"/>
                <a:gd name="connsiteX7-973" fmla="*/ 1019176 w 1019176"/>
                <a:gd name="connsiteY7-974" fmla="*/ 1189038 h 1198462"/>
                <a:gd name="connsiteX8-975" fmla="*/ 526076 w 1019176"/>
                <a:gd name="connsiteY8-976" fmla="*/ 1059298 h 1198462"/>
                <a:gd name="connsiteX9-977" fmla="*/ 0 w 1019176"/>
                <a:gd name="connsiteY9-978" fmla="*/ 1189038 h 1198462"/>
                <a:gd name="connsiteX10-979" fmla="*/ 377826 w 1019176"/>
                <a:gd name="connsiteY10-980" fmla="*/ 747713 h 1198462"/>
                <a:gd name="connsiteX11-981" fmla="*/ 139700 w 1019176"/>
                <a:gd name="connsiteY11-982" fmla="*/ 747713 h 1198462"/>
                <a:gd name="connsiteX12-983" fmla="*/ 393700 w 1019176"/>
                <a:gd name="connsiteY12-984" fmla="*/ 463550 h 1198462"/>
                <a:gd name="connsiteX13-985" fmla="*/ 230188 w 1019176"/>
                <a:gd name="connsiteY13-986" fmla="*/ 463550 h 1198462"/>
                <a:gd name="connsiteX14-987" fmla="*/ 438150 w 1019176"/>
                <a:gd name="connsiteY14-988" fmla="*/ 217488 h 1198462"/>
                <a:gd name="connsiteX15-989" fmla="*/ 323850 w 1019176"/>
                <a:gd name="connsiteY15-990" fmla="*/ 217488 h 1198462"/>
                <a:gd name="connsiteX16-991" fmla="*/ 509588 w 1019176"/>
                <a:gd name="connsiteY16-992" fmla="*/ 0 h 1198462"/>
                <a:gd name="connsiteX0-993" fmla="*/ 509588 w 1019176"/>
                <a:gd name="connsiteY0-994" fmla="*/ 0 h 1189038"/>
                <a:gd name="connsiteX1-995" fmla="*/ 695326 w 1019176"/>
                <a:gd name="connsiteY1-996" fmla="*/ 217488 h 1189038"/>
                <a:gd name="connsiteX2-997" fmla="*/ 579438 w 1019176"/>
                <a:gd name="connsiteY2-998" fmla="*/ 217488 h 1189038"/>
                <a:gd name="connsiteX3-999" fmla="*/ 788988 w 1019176"/>
                <a:gd name="connsiteY3-1000" fmla="*/ 463550 h 1189038"/>
                <a:gd name="connsiteX4-1001" fmla="*/ 628650 w 1019176"/>
                <a:gd name="connsiteY4-1002" fmla="*/ 463550 h 1189038"/>
                <a:gd name="connsiteX5-1003" fmla="*/ 877888 w 1019176"/>
                <a:gd name="connsiteY5-1004" fmla="*/ 747713 h 1189038"/>
                <a:gd name="connsiteX6-1005" fmla="*/ 644526 w 1019176"/>
                <a:gd name="connsiteY6-1006" fmla="*/ 747713 h 1189038"/>
                <a:gd name="connsiteX7-1007" fmla="*/ 1019176 w 1019176"/>
                <a:gd name="connsiteY7-1008" fmla="*/ 1189038 h 1189038"/>
                <a:gd name="connsiteX8-1009" fmla="*/ 526076 w 1019176"/>
                <a:gd name="connsiteY8-1010" fmla="*/ 1059298 h 1189038"/>
                <a:gd name="connsiteX9-1011" fmla="*/ 0 w 1019176"/>
                <a:gd name="connsiteY9-1012" fmla="*/ 1189038 h 1189038"/>
                <a:gd name="connsiteX10-1013" fmla="*/ 377826 w 1019176"/>
                <a:gd name="connsiteY10-1014" fmla="*/ 747713 h 1189038"/>
                <a:gd name="connsiteX11-1015" fmla="*/ 139700 w 1019176"/>
                <a:gd name="connsiteY11-1016" fmla="*/ 747713 h 1189038"/>
                <a:gd name="connsiteX12-1017" fmla="*/ 393700 w 1019176"/>
                <a:gd name="connsiteY12-1018" fmla="*/ 463550 h 1189038"/>
                <a:gd name="connsiteX13-1019" fmla="*/ 230188 w 1019176"/>
                <a:gd name="connsiteY13-1020" fmla="*/ 463550 h 1189038"/>
                <a:gd name="connsiteX14-1021" fmla="*/ 438150 w 1019176"/>
                <a:gd name="connsiteY14-1022" fmla="*/ 217488 h 1189038"/>
                <a:gd name="connsiteX15-1023" fmla="*/ 323850 w 1019176"/>
                <a:gd name="connsiteY15-1024" fmla="*/ 217488 h 1189038"/>
                <a:gd name="connsiteX16-1025" fmla="*/ 509588 w 1019176"/>
                <a:gd name="connsiteY16-1026" fmla="*/ 0 h 1189038"/>
                <a:gd name="connsiteX0-1027" fmla="*/ 509588 w 1019176"/>
                <a:gd name="connsiteY0-1028" fmla="*/ 0 h 1189038"/>
                <a:gd name="connsiteX1-1029" fmla="*/ 695326 w 1019176"/>
                <a:gd name="connsiteY1-1030" fmla="*/ 217488 h 1189038"/>
                <a:gd name="connsiteX2-1031" fmla="*/ 579438 w 1019176"/>
                <a:gd name="connsiteY2-1032" fmla="*/ 217488 h 1189038"/>
                <a:gd name="connsiteX3-1033" fmla="*/ 788988 w 1019176"/>
                <a:gd name="connsiteY3-1034" fmla="*/ 463550 h 1189038"/>
                <a:gd name="connsiteX4-1035" fmla="*/ 628650 w 1019176"/>
                <a:gd name="connsiteY4-1036" fmla="*/ 463550 h 1189038"/>
                <a:gd name="connsiteX5-1037" fmla="*/ 877888 w 1019176"/>
                <a:gd name="connsiteY5-1038" fmla="*/ 747713 h 1189038"/>
                <a:gd name="connsiteX6-1039" fmla="*/ 644526 w 1019176"/>
                <a:gd name="connsiteY6-1040" fmla="*/ 747713 h 1189038"/>
                <a:gd name="connsiteX7-1041" fmla="*/ 1019176 w 1019176"/>
                <a:gd name="connsiteY7-1042" fmla="*/ 1189038 h 1189038"/>
                <a:gd name="connsiteX8-1043" fmla="*/ 526076 w 1019176"/>
                <a:gd name="connsiteY8-1044" fmla="*/ 1059298 h 1189038"/>
                <a:gd name="connsiteX9-1045" fmla="*/ 0 w 1019176"/>
                <a:gd name="connsiteY9-1046" fmla="*/ 1189038 h 1189038"/>
                <a:gd name="connsiteX10-1047" fmla="*/ 377826 w 1019176"/>
                <a:gd name="connsiteY10-1048" fmla="*/ 747713 h 1189038"/>
                <a:gd name="connsiteX11-1049" fmla="*/ 139700 w 1019176"/>
                <a:gd name="connsiteY11-1050" fmla="*/ 747713 h 1189038"/>
                <a:gd name="connsiteX12-1051" fmla="*/ 393700 w 1019176"/>
                <a:gd name="connsiteY12-1052" fmla="*/ 463550 h 1189038"/>
                <a:gd name="connsiteX13-1053" fmla="*/ 230188 w 1019176"/>
                <a:gd name="connsiteY13-1054" fmla="*/ 463550 h 1189038"/>
                <a:gd name="connsiteX14-1055" fmla="*/ 438150 w 1019176"/>
                <a:gd name="connsiteY14-1056" fmla="*/ 217488 h 1189038"/>
                <a:gd name="connsiteX15-1057" fmla="*/ 323850 w 1019176"/>
                <a:gd name="connsiteY15-1058" fmla="*/ 217488 h 1189038"/>
                <a:gd name="connsiteX16-1059" fmla="*/ 509588 w 1019176"/>
                <a:gd name="connsiteY16-1060" fmla="*/ 0 h 1189038"/>
                <a:gd name="connsiteX0-1061" fmla="*/ 509588 w 1173958"/>
                <a:gd name="connsiteY0-1062" fmla="*/ 0 h 1241426"/>
                <a:gd name="connsiteX1-1063" fmla="*/ 695326 w 1173958"/>
                <a:gd name="connsiteY1-1064" fmla="*/ 217488 h 1241426"/>
                <a:gd name="connsiteX2-1065" fmla="*/ 579438 w 1173958"/>
                <a:gd name="connsiteY2-1066" fmla="*/ 217488 h 1241426"/>
                <a:gd name="connsiteX3-1067" fmla="*/ 788988 w 1173958"/>
                <a:gd name="connsiteY3-1068" fmla="*/ 463550 h 1241426"/>
                <a:gd name="connsiteX4-1069" fmla="*/ 628650 w 1173958"/>
                <a:gd name="connsiteY4-1070" fmla="*/ 463550 h 1241426"/>
                <a:gd name="connsiteX5-1071" fmla="*/ 877888 w 1173958"/>
                <a:gd name="connsiteY5-1072" fmla="*/ 747713 h 1241426"/>
                <a:gd name="connsiteX6-1073" fmla="*/ 644526 w 1173958"/>
                <a:gd name="connsiteY6-1074" fmla="*/ 747713 h 1241426"/>
                <a:gd name="connsiteX7-1075" fmla="*/ 1173958 w 1173958"/>
                <a:gd name="connsiteY7-1076" fmla="*/ 1241426 h 1241426"/>
                <a:gd name="connsiteX8-1077" fmla="*/ 526076 w 1173958"/>
                <a:gd name="connsiteY8-1078" fmla="*/ 1059298 h 1241426"/>
                <a:gd name="connsiteX9-1079" fmla="*/ 0 w 1173958"/>
                <a:gd name="connsiteY9-1080" fmla="*/ 1189038 h 1241426"/>
                <a:gd name="connsiteX10-1081" fmla="*/ 377826 w 1173958"/>
                <a:gd name="connsiteY10-1082" fmla="*/ 747713 h 1241426"/>
                <a:gd name="connsiteX11-1083" fmla="*/ 139700 w 1173958"/>
                <a:gd name="connsiteY11-1084" fmla="*/ 747713 h 1241426"/>
                <a:gd name="connsiteX12-1085" fmla="*/ 393700 w 1173958"/>
                <a:gd name="connsiteY12-1086" fmla="*/ 463550 h 1241426"/>
                <a:gd name="connsiteX13-1087" fmla="*/ 230188 w 1173958"/>
                <a:gd name="connsiteY13-1088" fmla="*/ 463550 h 1241426"/>
                <a:gd name="connsiteX14-1089" fmla="*/ 438150 w 1173958"/>
                <a:gd name="connsiteY14-1090" fmla="*/ 217488 h 1241426"/>
                <a:gd name="connsiteX15-1091" fmla="*/ 323850 w 1173958"/>
                <a:gd name="connsiteY15-1092" fmla="*/ 217488 h 1241426"/>
                <a:gd name="connsiteX16-1093" fmla="*/ 509588 w 1173958"/>
                <a:gd name="connsiteY16-1094" fmla="*/ 0 h 1241426"/>
                <a:gd name="connsiteX0-1095" fmla="*/ 509588 w 1173958"/>
                <a:gd name="connsiteY0-1096" fmla="*/ 0 h 1241426"/>
                <a:gd name="connsiteX1-1097" fmla="*/ 695326 w 1173958"/>
                <a:gd name="connsiteY1-1098" fmla="*/ 217488 h 1241426"/>
                <a:gd name="connsiteX2-1099" fmla="*/ 579438 w 1173958"/>
                <a:gd name="connsiteY2-1100" fmla="*/ 217488 h 1241426"/>
                <a:gd name="connsiteX3-1101" fmla="*/ 788988 w 1173958"/>
                <a:gd name="connsiteY3-1102" fmla="*/ 463550 h 1241426"/>
                <a:gd name="connsiteX4-1103" fmla="*/ 628650 w 1173958"/>
                <a:gd name="connsiteY4-1104" fmla="*/ 463550 h 1241426"/>
                <a:gd name="connsiteX5-1105" fmla="*/ 877888 w 1173958"/>
                <a:gd name="connsiteY5-1106" fmla="*/ 747713 h 1241426"/>
                <a:gd name="connsiteX6-1107" fmla="*/ 644526 w 1173958"/>
                <a:gd name="connsiteY6-1108" fmla="*/ 747713 h 1241426"/>
                <a:gd name="connsiteX7-1109" fmla="*/ 1173958 w 1173958"/>
                <a:gd name="connsiteY7-1110" fmla="*/ 1241426 h 1241426"/>
                <a:gd name="connsiteX8-1111" fmla="*/ 526076 w 1173958"/>
                <a:gd name="connsiteY8-1112" fmla="*/ 1059298 h 1241426"/>
                <a:gd name="connsiteX9-1113" fmla="*/ 0 w 1173958"/>
                <a:gd name="connsiteY9-1114" fmla="*/ 1189038 h 1241426"/>
                <a:gd name="connsiteX10-1115" fmla="*/ 377826 w 1173958"/>
                <a:gd name="connsiteY10-1116" fmla="*/ 747713 h 1241426"/>
                <a:gd name="connsiteX11-1117" fmla="*/ 118269 w 1173958"/>
                <a:gd name="connsiteY11-1118" fmla="*/ 797719 h 1241426"/>
                <a:gd name="connsiteX12-1119" fmla="*/ 393700 w 1173958"/>
                <a:gd name="connsiteY12-1120" fmla="*/ 463550 h 1241426"/>
                <a:gd name="connsiteX13-1121" fmla="*/ 230188 w 1173958"/>
                <a:gd name="connsiteY13-1122" fmla="*/ 463550 h 1241426"/>
                <a:gd name="connsiteX14-1123" fmla="*/ 438150 w 1173958"/>
                <a:gd name="connsiteY14-1124" fmla="*/ 217488 h 1241426"/>
                <a:gd name="connsiteX15-1125" fmla="*/ 323850 w 1173958"/>
                <a:gd name="connsiteY15-1126" fmla="*/ 217488 h 1241426"/>
                <a:gd name="connsiteX16-1127" fmla="*/ 509588 w 1173958"/>
                <a:gd name="connsiteY16-1128" fmla="*/ 0 h 1241426"/>
                <a:gd name="connsiteX0-1129" fmla="*/ 509588 w 1173958"/>
                <a:gd name="connsiteY0-1130" fmla="*/ 0 h 1241426"/>
                <a:gd name="connsiteX1-1131" fmla="*/ 695326 w 1173958"/>
                <a:gd name="connsiteY1-1132" fmla="*/ 217488 h 1241426"/>
                <a:gd name="connsiteX2-1133" fmla="*/ 579438 w 1173958"/>
                <a:gd name="connsiteY2-1134" fmla="*/ 217488 h 1241426"/>
                <a:gd name="connsiteX3-1135" fmla="*/ 788988 w 1173958"/>
                <a:gd name="connsiteY3-1136" fmla="*/ 463550 h 1241426"/>
                <a:gd name="connsiteX4-1137" fmla="*/ 628650 w 1173958"/>
                <a:gd name="connsiteY4-1138" fmla="*/ 463550 h 1241426"/>
                <a:gd name="connsiteX5-1139" fmla="*/ 894557 w 1173958"/>
                <a:gd name="connsiteY5-1140" fmla="*/ 795338 h 1241426"/>
                <a:gd name="connsiteX6-1141" fmla="*/ 644526 w 1173958"/>
                <a:gd name="connsiteY6-1142" fmla="*/ 747713 h 1241426"/>
                <a:gd name="connsiteX7-1143" fmla="*/ 1173958 w 1173958"/>
                <a:gd name="connsiteY7-1144" fmla="*/ 1241426 h 1241426"/>
                <a:gd name="connsiteX8-1145" fmla="*/ 526076 w 1173958"/>
                <a:gd name="connsiteY8-1146" fmla="*/ 1059298 h 1241426"/>
                <a:gd name="connsiteX9-1147" fmla="*/ 0 w 1173958"/>
                <a:gd name="connsiteY9-1148" fmla="*/ 1189038 h 1241426"/>
                <a:gd name="connsiteX10-1149" fmla="*/ 377826 w 1173958"/>
                <a:gd name="connsiteY10-1150" fmla="*/ 747713 h 1241426"/>
                <a:gd name="connsiteX11-1151" fmla="*/ 118269 w 1173958"/>
                <a:gd name="connsiteY11-1152" fmla="*/ 797719 h 1241426"/>
                <a:gd name="connsiteX12-1153" fmla="*/ 393700 w 1173958"/>
                <a:gd name="connsiteY12-1154" fmla="*/ 463550 h 1241426"/>
                <a:gd name="connsiteX13-1155" fmla="*/ 230188 w 1173958"/>
                <a:gd name="connsiteY13-1156" fmla="*/ 463550 h 1241426"/>
                <a:gd name="connsiteX14-1157" fmla="*/ 438150 w 1173958"/>
                <a:gd name="connsiteY14-1158" fmla="*/ 217488 h 1241426"/>
                <a:gd name="connsiteX15-1159" fmla="*/ 323850 w 1173958"/>
                <a:gd name="connsiteY15-1160" fmla="*/ 217488 h 1241426"/>
                <a:gd name="connsiteX16-1161" fmla="*/ 509588 w 1173958"/>
                <a:gd name="connsiteY16-1162" fmla="*/ 0 h 1241426"/>
                <a:gd name="connsiteX0-1163" fmla="*/ 509588 w 1173958"/>
                <a:gd name="connsiteY0-1164" fmla="*/ 0 h 1241426"/>
                <a:gd name="connsiteX1-1165" fmla="*/ 695326 w 1173958"/>
                <a:gd name="connsiteY1-1166" fmla="*/ 217488 h 1241426"/>
                <a:gd name="connsiteX2-1167" fmla="*/ 579438 w 1173958"/>
                <a:gd name="connsiteY2-1168" fmla="*/ 217488 h 1241426"/>
                <a:gd name="connsiteX3-1169" fmla="*/ 788988 w 1173958"/>
                <a:gd name="connsiteY3-1170" fmla="*/ 463550 h 1241426"/>
                <a:gd name="connsiteX4-1171" fmla="*/ 628650 w 1173958"/>
                <a:gd name="connsiteY4-1172" fmla="*/ 463550 h 1241426"/>
                <a:gd name="connsiteX5-1173" fmla="*/ 894557 w 1173958"/>
                <a:gd name="connsiteY5-1174" fmla="*/ 795338 h 1241426"/>
                <a:gd name="connsiteX6-1175" fmla="*/ 644526 w 1173958"/>
                <a:gd name="connsiteY6-1176" fmla="*/ 747713 h 1241426"/>
                <a:gd name="connsiteX7-1177" fmla="*/ 1173958 w 1173958"/>
                <a:gd name="connsiteY7-1178" fmla="*/ 1241426 h 1241426"/>
                <a:gd name="connsiteX8-1179" fmla="*/ 526076 w 1173958"/>
                <a:gd name="connsiteY8-1180" fmla="*/ 1059298 h 1241426"/>
                <a:gd name="connsiteX9-1181" fmla="*/ 0 w 1173958"/>
                <a:gd name="connsiteY9-1182" fmla="*/ 1189038 h 1241426"/>
                <a:gd name="connsiteX10-1183" fmla="*/ 377826 w 1173958"/>
                <a:gd name="connsiteY10-1184" fmla="*/ 747713 h 1241426"/>
                <a:gd name="connsiteX11-1185" fmla="*/ 118269 w 1173958"/>
                <a:gd name="connsiteY11-1186" fmla="*/ 797719 h 1241426"/>
                <a:gd name="connsiteX12-1187" fmla="*/ 393700 w 1173958"/>
                <a:gd name="connsiteY12-1188" fmla="*/ 463550 h 1241426"/>
                <a:gd name="connsiteX13-1189" fmla="*/ 213519 w 1173958"/>
                <a:gd name="connsiteY13-1190" fmla="*/ 549275 h 1241426"/>
                <a:gd name="connsiteX14-1191" fmla="*/ 438150 w 1173958"/>
                <a:gd name="connsiteY14-1192" fmla="*/ 217488 h 1241426"/>
                <a:gd name="connsiteX15-1193" fmla="*/ 323850 w 1173958"/>
                <a:gd name="connsiteY15-1194" fmla="*/ 217488 h 1241426"/>
                <a:gd name="connsiteX16-1195" fmla="*/ 509588 w 1173958"/>
                <a:gd name="connsiteY16-1196" fmla="*/ 0 h 1241426"/>
                <a:gd name="connsiteX0-1197" fmla="*/ 509588 w 1173958"/>
                <a:gd name="connsiteY0-1198" fmla="*/ 0 h 1241426"/>
                <a:gd name="connsiteX1-1199" fmla="*/ 695326 w 1173958"/>
                <a:gd name="connsiteY1-1200" fmla="*/ 217488 h 1241426"/>
                <a:gd name="connsiteX2-1201" fmla="*/ 579438 w 1173958"/>
                <a:gd name="connsiteY2-1202" fmla="*/ 217488 h 1241426"/>
                <a:gd name="connsiteX3-1203" fmla="*/ 824707 w 1173958"/>
                <a:gd name="connsiteY3-1204" fmla="*/ 556418 h 1241426"/>
                <a:gd name="connsiteX4-1205" fmla="*/ 628650 w 1173958"/>
                <a:gd name="connsiteY4-1206" fmla="*/ 463550 h 1241426"/>
                <a:gd name="connsiteX5-1207" fmla="*/ 894557 w 1173958"/>
                <a:gd name="connsiteY5-1208" fmla="*/ 795338 h 1241426"/>
                <a:gd name="connsiteX6-1209" fmla="*/ 644526 w 1173958"/>
                <a:gd name="connsiteY6-1210" fmla="*/ 747713 h 1241426"/>
                <a:gd name="connsiteX7-1211" fmla="*/ 1173958 w 1173958"/>
                <a:gd name="connsiteY7-1212" fmla="*/ 1241426 h 1241426"/>
                <a:gd name="connsiteX8-1213" fmla="*/ 526076 w 1173958"/>
                <a:gd name="connsiteY8-1214" fmla="*/ 1059298 h 1241426"/>
                <a:gd name="connsiteX9-1215" fmla="*/ 0 w 1173958"/>
                <a:gd name="connsiteY9-1216" fmla="*/ 1189038 h 1241426"/>
                <a:gd name="connsiteX10-1217" fmla="*/ 377826 w 1173958"/>
                <a:gd name="connsiteY10-1218" fmla="*/ 747713 h 1241426"/>
                <a:gd name="connsiteX11-1219" fmla="*/ 118269 w 1173958"/>
                <a:gd name="connsiteY11-1220" fmla="*/ 797719 h 1241426"/>
                <a:gd name="connsiteX12-1221" fmla="*/ 393700 w 1173958"/>
                <a:gd name="connsiteY12-1222" fmla="*/ 463550 h 1241426"/>
                <a:gd name="connsiteX13-1223" fmla="*/ 213519 w 1173958"/>
                <a:gd name="connsiteY13-1224" fmla="*/ 549275 h 1241426"/>
                <a:gd name="connsiteX14-1225" fmla="*/ 438150 w 1173958"/>
                <a:gd name="connsiteY14-1226" fmla="*/ 217488 h 1241426"/>
                <a:gd name="connsiteX15-1227" fmla="*/ 323850 w 1173958"/>
                <a:gd name="connsiteY15-1228" fmla="*/ 217488 h 1241426"/>
                <a:gd name="connsiteX16-1229" fmla="*/ 509588 w 1173958"/>
                <a:gd name="connsiteY16-1230" fmla="*/ 0 h 1241426"/>
                <a:gd name="connsiteX0-1231" fmla="*/ 509588 w 1173958"/>
                <a:gd name="connsiteY0-1232" fmla="*/ 0 h 1241426"/>
                <a:gd name="connsiteX1-1233" fmla="*/ 695326 w 1173958"/>
                <a:gd name="connsiteY1-1234" fmla="*/ 217488 h 1241426"/>
                <a:gd name="connsiteX2-1235" fmla="*/ 579438 w 1173958"/>
                <a:gd name="connsiteY2-1236" fmla="*/ 217488 h 1241426"/>
                <a:gd name="connsiteX3-1237" fmla="*/ 824707 w 1173958"/>
                <a:gd name="connsiteY3-1238" fmla="*/ 556418 h 1241426"/>
                <a:gd name="connsiteX4-1239" fmla="*/ 628650 w 1173958"/>
                <a:gd name="connsiteY4-1240" fmla="*/ 463550 h 1241426"/>
                <a:gd name="connsiteX5-1241" fmla="*/ 894557 w 1173958"/>
                <a:gd name="connsiteY5-1242" fmla="*/ 795338 h 1241426"/>
                <a:gd name="connsiteX6-1243" fmla="*/ 644526 w 1173958"/>
                <a:gd name="connsiteY6-1244" fmla="*/ 747713 h 1241426"/>
                <a:gd name="connsiteX7-1245" fmla="*/ 1173958 w 1173958"/>
                <a:gd name="connsiteY7-1246" fmla="*/ 1241426 h 1241426"/>
                <a:gd name="connsiteX8-1247" fmla="*/ 526076 w 1173958"/>
                <a:gd name="connsiteY8-1248" fmla="*/ 1059298 h 1241426"/>
                <a:gd name="connsiteX9-1249" fmla="*/ 0 w 1173958"/>
                <a:gd name="connsiteY9-1250" fmla="*/ 1189038 h 1241426"/>
                <a:gd name="connsiteX10-1251" fmla="*/ 377826 w 1173958"/>
                <a:gd name="connsiteY10-1252" fmla="*/ 747713 h 1241426"/>
                <a:gd name="connsiteX11-1253" fmla="*/ 118269 w 1173958"/>
                <a:gd name="connsiteY11-1254" fmla="*/ 797719 h 1241426"/>
                <a:gd name="connsiteX12-1255" fmla="*/ 393700 w 1173958"/>
                <a:gd name="connsiteY12-1256" fmla="*/ 463550 h 1241426"/>
                <a:gd name="connsiteX13-1257" fmla="*/ 213519 w 1173958"/>
                <a:gd name="connsiteY13-1258" fmla="*/ 549275 h 1241426"/>
                <a:gd name="connsiteX14-1259" fmla="*/ 438150 w 1173958"/>
                <a:gd name="connsiteY14-1260" fmla="*/ 217488 h 1241426"/>
                <a:gd name="connsiteX15-1261" fmla="*/ 307181 w 1173958"/>
                <a:gd name="connsiteY15-1262" fmla="*/ 267494 h 1241426"/>
                <a:gd name="connsiteX16-1263" fmla="*/ 509588 w 1173958"/>
                <a:gd name="connsiteY16-1264" fmla="*/ 0 h 1241426"/>
                <a:gd name="connsiteX0-1265" fmla="*/ 509588 w 1173958"/>
                <a:gd name="connsiteY0-1266" fmla="*/ 0 h 1241426"/>
                <a:gd name="connsiteX1-1267" fmla="*/ 702470 w 1173958"/>
                <a:gd name="connsiteY1-1268" fmla="*/ 243682 h 1241426"/>
                <a:gd name="connsiteX2-1269" fmla="*/ 579438 w 1173958"/>
                <a:gd name="connsiteY2-1270" fmla="*/ 217488 h 1241426"/>
                <a:gd name="connsiteX3-1271" fmla="*/ 824707 w 1173958"/>
                <a:gd name="connsiteY3-1272" fmla="*/ 556418 h 1241426"/>
                <a:gd name="connsiteX4-1273" fmla="*/ 628650 w 1173958"/>
                <a:gd name="connsiteY4-1274" fmla="*/ 463550 h 1241426"/>
                <a:gd name="connsiteX5-1275" fmla="*/ 894557 w 1173958"/>
                <a:gd name="connsiteY5-1276" fmla="*/ 795338 h 1241426"/>
                <a:gd name="connsiteX6-1277" fmla="*/ 644526 w 1173958"/>
                <a:gd name="connsiteY6-1278" fmla="*/ 747713 h 1241426"/>
                <a:gd name="connsiteX7-1279" fmla="*/ 1173958 w 1173958"/>
                <a:gd name="connsiteY7-1280" fmla="*/ 1241426 h 1241426"/>
                <a:gd name="connsiteX8-1281" fmla="*/ 526076 w 1173958"/>
                <a:gd name="connsiteY8-1282" fmla="*/ 1059298 h 1241426"/>
                <a:gd name="connsiteX9-1283" fmla="*/ 0 w 1173958"/>
                <a:gd name="connsiteY9-1284" fmla="*/ 1189038 h 1241426"/>
                <a:gd name="connsiteX10-1285" fmla="*/ 377826 w 1173958"/>
                <a:gd name="connsiteY10-1286" fmla="*/ 747713 h 1241426"/>
                <a:gd name="connsiteX11-1287" fmla="*/ 118269 w 1173958"/>
                <a:gd name="connsiteY11-1288" fmla="*/ 797719 h 1241426"/>
                <a:gd name="connsiteX12-1289" fmla="*/ 393700 w 1173958"/>
                <a:gd name="connsiteY12-1290" fmla="*/ 463550 h 1241426"/>
                <a:gd name="connsiteX13-1291" fmla="*/ 213519 w 1173958"/>
                <a:gd name="connsiteY13-1292" fmla="*/ 549275 h 1241426"/>
                <a:gd name="connsiteX14-1293" fmla="*/ 438150 w 1173958"/>
                <a:gd name="connsiteY14-1294" fmla="*/ 217488 h 1241426"/>
                <a:gd name="connsiteX15-1295" fmla="*/ 307181 w 1173958"/>
                <a:gd name="connsiteY15-1296" fmla="*/ 267494 h 1241426"/>
                <a:gd name="connsiteX16-1297" fmla="*/ 509588 w 1173958"/>
                <a:gd name="connsiteY16-1298" fmla="*/ 0 h 1241426"/>
                <a:gd name="connsiteX0-1299" fmla="*/ 509588 w 1173958"/>
                <a:gd name="connsiteY0-1300" fmla="*/ 0 h 1241426"/>
                <a:gd name="connsiteX1-1301" fmla="*/ 719139 w 1173958"/>
                <a:gd name="connsiteY1-1302" fmla="*/ 269876 h 1241426"/>
                <a:gd name="connsiteX2-1303" fmla="*/ 579438 w 1173958"/>
                <a:gd name="connsiteY2-1304" fmla="*/ 217488 h 1241426"/>
                <a:gd name="connsiteX3-1305" fmla="*/ 824707 w 1173958"/>
                <a:gd name="connsiteY3-1306" fmla="*/ 556418 h 1241426"/>
                <a:gd name="connsiteX4-1307" fmla="*/ 628650 w 1173958"/>
                <a:gd name="connsiteY4-1308" fmla="*/ 463550 h 1241426"/>
                <a:gd name="connsiteX5-1309" fmla="*/ 894557 w 1173958"/>
                <a:gd name="connsiteY5-1310" fmla="*/ 795338 h 1241426"/>
                <a:gd name="connsiteX6-1311" fmla="*/ 644526 w 1173958"/>
                <a:gd name="connsiteY6-1312" fmla="*/ 747713 h 1241426"/>
                <a:gd name="connsiteX7-1313" fmla="*/ 1173958 w 1173958"/>
                <a:gd name="connsiteY7-1314" fmla="*/ 1241426 h 1241426"/>
                <a:gd name="connsiteX8-1315" fmla="*/ 526076 w 1173958"/>
                <a:gd name="connsiteY8-1316" fmla="*/ 1059298 h 1241426"/>
                <a:gd name="connsiteX9-1317" fmla="*/ 0 w 1173958"/>
                <a:gd name="connsiteY9-1318" fmla="*/ 1189038 h 1241426"/>
                <a:gd name="connsiteX10-1319" fmla="*/ 377826 w 1173958"/>
                <a:gd name="connsiteY10-1320" fmla="*/ 747713 h 1241426"/>
                <a:gd name="connsiteX11-1321" fmla="*/ 118269 w 1173958"/>
                <a:gd name="connsiteY11-1322" fmla="*/ 797719 h 1241426"/>
                <a:gd name="connsiteX12-1323" fmla="*/ 393700 w 1173958"/>
                <a:gd name="connsiteY12-1324" fmla="*/ 463550 h 1241426"/>
                <a:gd name="connsiteX13-1325" fmla="*/ 213519 w 1173958"/>
                <a:gd name="connsiteY13-1326" fmla="*/ 549275 h 1241426"/>
                <a:gd name="connsiteX14-1327" fmla="*/ 438150 w 1173958"/>
                <a:gd name="connsiteY14-1328" fmla="*/ 217488 h 1241426"/>
                <a:gd name="connsiteX15-1329" fmla="*/ 307181 w 1173958"/>
                <a:gd name="connsiteY15-1330" fmla="*/ 267494 h 1241426"/>
                <a:gd name="connsiteX16-1331" fmla="*/ 509588 w 1173958"/>
                <a:gd name="connsiteY16-1332" fmla="*/ 0 h 1241426"/>
                <a:gd name="connsiteX0-1333" fmla="*/ 509588 w 1173958"/>
                <a:gd name="connsiteY0-1334" fmla="*/ 0 h 1241426"/>
                <a:gd name="connsiteX1-1335" fmla="*/ 721520 w 1173958"/>
                <a:gd name="connsiteY1-1336" fmla="*/ 262732 h 1241426"/>
                <a:gd name="connsiteX2-1337" fmla="*/ 579438 w 1173958"/>
                <a:gd name="connsiteY2-1338" fmla="*/ 217488 h 1241426"/>
                <a:gd name="connsiteX3-1339" fmla="*/ 824707 w 1173958"/>
                <a:gd name="connsiteY3-1340" fmla="*/ 556418 h 1241426"/>
                <a:gd name="connsiteX4-1341" fmla="*/ 628650 w 1173958"/>
                <a:gd name="connsiteY4-1342" fmla="*/ 463550 h 1241426"/>
                <a:gd name="connsiteX5-1343" fmla="*/ 894557 w 1173958"/>
                <a:gd name="connsiteY5-1344" fmla="*/ 795338 h 1241426"/>
                <a:gd name="connsiteX6-1345" fmla="*/ 644526 w 1173958"/>
                <a:gd name="connsiteY6-1346" fmla="*/ 747713 h 1241426"/>
                <a:gd name="connsiteX7-1347" fmla="*/ 1173958 w 1173958"/>
                <a:gd name="connsiteY7-1348" fmla="*/ 1241426 h 1241426"/>
                <a:gd name="connsiteX8-1349" fmla="*/ 526076 w 1173958"/>
                <a:gd name="connsiteY8-1350" fmla="*/ 1059298 h 1241426"/>
                <a:gd name="connsiteX9-1351" fmla="*/ 0 w 1173958"/>
                <a:gd name="connsiteY9-1352" fmla="*/ 1189038 h 1241426"/>
                <a:gd name="connsiteX10-1353" fmla="*/ 377826 w 1173958"/>
                <a:gd name="connsiteY10-1354" fmla="*/ 747713 h 1241426"/>
                <a:gd name="connsiteX11-1355" fmla="*/ 118269 w 1173958"/>
                <a:gd name="connsiteY11-1356" fmla="*/ 797719 h 1241426"/>
                <a:gd name="connsiteX12-1357" fmla="*/ 393700 w 1173958"/>
                <a:gd name="connsiteY12-1358" fmla="*/ 463550 h 1241426"/>
                <a:gd name="connsiteX13-1359" fmla="*/ 213519 w 1173958"/>
                <a:gd name="connsiteY13-1360" fmla="*/ 549275 h 1241426"/>
                <a:gd name="connsiteX14-1361" fmla="*/ 438150 w 1173958"/>
                <a:gd name="connsiteY14-1362" fmla="*/ 217488 h 1241426"/>
                <a:gd name="connsiteX15-1363" fmla="*/ 307181 w 1173958"/>
                <a:gd name="connsiteY15-1364" fmla="*/ 267494 h 1241426"/>
                <a:gd name="connsiteX16-1365" fmla="*/ 509588 w 1173958"/>
                <a:gd name="connsiteY16-1366" fmla="*/ 0 h 1241426"/>
                <a:gd name="connsiteX0-1367" fmla="*/ 652463 w 1316833"/>
                <a:gd name="connsiteY0-1368" fmla="*/ 0 h 1279526"/>
                <a:gd name="connsiteX1-1369" fmla="*/ 864395 w 1316833"/>
                <a:gd name="connsiteY1-1370" fmla="*/ 262732 h 1279526"/>
                <a:gd name="connsiteX2-1371" fmla="*/ 722313 w 1316833"/>
                <a:gd name="connsiteY2-1372" fmla="*/ 217488 h 1279526"/>
                <a:gd name="connsiteX3-1373" fmla="*/ 967582 w 1316833"/>
                <a:gd name="connsiteY3-1374" fmla="*/ 556418 h 1279526"/>
                <a:gd name="connsiteX4-1375" fmla="*/ 771525 w 1316833"/>
                <a:gd name="connsiteY4-1376" fmla="*/ 463550 h 1279526"/>
                <a:gd name="connsiteX5-1377" fmla="*/ 1037432 w 1316833"/>
                <a:gd name="connsiteY5-1378" fmla="*/ 795338 h 1279526"/>
                <a:gd name="connsiteX6-1379" fmla="*/ 787401 w 1316833"/>
                <a:gd name="connsiteY6-1380" fmla="*/ 747713 h 1279526"/>
                <a:gd name="connsiteX7-1381" fmla="*/ 1316833 w 1316833"/>
                <a:gd name="connsiteY7-1382" fmla="*/ 1241426 h 1279526"/>
                <a:gd name="connsiteX8-1383" fmla="*/ 668951 w 1316833"/>
                <a:gd name="connsiteY8-1384" fmla="*/ 1059298 h 1279526"/>
                <a:gd name="connsiteX9-1385" fmla="*/ 0 w 1316833"/>
                <a:gd name="connsiteY9-1386" fmla="*/ 1279526 h 1279526"/>
                <a:gd name="connsiteX10-1387" fmla="*/ 520701 w 1316833"/>
                <a:gd name="connsiteY10-1388" fmla="*/ 747713 h 1279526"/>
                <a:gd name="connsiteX11-1389" fmla="*/ 261144 w 1316833"/>
                <a:gd name="connsiteY11-1390" fmla="*/ 797719 h 1279526"/>
                <a:gd name="connsiteX12-1391" fmla="*/ 536575 w 1316833"/>
                <a:gd name="connsiteY12-1392" fmla="*/ 463550 h 1279526"/>
                <a:gd name="connsiteX13-1393" fmla="*/ 356394 w 1316833"/>
                <a:gd name="connsiteY13-1394" fmla="*/ 549275 h 1279526"/>
                <a:gd name="connsiteX14-1395" fmla="*/ 581025 w 1316833"/>
                <a:gd name="connsiteY14-1396" fmla="*/ 217488 h 1279526"/>
                <a:gd name="connsiteX15-1397" fmla="*/ 450056 w 1316833"/>
                <a:gd name="connsiteY15-1398" fmla="*/ 267494 h 1279526"/>
                <a:gd name="connsiteX16-1399" fmla="*/ 652463 w 1316833"/>
                <a:gd name="connsiteY16-1400" fmla="*/ 0 h 1279526"/>
                <a:gd name="connsiteX0-1401" fmla="*/ 652463 w 1316833"/>
                <a:gd name="connsiteY0-1402" fmla="*/ 0 h 1283803"/>
                <a:gd name="connsiteX1-1403" fmla="*/ 864395 w 1316833"/>
                <a:gd name="connsiteY1-1404" fmla="*/ 262732 h 1283803"/>
                <a:gd name="connsiteX2-1405" fmla="*/ 722313 w 1316833"/>
                <a:gd name="connsiteY2-1406" fmla="*/ 217488 h 1283803"/>
                <a:gd name="connsiteX3-1407" fmla="*/ 967582 w 1316833"/>
                <a:gd name="connsiteY3-1408" fmla="*/ 556418 h 1283803"/>
                <a:gd name="connsiteX4-1409" fmla="*/ 771525 w 1316833"/>
                <a:gd name="connsiteY4-1410" fmla="*/ 463550 h 1283803"/>
                <a:gd name="connsiteX5-1411" fmla="*/ 1037432 w 1316833"/>
                <a:gd name="connsiteY5-1412" fmla="*/ 795338 h 1283803"/>
                <a:gd name="connsiteX6-1413" fmla="*/ 787401 w 1316833"/>
                <a:gd name="connsiteY6-1414" fmla="*/ 747713 h 1283803"/>
                <a:gd name="connsiteX7-1415" fmla="*/ 1316833 w 1316833"/>
                <a:gd name="connsiteY7-1416" fmla="*/ 1241426 h 1283803"/>
                <a:gd name="connsiteX8-1417" fmla="*/ 668951 w 1316833"/>
                <a:gd name="connsiteY8-1418" fmla="*/ 1059298 h 1283803"/>
                <a:gd name="connsiteX9-1419" fmla="*/ 0 w 1316833"/>
                <a:gd name="connsiteY9-1420" fmla="*/ 1279526 h 1283803"/>
                <a:gd name="connsiteX10-1421" fmla="*/ 520701 w 1316833"/>
                <a:gd name="connsiteY10-1422" fmla="*/ 747713 h 1283803"/>
                <a:gd name="connsiteX11-1423" fmla="*/ 261144 w 1316833"/>
                <a:gd name="connsiteY11-1424" fmla="*/ 797719 h 1283803"/>
                <a:gd name="connsiteX12-1425" fmla="*/ 536575 w 1316833"/>
                <a:gd name="connsiteY12-1426" fmla="*/ 463550 h 1283803"/>
                <a:gd name="connsiteX13-1427" fmla="*/ 356394 w 1316833"/>
                <a:gd name="connsiteY13-1428" fmla="*/ 549275 h 1283803"/>
                <a:gd name="connsiteX14-1429" fmla="*/ 581025 w 1316833"/>
                <a:gd name="connsiteY14-1430" fmla="*/ 217488 h 1283803"/>
                <a:gd name="connsiteX15-1431" fmla="*/ 450056 w 1316833"/>
                <a:gd name="connsiteY15-1432" fmla="*/ 267494 h 1283803"/>
                <a:gd name="connsiteX16-1433" fmla="*/ 652463 w 1316833"/>
                <a:gd name="connsiteY16-1434" fmla="*/ 0 h 1283803"/>
                <a:gd name="connsiteX0-1435" fmla="*/ 652463 w 1316833"/>
                <a:gd name="connsiteY0-1436" fmla="*/ 0 h 1283803"/>
                <a:gd name="connsiteX1-1437" fmla="*/ 864395 w 1316833"/>
                <a:gd name="connsiteY1-1438" fmla="*/ 262732 h 1283803"/>
                <a:gd name="connsiteX2-1439" fmla="*/ 722313 w 1316833"/>
                <a:gd name="connsiteY2-1440" fmla="*/ 217488 h 1283803"/>
                <a:gd name="connsiteX3-1441" fmla="*/ 967582 w 1316833"/>
                <a:gd name="connsiteY3-1442" fmla="*/ 556418 h 1283803"/>
                <a:gd name="connsiteX4-1443" fmla="*/ 771525 w 1316833"/>
                <a:gd name="connsiteY4-1444" fmla="*/ 463550 h 1283803"/>
                <a:gd name="connsiteX5-1445" fmla="*/ 1037432 w 1316833"/>
                <a:gd name="connsiteY5-1446" fmla="*/ 795338 h 1283803"/>
                <a:gd name="connsiteX6-1447" fmla="*/ 787401 w 1316833"/>
                <a:gd name="connsiteY6-1448" fmla="*/ 747713 h 1283803"/>
                <a:gd name="connsiteX7-1449" fmla="*/ 1316833 w 1316833"/>
                <a:gd name="connsiteY7-1450" fmla="*/ 1241426 h 1283803"/>
                <a:gd name="connsiteX8-1451" fmla="*/ 668951 w 1316833"/>
                <a:gd name="connsiteY8-1452" fmla="*/ 1059298 h 1283803"/>
                <a:gd name="connsiteX9-1453" fmla="*/ 0 w 1316833"/>
                <a:gd name="connsiteY9-1454" fmla="*/ 1279526 h 1283803"/>
                <a:gd name="connsiteX10-1455" fmla="*/ 520701 w 1316833"/>
                <a:gd name="connsiteY10-1456" fmla="*/ 747713 h 1283803"/>
                <a:gd name="connsiteX11-1457" fmla="*/ 261144 w 1316833"/>
                <a:gd name="connsiteY11-1458" fmla="*/ 797719 h 1283803"/>
                <a:gd name="connsiteX12-1459" fmla="*/ 536575 w 1316833"/>
                <a:gd name="connsiteY12-1460" fmla="*/ 463550 h 1283803"/>
                <a:gd name="connsiteX13-1461" fmla="*/ 356394 w 1316833"/>
                <a:gd name="connsiteY13-1462" fmla="*/ 549275 h 1283803"/>
                <a:gd name="connsiteX14-1463" fmla="*/ 581025 w 1316833"/>
                <a:gd name="connsiteY14-1464" fmla="*/ 217488 h 1283803"/>
                <a:gd name="connsiteX15-1465" fmla="*/ 450056 w 1316833"/>
                <a:gd name="connsiteY15-1466" fmla="*/ 267494 h 1283803"/>
                <a:gd name="connsiteX16-1467" fmla="*/ 652463 w 1316833"/>
                <a:gd name="connsiteY16-1468" fmla="*/ 0 h 1283803"/>
                <a:gd name="connsiteX0-1469" fmla="*/ 652463 w 1316833"/>
                <a:gd name="connsiteY0-1470" fmla="*/ 0 h 1283803"/>
                <a:gd name="connsiteX1-1471" fmla="*/ 864395 w 1316833"/>
                <a:gd name="connsiteY1-1472" fmla="*/ 262732 h 1283803"/>
                <a:gd name="connsiteX2-1473" fmla="*/ 722313 w 1316833"/>
                <a:gd name="connsiteY2-1474" fmla="*/ 217488 h 1283803"/>
                <a:gd name="connsiteX3-1475" fmla="*/ 967582 w 1316833"/>
                <a:gd name="connsiteY3-1476" fmla="*/ 556418 h 1283803"/>
                <a:gd name="connsiteX4-1477" fmla="*/ 771525 w 1316833"/>
                <a:gd name="connsiteY4-1478" fmla="*/ 463550 h 1283803"/>
                <a:gd name="connsiteX5-1479" fmla="*/ 1037432 w 1316833"/>
                <a:gd name="connsiteY5-1480" fmla="*/ 795338 h 1283803"/>
                <a:gd name="connsiteX6-1481" fmla="*/ 787401 w 1316833"/>
                <a:gd name="connsiteY6-1482" fmla="*/ 747713 h 1283803"/>
                <a:gd name="connsiteX7-1483" fmla="*/ 1316833 w 1316833"/>
                <a:gd name="connsiteY7-1484" fmla="*/ 1241426 h 1283803"/>
                <a:gd name="connsiteX8-1485" fmla="*/ 668951 w 1316833"/>
                <a:gd name="connsiteY8-1486" fmla="*/ 1059298 h 1283803"/>
                <a:gd name="connsiteX9-1487" fmla="*/ 0 w 1316833"/>
                <a:gd name="connsiteY9-1488" fmla="*/ 1279526 h 1283803"/>
                <a:gd name="connsiteX10-1489" fmla="*/ 520701 w 1316833"/>
                <a:gd name="connsiteY10-1490" fmla="*/ 747713 h 1283803"/>
                <a:gd name="connsiteX11-1491" fmla="*/ 261144 w 1316833"/>
                <a:gd name="connsiteY11-1492" fmla="*/ 797719 h 1283803"/>
                <a:gd name="connsiteX12-1493" fmla="*/ 536575 w 1316833"/>
                <a:gd name="connsiteY12-1494" fmla="*/ 463550 h 1283803"/>
                <a:gd name="connsiteX13-1495" fmla="*/ 356394 w 1316833"/>
                <a:gd name="connsiteY13-1496" fmla="*/ 549275 h 1283803"/>
                <a:gd name="connsiteX14-1497" fmla="*/ 581025 w 1316833"/>
                <a:gd name="connsiteY14-1498" fmla="*/ 217488 h 1283803"/>
                <a:gd name="connsiteX15-1499" fmla="*/ 450056 w 1316833"/>
                <a:gd name="connsiteY15-1500" fmla="*/ 267494 h 1283803"/>
                <a:gd name="connsiteX16-1501" fmla="*/ 652463 w 1316833"/>
                <a:gd name="connsiteY16-1502" fmla="*/ 0 h 1283803"/>
                <a:gd name="connsiteX0-1503" fmla="*/ 652463 w 1316833"/>
                <a:gd name="connsiteY0-1504" fmla="*/ 0 h 1291190"/>
                <a:gd name="connsiteX1-1505" fmla="*/ 864395 w 1316833"/>
                <a:gd name="connsiteY1-1506" fmla="*/ 262732 h 1291190"/>
                <a:gd name="connsiteX2-1507" fmla="*/ 722313 w 1316833"/>
                <a:gd name="connsiteY2-1508" fmla="*/ 217488 h 1291190"/>
                <a:gd name="connsiteX3-1509" fmla="*/ 967582 w 1316833"/>
                <a:gd name="connsiteY3-1510" fmla="*/ 556418 h 1291190"/>
                <a:gd name="connsiteX4-1511" fmla="*/ 771525 w 1316833"/>
                <a:gd name="connsiteY4-1512" fmla="*/ 463550 h 1291190"/>
                <a:gd name="connsiteX5-1513" fmla="*/ 1037432 w 1316833"/>
                <a:gd name="connsiteY5-1514" fmla="*/ 795338 h 1291190"/>
                <a:gd name="connsiteX6-1515" fmla="*/ 787401 w 1316833"/>
                <a:gd name="connsiteY6-1516" fmla="*/ 747713 h 1291190"/>
                <a:gd name="connsiteX7-1517" fmla="*/ 1316833 w 1316833"/>
                <a:gd name="connsiteY7-1518" fmla="*/ 1241426 h 1291190"/>
                <a:gd name="connsiteX8-1519" fmla="*/ 666569 w 1316833"/>
                <a:gd name="connsiteY8-1520" fmla="*/ 1237892 h 1291190"/>
                <a:gd name="connsiteX9-1521" fmla="*/ 0 w 1316833"/>
                <a:gd name="connsiteY9-1522" fmla="*/ 1279526 h 1291190"/>
                <a:gd name="connsiteX10-1523" fmla="*/ 520701 w 1316833"/>
                <a:gd name="connsiteY10-1524" fmla="*/ 747713 h 1291190"/>
                <a:gd name="connsiteX11-1525" fmla="*/ 261144 w 1316833"/>
                <a:gd name="connsiteY11-1526" fmla="*/ 797719 h 1291190"/>
                <a:gd name="connsiteX12-1527" fmla="*/ 536575 w 1316833"/>
                <a:gd name="connsiteY12-1528" fmla="*/ 463550 h 1291190"/>
                <a:gd name="connsiteX13-1529" fmla="*/ 356394 w 1316833"/>
                <a:gd name="connsiteY13-1530" fmla="*/ 549275 h 1291190"/>
                <a:gd name="connsiteX14-1531" fmla="*/ 581025 w 1316833"/>
                <a:gd name="connsiteY14-1532" fmla="*/ 217488 h 1291190"/>
                <a:gd name="connsiteX15-1533" fmla="*/ 450056 w 1316833"/>
                <a:gd name="connsiteY15-1534" fmla="*/ 267494 h 1291190"/>
                <a:gd name="connsiteX16-1535" fmla="*/ 652463 w 1316833"/>
                <a:gd name="connsiteY16-1536" fmla="*/ 0 h 1291190"/>
                <a:gd name="connsiteX0-1537" fmla="*/ 652463 w 1321596"/>
                <a:gd name="connsiteY0-1538" fmla="*/ 0 h 1290833"/>
                <a:gd name="connsiteX1-1539" fmla="*/ 864395 w 1321596"/>
                <a:gd name="connsiteY1-1540" fmla="*/ 262732 h 1290833"/>
                <a:gd name="connsiteX2-1541" fmla="*/ 722313 w 1321596"/>
                <a:gd name="connsiteY2-1542" fmla="*/ 217488 h 1290833"/>
                <a:gd name="connsiteX3-1543" fmla="*/ 967582 w 1321596"/>
                <a:gd name="connsiteY3-1544" fmla="*/ 556418 h 1290833"/>
                <a:gd name="connsiteX4-1545" fmla="*/ 771525 w 1321596"/>
                <a:gd name="connsiteY4-1546" fmla="*/ 463550 h 1290833"/>
                <a:gd name="connsiteX5-1547" fmla="*/ 1037432 w 1321596"/>
                <a:gd name="connsiteY5-1548" fmla="*/ 795338 h 1290833"/>
                <a:gd name="connsiteX6-1549" fmla="*/ 787401 w 1321596"/>
                <a:gd name="connsiteY6-1550" fmla="*/ 747713 h 1290833"/>
                <a:gd name="connsiteX7-1551" fmla="*/ 1321596 w 1321596"/>
                <a:gd name="connsiteY7-1552" fmla="*/ 1262857 h 1290833"/>
                <a:gd name="connsiteX8-1553" fmla="*/ 666569 w 1321596"/>
                <a:gd name="connsiteY8-1554" fmla="*/ 1237892 h 1290833"/>
                <a:gd name="connsiteX9-1555" fmla="*/ 0 w 1321596"/>
                <a:gd name="connsiteY9-1556" fmla="*/ 1279526 h 1290833"/>
                <a:gd name="connsiteX10-1557" fmla="*/ 520701 w 1321596"/>
                <a:gd name="connsiteY10-1558" fmla="*/ 747713 h 1290833"/>
                <a:gd name="connsiteX11-1559" fmla="*/ 261144 w 1321596"/>
                <a:gd name="connsiteY11-1560" fmla="*/ 797719 h 1290833"/>
                <a:gd name="connsiteX12-1561" fmla="*/ 536575 w 1321596"/>
                <a:gd name="connsiteY12-1562" fmla="*/ 463550 h 1290833"/>
                <a:gd name="connsiteX13-1563" fmla="*/ 356394 w 1321596"/>
                <a:gd name="connsiteY13-1564" fmla="*/ 549275 h 1290833"/>
                <a:gd name="connsiteX14-1565" fmla="*/ 581025 w 1321596"/>
                <a:gd name="connsiteY14-1566" fmla="*/ 217488 h 1290833"/>
                <a:gd name="connsiteX15-1567" fmla="*/ 450056 w 1321596"/>
                <a:gd name="connsiteY15-1568" fmla="*/ 267494 h 1290833"/>
                <a:gd name="connsiteX16-1569" fmla="*/ 652463 w 1321596"/>
                <a:gd name="connsiteY16-1570" fmla="*/ 0 h 1290833"/>
                <a:gd name="connsiteX0-1571" fmla="*/ 652463 w 1321596"/>
                <a:gd name="connsiteY0-1572" fmla="*/ 0 h 1290833"/>
                <a:gd name="connsiteX1-1573" fmla="*/ 864395 w 1321596"/>
                <a:gd name="connsiteY1-1574" fmla="*/ 262732 h 1290833"/>
                <a:gd name="connsiteX2-1575" fmla="*/ 722313 w 1321596"/>
                <a:gd name="connsiteY2-1576" fmla="*/ 217488 h 1290833"/>
                <a:gd name="connsiteX3-1577" fmla="*/ 967582 w 1321596"/>
                <a:gd name="connsiteY3-1578" fmla="*/ 556418 h 1290833"/>
                <a:gd name="connsiteX4-1579" fmla="*/ 771525 w 1321596"/>
                <a:gd name="connsiteY4-1580" fmla="*/ 463550 h 1290833"/>
                <a:gd name="connsiteX5-1581" fmla="*/ 1037432 w 1321596"/>
                <a:gd name="connsiteY5-1582" fmla="*/ 795338 h 1290833"/>
                <a:gd name="connsiteX6-1583" fmla="*/ 787401 w 1321596"/>
                <a:gd name="connsiteY6-1584" fmla="*/ 747713 h 1290833"/>
                <a:gd name="connsiteX7-1585" fmla="*/ 1321596 w 1321596"/>
                <a:gd name="connsiteY7-1586" fmla="*/ 1262857 h 1290833"/>
                <a:gd name="connsiteX8-1587" fmla="*/ 666569 w 1321596"/>
                <a:gd name="connsiteY8-1588" fmla="*/ 1237892 h 1290833"/>
                <a:gd name="connsiteX9-1589" fmla="*/ 0 w 1321596"/>
                <a:gd name="connsiteY9-1590" fmla="*/ 1279526 h 1290833"/>
                <a:gd name="connsiteX10-1591" fmla="*/ 520701 w 1321596"/>
                <a:gd name="connsiteY10-1592" fmla="*/ 747713 h 1290833"/>
                <a:gd name="connsiteX11-1593" fmla="*/ 261144 w 1321596"/>
                <a:gd name="connsiteY11-1594" fmla="*/ 797719 h 1290833"/>
                <a:gd name="connsiteX12-1595" fmla="*/ 536575 w 1321596"/>
                <a:gd name="connsiteY12-1596" fmla="*/ 463550 h 1290833"/>
                <a:gd name="connsiteX13-1597" fmla="*/ 356394 w 1321596"/>
                <a:gd name="connsiteY13-1598" fmla="*/ 549275 h 1290833"/>
                <a:gd name="connsiteX14-1599" fmla="*/ 581025 w 1321596"/>
                <a:gd name="connsiteY14-1600" fmla="*/ 217488 h 1290833"/>
                <a:gd name="connsiteX15-1601" fmla="*/ 450056 w 1321596"/>
                <a:gd name="connsiteY15-1602" fmla="*/ 267494 h 1290833"/>
                <a:gd name="connsiteX16-1603" fmla="*/ 652463 w 1321596"/>
                <a:gd name="connsiteY16-1604" fmla="*/ 0 h 1290833"/>
                <a:gd name="connsiteX0-1605" fmla="*/ 652463 w 1321596"/>
                <a:gd name="connsiteY0-1606" fmla="*/ 0 h 1290833"/>
                <a:gd name="connsiteX1-1607" fmla="*/ 864395 w 1321596"/>
                <a:gd name="connsiteY1-1608" fmla="*/ 262732 h 1290833"/>
                <a:gd name="connsiteX2-1609" fmla="*/ 722313 w 1321596"/>
                <a:gd name="connsiteY2-1610" fmla="*/ 217488 h 1290833"/>
                <a:gd name="connsiteX3-1611" fmla="*/ 967582 w 1321596"/>
                <a:gd name="connsiteY3-1612" fmla="*/ 556418 h 1290833"/>
                <a:gd name="connsiteX4-1613" fmla="*/ 771525 w 1321596"/>
                <a:gd name="connsiteY4-1614" fmla="*/ 463550 h 1290833"/>
                <a:gd name="connsiteX5-1615" fmla="*/ 1037432 w 1321596"/>
                <a:gd name="connsiteY5-1616" fmla="*/ 795338 h 1290833"/>
                <a:gd name="connsiteX6-1617" fmla="*/ 787401 w 1321596"/>
                <a:gd name="connsiteY6-1618" fmla="*/ 747713 h 1290833"/>
                <a:gd name="connsiteX7-1619" fmla="*/ 1321596 w 1321596"/>
                <a:gd name="connsiteY7-1620" fmla="*/ 1262857 h 1290833"/>
                <a:gd name="connsiteX8-1621" fmla="*/ 666569 w 1321596"/>
                <a:gd name="connsiteY8-1622" fmla="*/ 1237892 h 1290833"/>
                <a:gd name="connsiteX9-1623" fmla="*/ 0 w 1321596"/>
                <a:gd name="connsiteY9-1624" fmla="*/ 1279526 h 1290833"/>
                <a:gd name="connsiteX10-1625" fmla="*/ 520701 w 1321596"/>
                <a:gd name="connsiteY10-1626" fmla="*/ 747713 h 1290833"/>
                <a:gd name="connsiteX11-1627" fmla="*/ 261144 w 1321596"/>
                <a:gd name="connsiteY11-1628" fmla="*/ 797719 h 1290833"/>
                <a:gd name="connsiteX12-1629" fmla="*/ 536575 w 1321596"/>
                <a:gd name="connsiteY12-1630" fmla="*/ 463550 h 1290833"/>
                <a:gd name="connsiteX13-1631" fmla="*/ 356394 w 1321596"/>
                <a:gd name="connsiteY13-1632" fmla="*/ 549275 h 1290833"/>
                <a:gd name="connsiteX14-1633" fmla="*/ 581025 w 1321596"/>
                <a:gd name="connsiteY14-1634" fmla="*/ 217488 h 1290833"/>
                <a:gd name="connsiteX15-1635" fmla="*/ 450056 w 1321596"/>
                <a:gd name="connsiteY15-1636" fmla="*/ 267494 h 1290833"/>
                <a:gd name="connsiteX16-1637" fmla="*/ 652463 w 1321596"/>
                <a:gd name="connsiteY16-1638" fmla="*/ 0 h 1290833"/>
                <a:gd name="connsiteX0-1639" fmla="*/ 652463 w 1321596"/>
                <a:gd name="connsiteY0-1640" fmla="*/ 0 h 1290833"/>
                <a:gd name="connsiteX1-1641" fmla="*/ 864395 w 1321596"/>
                <a:gd name="connsiteY1-1642" fmla="*/ 262732 h 1290833"/>
                <a:gd name="connsiteX2-1643" fmla="*/ 722313 w 1321596"/>
                <a:gd name="connsiteY2-1644" fmla="*/ 217488 h 1290833"/>
                <a:gd name="connsiteX3-1645" fmla="*/ 967582 w 1321596"/>
                <a:gd name="connsiteY3-1646" fmla="*/ 556418 h 1290833"/>
                <a:gd name="connsiteX4-1647" fmla="*/ 771525 w 1321596"/>
                <a:gd name="connsiteY4-1648" fmla="*/ 463550 h 1290833"/>
                <a:gd name="connsiteX5-1649" fmla="*/ 1037432 w 1321596"/>
                <a:gd name="connsiteY5-1650" fmla="*/ 795338 h 1290833"/>
                <a:gd name="connsiteX6-1651" fmla="*/ 787401 w 1321596"/>
                <a:gd name="connsiteY6-1652" fmla="*/ 747713 h 1290833"/>
                <a:gd name="connsiteX7-1653" fmla="*/ 1321596 w 1321596"/>
                <a:gd name="connsiteY7-1654" fmla="*/ 1262857 h 1290833"/>
                <a:gd name="connsiteX8-1655" fmla="*/ 666569 w 1321596"/>
                <a:gd name="connsiteY8-1656" fmla="*/ 1237892 h 1290833"/>
                <a:gd name="connsiteX9-1657" fmla="*/ 0 w 1321596"/>
                <a:gd name="connsiteY9-1658" fmla="*/ 1279526 h 1290833"/>
                <a:gd name="connsiteX10-1659" fmla="*/ 520701 w 1321596"/>
                <a:gd name="connsiteY10-1660" fmla="*/ 747713 h 1290833"/>
                <a:gd name="connsiteX11-1661" fmla="*/ 261144 w 1321596"/>
                <a:gd name="connsiteY11-1662" fmla="*/ 797719 h 1290833"/>
                <a:gd name="connsiteX12-1663" fmla="*/ 536575 w 1321596"/>
                <a:gd name="connsiteY12-1664" fmla="*/ 463550 h 1290833"/>
                <a:gd name="connsiteX13-1665" fmla="*/ 356394 w 1321596"/>
                <a:gd name="connsiteY13-1666" fmla="*/ 549275 h 1290833"/>
                <a:gd name="connsiteX14-1667" fmla="*/ 581025 w 1321596"/>
                <a:gd name="connsiteY14-1668" fmla="*/ 217488 h 1290833"/>
                <a:gd name="connsiteX15-1669" fmla="*/ 450056 w 1321596"/>
                <a:gd name="connsiteY15-1670" fmla="*/ 267494 h 1290833"/>
                <a:gd name="connsiteX16-1671" fmla="*/ 652463 w 1321596"/>
                <a:gd name="connsiteY16-1672" fmla="*/ 0 h 1290833"/>
                <a:gd name="connsiteX0-1673" fmla="*/ 652463 w 1321596"/>
                <a:gd name="connsiteY0-1674" fmla="*/ 0 h 1290833"/>
                <a:gd name="connsiteX1-1675" fmla="*/ 864395 w 1321596"/>
                <a:gd name="connsiteY1-1676" fmla="*/ 262732 h 1290833"/>
                <a:gd name="connsiteX2-1677" fmla="*/ 722313 w 1321596"/>
                <a:gd name="connsiteY2-1678" fmla="*/ 217488 h 1290833"/>
                <a:gd name="connsiteX3-1679" fmla="*/ 967582 w 1321596"/>
                <a:gd name="connsiteY3-1680" fmla="*/ 556418 h 1290833"/>
                <a:gd name="connsiteX4-1681" fmla="*/ 771525 w 1321596"/>
                <a:gd name="connsiteY4-1682" fmla="*/ 463550 h 1290833"/>
                <a:gd name="connsiteX5-1683" fmla="*/ 1037432 w 1321596"/>
                <a:gd name="connsiteY5-1684" fmla="*/ 795338 h 1290833"/>
                <a:gd name="connsiteX6-1685" fmla="*/ 787401 w 1321596"/>
                <a:gd name="connsiteY6-1686" fmla="*/ 747713 h 1290833"/>
                <a:gd name="connsiteX7-1687" fmla="*/ 1321596 w 1321596"/>
                <a:gd name="connsiteY7-1688" fmla="*/ 1262857 h 1290833"/>
                <a:gd name="connsiteX8-1689" fmla="*/ 666569 w 1321596"/>
                <a:gd name="connsiteY8-1690" fmla="*/ 1237892 h 1290833"/>
                <a:gd name="connsiteX9-1691" fmla="*/ 0 w 1321596"/>
                <a:gd name="connsiteY9-1692" fmla="*/ 1279526 h 1290833"/>
                <a:gd name="connsiteX10-1693" fmla="*/ 520701 w 1321596"/>
                <a:gd name="connsiteY10-1694" fmla="*/ 747713 h 1290833"/>
                <a:gd name="connsiteX11-1695" fmla="*/ 261144 w 1321596"/>
                <a:gd name="connsiteY11-1696" fmla="*/ 797719 h 1290833"/>
                <a:gd name="connsiteX12-1697" fmla="*/ 536575 w 1321596"/>
                <a:gd name="connsiteY12-1698" fmla="*/ 463550 h 1290833"/>
                <a:gd name="connsiteX13-1699" fmla="*/ 356394 w 1321596"/>
                <a:gd name="connsiteY13-1700" fmla="*/ 549275 h 1290833"/>
                <a:gd name="connsiteX14-1701" fmla="*/ 581025 w 1321596"/>
                <a:gd name="connsiteY14-1702" fmla="*/ 217488 h 1290833"/>
                <a:gd name="connsiteX15-1703" fmla="*/ 450056 w 1321596"/>
                <a:gd name="connsiteY15-1704" fmla="*/ 267494 h 1290833"/>
                <a:gd name="connsiteX16-1705" fmla="*/ 652463 w 1321596"/>
                <a:gd name="connsiteY16-1706" fmla="*/ 0 h 1290833"/>
                <a:gd name="connsiteX0-1707" fmla="*/ 652463 w 1321596"/>
                <a:gd name="connsiteY0-1708" fmla="*/ 0 h 1290833"/>
                <a:gd name="connsiteX1-1709" fmla="*/ 864395 w 1321596"/>
                <a:gd name="connsiteY1-1710" fmla="*/ 262732 h 1290833"/>
                <a:gd name="connsiteX2-1711" fmla="*/ 722313 w 1321596"/>
                <a:gd name="connsiteY2-1712" fmla="*/ 217488 h 1290833"/>
                <a:gd name="connsiteX3-1713" fmla="*/ 967582 w 1321596"/>
                <a:gd name="connsiteY3-1714" fmla="*/ 556418 h 1290833"/>
                <a:gd name="connsiteX4-1715" fmla="*/ 771525 w 1321596"/>
                <a:gd name="connsiteY4-1716" fmla="*/ 463550 h 1290833"/>
                <a:gd name="connsiteX5-1717" fmla="*/ 1037432 w 1321596"/>
                <a:gd name="connsiteY5-1718" fmla="*/ 795338 h 1290833"/>
                <a:gd name="connsiteX6-1719" fmla="*/ 787401 w 1321596"/>
                <a:gd name="connsiteY6-1720" fmla="*/ 747713 h 1290833"/>
                <a:gd name="connsiteX7-1721" fmla="*/ 1321596 w 1321596"/>
                <a:gd name="connsiteY7-1722" fmla="*/ 1262857 h 1290833"/>
                <a:gd name="connsiteX8-1723" fmla="*/ 666569 w 1321596"/>
                <a:gd name="connsiteY8-1724" fmla="*/ 1237892 h 1290833"/>
                <a:gd name="connsiteX9-1725" fmla="*/ 0 w 1321596"/>
                <a:gd name="connsiteY9-1726" fmla="*/ 1279526 h 1290833"/>
                <a:gd name="connsiteX10-1727" fmla="*/ 520701 w 1321596"/>
                <a:gd name="connsiteY10-1728" fmla="*/ 747713 h 1290833"/>
                <a:gd name="connsiteX11-1729" fmla="*/ 261144 w 1321596"/>
                <a:gd name="connsiteY11-1730" fmla="*/ 797719 h 1290833"/>
                <a:gd name="connsiteX12-1731" fmla="*/ 536575 w 1321596"/>
                <a:gd name="connsiteY12-1732" fmla="*/ 463550 h 1290833"/>
                <a:gd name="connsiteX13-1733" fmla="*/ 356394 w 1321596"/>
                <a:gd name="connsiteY13-1734" fmla="*/ 549275 h 1290833"/>
                <a:gd name="connsiteX14-1735" fmla="*/ 581025 w 1321596"/>
                <a:gd name="connsiteY14-1736" fmla="*/ 217488 h 1290833"/>
                <a:gd name="connsiteX15-1737" fmla="*/ 450056 w 1321596"/>
                <a:gd name="connsiteY15-1738" fmla="*/ 267494 h 1290833"/>
                <a:gd name="connsiteX16-1739" fmla="*/ 652463 w 1321596"/>
                <a:gd name="connsiteY16-1740" fmla="*/ 0 h 1290833"/>
                <a:gd name="connsiteX0-1741" fmla="*/ 659607 w 1328740"/>
                <a:gd name="connsiteY0-1742" fmla="*/ 0 h 1281245"/>
                <a:gd name="connsiteX1-1743" fmla="*/ 871539 w 1328740"/>
                <a:gd name="connsiteY1-1744" fmla="*/ 262732 h 1281245"/>
                <a:gd name="connsiteX2-1745" fmla="*/ 729457 w 1328740"/>
                <a:gd name="connsiteY2-1746" fmla="*/ 217488 h 1281245"/>
                <a:gd name="connsiteX3-1747" fmla="*/ 974726 w 1328740"/>
                <a:gd name="connsiteY3-1748" fmla="*/ 556418 h 1281245"/>
                <a:gd name="connsiteX4-1749" fmla="*/ 778669 w 1328740"/>
                <a:gd name="connsiteY4-1750" fmla="*/ 463550 h 1281245"/>
                <a:gd name="connsiteX5-1751" fmla="*/ 1044576 w 1328740"/>
                <a:gd name="connsiteY5-1752" fmla="*/ 795338 h 1281245"/>
                <a:gd name="connsiteX6-1753" fmla="*/ 794545 w 1328740"/>
                <a:gd name="connsiteY6-1754" fmla="*/ 747713 h 1281245"/>
                <a:gd name="connsiteX7-1755" fmla="*/ 1328740 w 1328740"/>
                <a:gd name="connsiteY7-1756" fmla="*/ 1262857 h 1281245"/>
                <a:gd name="connsiteX8-1757" fmla="*/ 673713 w 1328740"/>
                <a:gd name="connsiteY8-1758" fmla="*/ 1237892 h 1281245"/>
                <a:gd name="connsiteX9-1759" fmla="*/ 0 w 1328740"/>
                <a:gd name="connsiteY9-1760" fmla="*/ 1103314 h 1281245"/>
                <a:gd name="connsiteX10-1761" fmla="*/ 527845 w 1328740"/>
                <a:gd name="connsiteY10-1762" fmla="*/ 747713 h 1281245"/>
                <a:gd name="connsiteX11-1763" fmla="*/ 268288 w 1328740"/>
                <a:gd name="connsiteY11-1764" fmla="*/ 797719 h 1281245"/>
                <a:gd name="connsiteX12-1765" fmla="*/ 543719 w 1328740"/>
                <a:gd name="connsiteY12-1766" fmla="*/ 463550 h 1281245"/>
                <a:gd name="connsiteX13-1767" fmla="*/ 363538 w 1328740"/>
                <a:gd name="connsiteY13-1768" fmla="*/ 549275 h 1281245"/>
                <a:gd name="connsiteX14-1769" fmla="*/ 588169 w 1328740"/>
                <a:gd name="connsiteY14-1770" fmla="*/ 217488 h 1281245"/>
                <a:gd name="connsiteX15-1771" fmla="*/ 457200 w 1328740"/>
                <a:gd name="connsiteY15-1772" fmla="*/ 267494 h 1281245"/>
                <a:gd name="connsiteX16-1773" fmla="*/ 659607 w 1328740"/>
                <a:gd name="connsiteY16-1774" fmla="*/ 0 h 1281245"/>
                <a:gd name="connsiteX0-1775" fmla="*/ 659607 w 1345409"/>
                <a:gd name="connsiteY0-1776" fmla="*/ 0 h 1238114"/>
                <a:gd name="connsiteX1-1777" fmla="*/ 871539 w 1345409"/>
                <a:gd name="connsiteY1-1778" fmla="*/ 262732 h 1238114"/>
                <a:gd name="connsiteX2-1779" fmla="*/ 729457 w 1345409"/>
                <a:gd name="connsiteY2-1780" fmla="*/ 217488 h 1238114"/>
                <a:gd name="connsiteX3-1781" fmla="*/ 974726 w 1345409"/>
                <a:gd name="connsiteY3-1782" fmla="*/ 556418 h 1238114"/>
                <a:gd name="connsiteX4-1783" fmla="*/ 778669 w 1345409"/>
                <a:gd name="connsiteY4-1784" fmla="*/ 463550 h 1238114"/>
                <a:gd name="connsiteX5-1785" fmla="*/ 1044576 w 1345409"/>
                <a:gd name="connsiteY5-1786" fmla="*/ 795338 h 1238114"/>
                <a:gd name="connsiteX6-1787" fmla="*/ 794545 w 1345409"/>
                <a:gd name="connsiteY6-1788" fmla="*/ 747713 h 1238114"/>
                <a:gd name="connsiteX7-1789" fmla="*/ 1345409 w 1345409"/>
                <a:gd name="connsiteY7-1790" fmla="*/ 1069975 h 1238114"/>
                <a:gd name="connsiteX8-1791" fmla="*/ 673713 w 1345409"/>
                <a:gd name="connsiteY8-1792" fmla="*/ 1237892 h 1238114"/>
                <a:gd name="connsiteX9-1793" fmla="*/ 0 w 1345409"/>
                <a:gd name="connsiteY9-1794" fmla="*/ 1103314 h 1238114"/>
                <a:gd name="connsiteX10-1795" fmla="*/ 527845 w 1345409"/>
                <a:gd name="connsiteY10-1796" fmla="*/ 747713 h 1238114"/>
                <a:gd name="connsiteX11-1797" fmla="*/ 268288 w 1345409"/>
                <a:gd name="connsiteY11-1798" fmla="*/ 797719 h 1238114"/>
                <a:gd name="connsiteX12-1799" fmla="*/ 543719 w 1345409"/>
                <a:gd name="connsiteY12-1800" fmla="*/ 463550 h 1238114"/>
                <a:gd name="connsiteX13-1801" fmla="*/ 363538 w 1345409"/>
                <a:gd name="connsiteY13-1802" fmla="*/ 549275 h 1238114"/>
                <a:gd name="connsiteX14-1803" fmla="*/ 588169 w 1345409"/>
                <a:gd name="connsiteY14-1804" fmla="*/ 217488 h 1238114"/>
                <a:gd name="connsiteX15-1805" fmla="*/ 457200 w 1345409"/>
                <a:gd name="connsiteY15-1806" fmla="*/ 267494 h 1238114"/>
                <a:gd name="connsiteX16-1807" fmla="*/ 659607 w 1345409"/>
                <a:gd name="connsiteY16-1808" fmla="*/ 0 h 1238114"/>
                <a:gd name="connsiteX0-1809" fmla="*/ 659607 w 1352552"/>
                <a:gd name="connsiteY0-1810" fmla="*/ 0 h 1237950"/>
                <a:gd name="connsiteX1-1811" fmla="*/ 871539 w 1352552"/>
                <a:gd name="connsiteY1-1812" fmla="*/ 262732 h 1237950"/>
                <a:gd name="connsiteX2-1813" fmla="*/ 729457 w 1352552"/>
                <a:gd name="connsiteY2-1814" fmla="*/ 217488 h 1237950"/>
                <a:gd name="connsiteX3-1815" fmla="*/ 974726 w 1352552"/>
                <a:gd name="connsiteY3-1816" fmla="*/ 556418 h 1237950"/>
                <a:gd name="connsiteX4-1817" fmla="*/ 778669 w 1352552"/>
                <a:gd name="connsiteY4-1818" fmla="*/ 463550 h 1237950"/>
                <a:gd name="connsiteX5-1819" fmla="*/ 1044576 w 1352552"/>
                <a:gd name="connsiteY5-1820" fmla="*/ 795338 h 1237950"/>
                <a:gd name="connsiteX6-1821" fmla="*/ 794545 w 1352552"/>
                <a:gd name="connsiteY6-1822" fmla="*/ 747713 h 1237950"/>
                <a:gd name="connsiteX7-1823" fmla="*/ 1352552 w 1352552"/>
                <a:gd name="connsiteY7-1824" fmla="*/ 1086644 h 1237950"/>
                <a:gd name="connsiteX8-1825" fmla="*/ 673713 w 1352552"/>
                <a:gd name="connsiteY8-1826" fmla="*/ 1237892 h 1237950"/>
                <a:gd name="connsiteX9-1827" fmla="*/ 0 w 1352552"/>
                <a:gd name="connsiteY9-1828" fmla="*/ 1103314 h 1237950"/>
                <a:gd name="connsiteX10-1829" fmla="*/ 527845 w 1352552"/>
                <a:gd name="connsiteY10-1830" fmla="*/ 747713 h 1237950"/>
                <a:gd name="connsiteX11-1831" fmla="*/ 268288 w 1352552"/>
                <a:gd name="connsiteY11-1832" fmla="*/ 797719 h 1237950"/>
                <a:gd name="connsiteX12-1833" fmla="*/ 543719 w 1352552"/>
                <a:gd name="connsiteY12-1834" fmla="*/ 463550 h 1237950"/>
                <a:gd name="connsiteX13-1835" fmla="*/ 363538 w 1352552"/>
                <a:gd name="connsiteY13-1836" fmla="*/ 549275 h 1237950"/>
                <a:gd name="connsiteX14-1837" fmla="*/ 588169 w 1352552"/>
                <a:gd name="connsiteY14-1838" fmla="*/ 217488 h 1237950"/>
                <a:gd name="connsiteX15-1839" fmla="*/ 457200 w 1352552"/>
                <a:gd name="connsiteY15-1840" fmla="*/ 267494 h 1237950"/>
                <a:gd name="connsiteX16-1841" fmla="*/ 659607 w 1352552"/>
                <a:gd name="connsiteY16-1842" fmla="*/ 0 h 1237950"/>
                <a:gd name="connsiteX0-1843" fmla="*/ 659607 w 1352552"/>
                <a:gd name="connsiteY0-1844" fmla="*/ 0 h 1114621"/>
                <a:gd name="connsiteX1-1845" fmla="*/ 871539 w 1352552"/>
                <a:gd name="connsiteY1-1846" fmla="*/ 262732 h 1114621"/>
                <a:gd name="connsiteX2-1847" fmla="*/ 729457 w 1352552"/>
                <a:gd name="connsiteY2-1848" fmla="*/ 217488 h 1114621"/>
                <a:gd name="connsiteX3-1849" fmla="*/ 974726 w 1352552"/>
                <a:gd name="connsiteY3-1850" fmla="*/ 556418 h 1114621"/>
                <a:gd name="connsiteX4-1851" fmla="*/ 778669 w 1352552"/>
                <a:gd name="connsiteY4-1852" fmla="*/ 463550 h 1114621"/>
                <a:gd name="connsiteX5-1853" fmla="*/ 1044576 w 1352552"/>
                <a:gd name="connsiteY5-1854" fmla="*/ 795338 h 1114621"/>
                <a:gd name="connsiteX6-1855" fmla="*/ 794545 w 1352552"/>
                <a:gd name="connsiteY6-1856" fmla="*/ 747713 h 1114621"/>
                <a:gd name="connsiteX7-1857" fmla="*/ 1352552 w 1352552"/>
                <a:gd name="connsiteY7-1858" fmla="*/ 1086644 h 1114621"/>
                <a:gd name="connsiteX8-1859" fmla="*/ 668950 w 1352552"/>
                <a:gd name="connsiteY8-1860" fmla="*/ 1061680 h 1114621"/>
                <a:gd name="connsiteX9-1861" fmla="*/ 0 w 1352552"/>
                <a:gd name="connsiteY9-1862" fmla="*/ 1103314 h 1114621"/>
                <a:gd name="connsiteX10-1863" fmla="*/ 527845 w 1352552"/>
                <a:gd name="connsiteY10-1864" fmla="*/ 747713 h 1114621"/>
                <a:gd name="connsiteX11-1865" fmla="*/ 268288 w 1352552"/>
                <a:gd name="connsiteY11-1866" fmla="*/ 797719 h 1114621"/>
                <a:gd name="connsiteX12-1867" fmla="*/ 543719 w 1352552"/>
                <a:gd name="connsiteY12-1868" fmla="*/ 463550 h 1114621"/>
                <a:gd name="connsiteX13-1869" fmla="*/ 363538 w 1352552"/>
                <a:gd name="connsiteY13-1870" fmla="*/ 549275 h 1114621"/>
                <a:gd name="connsiteX14-1871" fmla="*/ 588169 w 1352552"/>
                <a:gd name="connsiteY14-1872" fmla="*/ 217488 h 1114621"/>
                <a:gd name="connsiteX15-1873" fmla="*/ 457200 w 1352552"/>
                <a:gd name="connsiteY15-1874" fmla="*/ 267494 h 1114621"/>
                <a:gd name="connsiteX16-1875" fmla="*/ 659607 w 1352552"/>
                <a:gd name="connsiteY16-1876" fmla="*/ 0 h 1114621"/>
                <a:gd name="connsiteX0-1877" fmla="*/ 659607 w 1352552"/>
                <a:gd name="connsiteY0-1878" fmla="*/ 0 h 1114375"/>
                <a:gd name="connsiteX1-1879" fmla="*/ 871539 w 1352552"/>
                <a:gd name="connsiteY1-1880" fmla="*/ 262732 h 1114375"/>
                <a:gd name="connsiteX2-1881" fmla="*/ 729457 w 1352552"/>
                <a:gd name="connsiteY2-1882" fmla="*/ 217488 h 1114375"/>
                <a:gd name="connsiteX3-1883" fmla="*/ 974726 w 1352552"/>
                <a:gd name="connsiteY3-1884" fmla="*/ 556418 h 1114375"/>
                <a:gd name="connsiteX4-1885" fmla="*/ 778669 w 1352552"/>
                <a:gd name="connsiteY4-1886" fmla="*/ 463550 h 1114375"/>
                <a:gd name="connsiteX5-1887" fmla="*/ 1044576 w 1352552"/>
                <a:gd name="connsiteY5-1888" fmla="*/ 795338 h 1114375"/>
                <a:gd name="connsiteX6-1889" fmla="*/ 794545 w 1352552"/>
                <a:gd name="connsiteY6-1890" fmla="*/ 747713 h 1114375"/>
                <a:gd name="connsiteX7-1891" fmla="*/ 1352552 w 1352552"/>
                <a:gd name="connsiteY7-1892" fmla="*/ 1086644 h 1114375"/>
                <a:gd name="connsiteX8-1893" fmla="*/ 673713 w 1352552"/>
                <a:gd name="connsiteY8-1894" fmla="*/ 1059299 h 1114375"/>
                <a:gd name="connsiteX9-1895" fmla="*/ 0 w 1352552"/>
                <a:gd name="connsiteY9-1896" fmla="*/ 1103314 h 1114375"/>
                <a:gd name="connsiteX10-1897" fmla="*/ 527845 w 1352552"/>
                <a:gd name="connsiteY10-1898" fmla="*/ 747713 h 1114375"/>
                <a:gd name="connsiteX11-1899" fmla="*/ 268288 w 1352552"/>
                <a:gd name="connsiteY11-1900" fmla="*/ 797719 h 1114375"/>
                <a:gd name="connsiteX12-1901" fmla="*/ 543719 w 1352552"/>
                <a:gd name="connsiteY12-1902" fmla="*/ 463550 h 1114375"/>
                <a:gd name="connsiteX13-1903" fmla="*/ 363538 w 1352552"/>
                <a:gd name="connsiteY13-1904" fmla="*/ 549275 h 1114375"/>
                <a:gd name="connsiteX14-1905" fmla="*/ 588169 w 1352552"/>
                <a:gd name="connsiteY14-1906" fmla="*/ 217488 h 1114375"/>
                <a:gd name="connsiteX15-1907" fmla="*/ 457200 w 1352552"/>
                <a:gd name="connsiteY15-1908" fmla="*/ 267494 h 1114375"/>
                <a:gd name="connsiteX16-1909" fmla="*/ 659607 w 1352552"/>
                <a:gd name="connsiteY16-1910" fmla="*/ 0 h 1114375"/>
                <a:gd name="connsiteX0-1911" fmla="*/ 659607 w 1354934"/>
                <a:gd name="connsiteY0-1912" fmla="*/ 0 h 1114338"/>
                <a:gd name="connsiteX1-1913" fmla="*/ 871539 w 1354934"/>
                <a:gd name="connsiteY1-1914" fmla="*/ 262732 h 1114338"/>
                <a:gd name="connsiteX2-1915" fmla="*/ 729457 w 1354934"/>
                <a:gd name="connsiteY2-1916" fmla="*/ 217488 h 1114338"/>
                <a:gd name="connsiteX3-1917" fmla="*/ 974726 w 1354934"/>
                <a:gd name="connsiteY3-1918" fmla="*/ 556418 h 1114338"/>
                <a:gd name="connsiteX4-1919" fmla="*/ 778669 w 1354934"/>
                <a:gd name="connsiteY4-1920" fmla="*/ 463550 h 1114338"/>
                <a:gd name="connsiteX5-1921" fmla="*/ 1044576 w 1354934"/>
                <a:gd name="connsiteY5-1922" fmla="*/ 795338 h 1114338"/>
                <a:gd name="connsiteX6-1923" fmla="*/ 794545 w 1354934"/>
                <a:gd name="connsiteY6-1924" fmla="*/ 747713 h 1114338"/>
                <a:gd name="connsiteX7-1925" fmla="*/ 1354934 w 1354934"/>
                <a:gd name="connsiteY7-1926" fmla="*/ 1089025 h 1114338"/>
                <a:gd name="connsiteX8-1927" fmla="*/ 673713 w 1354934"/>
                <a:gd name="connsiteY8-1928" fmla="*/ 1059299 h 1114338"/>
                <a:gd name="connsiteX9-1929" fmla="*/ 0 w 1354934"/>
                <a:gd name="connsiteY9-1930" fmla="*/ 1103314 h 1114338"/>
                <a:gd name="connsiteX10-1931" fmla="*/ 527845 w 1354934"/>
                <a:gd name="connsiteY10-1932" fmla="*/ 747713 h 1114338"/>
                <a:gd name="connsiteX11-1933" fmla="*/ 268288 w 1354934"/>
                <a:gd name="connsiteY11-1934" fmla="*/ 797719 h 1114338"/>
                <a:gd name="connsiteX12-1935" fmla="*/ 543719 w 1354934"/>
                <a:gd name="connsiteY12-1936" fmla="*/ 463550 h 1114338"/>
                <a:gd name="connsiteX13-1937" fmla="*/ 363538 w 1354934"/>
                <a:gd name="connsiteY13-1938" fmla="*/ 549275 h 1114338"/>
                <a:gd name="connsiteX14-1939" fmla="*/ 588169 w 1354934"/>
                <a:gd name="connsiteY14-1940" fmla="*/ 217488 h 1114338"/>
                <a:gd name="connsiteX15-1941" fmla="*/ 457200 w 1354934"/>
                <a:gd name="connsiteY15-1942" fmla="*/ 267494 h 1114338"/>
                <a:gd name="connsiteX16-1943" fmla="*/ 659607 w 1354934"/>
                <a:gd name="connsiteY16-1944" fmla="*/ 0 h 1114338"/>
                <a:gd name="connsiteX0-1945" fmla="*/ 481013 w 1176340"/>
                <a:gd name="connsiteY0-1946" fmla="*/ 0 h 1102651"/>
                <a:gd name="connsiteX1-1947" fmla="*/ 692945 w 1176340"/>
                <a:gd name="connsiteY1-1948" fmla="*/ 262732 h 1102651"/>
                <a:gd name="connsiteX2-1949" fmla="*/ 550863 w 1176340"/>
                <a:gd name="connsiteY2-1950" fmla="*/ 217488 h 1102651"/>
                <a:gd name="connsiteX3-1951" fmla="*/ 796132 w 1176340"/>
                <a:gd name="connsiteY3-1952" fmla="*/ 556418 h 1102651"/>
                <a:gd name="connsiteX4-1953" fmla="*/ 600075 w 1176340"/>
                <a:gd name="connsiteY4-1954" fmla="*/ 463550 h 1102651"/>
                <a:gd name="connsiteX5-1955" fmla="*/ 865982 w 1176340"/>
                <a:gd name="connsiteY5-1956" fmla="*/ 795338 h 1102651"/>
                <a:gd name="connsiteX6-1957" fmla="*/ 615951 w 1176340"/>
                <a:gd name="connsiteY6-1958" fmla="*/ 747713 h 1102651"/>
                <a:gd name="connsiteX7-1959" fmla="*/ 1176340 w 1176340"/>
                <a:gd name="connsiteY7-1960" fmla="*/ 1089025 h 1102651"/>
                <a:gd name="connsiteX8-1961" fmla="*/ 495119 w 1176340"/>
                <a:gd name="connsiteY8-1962" fmla="*/ 1059299 h 1102651"/>
                <a:gd name="connsiteX9-1963" fmla="*/ 0 w 1176340"/>
                <a:gd name="connsiteY9-1964" fmla="*/ 1077120 h 1102651"/>
                <a:gd name="connsiteX10-1965" fmla="*/ 349251 w 1176340"/>
                <a:gd name="connsiteY10-1966" fmla="*/ 747713 h 1102651"/>
                <a:gd name="connsiteX11-1967" fmla="*/ 89694 w 1176340"/>
                <a:gd name="connsiteY11-1968" fmla="*/ 797719 h 1102651"/>
                <a:gd name="connsiteX12-1969" fmla="*/ 365125 w 1176340"/>
                <a:gd name="connsiteY12-1970" fmla="*/ 463550 h 1102651"/>
                <a:gd name="connsiteX13-1971" fmla="*/ 184944 w 1176340"/>
                <a:gd name="connsiteY13-1972" fmla="*/ 549275 h 1102651"/>
                <a:gd name="connsiteX14-1973" fmla="*/ 409575 w 1176340"/>
                <a:gd name="connsiteY14-1974" fmla="*/ 217488 h 1102651"/>
                <a:gd name="connsiteX15-1975" fmla="*/ 278606 w 1176340"/>
                <a:gd name="connsiteY15-1976" fmla="*/ 267494 h 1102651"/>
                <a:gd name="connsiteX16-1977" fmla="*/ 481013 w 1176340"/>
                <a:gd name="connsiteY16-1978" fmla="*/ 0 h 1102651"/>
                <a:gd name="connsiteX0-1979" fmla="*/ 481013 w 1009652"/>
                <a:gd name="connsiteY0-1980" fmla="*/ 0 h 1091587"/>
                <a:gd name="connsiteX1-1981" fmla="*/ 692945 w 1009652"/>
                <a:gd name="connsiteY1-1982" fmla="*/ 262732 h 1091587"/>
                <a:gd name="connsiteX2-1983" fmla="*/ 550863 w 1009652"/>
                <a:gd name="connsiteY2-1984" fmla="*/ 217488 h 1091587"/>
                <a:gd name="connsiteX3-1985" fmla="*/ 796132 w 1009652"/>
                <a:gd name="connsiteY3-1986" fmla="*/ 556418 h 1091587"/>
                <a:gd name="connsiteX4-1987" fmla="*/ 600075 w 1009652"/>
                <a:gd name="connsiteY4-1988" fmla="*/ 463550 h 1091587"/>
                <a:gd name="connsiteX5-1989" fmla="*/ 865982 w 1009652"/>
                <a:gd name="connsiteY5-1990" fmla="*/ 795338 h 1091587"/>
                <a:gd name="connsiteX6-1991" fmla="*/ 615951 w 1009652"/>
                <a:gd name="connsiteY6-1992" fmla="*/ 747713 h 1091587"/>
                <a:gd name="connsiteX7-1993" fmla="*/ 1009652 w 1009652"/>
                <a:gd name="connsiteY7-1994" fmla="*/ 1062831 h 1091587"/>
                <a:gd name="connsiteX8-1995" fmla="*/ 495119 w 1009652"/>
                <a:gd name="connsiteY8-1996" fmla="*/ 1059299 h 1091587"/>
                <a:gd name="connsiteX9-1997" fmla="*/ 0 w 1009652"/>
                <a:gd name="connsiteY9-1998" fmla="*/ 1077120 h 1091587"/>
                <a:gd name="connsiteX10-1999" fmla="*/ 349251 w 1009652"/>
                <a:gd name="connsiteY10-2000" fmla="*/ 747713 h 1091587"/>
                <a:gd name="connsiteX11-2001" fmla="*/ 89694 w 1009652"/>
                <a:gd name="connsiteY11-2002" fmla="*/ 797719 h 1091587"/>
                <a:gd name="connsiteX12-2003" fmla="*/ 365125 w 1009652"/>
                <a:gd name="connsiteY12-2004" fmla="*/ 463550 h 1091587"/>
                <a:gd name="connsiteX13-2005" fmla="*/ 184944 w 1009652"/>
                <a:gd name="connsiteY13-2006" fmla="*/ 549275 h 1091587"/>
                <a:gd name="connsiteX14-2007" fmla="*/ 409575 w 1009652"/>
                <a:gd name="connsiteY14-2008" fmla="*/ 217488 h 1091587"/>
                <a:gd name="connsiteX15-2009" fmla="*/ 278606 w 1009652"/>
                <a:gd name="connsiteY15-2010" fmla="*/ 267494 h 1091587"/>
                <a:gd name="connsiteX16-2011" fmla="*/ 481013 w 1009652"/>
                <a:gd name="connsiteY16-2012" fmla="*/ 0 h 1091587"/>
                <a:gd name="connsiteX0-2013" fmla="*/ 481013 w 1009652"/>
                <a:gd name="connsiteY0-2014" fmla="*/ 0 h 1091966"/>
                <a:gd name="connsiteX1-2015" fmla="*/ 692945 w 1009652"/>
                <a:gd name="connsiteY1-2016" fmla="*/ 262732 h 1091966"/>
                <a:gd name="connsiteX2-2017" fmla="*/ 550863 w 1009652"/>
                <a:gd name="connsiteY2-2018" fmla="*/ 217488 h 1091966"/>
                <a:gd name="connsiteX3-2019" fmla="*/ 796132 w 1009652"/>
                <a:gd name="connsiteY3-2020" fmla="*/ 556418 h 1091966"/>
                <a:gd name="connsiteX4-2021" fmla="*/ 600075 w 1009652"/>
                <a:gd name="connsiteY4-2022" fmla="*/ 463550 h 1091966"/>
                <a:gd name="connsiteX5-2023" fmla="*/ 865982 w 1009652"/>
                <a:gd name="connsiteY5-2024" fmla="*/ 795338 h 1091966"/>
                <a:gd name="connsiteX6-2025" fmla="*/ 615951 w 1009652"/>
                <a:gd name="connsiteY6-2026" fmla="*/ 747713 h 1091966"/>
                <a:gd name="connsiteX7-2027" fmla="*/ 1009652 w 1009652"/>
                <a:gd name="connsiteY7-2028" fmla="*/ 1062831 h 1091966"/>
                <a:gd name="connsiteX8-2029" fmla="*/ 495119 w 1009652"/>
                <a:gd name="connsiteY8-2030" fmla="*/ 1059299 h 1091966"/>
                <a:gd name="connsiteX9-2031" fmla="*/ 0 w 1009652"/>
                <a:gd name="connsiteY9-2032" fmla="*/ 1077120 h 1091966"/>
                <a:gd name="connsiteX10-2033" fmla="*/ 349251 w 1009652"/>
                <a:gd name="connsiteY10-2034" fmla="*/ 747713 h 1091966"/>
                <a:gd name="connsiteX11-2035" fmla="*/ 89694 w 1009652"/>
                <a:gd name="connsiteY11-2036" fmla="*/ 797719 h 1091966"/>
                <a:gd name="connsiteX12-2037" fmla="*/ 365125 w 1009652"/>
                <a:gd name="connsiteY12-2038" fmla="*/ 463550 h 1091966"/>
                <a:gd name="connsiteX13-2039" fmla="*/ 184944 w 1009652"/>
                <a:gd name="connsiteY13-2040" fmla="*/ 549275 h 1091966"/>
                <a:gd name="connsiteX14-2041" fmla="*/ 409575 w 1009652"/>
                <a:gd name="connsiteY14-2042" fmla="*/ 217488 h 1091966"/>
                <a:gd name="connsiteX15-2043" fmla="*/ 278606 w 1009652"/>
                <a:gd name="connsiteY15-2044" fmla="*/ 267494 h 1091966"/>
                <a:gd name="connsiteX16-2045" fmla="*/ 481013 w 1009652"/>
                <a:gd name="connsiteY16-2046" fmla="*/ 0 h 1091966"/>
                <a:gd name="connsiteX0-2047" fmla="*/ 481013 w 1009652"/>
                <a:gd name="connsiteY0-2048" fmla="*/ 0 h 1091587"/>
                <a:gd name="connsiteX1-2049" fmla="*/ 692945 w 1009652"/>
                <a:gd name="connsiteY1-2050" fmla="*/ 262732 h 1091587"/>
                <a:gd name="connsiteX2-2051" fmla="*/ 550863 w 1009652"/>
                <a:gd name="connsiteY2-2052" fmla="*/ 217488 h 1091587"/>
                <a:gd name="connsiteX3-2053" fmla="*/ 796132 w 1009652"/>
                <a:gd name="connsiteY3-2054" fmla="*/ 556418 h 1091587"/>
                <a:gd name="connsiteX4-2055" fmla="*/ 600075 w 1009652"/>
                <a:gd name="connsiteY4-2056" fmla="*/ 463550 h 1091587"/>
                <a:gd name="connsiteX5-2057" fmla="*/ 865982 w 1009652"/>
                <a:gd name="connsiteY5-2058" fmla="*/ 795338 h 1091587"/>
                <a:gd name="connsiteX6-2059" fmla="*/ 615951 w 1009652"/>
                <a:gd name="connsiteY6-2060" fmla="*/ 747713 h 1091587"/>
                <a:gd name="connsiteX7-2061" fmla="*/ 1009652 w 1009652"/>
                <a:gd name="connsiteY7-2062" fmla="*/ 1062831 h 1091587"/>
                <a:gd name="connsiteX8-2063" fmla="*/ 495119 w 1009652"/>
                <a:gd name="connsiteY8-2064" fmla="*/ 1059299 h 1091587"/>
                <a:gd name="connsiteX9-2065" fmla="*/ 0 w 1009652"/>
                <a:gd name="connsiteY9-2066" fmla="*/ 1077120 h 1091587"/>
                <a:gd name="connsiteX10-2067" fmla="*/ 349251 w 1009652"/>
                <a:gd name="connsiteY10-2068" fmla="*/ 747713 h 1091587"/>
                <a:gd name="connsiteX11-2069" fmla="*/ 89694 w 1009652"/>
                <a:gd name="connsiteY11-2070" fmla="*/ 797719 h 1091587"/>
                <a:gd name="connsiteX12-2071" fmla="*/ 365125 w 1009652"/>
                <a:gd name="connsiteY12-2072" fmla="*/ 463550 h 1091587"/>
                <a:gd name="connsiteX13-2073" fmla="*/ 184944 w 1009652"/>
                <a:gd name="connsiteY13-2074" fmla="*/ 549275 h 1091587"/>
                <a:gd name="connsiteX14-2075" fmla="*/ 409575 w 1009652"/>
                <a:gd name="connsiteY14-2076" fmla="*/ 217488 h 1091587"/>
                <a:gd name="connsiteX15-2077" fmla="*/ 278606 w 1009652"/>
                <a:gd name="connsiteY15-2078" fmla="*/ 267494 h 1091587"/>
                <a:gd name="connsiteX16-2079" fmla="*/ 481013 w 1009652"/>
                <a:gd name="connsiteY16-2080" fmla="*/ 0 h 1091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9652" h="1091587">
                  <a:moveTo>
                    <a:pt x="481013" y="0"/>
                  </a:moveTo>
                  <a:cubicBezTo>
                    <a:pt x="517526" y="120121"/>
                    <a:pt x="631032" y="190236"/>
                    <a:pt x="692945" y="262732"/>
                  </a:cubicBezTo>
                  <a:lnTo>
                    <a:pt x="550863" y="217488"/>
                  </a:lnTo>
                  <a:cubicBezTo>
                    <a:pt x="585788" y="328084"/>
                    <a:pt x="726282" y="474397"/>
                    <a:pt x="796132" y="556418"/>
                  </a:cubicBezTo>
                  <a:lnTo>
                    <a:pt x="600075" y="463550"/>
                  </a:lnTo>
                  <a:cubicBezTo>
                    <a:pt x="623623" y="632089"/>
                    <a:pt x="782903" y="700617"/>
                    <a:pt x="865982" y="795338"/>
                  </a:cubicBezTo>
                  <a:lnTo>
                    <a:pt x="615951" y="747713"/>
                  </a:lnTo>
                  <a:cubicBezTo>
                    <a:pt x="804334" y="850371"/>
                    <a:pt x="884769" y="915723"/>
                    <a:pt x="1009652" y="1062831"/>
                  </a:cubicBezTo>
                  <a:cubicBezTo>
                    <a:pt x="719079" y="1124359"/>
                    <a:pt x="663394" y="1056918"/>
                    <a:pt x="495119" y="1059299"/>
                  </a:cubicBezTo>
                  <a:cubicBezTo>
                    <a:pt x="326844" y="1061680"/>
                    <a:pt x="419996" y="1117145"/>
                    <a:pt x="0" y="1077120"/>
                  </a:cubicBezTo>
                  <a:cubicBezTo>
                    <a:pt x="125942" y="930012"/>
                    <a:pt x="169334" y="869421"/>
                    <a:pt x="349251" y="747713"/>
                  </a:cubicBezTo>
                  <a:lnTo>
                    <a:pt x="89694" y="797719"/>
                  </a:lnTo>
                  <a:cubicBezTo>
                    <a:pt x="174361" y="702998"/>
                    <a:pt x="335227" y="632089"/>
                    <a:pt x="365125" y="463550"/>
                  </a:cubicBezTo>
                  <a:lnTo>
                    <a:pt x="184944" y="549275"/>
                  </a:lnTo>
                  <a:cubicBezTo>
                    <a:pt x="254265" y="467254"/>
                    <a:pt x="343429" y="363009"/>
                    <a:pt x="409575" y="217488"/>
                  </a:cubicBezTo>
                  <a:lnTo>
                    <a:pt x="278606" y="267494"/>
                  </a:lnTo>
                  <a:cubicBezTo>
                    <a:pt x="340519" y="194998"/>
                    <a:pt x="454025" y="123296"/>
                    <a:pt x="481013" y="0"/>
                  </a:cubicBez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173" name="组合 172"/>
          <p:cNvGrpSpPr/>
          <p:nvPr/>
        </p:nvGrpSpPr>
        <p:grpSpPr>
          <a:xfrm>
            <a:off x="7109445" y="6376516"/>
            <a:ext cx="275789" cy="365441"/>
            <a:chOff x="10652988" y="4151347"/>
            <a:chExt cx="1010332" cy="1338768"/>
          </a:xfrm>
        </p:grpSpPr>
        <p:sp>
          <p:nvSpPr>
            <p:cNvPr id="174" name="椭圆 173"/>
            <p:cNvSpPr/>
            <p:nvPr/>
          </p:nvSpPr>
          <p:spPr>
            <a:xfrm>
              <a:off x="10652988" y="4562944"/>
              <a:ext cx="543650" cy="476250"/>
            </a:xfrm>
            <a:prstGeom prst="ellipse">
              <a:avLst/>
            </a:prstGeom>
            <a:solidFill>
              <a:srgbClr val="82D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11109666" y="4562944"/>
              <a:ext cx="553654" cy="476250"/>
            </a:xfrm>
            <a:prstGeom prst="ellipse">
              <a:avLst/>
            </a:prstGeom>
            <a:solidFill>
              <a:srgbClr val="82D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10901959" y="4151347"/>
              <a:ext cx="476250" cy="476250"/>
            </a:xfrm>
            <a:prstGeom prst="ellipse">
              <a:avLst/>
            </a:prstGeom>
            <a:solidFill>
              <a:srgbClr val="82D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10806387" y="4328336"/>
              <a:ext cx="476250" cy="476250"/>
            </a:xfrm>
            <a:prstGeom prst="ellipse">
              <a:avLst/>
            </a:prstGeom>
            <a:solidFill>
              <a:srgbClr val="82D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1006700" y="4328336"/>
              <a:ext cx="476250" cy="476250"/>
            </a:xfrm>
            <a:prstGeom prst="ellipse">
              <a:avLst/>
            </a:prstGeom>
            <a:solidFill>
              <a:srgbClr val="82D0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任意多边形 209"/>
            <p:cNvSpPr/>
            <p:nvPr/>
          </p:nvSpPr>
          <p:spPr>
            <a:xfrm flipH="1">
              <a:off x="10843366" y="4470805"/>
              <a:ext cx="633808" cy="1019310"/>
            </a:xfrm>
            <a:custGeom>
              <a:avLst/>
              <a:gdLst>
                <a:gd name="connsiteX0" fmla="*/ 219075 w 342900"/>
                <a:gd name="connsiteY0" fmla="*/ 1366838 h 1366838"/>
                <a:gd name="connsiteX1" fmla="*/ 342900 w 342900"/>
                <a:gd name="connsiteY1" fmla="*/ 1362075 h 1366838"/>
                <a:gd name="connsiteX2" fmla="*/ 314325 w 342900"/>
                <a:gd name="connsiteY2" fmla="*/ 0 h 1366838"/>
                <a:gd name="connsiteX3" fmla="*/ 261938 w 342900"/>
                <a:gd name="connsiteY3" fmla="*/ 423863 h 1366838"/>
                <a:gd name="connsiteX4" fmla="*/ 0 w 342900"/>
                <a:gd name="connsiteY4" fmla="*/ 261938 h 1366838"/>
                <a:gd name="connsiteX5" fmla="*/ 242888 w 342900"/>
                <a:gd name="connsiteY5" fmla="*/ 495300 h 1366838"/>
                <a:gd name="connsiteX6" fmla="*/ 219075 w 342900"/>
                <a:gd name="connsiteY6" fmla="*/ 1366838 h 1366838"/>
                <a:gd name="connsiteX0-1" fmla="*/ 219075 w 342900"/>
                <a:gd name="connsiteY0-2" fmla="*/ 1367144 h 1367144"/>
                <a:gd name="connsiteX1-3" fmla="*/ 342900 w 342900"/>
                <a:gd name="connsiteY1-4" fmla="*/ 1362381 h 1367144"/>
                <a:gd name="connsiteX2-5" fmla="*/ 314325 w 342900"/>
                <a:gd name="connsiteY2-6" fmla="*/ 306 h 1367144"/>
                <a:gd name="connsiteX3-7" fmla="*/ 261938 w 342900"/>
                <a:gd name="connsiteY3-8" fmla="*/ 424169 h 1367144"/>
                <a:gd name="connsiteX4-9" fmla="*/ 0 w 342900"/>
                <a:gd name="connsiteY4-10" fmla="*/ 262244 h 1367144"/>
                <a:gd name="connsiteX5-11" fmla="*/ 242888 w 342900"/>
                <a:gd name="connsiteY5-12" fmla="*/ 495606 h 1367144"/>
                <a:gd name="connsiteX6-13" fmla="*/ 219075 w 342900"/>
                <a:gd name="connsiteY6-14" fmla="*/ 1367144 h 1367144"/>
                <a:gd name="connsiteX0-15" fmla="*/ 219075 w 342900"/>
                <a:gd name="connsiteY0-16" fmla="*/ 1367144 h 1367144"/>
                <a:gd name="connsiteX1-17" fmla="*/ 342900 w 342900"/>
                <a:gd name="connsiteY1-18" fmla="*/ 1362381 h 1367144"/>
                <a:gd name="connsiteX2-19" fmla="*/ 314325 w 342900"/>
                <a:gd name="connsiteY2-20" fmla="*/ 306 h 1367144"/>
                <a:gd name="connsiteX3-21" fmla="*/ 261938 w 342900"/>
                <a:gd name="connsiteY3-22" fmla="*/ 424169 h 1367144"/>
                <a:gd name="connsiteX4-23" fmla="*/ 0 w 342900"/>
                <a:gd name="connsiteY4-24" fmla="*/ 262244 h 1367144"/>
                <a:gd name="connsiteX5-25" fmla="*/ 242888 w 342900"/>
                <a:gd name="connsiteY5-26" fmla="*/ 495606 h 1367144"/>
                <a:gd name="connsiteX6-27" fmla="*/ 219075 w 342900"/>
                <a:gd name="connsiteY6-28" fmla="*/ 1367144 h 1367144"/>
                <a:gd name="connsiteX0-29" fmla="*/ 228044 w 351869"/>
                <a:gd name="connsiteY0-30" fmla="*/ 1367144 h 1367144"/>
                <a:gd name="connsiteX1-31" fmla="*/ 351869 w 351869"/>
                <a:gd name="connsiteY1-32" fmla="*/ 1362381 h 1367144"/>
                <a:gd name="connsiteX2-33" fmla="*/ 323294 w 351869"/>
                <a:gd name="connsiteY2-34" fmla="*/ 306 h 1367144"/>
                <a:gd name="connsiteX3-35" fmla="*/ 270907 w 351869"/>
                <a:gd name="connsiteY3-36" fmla="*/ 424169 h 1367144"/>
                <a:gd name="connsiteX4-37" fmla="*/ 8969 w 351869"/>
                <a:gd name="connsiteY4-38" fmla="*/ 262244 h 1367144"/>
                <a:gd name="connsiteX5-39" fmla="*/ 251857 w 351869"/>
                <a:gd name="connsiteY5-40" fmla="*/ 495606 h 1367144"/>
                <a:gd name="connsiteX6-41" fmla="*/ 228044 w 351869"/>
                <a:gd name="connsiteY6-42" fmla="*/ 1367144 h 1367144"/>
                <a:gd name="connsiteX0-43" fmla="*/ 228044 w 351869"/>
                <a:gd name="connsiteY0-44" fmla="*/ 1367144 h 1367144"/>
                <a:gd name="connsiteX1-45" fmla="*/ 351869 w 351869"/>
                <a:gd name="connsiteY1-46" fmla="*/ 1362381 h 1367144"/>
                <a:gd name="connsiteX2-47" fmla="*/ 323294 w 351869"/>
                <a:gd name="connsiteY2-48" fmla="*/ 306 h 1367144"/>
                <a:gd name="connsiteX3-49" fmla="*/ 270907 w 351869"/>
                <a:gd name="connsiteY3-50" fmla="*/ 424169 h 1367144"/>
                <a:gd name="connsiteX4-51" fmla="*/ 8969 w 351869"/>
                <a:gd name="connsiteY4-52" fmla="*/ 262244 h 1367144"/>
                <a:gd name="connsiteX5-53" fmla="*/ 251857 w 351869"/>
                <a:gd name="connsiteY5-54" fmla="*/ 495606 h 1367144"/>
                <a:gd name="connsiteX6-55" fmla="*/ 228044 w 351869"/>
                <a:gd name="connsiteY6-56" fmla="*/ 1367144 h 1367144"/>
                <a:gd name="connsiteX0-57" fmla="*/ 228044 w 357900"/>
                <a:gd name="connsiteY0-58" fmla="*/ 1397757 h 1397757"/>
                <a:gd name="connsiteX1-59" fmla="*/ 351869 w 357900"/>
                <a:gd name="connsiteY1-60" fmla="*/ 1392994 h 1397757"/>
                <a:gd name="connsiteX2-61" fmla="*/ 337060 w 357900"/>
                <a:gd name="connsiteY2-62" fmla="*/ 184883 h 1397757"/>
                <a:gd name="connsiteX3-63" fmla="*/ 323294 w 357900"/>
                <a:gd name="connsiteY3-64" fmla="*/ 30919 h 1397757"/>
                <a:gd name="connsiteX4-65" fmla="*/ 270907 w 357900"/>
                <a:gd name="connsiteY4-66" fmla="*/ 454782 h 1397757"/>
                <a:gd name="connsiteX5-67" fmla="*/ 8969 w 357900"/>
                <a:gd name="connsiteY5-68" fmla="*/ 292857 h 1397757"/>
                <a:gd name="connsiteX6-69" fmla="*/ 251857 w 357900"/>
                <a:gd name="connsiteY6-70" fmla="*/ 526219 h 1397757"/>
                <a:gd name="connsiteX7" fmla="*/ 228044 w 357900"/>
                <a:gd name="connsiteY7" fmla="*/ 1397757 h 1397757"/>
                <a:gd name="connsiteX0-71" fmla="*/ 228044 w 357614"/>
                <a:gd name="connsiteY0-72" fmla="*/ 1374578 h 1374578"/>
                <a:gd name="connsiteX1-73" fmla="*/ 351869 w 357614"/>
                <a:gd name="connsiteY1-74" fmla="*/ 1369815 h 1374578"/>
                <a:gd name="connsiteX2-75" fmla="*/ 337059 w 357614"/>
                <a:gd name="connsiteY2-76" fmla="*/ 215680 h 1374578"/>
                <a:gd name="connsiteX3-77" fmla="*/ 337060 w 357614"/>
                <a:gd name="connsiteY3-78" fmla="*/ 161704 h 1374578"/>
                <a:gd name="connsiteX4-79" fmla="*/ 323294 w 357614"/>
                <a:gd name="connsiteY4-80" fmla="*/ 7740 h 1374578"/>
                <a:gd name="connsiteX5-81" fmla="*/ 270907 w 357614"/>
                <a:gd name="connsiteY5-82" fmla="*/ 431603 h 1374578"/>
                <a:gd name="connsiteX6-83" fmla="*/ 8969 w 357614"/>
                <a:gd name="connsiteY6-84" fmla="*/ 269678 h 1374578"/>
                <a:gd name="connsiteX7-85" fmla="*/ 251857 w 357614"/>
                <a:gd name="connsiteY7-86" fmla="*/ 503040 h 1374578"/>
                <a:gd name="connsiteX8" fmla="*/ 228044 w 357614"/>
                <a:gd name="connsiteY8" fmla="*/ 1374578 h 1374578"/>
                <a:gd name="connsiteX0-87" fmla="*/ 228044 w 357614"/>
                <a:gd name="connsiteY0-88" fmla="*/ 1374408 h 1374408"/>
                <a:gd name="connsiteX1-89" fmla="*/ 351869 w 357614"/>
                <a:gd name="connsiteY1-90" fmla="*/ 1369645 h 1374408"/>
                <a:gd name="connsiteX2-91" fmla="*/ 337059 w 357614"/>
                <a:gd name="connsiteY2-92" fmla="*/ 215510 h 1374408"/>
                <a:gd name="connsiteX3-93" fmla="*/ 335472 w 357614"/>
                <a:gd name="connsiteY3-94" fmla="*/ 187728 h 1374408"/>
                <a:gd name="connsiteX4-95" fmla="*/ 337060 w 357614"/>
                <a:gd name="connsiteY4-96" fmla="*/ 161534 h 1374408"/>
                <a:gd name="connsiteX5-97" fmla="*/ 323294 w 357614"/>
                <a:gd name="connsiteY5-98" fmla="*/ 7570 h 1374408"/>
                <a:gd name="connsiteX6-99" fmla="*/ 270907 w 357614"/>
                <a:gd name="connsiteY6-100" fmla="*/ 431433 h 1374408"/>
                <a:gd name="connsiteX7-101" fmla="*/ 8969 w 357614"/>
                <a:gd name="connsiteY7-102" fmla="*/ 269508 h 1374408"/>
                <a:gd name="connsiteX8-103" fmla="*/ 251857 w 357614"/>
                <a:gd name="connsiteY8-104" fmla="*/ 502870 h 1374408"/>
                <a:gd name="connsiteX9" fmla="*/ 228044 w 357614"/>
                <a:gd name="connsiteY9" fmla="*/ 1374408 h 1374408"/>
                <a:gd name="connsiteX0-105" fmla="*/ 228044 w 511684"/>
                <a:gd name="connsiteY0-106" fmla="*/ 1374408 h 1374408"/>
                <a:gd name="connsiteX1-107" fmla="*/ 351869 w 511684"/>
                <a:gd name="connsiteY1-108" fmla="*/ 1369645 h 1374408"/>
                <a:gd name="connsiteX2-109" fmla="*/ 337059 w 511684"/>
                <a:gd name="connsiteY2-110" fmla="*/ 215510 h 1374408"/>
                <a:gd name="connsiteX3-111" fmla="*/ 511684 w 511684"/>
                <a:gd name="connsiteY3-112" fmla="*/ 106766 h 1374408"/>
                <a:gd name="connsiteX4-113" fmla="*/ 337060 w 511684"/>
                <a:gd name="connsiteY4-114" fmla="*/ 161534 h 1374408"/>
                <a:gd name="connsiteX5-115" fmla="*/ 323294 w 511684"/>
                <a:gd name="connsiteY5-116" fmla="*/ 7570 h 1374408"/>
                <a:gd name="connsiteX6-117" fmla="*/ 270907 w 511684"/>
                <a:gd name="connsiteY6-118" fmla="*/ 431433 h 1374408"/>
                <a:gd name="connsiteX7-119" fmla="*/ 8969 w 511684"/>
                <a:gd name="connsiteY7-120" fmla="*/ 269508 h 1374408"/>
                <a:gd name="connsiteX8-121" fmla="*/ 251857 w 511684"/>
                <a:gd name="connsiteY8-122" fmla="*/ 502870 h 1374408"/>
                <a:gd name="connsiteX9-123" fmla="*/ 228044 w 511684"/>
                <a:gd name="connsiteY9-124" fmla="*/ 1374408 h 1374408"/>
                <a:gd name="connsiteX0-125" fmla="*/ 228044 w 511707"/>
                <a:gd name="connsiteY0-126" fmla="*/ 1374408 h 1374408"/>
                <a:gd name="connsiteX1-127" fmla="*/ 351869 w 511707"/>
                <a:gd name="connsiteY1-128" fmla="*/ 1369645 h 1374408"/>
                <a:gd name="connsiteX2-129" fmla="*/ 337059 w 511707"/>
                <a:gd name="connsiteY2-130" fmla="*/ 215510 h 1374408"/>
                <a:gd name="connsiteX3-131" fmla="*/ 511684 w 511707"/>
                <a:gd name="connsiteY3-132" fmla="*/ 106766 h 1374408"/>
                <a:gd name="connsiteX4-133" fmla="*/ 337060 w 511707"/>
                <a:gd name="connsiteY4-134" fmla="*/ 161534 h 1374408"/>
                <a:gd name="connsiteX5-135" fmla="*/ 323294 w 511707"/>
                <a:gd name="connsiteY5-136" fmla="*/ 7570 h 1374408"/>
                <a:gd name="connsiteX6-137" fmla="*/ 270907 w 511707"/>
                <a:gd name="connsiteY6-138" fmla="*/ 431433 h 1374408"/>
                <a:gd name="connsiteX7-139" fmla="*/ 8969 w 511707"/>
                <a:gd name="connsiteY7-140" fmla="*/ 269508 h 1374408"/>
                <a:gd name="connsiteX8-141" fmla="*/ 251857 w 511707"/>
                <a:gd name="connsiteY8-142" fmla="*/ 502870 h 1374408"/>
                <a:gd name="connsiteX9-143" fmla="*/ 228044 w 511707"/>
                <a:gd name="connsiteY9-144" fmla="*/ 1374408 h 1374408"/>
                <a:gd name="connsiteX0-145" fmla="*/ 228044 w 511721"/>
                <a:gd name="connsiteY0-146" fmla="*/ 1374408 h 1374408"/>
                <a:gd name="connsiteX1-147" fmla="*/ 351869 w 511721"/>
                <a:gd name="connsiteY1-148" fmla="*/ 1369645 h 1374408"/>
                <a:gd name="connsiteX2-149" fmla="*/ 337059 w 511721"/>
                <a:gd name="connsiteY2-150" fmla="*/ 215510 h 1374408"/>
                <a:gd name="connsiteX3-151" fmla="*/ 511684 w 511721"/>
                <a:gd name="connsiteY3-152" fmla="*/ 106766 h 1374408"/>
                <a:gd name="connsiteX4-153" fmla="*/ 337060 w 511721"/>
                <a:gd name="connsiteY4-154" fmla="*/ 161534 h 1374408"/>
                <a:gd name="connsiteX5-155" fmla="*/ 323294 w 511721"/>
                <a:gd name="connsiteY5-156" fmla="*/ 7570 h 1374408"/>
                <a:gd name="connsiteX6-157" fmla="*/ 270907 w 511721"/>
                <a:gd name="connsiteY6-158" fmla="*/ 431433 h 1374408"/>
                <a:gd name="connsiteX7-159" fmla="*/ 8969 w 511721"/>
                <a:gd name="connsiteY7-160" fmla="*/ 269508 h 1374408"/>
                <a:gd name="connsiteX8-161" fmla="*/ 251857 w 511721"/>
                <a:gd name="connsiteY8-162" fmla="*/ 502870 h 1374408"/>
                <a:gd name="connsiteX9-163" fmla="*/ 228044 w 511721"/>
                <a:gd name="connsiteY9-164" fmla="*/ 1374408 h 1374408"/>
                <a:gd name="connsiteX0-165" fmla="*/ 228044 w 512236"/>
                <a:gd name="connsiteY0-166" fmla="*/ 1374408 h 1374408"/>
                <a:gd name="connsiteX1-167" fmla="*/ 351869 w 512236"/>
                <a:gd name="connsiteY1-168" fmla="*/ 1369645 h 1374408"/>
                <a:gd name="connsiteX2-169" fmla="*/ 337059 w 512236"/>
                <a:gd name="connsiteY2-170" fmla="*/ 215510 h 1374408"/>
                <a:gd name="connsiteX3-171" fmla="*/ 511684 w 512236"/>
                <a:gd name="connsiteY3-172" fmla="*/ 106766 h 1374408"/>
                <a:gd name="connsiteX4-173" fmla="*/ 337060 w 512236"/>
                <a:gd name="connsiteY4-174" fmla="*/ 161534 h 1374408"/>
                <a:gd name="connsiteX5-175" fmla="*/ 323294 w 512236"/>
                <a:gd name="connsiteY5-176" fmla="*/ 7570 h 1374408"/>
                <a:gd name="connsiteX6-177" fmla="*/ 270907 w 512236"/>
                <a:gd name="connsiteY6-178" fmla="*/ 431433 h 1374408"/>
                <a:gd name="connsiteX7-179" fmla="*/ 8969 w 512236"/>
                <a:gd name="connsiteY7-180" fmla="*/ 269508 h 1374408"/>
                <a:gd name="connsiteX8-181" fmla="*/ 251857 w 512236"/>
                <a:gd name="connsiteY8-182" fmla="*/ 502870 h 1374408"/>
                <a:gd name="connsiteX9-183" fmla="*/ 228044 w 512236"/>
                <a:gd name="connsiteY9-184" fmla="*/ 1374408 h 1374408"/>
                <a:gd name="connsiteX0-185" fmla="*/ 228044 w 512181"/>
                <a:gd name="connsiteY0-186" fmla="*/ 1374408 h 1374408"/>
                <a:gd name="connsiteX1-187" fmla="*/ 351869 w 512181"/>
                <a:gd name="connsiteY1-188" fmla="*/ 1369645 h 1374408"/>
                <a:gd name="connsiteX2-189" fmla="*/ 337059 w 512181"/>
                <a:gd name="connsiteY2-190" fmla="*/ 215510 h 1374408"/>
                <a:gd name="connsiteX3-191" fmla="*/ 511684 w 512181"/>
                <a:gd name="connsiteY3-192" fmla="*/ 106766 h 1374408"/>
                <a:gd name="connsiteX4-193" fmla="*/ 337060 w 512181"/>
                <a:gd name="connsiteY4-194" fmla="*/ 161534 h 1374408"/>
                <a:gd name="connsiteX5-195" fmla="*/ 323294 w 512181"/>
                <a:gd name="connsiteY5-196" fmla="*/ 7570 h 1374408"/>
                <a:gd name="connsiteX6-197" fmla="*/ 270907 w 512181"/>
                <a:gd name="connsiteY6-198" fmla="*/ 431433 h 1374408"/>
                <a:gd name="connsiteX7-199" fmla="*/ 8969 w 512181"/>
                <a:gd name="connsiteY7-200" fmla="*/ 269508 h 1374408"/>
                <a:gd name="connsiteX8-201" fmla="*/ 251857 w 512181"/>
                <a:gd name="connsiteY8-202" fmla="*/ 502870 h 1374408"/>
                <a:gd name="connsiteX9-203" fmla="*/ 228044 w 512181"/>
                <a:gd name="connsiteY9-204" fmla="*/ 1374408 h 1374408"/>
                <a:gd name="connsiteX0-205" fmla="*/ 228044 w 512181"/>
                <a:gd name="connsiteY0-206" fmla="*/ 1374408 h 1374408"/>
                <a:gd name="connsiteX1-207" fmla="*/ 351869 w 512181"/>
                <a:gd name="connsiteY1-208" fmla="*/ 1369645 h 1374408"/>
                <a:gd name="connsiteX2-209" fmla="*/ 337059 w 512181"/>
                <a:gd name="connsiteY2-210" fmla="*/ 215510 h 1374408"/>
                <a:gd name="connsiteX3-211" fmla="*/ 511684 w 512181"/>
                <a:gd name="connsiteY3-212" fmla="*/ 106766 h 1374408"/>
                <a:gd name="connsiteX4-213" fmla="*/ 337060 w 512181"/>
                <a:gd name="connsiteY4-214" fmla="*/ 161534 h 1374408"/>
                <a:gd name="connsiteX5-215" fmla="*/ 323294 w 512181"/>
                <a:gd name="connsiteY5-216" fmla="*/ 7570 h 1374408"/>
                <a:gd name="connsiteX6-217" fmla="*/ 270907 w 512181"/>
                <a:gd name="connsiteY6-218" fmla="*/ 431433 h 1374408"/>
                <a:gd name="connsiteX7-219" fmla="*/ 8969 w 512181"/>
                <a:gd name="connsiteY7-220" fmla="*/ 269508 h 1374408"/>
                <a:gd name="connsiteX8-221" fmla="*/ 251857 w 512181"/>
                <a:gd name="connsiteY8-222" fmla="*/ 502870 h 1374408"/>
                <a:gd name="connsiteX9-223" fmla="*/ 228044 w 512181"/>
                <a:gd name="connsiteY9-224" fmla="*/ 1374408 h 1374408"/>
                <a:gd name="connsiteX0-225" fmla="*/ 228044 w 514557"/>
                <a:gd name="connsiteY0-226" fmla="*/ 1374408 h 1374408"/>
                <a:gd name="connsiteX1-227" fmla="*/ 351869 w 514557"/>
                <a:gd name="connsiteY1-228" fmla="*/ 1369645 h 1374408"/>
                <a:gd name="connsiteX2-229" fmla="*/ 337059 w 514557"/>
                <a:gd name="connsiteY2-230" fmla="*/ 215510 h 1374408"/>
                <a:gd name="connsiteX3-231" fmla="*/ 514066 w 514557"/>
                <a:gd name="connsiteY3-232" fmla="*/ 54379 h 1374408"/>
                <a:gd name="connsiteX4-233" fmla="*/ 337060 w 514557"/>
                <a:gd name="connsiteY4-234" fmla="*/ 161534 h 1374408"/>
                <a:gd name="connsiteX5-235" fmla="*/ 323294 w 514557"/>
                <a:gd name="connsiteY5-236" fmla="*/ 7570 h 1374408"/>
                <a:gd name="connsiteX6-237" fmla="*/ 270907 w 514557"/>
                <a:gd name="connsiteY6-238" fmla="*/ 431433 h 1374408"/>
                <a:gd name="connsiteX7-239" fmla="*/ 8969 w 514557"/>
                <a:gd name="connsiteY7-240" fmla="*/ 269508 h 1374408"/>
                <a:gd name="connsiteX8-241" fmla="*/ 251857 w 514557"/>
                <a:gd name="connsiteY8-242" fmla="*/ 502870 h 1374408"/>
                <a:gd name="connsiteX9-243" fmla="*/ 228044 w 514557"/>
                <a:gd name="connsiteY9-244" fmla="*/ 1374408 h 1374408"/>
                <a:gd name="connsiteX0-245" fmla="*/ 228044 w 514072"/>
                <a:gd name="connsiteY0-246" fmla="*/ 1374408 h 1374408"/>
                <a:gd name="connsiteX1-247" fmla="*/ 351869 w 514072"/>
                <a:gd name="connsiteY1-248" fmla="*/ 1369645 h 1374408"/>
                <a:gd name="connsiteX2-249" fmla="*/ 341822 w 514072"/>
                <a:gd name="connsiteY2-250" fmla="*/ 196460 h 1374408"/>
                <a:gd name="connsiteX3-251" fmla="*/ 514066 w 514072"/>
                <a:gd name="connsiteY3-252" fmla="*/ 54379 h 1374408"/>
                <a:gd name="connsiteX4-253" fmla="*/ 337060 w 514072"/>
                <a:gd name="connsiteY4-254" fmla="*/ 161534 h 1374408"/>
                <a:gd name="connsiteX5-255" fmla="*/ 323294 w 514072"/>
                <a:gd name="connsiteY5-256" fmla="*/ 7570 h 1374408"/>
                <a:gd name="connsiteX6-257" fmla="*/ 270907 w 514072"/>
                <a:gd name="connsiteY6-258" fmla="*/ 431433 h 1374408"/>
                <a:gd name="connsiteX7-259" fmla="*/ 8969 w 514072"/>
                <a:gd name="connsiteY7-260" fmla="*/ 269508 h 1374408"/>
                <a:gd name="connsiteX8-261" fmla="*/ 251857 w 514072"/>
                <a:gd name="connsiteY8-262" fmla="*/ 502870 h 1374408"/>
                <a:gd name="connsiteX9-263" fmla="*/ 228044 w 514072"/>
                <a:gd name="connsiteY9-264" fmla="*/ 1374408 h 1374408"/>
                <a:gd name="connsiteX0-265" fmla="*/ 228044 w 514072"/>
                <a:gd name="connsiteY0-266" fmla="*/ 1374408 h 1374408"/>
                <a:gd name="connsiteX1-267" fmla="*/ 351869 w 514072"/>
                <a:gd name="connsiteY1-268" fmla="*/ 1369645 h 1374408"/>
                <a:gd name="connsiteX2-269" fmla="*/ 341822 w 514072"/>
                <a:gd name="connsiteY2-270" fmla="*/ 196460 h 1374408"/>
                <a:gd name="connsiteX3-271" fmla="*/ 514066 w 514072"/>
                <a:gd name="connsiteY3-272" fmla="*/ 54379 h 1374408"/>
                <a:gd name="connsiteX4-273" fmla="*/ 337060 w 514072"/>
                <a:gd name="connsiteY4-274" fmla="*/ 161534 h 1374408"/>
                <a:gd name="connsiteX5-275" fmla="*/ 323294 w 514072"/>
                <a:gd name="connsiteY5-276" fmla="*/ 7570 h 1374408"/>
                <a:gd name="connsiteX6-277" fmla="*/ 270907 w 514072"/>
                <a:gd name="connsiteY6-278" fmla="*/ 431433 h 1374408"/>
                <a:gd name="connsiteX7-279" fmla="*/ 8969 w 514072"/>
                <a:gd name="connsiteY7-280" fmla="*/ 269508 h 1374408"/>
                <a:gd name="connsiteX8-281" fmla="*/ 251857 w 514072"/>
                <a:gd name="connsiteY8-282" fmla="*/ 502870 h 1374408"/>
                <a:gd name="connsiteX9-283" fmla="*/ 228044 w 514072"/>
                <a:gd name="connsiteY9-284" fmla="*/ 1374408 h 1374408"/>
                <a:gd name="connsiteX0-285" fmla="*/ 228044 w 514072"/>
                <a:gd name="connsiteY0-286" fmla="*/ 1374408 h 1374408"/>
                <a:gd name="connsiteX1-287" fmla="*/ 351869 w 514072"/>
                <a:gd name="connsiteY1-288" fmla="*/ 1369645 h 1374408"/>
                <a:gd name="connsiteX2-289" fmla="*/ 341822 w 514072"/>
                <a:gd name="connsiteY2-290" fmla="*/ 196460 h 1374408"/>
                <a:gd name="connsiteX3-291" fmla="*/ 514066 w 514072"/>
                <a:gd name="connsiteY3-292" fmla="*/ 54379 h 1374408"/>
                <a:gd name="connsiteX4-293" fmla="*/ 337060 w 514072"/>
                <a:gd name="connsiteY4-294" fmla="*/ 161534 h 1374408"/>
                <a:gd name="connsiteX5-295" fmla="*/ 323294 w 514072"/>
                <a:gd name="connsiteY5-296" fmla="*/ 7570 h 1374408"/>
                <a:gd name="connsiteX6-297" fmla="*/ 270907 w 514072"/>
                <a:gd name="connsiteY6-298" fmla="*/ 431433 h 1374408"/>
                <a:gd name="connsiteX7-299" fmla="*/ 8969 w 514072"/>
                <a:gd name="connsiteY7-300" fmla="*/ 269508 h 1374408"/>
                <a:gd name="connsiteX8-301" fmla="*/ 251857 w 514072"/>
                <a:gd name="connsiteY8-302" fmla="*/ 502870 h 1374408"/>
                <a:gd name="connsiteX9-303" fmla="*/ 228044 w 514072"/>
                <a:gd name="connsiteY9-304" fmla="*/ 1374408 h 1374408"/>
                <a:gd name="connsiteX0-305" fmla="*/ 219075 w 505103"/>
                <a:gd name="connsiteY0-306" fmla="*/ 1374408 h 1374408"/>
                <a:gd name="connsiteX1-307" fmla="*/ 342900 w 505103"/>
                <a:gd name="connsiteY1-308" fmla="*/ 1369645 h 1374408"/>
                <a:gd name="connsiteX2-309" fmla="*/ 332853 w 505103"/>
                <a:gd name="connsiteY2-310" fmla="*/ 196460 h 1374408"/>
                <a:gd name="connsiteX3-311" fmla="*/ 505097 w 505103"/>
                <a:gd name="connsiteY3-312" fmla="*/ 54379 h 1374408"/>
                <a:gd name="connsiteX4-313" fmla="*/ 328091 w 505103"/>
                <a:gd name="connsiteY4-314" fmla="*/ 161534 h 1374408"/>
                <a:gd name="connsiteX5-315" fmla="*/ 314325 w 505103"/>
                <a:gd name="connsiteY5-316" fmla="*/ 7570 h 1374408"/>
                <a:gd name="connsiteX6-317" fmla="*/ 261938 w 505103"/>
                <a:gd name="connsiteY6-318" fmla="*/ 431433 h 1374408"/>
                <a:gd name="connsiteX7-319" fmla="*/ 0 w 505103"/>
                <a:gd name="connsiteY7-320" fmla="*/ 269508 h 1374408"/>
                <a:gd name="connsiteX8-321" fmla="*/ 242888 w 505103"/>
                <a:gd name="connsiteY8-322" fmla="*/ 502870 h 1374408"/>
                <a:gd name="connsiteX9-323" fmla="*/ 219075 w 505103"/>
                <a:gd name="connsiteY9-324" fmla="*/ 1374408 h 1374408"/>
                <a:gd name="connsiteX0-325" fmla="*/ 219075 w 505103"/>
                <a:gd name="connsiteY0-326" fmla="*/ 1523547 h 1523547"/>
                <a:gd name="connsiteX1-327" fmla="*/ 342900 w 505103"/>
                <a:gd name="connsiteY1-328" fmla="*/ 1518784 h 1523547"/>
                <a:gd name="connsiteX2-329" fmla="*/ 332853 w 505103"/>
                <a:gd name="connsiteY2-330" fmla="*/ 345599 h 1523547"/>
                <a:gd name="connsiteX3-331" fmla="*/ 505097 w 505103"/>
                <a:gd name="connsiteY3-332" fmla="*/ 203518 h 1523547"/>
                <a:gd name="connsiteX4-333" fmla="*/ 328091 w 505103"/>
                <a:gd name="connsiteY4-334" fmla="*/ 310673 h 1523547"/>
                <a:gd name="connsiteX5-335" fmla="*/ 307975 w 505103"/>
                <a:gd name="connsiteY5-336" fmla="*/ 4309 h 1523547"/>
                <a:gd name="connsiteX6-337" fmla="*/ 261938 w 505103"/>
                <a:gd name="connsiteY6-338" fmla="*/ 580572 h 1523547"/>
                <a:gd name="connsiteX7-339" fmla="*/ 0 w 505103"/>
                <a:gd name="connsiteY7-340" fmla="*/ 418647 h 1523547"/>
                <a:gd name="connsiteX8-341" fmla="*/ 242888 w 505103"/>
                <a:gd name="connsiteY8-342" fmla="*/ 652009 h 1523547"/>
                <a:gd name="connsiteX9-343" fmla="*/ 219075 w 505103"/>
                <a:gd name="connsiteY9-344" fmla="*/ 1523547 h 1523547"/>
                <a:gd name="connsiteX0-345" fmla="*/ 219075 w 505103"/>
                <a:gd name="connsiteY0-346" fmla="*/ 1523547 h 1523547"/>
                <a:gd name="connsiteX1-347" fmla="*/ 342900 w 505103"/>
                <a:gd name="connsiteY1-348" fmla="*/ 1518784 h 1523547"/>
                <a:gd name="connsiteX2-349" fmla="*/ 332853 w 505103"/>
                <a:gd name="connsiteY2-350" fmla="*/ 345599 h 1523547"/>
                <a:gd name="connsiteX3-351" fmla="*/ 505097 w 505103"/>
                <a:gd name="connsiteY3-352" fmla="*/ 203518 h 1523547"/>
                <a:gd name="connsiteX4-353" fmla="*/ 328091 w 505103"/>
                <a:gd name="connsiteY4-354" fmla="*/ 310673 h 1523547"/>
                <a:gd name="connsiteX5-355" fmla="*/ 307975 w 505103"/>
                <a:gd name="connsiteY5-356" fmla="*/ 4309 h 1523547"/>
                <a:gd name="connsiteX6-357" fmla="*/ 261938 w 505103"/>
                <a:gd name="connsiteY6-358" fmla="*/ 580572 h 1523547"/>
                <a:gd name="connsiteX7-359" fmla="*/ 0 w 505103"/>
                <a:gd name="connsiteY7-360" fmla="*/ 418647 h 1523547"/>
                <a:gd name="connsiteX8-361" fmla="*/ 242888 w 505103"/>
                <a:gd name="connsiteY8-362" fmla="*/ 652009 h 1523547"/>
                <a:gd name="connsiteX9-363" fmla="*/ 219075 w 505103"/>
                <a:gd name="connsiteY9-364" fmla="*/ 1523547 h 1523547"/>
                <a:gd name="connsiteX0-365" fmla="*/ 429864 w 715892"/>
                <a:gd name="connsiteY0-366" fmla="*/ 1523547 h 1523547"/>
                <a:gd name="connsiteX1-367" fmla="*/ 553689 w 715892"/>
                <a:gd name="connsiteY1-368" fmla="*/ 1518784 h 1523547"/>
                <a:gd name="connsiteX2-369" fmla="*/ 543642 w 715892"/>
                <a:gd name="connsiteY2-370" fmla="*/ 345599 h 1523547"/>
                <a:gd name="connsiteX3-371" fmla="*/ 715886 w 715892"/>
                <a:gd name="connsiteY3-372" fmla="*/ 203518 h 1523547"/>
                <a:gd name="connsiteX4-373" fmla="*/ 538880 w 715892"/>
                <a:gd name="connsiteY4-374" fmla="*/ 310673 h 1523547"/>
                <a:gd name="connsiteX5-375" fmla="*/ 518764 w 715892"/>
                <a:gd name="connsiteY5-376" fmla="*/ 4309 h 1523547"/>
                <a:gd name="connsiteX6-377" fmla="*/ 472727 w 715892"/>
                <a:gd name="connsiteY6-378" fmla="*/ 580572 h 1523547"/>
                <a:gd name="connsiteX7-379" fmla="*/ 0 w 715892"/>
                <a:gd name="connsiteY7-380" fmla="*/ 393082 h 1523547"/>
                <a:gd name="connsiteX8-381" fmla="*/ 453677 w 715892"/>
                <a:gd name="connsiteY8-382" fmla="*/ 652009 h 1523547"/>
                <a:gd name="connsiteX9-383" fmla="*/ 429864 w 715892"/>
                <a:gd name="connsiteY9-384" fmla="*/ 1523547 h 1523547"/>
                <a:gd name="connsiteX0-385" fmla="*/ 429864 w 715892"/>
                <a:gd name="connsiteY0-386" fmla="*/ 1523547 h 1523547"/>
                <a:gd name="connsiteX1-387" fmla="*/ 553689 w 715892"/>
                <a:gd name="connsiteY1-388" fmla="*/ 1518784 h 1523547"/>
                <a:gd name="connsiteX2-389" fmla="*/ 551302 w 715892"/>
                <a:gd name="connsiteY2-390" fmla="*/ 641399 h 1523547"/>
                <a:gd name="connsiteX3-391" fmla="*/ 543642 w 715892"/>
                <a:gd name="connsiteY3-392" fmla="*/ 345599 h 1523547"/>
                <a:gd name="connsiteX4-393" fmla="*/ 715886 w 715892"/>
                <a:gd name="connsiteY4-394" fmla="*/ 203518 h 1523547"/>
                <a:gd name="connsiteX5-395" fmla="*/ 538880 w 715892"/>
                <a:gd name="connsiteY5-396" fmla="*/ 310673 h 1523547"/>
                <a:gd name="connsiteX6-397" fmla="*/ 518764 w 715892"/>
                <a:gd name="connsiteY6-398" fmla="*/ 4309 h 1523547"/>
                <a:gd name="connsiteX7-399" fmla="*/ 472727 w 715892"/>
                <a:gd name="connsiteY7-400" fmla="*/ 580572 h 1523547"/>
                <a:gd name="connsiteX8-401" fmla="*/ 0 w 715892"/>
                <a:gd name="connsiteY8-402" fmla="*/ 393082 h 1523547"/>
                <a:gd name="connsiteX9-403" fmla="*/ 453677 w 715892"/>
                <a:gd name="connsiteY9-404" fmla="*/ 652009 h 1523547"/>
                <a:gd name="connsiteX10" fmla="*/ 429864 w 715892"/>
                <a:gd name="connsiteY10" fmla="*/ 1523547 h 1523547"/>
                <a:gd name="connsiteX0-405" fmla="*/ 429864 w 715892"/>
                <a:gd name="connsiteY0-406" fmla="*/ 1523547 h 1523547"/>
                <a:gd name="connsiteX1-407" fmla="*/ 553689 w 715892"/>
                <a:gd name="connsiteY1-408" fmla="*/ 1518784 h 1523547"/>
                <a:gd name="connsiteX2-409" fmla="*/ 553498 w 715892"/>
                <a:gd name="connsiteY2-410" fmla="*/ 690222 h 1523547"/>
                <a:gd name="connsiteX3-411" fmla="*/ 551302 w 715892"/>
                <a:gd name="connsiteY3-412" fmla="*/ 641399 h 1523547"/>
                <a:gd name="connsiteX4-413" fmla="*/ 543642 w 715892"/>
                <a:gd name="connsiteY4-414" fmla="*/ 345599 h 1523547"/>
                <a:gd name="connsiteX5-415" fmla="*/ 715886 w 715892"/>
                <a:gd name="connsiteY5-416" fmla="*/ 203518 h 1523547"/>
                <a:gd name="connsiteX6-417" fmla="*/ 538880 w 715892"/>
                <a:gd name="connsiteY6-418" fmla="*/ 310673 h 1523547"/>
                <a:gd name="connsiteX7-419" fmla="*/ 518764 w 715892"/>
                <a:gd name="connsiteY7-420" fmla="*/ 4309 h 1523547"/>
                <a:gd name="connsiteX8-421" fmla="*/ 472727 w 715892"/>
                <a:gd name="connsiteY8-422" fmla="*/ 580572 h 1523547"/>
                <a:gd name="connsiteX9-423" fmla="*/ 0 w 715892"/>
                <a:gd name="connsiteY9-424" fmla="*/ 393082 h 1523547"/>
                <a:gd name="connsiteX10-425" fmla="*/ 453677 w 715892"/>
                <a:gd name="connsiteY10-426" fmla="*/ 652009 h 1523547"/>
                <a:gd name="connsiteX11" fmla="*/ 429864 w 715892"/>
                <a:gd name="connsiteY11" fmla="*/ 1523547 h 1523547"/>
                <a:gd name="connsiteX0-427" fmla="*/ 429864 w 842079"/>
                <a:gd name="connsiteY0-428" fmla="*/ 1523547 h 1523547"/>
                <a:gd name="connsiteX1-429" fmla="*/ 553689 w 842079"/>
                <a:gd name="connsiteY1-430" fmla="*/ 1518784 h 1523547"/>
                <a:gd name="connsiteX2-431" fmla="*/ 553498 w 842079"/>
                <a:gd name="connsiteY2-432" fmla="*/ 690222 h 1523547"/>
                <a:gd name="connsiteX3-433" fmla="*/ 842079 w 842079"/>
                <a:gd name="connsiteY3-434" fmla="*/ 562395 h 1523547"/>
                <a:gd name="connsiteX4-435" fmla="*/ 551302 w 842079"/>
                <a:gd name="connsiteY4-436" fmla="*/ 641399 h 1523547"/>
                <a:gd name="connsiteX5-437" fmla="*/ 543642 w 842079"/>
                <a:gd name="connsiteY5-438" fmla="*/ 345599 h 1523547"/>
                <a:gd name="connsiteX6-439" fmla="*/ 715886 w 842079"/>
                <a:gd name="connsiteY6-440" fmla="*/ 203518 h 1523547"/>
                <a:gd name="connsiteX7-441" fmla="*/ 538880 w 842079"/>
                <a:gd name="connsiteY7-442" fmla="*/ 310673 h 1523547"/>
                <a:gd name="connsiteX8-443" fmla="*/ 518764 w 842079"/>
                <a:gd name="connsiteY8-444" fmla="*/ 4309 h 1523547"/>
                <a:gd name="connsiteX9-445" fmla="*/ 472727 w 842079"/>
                <a:gd name="connsiteY9-446" fmla="*/ 580572 h 1523547"/>
                <a:gd name="connsiteX10-447" fmla="*/ 0 w 842079"/>
                <a:gd name="connsiteY10-448" fmla="*/ 393082 h 1523547"/>
                <a:gd name="connsiteX11-449" fmla="*/ 453677 w 842079"/>
                <a:gd name="connsiteY11-450" fmla="*/ 652009 h 1523547"/>
                <a:gd name="connsiteX12" fmla="*/ 429864 w 842079"/>
                <a:gd name="connsiteY12" fmla="*/ 1523547 h 1523547"/>
                <a:gd name="connsiteX0-451" fmla="*/ 429864 w 862154"/>
                <a:gd name="connsiteY0-452" fmla="*/ 1523547 h 1523547"/>
                <a:gd name="connsiteX1-453" fmla="*/ 553689 w 862154"/>
                <a:gd name="connsiteY1-454" fmla="*/ 1518784 h 1523547"/>
                <a:gd name="connsiteX2-455" fmla="*/ 553498 w 862154"/>
                <a:gd name="connsiteY2-456" fmla="*/ 690222 h 1523547"/>
                <a:gd name="connsiteX3-457" fmla="*/ 862154 w 862154"/>
                <a:gd name="connsiteY3-458" fmla="*/ 545825 h 1523547"/>
                <a:gd name="connsiteX4-459" fmla="*/ 551302 w 862154"/>
                <a:gd name="connsiteY4-460" fmla="*/ 641399 h 1523547"/>
                <a:gd name="connsiteX5-461" fmla="*/ 543642 w 862154"/>
                <a:gd name="connsiteY5-462" fmla="*/ 345599 h 1523547"/>
                <a:gd name="connsiteX6-463" fmla="*/ 715886 w 862154"/>
                <a:gd name="connsiteY6-464" fmla="*/ 203518 h 1523547"/>
                <a:gd name="connsiteX7-465" fmla="*/ 538880 w 862154"/>
                <a:gd name="connsiteY7-466" fmla="*/ 310673 h 1523547"/>
                <a:gd name="connsiteX8-467" fmla="*/ 518764 w 862154"/>
                <a:gd name="connsiteY8-468" fmla="*/ 4309 h 1523547"/>
                <a:gd name="connsiteX9-469" fmla="*/ 472727 w 862154"/>
                <a:gd name="connsiteY9-470" fmla="*/ 580572 h 1523547"/>
                <a:gd name="connsiteX10-471" fmla="*/ 0 w 862154"/>
                <a:gd name="connsiteY10-472" fmla="*/ 393082 h 1523547"/>
                <a:gd name="connsiteX11-473" fmla="*/ 453677 w 862154"/>
                <a:gd name="connsiteY11-474" fmla="*/ 652009 h 1523547"/>
                <a:gd name="connsiteX12-475" fmla="*/ 429864 w 862154"/>
                <a:gd name="connsiteY12-476" fmla="*/ 1523547 h 1523547"/>
                <a:gd name="connsiteX0-477" fmla="*/ 429864 w 870912"/>
                <a:gd name="connsiteY0-478" fmla="*/ 1523547 h 1523547"/>
                <a:gd name="connsiteX1-479" fmla="*/ 553689 w 870912"/>
                <a:gd name="connsiteY1-480" fmla="*/ 1518784 h 1523547"/>
                <a:gd name="connsiteX2-481" fmla="*/ 553498 w 870912"/>
                <a:gd name="connsiteY2-482" fmla="*/ 690222 h 1523547"/>
                <a:gd name="connsiteX3-483" fmla="*/ 862154 w 870912"/>
                <a:gd name="connsiteY3-484" fmla="*/ 545825 h 1523547"/>
                <a:gd name="connsiteX4-485" fmla="*/ 551302 w 870912"/>
                <a:gd name="connsiteY4-486" fmla="*/ 641399 h 1523547"/>
                <a:gd name="connsiteX5-487" fmla="*/ 543642 w 870912"/>
                <a:gd name="connsiteY5-488" fmla="*/ 345599 h 1523547"/>
                <a:gd name="connsiteX6-489" fmla="*/ 715886 w 870912"/>
                <a:gd name="connsiteY6-490" fmla="*/ 203518 h 1523547"/>
                <a:gd name="connsiteX7-491" fmla="*/ 538880 w 870912"/>
                <a:gd name="connsiteY7-492" fmla="*/ 310673 h 1523547"/>
                <a:gd name="connsiteX8-493" fmla="*/ 518764 w 870912"/>
                <a:gd name="connsiteY8-494" fmla="*/ 4309 h 1523547"/>
                <a:gd name="connsiteX9-495" fmla="*/ 472727 w 870912"/>
                <a:gd name="connsiteY9-496" fmla="*/ 580572 h 1523547"/>
                <a:gd name="connsiteX10-497" fmla="*/ 0 w 870912"/>
                <a:gd name="connsiteY10-498" fmla="*/ 393082 h 1523547"/>
                <a:gd name="connsiteX11-499" fmla="*/ 453677 w 870912"/>
                <a:gd name="connsiteY11-500" fmla="*/ 652009 h 1523547"/>
                <a:gd name="connsiteX12-501" fmla="*/ 429864 w 870912"/>
                <a:gd name="connsiteY12-502" fmla="*/ 1523547 h 1523547"/>
                <a:gd name="connsiteX0-503" fmla="*/ 429864 w 872517"/>
                <a:gd name="connsiteY0-504" fmla="*/ 1523547 h 1523547"/>
                <a:gd name="connsiteX1-505" fmla="*/ 553689 w 872517"/>
                <a:gd name="connsiteY1-506" fmla="*/ 1518784 h 1523547"/>
                <a:gd name="connsiteX2-507" fmla="*/ 553498 w 872517"/>
                <a:gd name="connsiteY2-508" fmla="*/ 690222 h 1523547"/>
                <a:gd name="connsiteX3-509" fmla="*/ 862154 w 872517"/>
                <a:gd name="connsiteY3-510" fmla="*/ 545825 h 1523547"/>
                <a:gd name="connsiteX4-511" fmla="*/ 551302 w 872517"/>
                <a:gd name="connsiteY4-512" fmla="*/ 641399 h 1523547"/>
                <a:gd name="connsiteX5-513" fmla="*/ 543642 w 872517"/>
                <a:gd name="connsiteY5-514" fmla="*/ 345599 h 1523547"/>
                <a:gd name="connsiteX6-515" fmla="*/ 715886 w 872517"/>
                <a:gd name="connsiteY6-516" fmla="*/ 203518 h 1523547"/>
                <a:gd name="connsiteX7-517" fmla="*/ 538880 w 872517"/>
                <a:gd name="connsiteY7-518" fmla="*/ 310673 h 1523547"/>
                <a:gd name="connsiteX8-519" fmla="*/ 518764 w 872517"/>
                <a:gd name="connsiteY8-520" fmla="*/ 4309 h 1523547"/>
                <a:gd name="connsiteX9-521" fmla="*/ 472727 w 872517"/>
                <a:gd name="connsiteY9-522" fmla="*/ 580572 h 1523547"/>
                <a:gd name="connsiteX10-523" fmla="*/ 0 w 872517"/>
                <a:gd name="connsiteY10-524" fmla="*/ 393082 h 1523547"/>
                <a:gd name="connsiteX11-525" fmla="*/ 453677 w 872517"/>
                <a:gd name="connsiteY11-526" fmla="*/ 652009 h 1523547"/>
                <a:gd name="connsiteX12-527" fmla="*/ 429864 w 872517"/>
                <a:gd name="connsiteY12-528" fmla="*/ 1523547 h 1523547"/>
                <a:gd name="connsiteX0-529" fmla="*/ 429864 w 872517"/>
                <a:gd name="connsiteY0-530" fmla="*/ 1523547 h 1523547"/>
                <a:gd name="connsiteX1-531" fmla="*/ 553689 w 872517"/>
                <a:gd name="connsiteY1-532" fmla="*/ 1518784 h 1523547"/>
                <a:gd name="connsiteX2-533" fmla="*/ 553498 w 872517"/>
                <a:gd name="connsiteY2-534" fmla="*/ 690222 h 1523547"/>
                <a:gd name="connsiteX3-535" fmla="*/ 862154 w 872517"/>
                <a:gd name="connsiteY3-536" fmla="*/ 545825 h 1523547"/>
                <a:gd name="connsiteX4-537" fmla="*/ 551302 w 872517"/>
                <a:gd name="connsiteY4-538" fmla="*/ 641399 h 1523547"/>
                <a:gd name="connsiteX5-539" fmla="*/ 543642 w 872517"/>
                <a:gd name="connsiteY5-540" fmla="*/ 345599 h 1523547"/>
                <a:gd name="connsiteX6-541" fmla="*/ 715886 w 872517"/>
                <a:gd name="connsiteY6-542" fmla="*/ 203518 h 1523547"/>
                <a:gd name="connsiteX7-543" fmla="*/ 538880 w 872517"/>
                <a:gd name="connsiteY7-544" fmla="*/ 310673 h 1523547"/>
                <a:gd name="connsiteX8-545" fmla="*/ 518764 w 872517"/>
                <a:gd name="connsiteY8-546" fmla="*/ 4309 h 1523547"/>
                <a:gd name="connsiteX9-547" fmla="*/ 472727 w 872517"/>
                <a:gd name="connsiteY9-548" fmla="*/ 580572 h 1523547"/>
                <a:gd name="connsiteX10-549" fmla="*/ 0 w 872517"/>
                <a:gd name="connsiteY10-550" fmla="*/ 393082 h 1523547"/>
                <a:gd name="connsiteX11-551" fmla="*/ 453677 w 872517"/>
                <a:gd name="connsiteY11-552" fmla="*/ 652009 h 1523547"/>
                <a:gd name="connsiteX12-553" fmla="*/ 429864 w 872517"/>
                <a:gd name="connsiteY12-554" fmla="*/ 1523547 h 1523547"/>
                <a:gd name="connsiteX0-555" fmla="*/ 429864 w 863043"/>
                <a:gd name="connsiteY0-556" fmla="*/ 1523547 h 1523547"/>
                <a:gd name="connsiteX1-557" fmla="*/ 553689 w 863043"/>
                <a:gd name="connsiteY1-558" fmla="*/ 1518784 h 1523547"/>
                <a:gd name="connsiteX2-559" fmla="*/ 553498 w 863043"/>
                <a:gd name="connsiteY2-560" fmla="*/ 690222 h 1523547"/>
                <a:gd name="connsiteX3-561" fmla="*/ 862154 w 863043"/>
                <a:gd name="connsiteY3-562" fmla="*/ 545825 h 1523547"/>
                <a:gd name="connsiteX4-563" fmla="*/ 551302 w 863043"/>
                <a:gd name="connsiteY4-564" fmla="*/ 641399 h 1523547"/>
                <a:gd name="connsiteX5-565" fmla="*/ 543642 w 863043"/>
                <a:gd name="connsiteY5-566" fmla="*/ 345599 h 1523547"/>
                <a:gd name="connsiteX6-567" fmla="*/ 715886 w 863043"/>
                <a:gd name="connsiteY6-568" fmla="*/ 203518 h 1523547"/>
                <a:gd name="connsiteX7-569" fmla="*/ 538880 w 863043"/>
                <a:gd name="connsiteY7-570" fmla="*/ 310673 h 1523547"/>
                <a:gd name="connsiteX8-571" fmla="*/ 518764 w 863043"/>
                <a:gd name="connsiteY8-572" fmla="*/ 4309 h 1523547"/>
                <a:gd name="connsiteX9-573" fmla="*/ 472727 w 863043"/>
                <a:gd name="connsiteY9-574" fmla="*/ 580572 h 1523547"/>
                <a:gd name="connsiteX10-575" fmla="*/ 0 w 863043"/>
                <a:gd name="connsiteY10-576" fmla="*/ 393082 h 1523547"/>
                <a:gd name="connsiteX11-577" fmla="*/ 453677 w 863043"/>
                <a:gd name="connsiteY11-578" fmla="*/ 652009 h 1523547"/>
                <a:gd name="connsiteX12-579" fmla="*/ 429864 w 863043"/>
                <a:gd name="connsiteY12-580" fmla="*/ 1523547 h 1523547"/>
                <a:gd name="connsiteX0-581" fmla="*/ 429864 w 1004268"/>
                <a:gd name="connsiteY0-582" fmla="*/ 1523547 h 1523547"/>
                <a:gd name="connsiteX1-583" fmla="*/ 553689 w 1004268"/>
                <a:gd name="connsiteY1-584" fmla="*/ 1518784 h 1523547"/>
                <a:gd name="connsiteX2-585" fmla="*/ 553498 w 1004268"/>
                <a:gd name="connsiteY2-586" fmla="*/ 690222 h 1523547"/>
                <a:gd name="connsiteX3-587" fmla="*/ 1003684 w 1004268"/>
                <a:gd name="connsiteY3-588" fmla="*/ 463448 h 1523547"/>
                <a:gd name="connsiteX4-589" fmla="*/ 551302 w 1004268"/>
                <a:gd name="connsiteY4-590" fmla="*/ 641399 h 1523547"/>
                <a:gd name="connsiteX5-591" fmla="*/ 543642 w 1004268"/>
                <a:gd name="connsiteY5-592" fmla="*/ 345599 h 1523547"/>
                <a:gd name="connsiteX6-593" fmla="*/ 715886 w 1004268"/>
                <a:gd name="connsiteY6-594" fmla="*/ 203518 h 1523547"/>
                <a:gd name="connsiteX7-595" fmla="*/ 538880 w 1004268"/>
                <a:gd name="connsiteY7-596" fmla="*/ 310673 h 1523547"/>
                <a:gd name="connsiteX8-597" fmla="*/ 518764 w 1004268"/>
                <a:gd name="connsiteY8-598" fmla="*/ 4309 h 1523547"/>
                <a:gd name="connsiteX9-599" fmla="*/ 472727 w 1004268"/>
                <a:gd name="connsiteY9-600" fmla="*/ 580572 h 1523547"/>
                <a:gd name="connsiteX10-601" fmla="*/ 0 w 1004268"/>
                <a:gd name="connsiteY10-602" fmla="*/ 393082 h 1523547"/>
                <a:gd name="connsiteX11-603" fmla="*/ 453677 w 1004268"/>
                <a:gd name="connsiteY11-604" fmla="*/ 652009 h 1523547"/>
                <a:gd name="connsiteX12-605" fmla="*/ 429864 w 1004268"/>
                <a:gd name="connsiteY12-606" fmla="*/ 1523547 h 1523547"/>
                <a:gd name="connsiteX0-607" fmla="*/ 429864 w 1004268"/>
                <a:gd name="connsiteY0-608" fmla="*/ 1523547 h 1523547"/>
                <a:gd name="connsiteX1-609" fmla="*/ 553689 w 1004268"/>
                <a:gd name="connsiteY1-610" fmla="*/ 1518784 h 1523547"/>
                <a:gd name="connsiteX2-611" fmla="*/ 553498 w 1004268"/>
                <a:gd name="connsiteY2-612" fmla="*/ 690222 h 1523547"/>
                <a:gd name="connsiteX3-613" fmla="*/ 1003684 w 1004268"/>
                <a:gd name="connsiteY3-614" fmla="*/ 463448 h 1523547"/>
                <a:gd name="connsiteX4-615" fmla="*/ 551302 w 1004268"/>
                <a:gd name="connsiteY4-616" fmla="*/ 641399 h 1523547"/>
                <a:gd name="connsiteX5-617" fmla="*/ 543642 w 1004268"/>
                <a:gd name="connsiteY5-618" fmla="*/ 345599 h 1523547"/>
                <a:gd name="connsiteX6-619" fmla="*/ 715886 w 1004268"/>
                <a:gd name="connsiteY6-620" fmla="*/ 203518 h 1523547"/>
                <a:gd name="connsiteX7-621" fmla="*/ 538880 w 1004268"/>
                <a:gd name="connsiteY7-622" fmla="*/ 310673 h 1523547"/>
                <a:gd name="connsiteX8-623" fmla="*/ 518764 w 1004268"/>
                <a:gd name="connsiteY8-624" fmla="*/ 4309 h 1523547"/>
                <a:gd name="connsiteX9-625" fmla="*/ 472727 w 1004268"/>
                <a:gd name="connsiteY9-626" fmla="*/ 580572 h 1523547"/>
                <a:gd name="connsiteX10-627" fmla="*/ 0 w 1004268"/>
                <a:gd name="connsiteY10-628" fmla="*/ 393082 h 1523547"/>
                <a:gd name="connsiteX11-629" fmla="*/ 453677 w 1004268"/>
                <a:gd name="connsiteY11-630" fmla="*/ 652009 h 1523547"/>
                <a:gd name="connsiteX12-631" fmla="*/ 429864 w 1004268"/>
                <a:gd name="connsiteY12-632" fmla="*/ 1523547 h 15235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85" y="connsiteY7-86"/>
                </a:cxn>
                <a:cxn ang="0">
                  <a:pos x="connsiteX8-103" y="connsiteY8-104"/>
                </a:cxn>
                <a:cxn ang="0">
                  <a:pos x="connsiteX9-123" y="connsiteY9-124"/>
                </a:cxn>
                <a:cxn ang="0">
                  <a:pos x="connsiteX10-425" y="connsiteY10-426"/>
                </a:cxn>
                <a:cxn ang="0">
                  <a:pos x="connsiteX11-449" y="connsiteY11-450"/>
                </a:cxn>
                <a:cxn ang="0">
                  <a:pos x="connsiteX12-475" y="connsiteY12-476"/>
                </a:cxn>
              </a:cxnLst>
              <a:rect l="l" t="t" r="r" b="b"/>
              <a:pathLst>
                <a:path w="1004268" h="1523547">
                  <a:moveTo>
                    <a:pt x="429864" y="1523547"/>
                  </a:moveTo>
                  <a:lnTo>
                    <a:pt x="553689" y="1518784"/>
                  </a:lnTo>
                  <a:cubicBezTo>
                    <a:pt x="574295" y="1379897"/>
                    <a:pt x="553896" y="836453"/>
                    <a:pt x="553498" y="690222"/>
                  </a:cubicBezTo>
                  <a:cubicBezTo>
                    <a:pt x="621743" y="658256"/>
                    <a:pt x="1021616" y="492002"/>
                    <a:pt x="1003684" y="463448"/>
                  </a:cubicBezTo>
                  <a:cubicBezTo>
                    <a:pt x="955639" y="504725"/>
                    <a:pt x="608988" y="623876"/>
                    <a:pt x="551302" y="641399"/>
                  </a:cubicBezTo>
                  <a:cubicBezTo>
                    <a:pt x="550078" y="587907"/>
                    <a:pt x="516211" y="418579"/>
                    <a:pt x="543642" y="345599"/>
                  </a:cubicBezTo>
                  <a:cubicBezTo>
                    <a:pt x="640922" y="312919"/>
                    <a:pt x="716680" y="209339"/>
                    <a:pt x="715886" y="203518"/>
                  </a:cubicBezTo>
                  <a:cubicBezTo>
                    <a:pt x="715092" y="197697"/>
                    <a:pt x="540910" y="340699"/>
                    <a:pt x="538880" y="310673"/>
                  </a:cubicBezTo>
                  <a:cubicBezTo>
                    <a:pt x="536850" y="280647"/>
                    <a:pt x="529789" y="-40674"/>
                    <a:pt x="518764" y="4309"/>
                  </a:cubicBezTo>
                  <a:cubicBezTo>
                    <a:pt x="514002" y="167822"/>
                    <a:pt x="490189" y="439284"/>
                    <a:pt x="472727" y="580572"/>
                  </a:cubicBezTo>
                  <a:cubicBezTo>
                    <a:pt x="375889" y="555172"/>
                    <a:pt x="107157" y="487539"/>
                    <a:pt x="0" y="393082"/>
                  </a:cubicBezTo>
                  <a:cubicBezTo>
                    <a:pt x="51594" y="493888"/>
                    <a:pt x="372714" y="574222"/>
                    <a:pt x="453677" y="652009"/>
                  </a:cubicBezTo>
                  <a:lnTo>
                    <a:pt x="429864" y="1523547"/>
                  </a:lnTo>
                  <a:close/>
                </a:path>
              </a:pathLst>
            </a:custGeom>
            <a:solidFill>
              <a:srgbClr val="5D5845"/>
            </a:solidFill>
            <a:ln>
              <a:noFill/>
            </a:ln>
            <a:effectLst>
              <a:glow rad="1016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2"/>
          <p:cNvGrpSpPr/>
          <p:nvPr/>
        </p:nvGrpSpPr>
        <p:grpSpPr>
          <a:xfrm>
            <a:off x="685799" y="549275"/>
            <a:ext cx="10820402" cy="5800517"/>
            <a:chOff x="685799" y="549275"/>
            <a:chExt cx="10820402" cy="5800517"/>
          </a:xfrm>
          <a:effectLst>
            <a:outerShdw blurRad="127000" algn="ctr" rotWithShape="0">
              <a:prstClr val="black">
                <a:alpha val="40000"/>
              </a:prstClr>
            </a:outerShdw>
          </a:effectLst>
        </p:grpSpPr>
        <p:sp>
          <p:nvSpPr>
            <p:cNvPr id="4" name="矩形 24"/>
            <p:cNvSpPr/>
            <p:nvPr/>
          </p:nvSpPr>
          <p:spPr>
            <a:xfrm>
              <a:off x="685799" y="549275"/>
              <a:ext cx="10820402" cy="5708650"/>
            </a:xfrm>
            <a:custGeom>
              <a:avLst/>
              <a:gdLst>
                <a:gd name="connsiteX0" fmla="*/ 0 w 10820402"/>
                <a:gd name="connsiteY0" fmla="*/ 0 h 5708650"/>
                <a:gd name="connsiteX1" fmla="*/ 10820402 w 10820402"/>
                <a:gd name="connsiteY1" fmla="*/ 0 h 5708650"/>
                <a:gd name="connsiteX2" fmla="*/ 10820402 w 10820402"/>
                <a:gd name="connsiteY2" fmla="*/ 5708650 h 5708650"/>
                <a:gd name="connsiteX3" fmla="*/ 0 w 10820402"/>
                <a:gd name="connsiteY3" fmla="*/ 5708650 h 5708650"/>
                <a:gd name="connsiteX4" fmla="*/ 0 w 10820402"/>
                <a:gd name="connsiteY4" fmla="*/ 0 h 5708650"/>
                <a:gd name="connsiteX0-1" fmla="*/ 0 w 10820402"/>
                <a:gd name="connsiteY0-2" fmla="*/ 0 h 5708650"/>
                <a:gd name="connsiteX1-3" fmla="*/ 10820402 w 10820402"/>
                <a:gd name="connsiteY1-4" fmla="*/ 0 h 5708650"/>
                <a:gd name="connsiteX2-5" fmla="*/ 10812781 w 10820402"/>
                <a:gd name="connsiteY2-6" fmla="*/ 5188585 h 5708650"/>
                <a:gd name="connsiteX3-7" fmla="*/ 10820402 w 10820402"/>
                <a:gd name="connsiteY3-8" fmla="*/ 5708650 h 5708650"/>
                <a:gd name="connsiteX4-9" fmla="*/ 0 w 10820402"/>
                <a:gd name="connsiteY4-10" fmla="*/ 5708650 h 5708650"/>
                <a:gd name="connsiteX5" fmla="*/ 0 w 10820402"/>
                <a:gd name="connsiteY5" fmla="*/ 0 h 5708650"/>
                <a:gd name="connsiteX0-11" fmla="*/ 0 w 10820402"/>
                <a:gd name="connsiteY0-12" fmla="*/ 0 h 5708650"/>
                <a:gd name="connsiteX1-13" fmla="*/ 10820402 w 10820402"/>
                <a:gd name="connsiteY1-14" fmla="*/ 0 h 5708650"/>
                <a:gd name="connsiteX2-15" fmla="*/ 10812781 w 10820402"/>
                <a:gd name="connsiteY2-16" fmla="*/ 5188585 h 5708650"/>
                <a:gd name="connsiteX3-17" fmla="*/ 10820402 w 10820402"/>
                <a:gd name="connsiteY3-18" fmla="*/ 5708650 h 5708650"/>
                <a:gd name="connsiteX4-19" fmla="*/ 9936481 w 10820402"/>
                <a:gd name="connsiteY4-20" fmla="*/ 5706745 h 5708650"/>
                <a:gd name="connsiteX5-21" fmla="*/ 0 w 10820402"/>
                <a:gd name="connsiteY5-22" fmla="*/ 5708650 h 5708650"/>
                <a:gd name="connsiteX6" fmla="*/ 0 w 10820402"/>
                <a:gd name="connsiteY6" fmla="*/ 0 h 5708650"/>
                <a:gd name="connsiteX0-23" fmla="*/ 0 w 10820402"/>
                <a:gd name="connsiteY0-24" fmla="*/ 0 h 5708650"/>
                <a:gd name="connsiteX1-25" fmla="*/ 10820402 w 10820402"/>
                <a:gd name="connsiteY1-26" fmla="*/ 0 h 5708650"/>
                <a:gd name="connsiteX2-27" fmla="*/ 10812781 w 10820402"/>
                <a:gd name="connsiteY2-28" fmla="*/ 5188585 h 5708650"/>
                <a:gd name="connsiteX3-29" fmla="*/ 9936481 w 10820402"/>
                <a:gd name="connsiteY3-30" fmla="*/ 5706745 h 5708650"/>
                <a:gd name="connsiteX4-31" fmla="*/ 0 w 10820402"/>
                <a:gd name="connsiteY4-32" fmla="*/ 5708650 h 5708650"/>
                <a:gd name="connsiteX5-33" fmla="*/ 0 w 10820402"/>
                <a:gd name="connsiteY5-34" fmla="*/ 0 h 5708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820402" h="5708650">
                  <a:moveTo>
                    <a:pt x="0" y="0"/>
                  </a:moveTo>
                  <a:lnTo>
                    <a:pt x="10820402" y="0"/>
                  </a:lnTo>
                  <a:cubicBezTo>
                    <a:pt x="10817862" y="1729528"/>
                    <a:pt x="10815321" y="3459057"/>
                    <a:pt x="10812781" y="5188585"/>
                  </a:cubicBezTo>
                  <a:lnTo>
                    <a:pt x="9936481" y="5706745"/>
                  </a:lnTo>
                  <a:lnTo>
                    <a:pt x="0" y="5708650"/>
                  </a:lnTo>
                  <a:lnTo>
                    <a:pt x="0" y="0"/>
                  </a:lnTo>
                  <a:close/>
                </a:path>
              </a:pathLst>
            </a:custGeom>
            <a:solidFill>
              <a:schemeClr val="bg1">
                <a:alpha val="93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直角三角形 4"/>
            <p:cNvSpPr/>
            <p:nvPr/>
          </p:nvSpPr>
          <p:spPr>
            <a:xfrm rot="6190230">
              <a:off x="10704719" y="5621709"/>
              <a:ext cx="709991" cy="746175"/>
            </a:xfrm>
            <a:prstGeom prst="rtTriangle">
              <a:avLst/>
            </a:prstGeom>
            <a:solidFill>
              <a:schemeClr val="bg1">
                <a:lumMod val="95000"/>
              </a:schemeClr>
            </a:solidFill>
            <a:ln>
              <a:noFill/>
            </a:ln>
            <a:effectLst>
              <a:outerShdw blurRad="1778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srcRect/>
          <a:stretch>
            <a:fillRect/>
          </a:stretch>
        </p:blipFill>
        <p:spPr>
          <a:xfrm>
            <a:off x="325000" y="4684875"/>
            <a:ext cx="6230652" cy="627942"/>
          </a:xfrm>
          <a:custGeom>
            <a:avLst/>
            <a:gdLst>
              <a:gd name="connsiteX0" fmla="*/ 0 w 6230652"/>
              <a:gd name="connsiteY0" fmla="*/ 0 h 627942"/>
              <a:gd name="connsiteX1" fmla="*/ 635416 w 6230652"/>
              <a:gd name="connsiteY1" fmla="*/ 0 h 627942"/>
              <a:gd name="connsiteX2" fmla="*/ 635416 w 6230652"/>
              <a:gd name="connsiteY2" fmla="*/ 377739 h 627942"/>
              <a:gd name="connsiteX3" fmla="*/ 5829676 w 6230652"/>
              <a:gd name="connsiteY3" fmla="*/ 377739 h 627942"/>
              <a:gd name="connsiteX4" fmla="*/ 5829676 w 6230652"/>
              <a:gd name="connsiteY4" fmla="*/ 0 h 627942"/>
              <a:gd name="connsiteX5" fmla="*/ 6230652 w 6230652"/>
              <a:gd name="connsiteY5" fmla="*/ 0 h 627942"/>
              <a:gd name="connsiteX6" fmla="*/ 6230652 w 6230652"/>
              <a:gd name="connsiteY6" fmla="*/ 627942 h 627942"/>
              <a:gd name="connsiteX7" fmla="*/ 0 w 6230652"/>
              <a:gd name="connsiteY7" fmla="*/ 627942 h 62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30652" h="627942">
                <a:moveTo>
                  <a:pt x="0" y="0"/>
                </a:moveTo>
                <a:lnTo>
                  <a:pt x="635416" y="0"/>
                </a:lnTo>
                <a:lnTo>
                  <a:pt x="635416" y="377739"/>
                </a:lnTo>
                <a:lnTo>
                  <a:pt x="5829676" y="377739"/>
                </a:lnTo>
                <a:lnTo>
                  <a:pt x="5829676" y="0"/>
                </a:lnTo>
                <a:lnTo>
                  <a:pt x="6230652" y="0"/>
                </a:lnTo>
                <a:lnTo>
                  <a:pt x="6230652" y="627942"/>
                </a:lnTo>
                <a:lnTo>
                  <a:pt x="0" y="627942"/>
                </a:lnTo>
                <a:close/>
              </a:path>
            </a:pathLst>
          </a:custGeom>
        </p:spPr>
      </p:pic>
      <p:sp>
        <p:nvSpPr>
          <p:cNvPr id="7" name="TextBox 8"/>
          <p:cNvSpPr txBox="1">
            <a:spLocks noChangeArrowheads="1"/>
          </p:cNvSpPr>
          <p:nvPr/>
        </p:nvSpPr>
        <p:spPr bwMode="auto">
          <a:xfrm>
            <a:off x="6095389" y="3076212"/>
            <a:ext cx="4168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1400">
                <a:solidFill>
                  <a:schemeClr val="bg1"/>
                </a:solidFill>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r>
              <a:rPr lang="en-US" altLang="zh-CN" sz="2400" dirty="0" err="1">
                <a:solidFill>
                  <a:schemeClr val="tx1"/>
                </a:solidFill>
                <a:latin typeface="华文细黑" panose="02010600040101010101" pitchFamily="2" charset="-122"/>
                <a:ea typeface="华文细黑" panose="02010600040101010101" pitchFamily="2" charset="-122"/>
              </a:rPr>
              <a:t>Spring+SpringMVC+Hibernate+eclipse+MySQL</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8" name="文本框 7"/>
          <p:cNvSpPr txBox="1"/>
          <p:nvPr/>
        </p:nvSpPr>
        <p:spPr>
          <a:xfrm>
            <a:off x="1512554" y="4298659"/>
            <a:ext cx="3262432" cy="646331"/>
          </a:xfrm>
          <a:prstGeom prst="rect">
            <a:avLst/>
          </a:prstGeom>
          <a:noFill/>
        </p:spPr>
        <p:txBody>
          <a:bodyPr wrap="none" rtlCol="0">
            <a:spAutoFit/>
          </a:bodyPr>
          <a:lstStyle/>
          <a:p>
            <a:r>
              <a:rPr lang="zh-CN" altLang="en-US" sz="3600" b="1" dirty="0">
                <a:solidFill>
                  <a:srgbClr val="FFC000"/>
                </a:solidFill>
                <a:latin typeface="华文细黑" panose="02010600040101010101" pitchFamily="2" charset="-122"/>
                <a:ea typeface="华文细黑" panose="02010600040101010101" pitchFamily="2" charset="-122"/>
              </a:rPr>
              <a:t>技术</a:t>
            </a:r>
            <a:r>
              <a:rPr lang="en-US" altLang="en-US" sz="3600" b="1" dirty="0">
                <a:solidFill>
                  <a:srgbClr val="FFC000"/>
                </a:solidFill>
                <a:latin typeface="华文细黑" panose="02010600040101010101" pitchFamily="2" charset="-122"/>
                <a:ea typeface="华文细黑" panose="02010600040101010101" pitchFamily="2" charset="-122"/>
              </a:rPr>
              <a:t>+</a:t>
            </a:r>
            <a:r>
              <a:rPr lang="zh-CN" altLang="en-US" sz="3600" b="1" dirty="0">
                <a:solidFill>
                  <a:srgbClr val="FFC000"/>
                </a:solidFill>
                <a:latin typeface="华文细黑" panose="02010600040101010101" pitchFamily="2" charset="-122"/>
                <a:ea typeface="华文细黑" panose="02010600040101010101" pitchFamily="2" charset="-122"/>
              </a:rPr>
              <a:t>开发环境</a:t>
            </a:r>
          </a:p>
        </p:txBody>
      </p:sp>
      <p:sp>
        <p:nvSpPr>
          <p:cNvPr id="9" name="文本框 8"/>
          <p:cNvSpPr txBox="1"/>
          <p:nvPr/>
        </p:nvSpPr>
        <p:spPr>
          <a:xfrm>
            <a:off x="1407886" y="2416327"/>
            <a:ext cx="2691763" cy="1323439"/>
          </a:xfrm>
          <a:prstGeom prst="rect">
            <a:avLst/>
          </a:prstGeom>
          <a:noFill/>
        </p:spPr>
        <p:txBody>
          <a:bodyPr wrap="none" rtlCol="0">
            <a:spAutoFit/>
          </a:bodyPr>
          <a:lstStyle/>
          <a:p>
            <a:r>
              <a:rPr lang="en-US" altLang="zh-CN" sz="8000" b="1" dirty="0">
                <a:latin typeface="华文细黑" panose="02010600040101010101" pitchFamily="2" charset="-122"/>
                <a:ea typeface="华文细黑" panose="02010600040101010101" pitchFamily="2" charset="-122"/>
              </a:rPr>
              <a:t>NO.2</a:t>
            </a:r>
            <a:endParaRPr lang="zh-CN" altLang="en-US" sz="8000" b="1" dirty="0">
              <a:latin typeface="华文细黑" panose="02010600040101010101" pitchFamily="2" charset="-122"/>
              <a:ea typeface="华文细黑" panose="02010600040101010101" pitchFamily="2" charset="-122"/>
            </a:endParaRPr>
          </a:p>
        </p:txBody>
      </p:sp>
      <p:cxnSp>
        <p:nvCxnSpPr>
          <p:cNvPr id="11" name="直接连接符 10"/>
          <p:cNvCxnSpPr/>
          <p:nvPr/>
        </p:nvCxnSpPr>
        <p:spPr>
          <a:xfrm>
            <a:off x="1512554" y="3790566"/>
            <a:ext cx="1459246" cy="0"/>
          </a:xfrm>
          <a:prstGeom prst="line">
            <a:avLst/>
          </a:prstGeom>
          <a:ln w="57150">
            <a:solidFill>
              <a:srgbClr val="FFB8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2"/>
          <p:cNvGrpSpPr/>
          <p:nvPr/>
        </p:nvGrpSpPr>
        <p:grpSpPr>
          <a:xfrm>
            <a:off x="685799" y="549275"/>
            <a:ext cx="10820402" cy="5800517"/>
            <a:chOff x="685799" y="549275"/>
            <a:chExt cx="10820402" cy="5800517"/>
          </a:xfrm>
          <a:effectLst>
            <a:outerShdw blurRad="127000" algn="ctr" rotWithShape="0">
              <a:prstClr val="black">
                <a:alpha val="40000"/>
              </a:prstClr>
            </a:outerShdw>
          </a:effectLst>
        </p:grpSpPr>
        <p:sp>
          <p:nvSpPr>
            <p:cNvPr id="4" name="矩形 24"/>
            <p:cNvSpPr/>
            <p:nvPr/>
          </p:nvSpPr>
          <p:spPr>
            <a:xfrm>
              <a:off x="685799" y="549275"/>
              <a:ext cx="10820402" cy="5708650"/>
            </a:xfrm>
            <a:custGeom>
              <a:avLst/>
              <a:gdLst>
                <a:gd name="connsiteX0" fmla="*/ 0 w 10820402"/>
                <a:gd name="connsiteY0" fmla="*/ 0 h 5708650"/>
                <a:gd name="connsiteX1" fmla="*/ 10820402 w 10820402"/>
                <a:gd name="connsiteY1" fmla="*/ 0 h 5708650"/>
                <a:gd name="connsiteX2" fmla="*/ 10820402 w 10820402"/>
                <a:gd name="connsiteY2" fmla="*/ 5708650 h 5708650"/>
                <a:gd name="connsiteX3" fmla="*/ 0 w 10820402"/>
                <a:gd name="connsiteY3" fmla="*/ 5708650 h 5708650"/>
                <a:gd name="connsiteX4" fmla="*/ 0 w 10820402"/>
                <a:gd name="connsiteY4" fmla="*/ 0 h 5708650"/>
                <a:gd name="connsiteX0-1" fmla="*/ 0 w 10820402"/>
                <a:gd name="connsiteY0-2" fmla="*/ 0 h 5708650"/>
                <a:gd name="connsiteX1-3" fmla="*/ 10820402 w 10820402"/>
                <a:gd name="connsiteY1-4" fmla="*/ 0 h 5708650"/>
                <a:gd name="connsiteX2-5" fmla="*/ 10812781 w 10820402"/>
                <a:gd name="connsiteY2-6" fmla="*/ 5188585 h 5708650"/>
                <a:gd name="connsiteX3-7" fmla="*/ 10820402 w 10820402"/>
                <a:gd name="connsiteY3-8" fmla="*/ 5708650 h 5708650"/>
                <a:gd name="connsiteX4-9" fmla="*/ 0 w 10820402"/>
                <a:gd name="connsiteY4-10" fmla="*/ 5708650 h 5708650"/>
                <a:gd name="connsiteX5" fmla="*/ 0 w 10820402"/>
                <a:gd name="connsiteY5" fmla="*/ 0 h 5708650"/>
                <a:gd name="connsiteX0-11" fmla="*/ 0 w 10820402"/>
                <a:gd name="connsiteY0-12" fmla="*/ 0 h 5708650"/>
                <a:gd name="connsiteX1-13" fmla="*/ 10820402 w 10820402"/>
                <a:gd name="connsiteY1-14" fmla="*/ 0 h 5708650"/>
                <a:gd name="connsiteX2-15" fmla="*/ 10812781 w 10820402"/>
                <a:gd name="connsiteY2-16" fmla="*/ 5188585 h 5708650"/>
                <a:gd name="connsiteX3-17" fmla="*/ 10820402 w 10820402"/>
                <a:gd name="connsiteY3-18" fmla="*/ 5708650 h 5708650"/>
                <a:gd name="connsiteX4-19" fmla="*/ 9936481 w 10820402"/>
                <a:gd name="connsiteY4-20" fmla="*/ 5706745 h 5708650"/>
                <a:gd name="connsiteX5-21" fmla="*/ 0 w 10820402"/>
                <a:gd name="connsiteY5-22" fmla="*/ 5708650 h 5708650"/>
                <a:gd name="connsiteX6" fmla="*/ 0 w 10820402"/>
                <a:gd name="connsiteY6" fmla="*/ 0 h 5708650"/>
                <a:gd name="connsiteX0-23" fmla="*/ 0 w 10820402"/>
                <a:gd name="connsiteY0-24" fmla="*/ 0 h 5708650"/>
                <a:gd name="connsiteX1-25" fmla="*/ 10820402 w 10820402"/>
                <a:gd name="connsiteY1-26" fmla="*/ 0 h 5708650"/>
                <a:gd name="connsiteX2-27" fmla="*/ 10812781 w 10820402"/>
                <a:gd name="connsiteY2-28" fmla="*/ 5188585 h 5708650"/>
                <a:gd name="connsiteX3-29" fmla="*/ 9936481 w 10820402"/>
                <a:gd name="connsiteY3-30" fmla="*/ 5706745 h 5708650"/>
                <a:gd name="connsiteX4-31" fmla="*/ 0 w 10820402"/>
                <a:gd name="connsiteY4-32" fmla="*/ 5708650 h 5708650"/>
                <a:gd name="connsiteX5-33" fmla="*/ 0 w 10820402"/>
                <a:gd name="connsiteY5-34" fmla="*/ 0 h 57086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0820402" h="5708650">
                  <a:moveTo>
                    <a:pt x="0" y="0"/>
                  </a:moveTo>
                  <a:lnTo>
                    <a:pt x="10820402" y="0"/>
                  </a:lnTo>
                  <a:cubicBezTo>
                    <a:pt x="10817862" y="1729528"/>
                    <a:pt x="10815321" y="3459057"/>
                    <a:pt x="10812781" y="5188585"/>
                  </a:cubicBezTo>
                  <a:lnTo>
                    <a:pt x="9936481" y="5706745"/>
                  </a:lnTo>
                  <a:lnTo>
                    <a:pt x="0" y="5708650"/>
                  </a:lnTo>
                  <a:lnTo>
                    <a:pt x="0" y="0"/>
                  </a:lnTo>
                  <a:close/>
                </a:path>
              </a:pathLst>
            </a:custGeom>
            <a:solidFill>
              <a:schemeClr val="bg1">
                <a:alpha val="93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直角三角形 4"/>
            <p:cNvSpPr/>
            <p:nvPr/>
          </p:nvSpPr>
          <p:spPr>
            <a:xfrm rot="6190230">
              <a:off x="10704719" y="5621709"/>
              <a:ext cx="709991" cy="746175"/>
            </a:xfrm>
            <a:prstGeom prst="rtTriangle">
              <a:avLst/>
            </a:prstGeom>
            <a:solidFill>
              <a:schemeClr val="bg1">
                <a:lumMod val="95000"/>
              </a:schemeClr>
            </a:solidFill>
            <a:ln>
              <a:noFill/>
            </a:ln>
            <a:effectLst>
              <a:outerShdw blurRad="1778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srcRect/>
          <a:stretch>
            <a:fillRect/>
          </a:stretch>
        </p:blipFill>
        <p:spPr>
          <a:xfrm>
            <a:off x="325000" y="4684875"/>
            <a:ext cx="6230652" cy="627942"/>
          </a:xfrm>
          <a:custGeom>
            <a:avLst/>
            <a:gdLst>
              <a:gd name="connsiteX0" fmla="*/ 0 w 6230652"/>
              <a:gd name="connsiteY0" fmla="*/ 0 h 627942"/>
              <a:gd name="connsiteX1" fmla="*/ 635416 w 6230652"/>
              <a:gd name="connsiteY1" fmla="*/ 0 h 627942"/>
              <a:gd name="connsiteX2" fmla="*/ 635416 w 6230652"/>
              <a:gd name="connsiteY2" fmla="*/ 377739 h 627942"/>
              <a:gd name="connsiteX3" fmla="*/ 5829676 w 6230652"/>
              <a:gd name="connsiteY3" fmla="*/ 377739 h 627942"/>
              <a:gd name="connsiteX4" fmla="*/ 5829676 w 6230652"/>
              <a:gd name="connsiteY4" fmla="*/ 0 h 627942"/>
              <a:gd name="connsiteX5" fmla="*/ 6230652 w 6230652"/>
              <a:gd name="connsiteY5" fmla="*/ 0 h 627942"/>
              <a:gd name="connsiteX6" fmla="*/ 6230652 w 6230652"/>
              <a:gd name="connsiteY6" fmla="*/ 627942 h 627942"/>
              <a:gd name="connsiteX7" fmla="*/ 0 w 6230652"/>
              <a:gd name="connsiteY7" fmla="*/ 627942 h 627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30652" h="627942">
                <a:moveTo>
                  <a:pt x="0" y="0"/>
                </a:moveTo>
                <a:lnTo>
                  <a:pt x="635416" y="0"/>
                </a:lnTo>
                <a:lnTo>
                  <a:pt x="635416" y="377739"/>
                </a:lnTo>
                <a:lnTo>
                  <a:pt x="5829676" y="377739"/>
                </a:lnTo>
                <a:lnTo>
                  <a:pt x="5829676" y="0"/>
                </a:lnTo>
                <a:lnTo>
                  <a:pt x="6230652" y="0"/>
                </a:lnTo>
                <a:lnTo>
                  <a:pt x="6230652" y="627942"/>
                </a:lnTo>
                <a:lnTo>
                  <a:pt x="0" y="627942"/>
                </a:lnTo>
                <a:close/>
              </a:path>
            </a:pathLst>
          </a:custGeom>
        </p:spPr>
      </p:pic>
      <p:sp>
        <p:nvSpPr>
          <p:cNvPr id="8" name="文本框 7"/>
          <p:cNvSpPr txBox="1"/>
          <p:nvPr/>
        </p:nvSpPr>
        <p:spPr>
          <a:xfrm>
            <a:off x="1512554" y="4298659"/>
            <a:ext cx="2954655" cy="646331"/>
          </a:xfrm>
          <a:prstGeom prst="rect">
            <a:avLst/>
          </a:prstGeom>
          <a:noFill/>
        </p:spPr>
        <p:txBody>
          <a:bodyPr wrap="none" rtlCol="0">
            <a:spAutoFit/>
          </a:bodyPr>
          <a:lstStyle/>
          <a:p>
            <a:r>
              <a:rPr lang="zh-CN" altLang="en-US" sz="3600" b="1" dirty="0">
                <a:solidFill>
                  <a:srgbClr val="FFC000"/>
                </a:solidFill>
                <a:latin typeface="华文细黑" panose="02010600040101010101" pitchFamily="2" charset="-122"/>
                <a:ea typeface="华文细黑" panose="02010600040101010101" pitchFamily="2" charset="-122"/>
              </a:rPr>
              <a:t>具体功能实现</a:t>
            </a:r>
          </a:p>
        </p:txBody>
      </p:sp>
      <p:sp>
        <p:nvSpPr>
          <p:cNvPr id="9" name="文本框 8"/>
          <p:cNvSpPr txBox="1"/>
          <p:nvPr/>
        </p:nvSpPr>
        <p:spPr>
          <a:xfrm>
            <a:off x="1407886" y="2416327"/>
            <a:ext cx="2691763" cy="1323439"/>
          </a:xfrm>
          <a:prstGeom prst="rect">
            <a:avLst/>
          </a:prstGeom>
          <a:noFill/>
        </p:spPr>
        <p:txBody>
          <a:bodyPr wrap="none" rtlCol="0">
            <a:spAutoFit/>
          </a:bodyPr>
          <a:lstStyle/>
          <a:p>
            <a:r>
              <a:rPr lang="en-US" altLang="zh-CN" sz="8000" b="1" dirty="0">
                <a:latin typeface="华文细黑" panose="02010600040101010101" pitchFamily="2" charset="-122"/>
                <a:ea typeface="华文细黑" panose="02010600040101010101" pitchFamily="2" charset="-122"/>
              </a:rPr>
              <a:t>NO.3</a:t>
            </a:r>
            <a:endParaRPr lang="zh-CN" altLang="en-US" sz="8000" b="1" dirty="0">
              <a:latin typeface="华文细黑" panose="02010600040101010101" pitchFamily="2" charset="-122"/>
              <a:ea typeface="华文细黑" panose="02010600040101010101" pitchFamily="2" charset="-122"/>
            </a:endParaRPr>
          </a:p>
        </p:txBody>
      </p:sp>
      <p:cxnSp>
        <p:nvCxnSpPr>
          <p:cNvPr id="11" name="直接连接符 10"/>
          <p:cNvCxnSpPr/>
          <p:nvPr/>
        </p:nvCxnSpPr>
        <p:spPr>
          <a:xfrm>
            <a:off x="1512554" y="3790566"/>
            <a:ext cx="1459246" cy="0"/>
          </a:xfrm>
          <a:prstGeom prst="line">
            <a:avLst/>
          </a:prstGeom>
          <a:ln w="57150">
            <a:solidFill>
              <a:srgbClr val="FFB8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11"/>
          <p:cNvGrpSpPr/>
          <p:nvPr/>
        </p:nvGrpSpPr>
        <p:grpSpPr>
          <a:xfrm>
            <a:off x="4890405" y="4506371"/>
            <a:ext cx="2411190" cy="1645199"/>
            <a:chOff x="4860926" y="4506371"/>
            <a:chExt cx="2411190" cy="1645199"/>
          </a:xfrm>
          <a:effectLst>
            <a:outerShdw blurRad="254000" dist="381000" dir="18900000" algn="bl" rotWithShape="0">
              <a:prstClr val="black">
                <a:alpha val="40000"/>
              </a:prstClr>
            </a:outerShdw>
          </a:effectLst>
          <a:scene3d>
            <a:camera prst="isometricOffAxis1Top"/>
            <a:lightRig rig="threePt" dir="t"/>
          </a:scene3d>
        </p:grpSpPr>
        <p:sp>
          <p:nvSpPr>
            <p:cNvPr id="23" name="矩形: 圆角 22"/>
            <p:cNvSpPr/>
            <p:nvPr/>
          </p:nvSpPr>
          <p:spPr>
            <a:xfrm rot="10800000">
              <a:off x="4860926" y="4581524"/>
              <a:ext cx="2387601" cy="1570046"/>
            </a:xfrm>
            <a:custGeom>
              <a:avLst/>
              <a:gdLst>
                <a:gd name="connsiteX0" fmla="*/ 0 w 2306411"/>
                <a:gd name="connsiteY0" fmla="*/ 156078 h 1570046"/>
                <a:gd name="connsiteX1" fmla="*/ 156078 w 2306411"/>
                <a:gd name="connsiteY1" fmla="*/ 0 h 1570046"/>
                <a:gd name="connsiteX2" fmla="*/ 2150333 w 2306411"/>
                <a:gd name="connsiteY2" fmla="*/ 0 h 1570046"/>
                <a:gd name="connsiteX3" fmla="*/ 2306411 w 2306411"/>
                <a:gd name="connsiteY3" fmla="*/ 156078 h 1570046"/>
                <a:gd name="connsiteX4" fmla="*/ 2306411 w 2306411"/>
                <a:gd name="connsiteY4" fmla="*/ 1413968 h 1570046"/>
                <a:gd name="connsiteX5" fmla="*/ 2150333 w 2306411"/>
                <a:gd name="connsiteY5" fmla="*/ 1570046 h 1570046"/>
                <a:gd name="connsiteX6" fmla="*/ 156078 w 2306411"/>
                <a:gd name="connsiteY6" fmla="*/ 1570046 h 1570046"/>
                <a:gd name="connsiteX7" fmla="*/ 0 w 2306411"/>
                <a:gd name="connsiteY7" fmla="*/ 1413968 h 1570046"/>
                <a:gd name="connsiteX8" fmla="*/ 0 w 2306411"/>
                <a:gd name="connsiteY8" fmla="*/ 156078 h 1570046"/>
                <a:gd name="connsiteX0-1" fmla="*/ 0 w 2308226"/>
                <a:gd name="connsiteY0-2" fmla="*/ 156078 h 1570046"/>
                <a:gd name="connsiteX1-3" fmla="*/ 156078 w 2308226"/>
                <a:gd name="connsiteY1-4" fmla="*/ 0 h 1570046"/>
                <a:gd name="connsiteX2-5" fmla="*/ 2150333 w 2308226"/>
                <a:gd name="connsiteY2-6" fmla="*/ 0 h 1570046"/>
                <a:gd name="connsiteX3-7" fmla="*/ 2306411 w 2308226"/>
                <a:gd name="connsiteY3-8" fmla="*/ 156078 h 1570046"/>
                <a:gd name="connsiteX4-9" fmla="*/ 2308226 w 2308226"/>
                <a:gd name="connsiteY4-10" fmla="*/ 1290645 h 1570046"/>
                <a:gd name="connsiteX5-11" fmla="*/ 2306411 w 2308226"/>
                <a:gd name="connsiteY5-12" fmla="*/ 1413968 h 1570046"/>
                <a:gd name="connsiteX6-13" fmla="*/ 2150333 w 2308226"/>
                <a:gd name="connsiteY6-14" fmla="*/ 1570046 h 1570046"/>
                <a:gd name="connsiteX7-15" fmla="*/ 156078 w 2308226"/>
                <a:gd name="connsiteY7-16" fmla="*/ 1570046 h 1570046"/>
                <a:gd name="connsiteX8-17" fmla="*/ 0 w 2308226"/>
                <a:gd name="connsiteY8-18" fmla="*/ 1413968 h 1570046"/>
                <a:gd name="connsiteX9" fmla="*/ 0 w 2308226"/>
                <a:gd name="connsiteY9" fmla="*/ 156078 h 1570046"/>
                <a:gd name="connsiteX0-19" fmla="*/ 0 w 2308226"/>
                <a:gd name="connsiteY0-20" fmla="*/ 156078 h 1570046"/>
                <a:gd name="connsiteX1-21" fmla="*/ 156078 w 2308226"/>
                <a:gd name="connsiteY1-22" fmla="*/ 0 h 1570046"/>
                <a:gd name="connsiteX2-23" fmla="*/ 2150333 w 2308226"/>
                <a:gd name="connsiteY2-24" fmla="*/ 0 h 1570046"/>
                <a:gd name="connsiteX3-25" fmla="*/ 2306411 w 2308226"/>
                <a:gd name="connsiteY3-26" fmla="*/ 156078 h 1570046"/>
                <a:gd name="connsiteX4-27" fmla="*/ 2308226 w 2308226"/>
                <a:gd name="connsiteY4-28" fmla="*/ 1290645 h 1570046"/>
                <a:gd name="connsiteX5-29" fmla="*/ 2306411 w 2308226"/>
                <a:gd name="connsiteY5-30" fmla="*/ 1413968 h 1570046"/>
                <a:gd name="connsiteX6-31" fmla="*/ 2150333 w 2308226"/>
                <a:gd name="connsiteY6-32" fmla="*/ 1570046 h 1570046"/>
                <a:gd name="connsiteX7-33" fmla="*/ 156078 w 2308226"/>
                <a:gd name="connsiteY7-34" fmla="*/ 1570046 h 1570046"/>
                <a:gd name="connsiteX8-35" fmla="*/ 0 w 2308226"/>
                <a:gd name="connsiteY8-36" fmla="*/ 1413968 h 1570046"/>
                <a:gd name="connsiteX9-37" fmla="*/ 0 w 2308226"/>
                <a:gd name="connsiteY9-38" fmla="*/ 156078 h 1570046"/>
                <a:gd name="connsiteX0-39" fmla="*/ 0 w 2308226"/>
                <a:gd name="connsiteY0-40" fmla="*/ 156078 h 1570046"/>
                <a:gd name="connsiteX1-41" fmla="*/ 156078 w 2308226"/>
                <a:gd name="connsiteY1-42" fmla="*/ 0 h 1570046"/>
                <a:gd name="connsiteX2-43" fmla="*/ 2150333 w 2308226"/>
                <a:gd name="connsiteY2-44" fmla="*/ 0 h 1570046"/>
                <a:gd name="connsiteX3-45" fmla="*/ 2306411 w 2308226"/>
                <a:gd name="connsiteY3-46" fmla="*/ 156078 h 1570046"/>
                <a:gd name="connsiteX4-47" fmla="*/ 2308226 w 2308226"/>
                <a:gd name="connsiteY4-48" fmla="*/ 1290645 h 1570046"/>
                <a:gd name="connsiteX5-49" fmla="*/ 2306411 w 2308226"/>
                <a:gd name="connsiteY5-50" fmla="*/ 1413968 h 1570046"/>
                <a:gd name="connsiteX6-51" fmla="*/ 2150333 w 2308226"/>
                <a:gd name="connsiteY6-52" fmla="*/ 1570046 h 1570046"/>
                <a:gd name="connsiteX7-53" fmla="*/ 156078 w 2308226"/>
                <a:gd name="connsiteY7-54" fmla="*/ 1570046 h 1570046"/>
                <a:gd name="connsiteX8-55" fmla="*/ 0 w 2308226"/>
                <a:gd name="connsiteY8-56" fmla="*/ 1413968 h 1570046"/>
                <a:gd name="connsiteX9-57" fmla="*/ 0 w 2308226"/>
                <a:gd name="connsiteY9-58" fmla="*/ 156078 h 1570046"/>
                <a:gd name="connsiteX0-59" fmla="*/ 0 w 2308226"/>
                <a:gd name="connsiteY0-60" fmla="*/ 156078 h 1570046"/>
                <a:gd name="connsiteX1-61" fmla="*/ 156078 w 2308226"/>
                <a:gd name="connsiteY1-62" fmla="*/ 0 h 1570046"/>
                <a:gd name="connsiteX2-63" fmla="*/ 2150333 w 2308226"/>
                <a:gd name="connsiteY2-64" fmla="*/ 0 h 1570046"/>
                <a:gd name="connsiteX3-65" fmla="*/ 2306411 w 2308226"/>
                <a:gd name="connsiteY3-66" fmla="*/ 156078 h 1570046"/>
                <a:gd name="connsiteX4-67" fmla="*/ 2308226 w 2308226"/>
                <a:gd name="connsiteY4-68" fmla="*/ 1290645 h 1570046"/>
                <a:gd name="connsiteX5-69" fmla="*/ 2287361 w 2308226"/>
                <a:gd name="connsiteY5-70" fmla="*/ 1420318 h 1570046"/>
                <a:gd name="connsiteX6-71" fmla="*/ 2150333 w 2308226"/>
                <a:gd name="connsiteY6-72" fmla="*/ 1570046 h 1570046"/>
                <a:gd name="connsiteX7-73" fmla="*/ 156078 w 2308226"/>
                <a:gd name="connsiteY7-74" fmla="*/ 1570046 h 1570046"/>
                <a:gd name="connsiteX8-75" fmla="*/ 0 w 2308226"/>
                <a:gd name="connsiteY8-76" fmla="*/ 1413968 h 1570046"/>
                <a:gd name="connsiteX9-77" fmla="*/ 0 w 2308226"/>
                <a:gd name="connsiteY9-78" fmla="*/ 156078 h 1570046"/>
                <a:gd name="connsiteX0-79" fmla="*/ 0 w 2308226"/>
                <a:gd name="connsiteY0-80" fmla="*/ 156078 h 1570046"/>
                <a:gd name="connsiteX1-81" fmla="*/ 156078 w 2308226"/>
                <a:gd name="connsiteY1-82" fmla="*/ 0 h 1570046"/>
                <a:gd name="connsiteX2-83" fmla="*/ 2150333 w 2308226"/>
                <a:gd name="connsiteY2-84" fmla="*/ 0 h 1570046"/>
                <a:gd name="connsiteX3-85" fmla="*/ 2306411 w 2308226"/>
                <a:gd name="connsiteY3-86" fmla="*/ 156078 h 1570046"/>
                <a:gd name="connsiteX4-87" fmla="*/ 2308226 w 2308226"/>
                <a:gd name="connsiteY4-88" fmla="*/ 1290645 h 1570046"/>
                <a:gd name="connsiteX5-89" fmla="*/ 2287361 w 2308226"/>
                <a:gd name="connsiteY5-90" fmla="*/ 1420318 h 1570046"/>
                <a:gd name="connsiteX6-91" fmla="*/ 2150333 w 2308226"/>
                <a:gd name="connsiteY6-92" fmla="*/ 1570046 h 1570046"/>
                <a:gd name="connsiteX7-93" fmla="*/ 156078 w 2308226"/>
                <a:gd name="connsiteY7-94" fmla="*/ 1570046 h 1570046"/>
                <a:gd name="connsiteX8-95" fmla="*/ 0 w 2308226"/>
                <a:gd name="connsiteY8-96" fmla="*/ 1413968 h 1570046"/>
                <a:gd name="connsiteX9-97" fmla="*/ 0 w 2308226"/>
                <a:gd name="connsiteY9-98" fmla="*/ 156078 h 1570046"/>
                <a:gd name="connsiteX0-99" fmla="*/ 0 w 2309563"/>
                <a:gd name="connsiteY0-100" fmla="*/ 156078 h 1570046"/>
                <a:gd name="connsiteX1-101" fmla="*/ 156078 w 2309563"/>
                <a:gd name="connsiteY1-102" fmla="*/ 0 h 1570046"/>
                <a:gd name="connsiteX2-103" fmla="*/ 2150333 w 2309563"/>
                <a:gd name="connsiteY2-104" fmla="*/ 0 h 1570046"/>
                <a:gd name="connsiteX3-105" fmla="*/ 2306411 w 2309563"/>
                <a:gd name="connsiteY3-106" fmla="*/ 156078 h 1570046"/>
                <a:gd name="connsiteX4-107" fmla="*/ 2308226 w 2309563"/>
                <a:gd name="connsiteY4-108" fmla="*/ 1290645 h 1570046"/>
                <a:gd name="connsiteX5-109" fmla="*/ 2287361 w 2309563"/>
                <a:gd name="connsiteY5-110" fmla="*/ 1420318 h 1570046"/>
                <a:gd name="connsiteX6-111" fmla="*/ 2150333 w 2309563"/>
                <a:gd name="connsiteY6-112" fmla="*/ 1570046 h 1570046"/>
                <a:gd name="connsiteX7-113" fmla="*/ 156078 w 2309563"/>
                <a:gd name="connsiteY7-114" fmla="*/ 1570046 h 1570046"/>
                <a:gd name="connsiteX8-115" fmla="*/ 0 w 2309563"/>
                <a:gd name="connsiteY8-116" fmla="*/ 1413968 h 1570046"/>
                <a:gd name="connsiteX9-117" fmla="*/ 0 w 2309563"/>
                <a:gd name="connsiteY9-118" fmla="*/ 156078 h 1570046"/>
                <a:gd name="connsiteX0-119" fmla="*/ 0 w 2308226"/>
                <a:gd name="connsiteY0-120" fmla="*/ 156078 h 1570046"/>
                <a:gd name="connsiteX1-121" fmla="*/ 156078 w 2308226"/>
                <a:gd name="connsiteY1-122" fmla="*/ 0 h 1570046"/>
                <a:gd name="connsiteX2-123" fmla="*/ 2150333 w 2308226"/>
                <a:gd name="connsiteY2-124" fmla="*/ 0 h 1570046"/>
                <a:gd name="connsiteX3-125" fmla="*/ 2306411 w 2308226"/>
                <a:gd name="connsiteY3-126" fmla="*/ 156078 h 1570046"/>
                <a:gd name="connsiteX4-127" fmla="*/ 2308226 w 2308226"/>
                <a:gd name="connsiteY4-128" fmla="*/ 1290645 h 1570046"/>
                <a:gd name="connsiteX5-129" fmla="*/ 2287361 w 2308226"/>
                <a:gd name="connsiteY5-130" fmla="*/ 1420318 h 1570046"/>
                <a:gd name="connsiteX6-131" fmla="*/ 2150333 w 2308226"/>
                <a:gd name="connsiteY6-132" fmla="*/ 1570046 h 1570046"/>
                <a:gd name="connsiteX7-133" fmla="*/ 156078 w 2308226"/>
                <a:gd name="connsiteY7-134" fmla="*/ 1570046 h 1570046"/>
                <a:gd name="connsiteX8-135" fmla="*/ 0 w 2308226"/>
                <a:gd name="connsiteY8-136" fmla="*/ 1413968 h 1570046"/>
                <a:gd name="connsiteX9-137" fmla="*/ 0 w 2308226"/>
                <a:gd name="connsiteY9-138" fmla="*/ 156078 h 1570046"/>
                <a:gd name="connsiteX0-139" fmla="*/ 0 w 2308226"/>
                <a:gd name="connsiteY0-140" fmla="*/ 156078 h 1570046"/>
                <a:gd name="connsiteX1-141" fmla="*/ 156078 w 2308226"/>
                <a:gd name="connsiteY1-142" fmla="*/ 0 h 1570046"/>
                <a:gd name="connsiteX2-143" fmla="*/ 2150333 w 2308226"/>
                <a:gd name="connsiteY2-144" fmla="*/ 0 h 1570046"/>
                <a:gd name="connsiteX3-145" fmla="*/ 2306411 w 2308226"/>
                <a:gd name="connsiteY3-146" fmla="*/ 156078 h 1570046"/>
                <a:gd name="connsiteX4-147" fmla="*/ 2308226 w 2308226"/>
                <a:gd name="connsiteY4-148" fmla="*/ 1290645 h 1570046"/>
                <a:gd name="connsiteX5-149" fmla="*/ 2287361 w 2308226"/>
                <a:gd name="connsiteY5-150" fmla="*/ 1445718 h 1570046"/>
                <a:gd name="connsiteX6-151" fmla="*/ 2150333 w 2308226"/>
                <a:gd name="connsiteY6-152" fmla="*/ 1570046 h 1570046"/>
                <a:gd name="connsiteX7-153" fmla="*/ 156078 w 2308226"/>
                <a:gd name="connsiteY7-154" fmla="*/ 1570046 h 1570046"/>
                <a:gd name="connsiteX8-155" fmla="*/ 0 w 2308226"/>
                <a:gd name="connsiteY8-156" fmla="*/ 1413968 h 1570046"/>
                <a:gd name="connsiteX9-157" fmla="*/ 0 w 2308226"/>
                <a:gd name="connsiteY9-158" fmla="*/ 156078 h 1570046"/>
                <a:gd name="connsiteX0-159" fmla="*/ 0 w 2308226"/>
                <a:gd name="connsiteY0-160" fmla="*/ 156078 h 1570046"/>
                <a:gd name="connsiteX1-161" fmla="*/ 156078 w 2308226"/>
                <a:gd name="connsiteY1-162" fmla="*/ 0 h 1570046"/>
                <a:gd name="connsiteX2-163" fmla="*/ 2150333 w 2308226"/>
                <a:gd name="connsiteY2-164" fmla="*/ 0 h 1570046"/>
                <a:gd name="connsiteX3-165" fmla="*/ 2306411 w 2308226"/>
                <a:gd name="connsiteY3-166" fmla="*/ 156078 h 1570046"/>
                <a:gd name="connsiteX4-167" fmla="*/ 2308226 w 2308226"/>
                <a:gd name="connsiteY4-168" fmla="*/ 1290645 h 1570046"/>
                <a:gd name="connsiteX5-169" fmla="*/ 2287361 w 2308226"/>
                <a:gd name="connsiteY5-170" fmla="*/ 1445718 h 1570046"/>
                <a:gd name="connsiteX6-171" fmla="*/ 2150333 w 2308226"/>
                <a:gd name="connsiteY6-172" fmla="*/ 1570046 h 1570046"/>
                <a:gd name="connsiteX7-173" fmla="*/ 156078 w 2308226"/>
                <a:gd name="connsiteY7-174" fmla="*/ 1570046 h 1570046"/>
                <a:gd name="connsiteX8-175" fmla="*/ 0 w 2308226"/>
                <a:gd name="connsiteY8-176" fmla="*/ 1413968 h 1570046"/>
                <a:gd name="connsiteX9-177" fmla="*/ 0 w 2308226"/>
                <a:gd name="connsiteY9-178" fmla="*/ 156078 h 1570046"/>
                <a:gd name="connsiteX0-179" fmla="*/ 0 w 2308226"/>
                <a:gd name="connsiteY0-180" fmla="*/ 156078 h 1570046"/>
                <a:gd name="connsiteX1-181" fmla="*/ 156078 w 2308226"/>
                <a:gd name="connsiteY1-182" fmla="*/ 0 h 1570046"/>
                <a:gd name="connsiteX2-183" fmla="*/ 2150333 w 2308226"/>
                <a:gd name="connsiteY2-184" fmla="*/ 0 h 1570046"/>
                <a:gd name="connsiteX3-185" fmla="*/ 2306411 w 2308226"/>
                <a:gd name="connsiteY3-186" fmla="*/ 156078 h 1570046"/>
                <a:gd name="connsiteX4-187" fmla="*/ 2308226 w 2308226"/>
                <a:gd name="connsiteY4-188" fmla="*/ 1290645 h 1570046"/>
                <a:gd name="connsiteX5-189" fmla="*/ 2277836 w 2308226"/>
                <a:gd name="connsiteY5-190" fmla="*/ 1452068 h 1570046"/>
                <a:gd name="connsiteX6-191" fmla="*/ 2150333 w 2308226"/>
                <a:gd name="connsiteY6-192" fmla="*/ 1570046 h 1570046"/>
                <a:gd name="connsiteX7-193" fmla="*/ 156078 w 2308226"/>
                <a:gd name="connsiteY7-194" fmla="*/ 1570046 h 1570046"/>
                <a:gd name="connsiteX8-195" fmla="*/ 0 w 2308226"/>
                <a:gd name="connsiteY8-196" fmla="*/ 1413968 h 1570046"/>
                <a:gd name="connsiteX9-197" fmla="*/ 0 w 2308226"/>
                <a:gd name="connsiteY9-198" fmla="*/ 156078 h 1570046"/>
                <a:gd name="connsiteX0-199" fmla="*/ 0 w 2308226"/>
                <a:gd name="connsiteY0-200" fmla="*/ 156078 h 1570046"/>
                <a:gd name="connsiteX1-201" fmla="*/ 156078 w 2308226"/>
                <a:gd name="connsiteY1-202" fmla="*/ 0 h 1570046"/>
                <a:gd name="connsiteX2-203" fmla="*/ 2150333 w 2308226"/>
                <a:gd name="connsiteY2-204" fmla="*/ 0 h 1570046"/>
                <a:gd name="connsiteX3-205" fmla="*/ 2306411 w 2308226"/>
                <a:gd name="connsiteY3-206" fmla="*/ 156078 h 1570046"/>
                <a:gd name="connsiteX4-207" fmla="*/ 2308226 w 2308226"/>
                <a:gd name="connsiteY4-208" fmla="*/ 1290645 h 1570046"/>
                <a:gd name="connsiteX5-209" fmla="*/ 2271486 w 2308226"/>
                <a:gd name="connsiteY5-210" fmla="*/ 1455243 h 1570046"/>
                <a:gd name="connsiteX6-211" fmla="*/ 2150333 w 2308226"/>
                <a:gd name="connsiteY6-212" fmla="*/ 1570046 h 1570046"/>
                <a:gd name="connsiteX7-213" fmla="*/ 156078 w 2308226"/>
                <a:gd name="connsiteY7-214" fmla="*/ 1570046 h 1570046"/>
                <a:gd name="connsiteX8-215" fmla="*/ 0 w 2308226"/>
                <a:gd name="connsiteY8-216" fmla="*/ 1413968 h 1570046"/>
                <a:gd name="connsiteX9-217" fmla="*/ 0 w 2308226"/>
                <a:gd name="connsiteY9-218" fmla="*/ 156078 h 1570046"/>
                <a:gd name="connsiteX0-219" fmla="*/ 0 w 2308226"/>
                <a:gd name="connsiteY0-220" fmla="*/ 156078 h 1570046"/>
                <a:gd name="connsiteX1-221" fmla="*/ 156078 w 2308226"/>
                <a:gd name="connsiteY1-222" fmla="*/ 0 h 1570046"/>
                <a:gd name="connsiteX2-223" fmla="*/ 2150333 w 2308226"/>
                <a:gd name="connsiteY2-224" fmla="*/ 0 h 1570046"/>
                <a:gd name="connsiteX3-225" fmla="*/ 2306411 w 2308226"/>
                <a:gd name="connsiteY3-226" fmla="*/ 156078 h 1570046"/>
                <a:gd name="connsiteX4-227" fmla="*/ 2308226 w 2308226"/>
                <a:gd name="connsiteY4-228" fmla="*/ 1290645 h 1570046"/>
                <a:gd name="connsiteX5-229" fmla="*/ 2271486 w 2308226"/>
                <a:gd name="connsiteY5-230" fmla="*/ 1455243 h 1570046"/>
                <a:gd name="connsiteX6-231" fmla="*/ 2150333 w 2308226"/>
                <a:gd name="connsiteY6-232" fmla="*/ 1570046 h 1570046"/>
                <a:gd name="connsiteX7-233" fmla="*/ 156078 w 2308226"/>
                <a:gd name="connsiteY7-234" fmla="*/ 1570046 h 1570046"/>
                <a:gd name="connsiteX8-235" fmla="*/ 0 w 2308226"/>
                <a:gd name="connsiteY8-236" fmla="*/ 1413968 h 1570046"/>
                <a:gd name="connsiteX9-237" fmla="*/ 0 w 2308226"/>
                <a:gd name="connsiteY9-238" fmla="*/ 156078 h 1570046"/>
                <a:gd name="connsiteX0-239" fmla="*/ 0 w 2308226"/>
                <a:gd name="connsiteY0-240" fmla="*/ 156078 h 1570046"/>
                <a:gd name="connsiteX1-241" fmla="*/ 156078 w 2308226"/>
                <a:gd name="connsiteY1-242" fmla="*/ 0 h 1570046"/>
                <a:gd name="connsiteX2-243" fmla="*/ 2150333 w 2308226"/>
                <a:gd name="connsiteY2-244" fmla="*/ 0 h 1570046"/>
                <a:gd name="connsiteX3-245" fmla="*/ 2306411 w 2308226"/>
                <a:gd name="connsiteY3-246" fmla="*/ 156078 h 1570046"/>
                <a:gd name="connsiteX4-247" fmla="*/ 2308226 w 2308226"/>
                <a:gd name="connsiteY4-248" fmla="*/ 1290645 h 1570046"/>
                <a:gd name="connsiteX5-249" fmla="*/ 2271486 w 2308226"/>
                <a:gd name="connsiteY5-250" fmla="*/ 1455243 h 1570046"/>
                <a:gd name="connsiteX6-251" fmla="*/ 2150333 w 2308226"/>
                <a:gd name="connsiteY6-252" fmla="*/ 1570046 h 1570046"/>
                <a:gd name="connsiteX7-253" fmla="*/ 156078 w 2308226"/>
                <a:gd name="connsiteY7-254" fmla="*/ 1570046 h 1570046"/>
                <a:gd name="connsiteX8-255" fmla="*/ 0 w 2308226"/>
                <a:gd name="connsiteY8-256" fmla="*/ 1413968 h 1570046"/>
                <a:gd name="connsiteX9-257" fmla="*/ 0 w 2308226"/>
                <a:gd name="connsiteY9-258" fmla="*/ 156078 h 1570046"/>
                <a:gd name="connsiteX0-259" fmla="*/ 0 w 2308226"/>
                <a:gd name="connsiteY0-260" fmla="*/ 156078 h 1570046"/>
                <a:gd name="connsiteX1-261" fmla="*/ 156078 w 2308226"/>
                <a:gd name="connsiteY1-262" fmla="*/ 0 h 1570046"/>
                <a:gd name="connsiteX2-263" fmla="*/ 2150333 w 2308226"/>
                <a:gd name="connsiteY2-264" fmla="*/ 0 h 1570046"/>
                <a:gd name="connsiteX3-265" fmla="*/ 2306411 w 2308226"/>
                <a:gd name="connsiteY3-266" fmla="*/ 156078 h 1570046"/>
                <a:gd name="connsiteX4-267" fmla="*/ 2308226 w 2308226"/>
                <a:gd name="connsiteY4-268" fmla="*/ 1290645 h 1570046"/>
                <a:gd name="connsiteX5-269" fmla="*/ 2271486 w 2308226"/>
                <a:gd name="connsiteY5-270" fmla="*/ 1455243 h 1570046"/>
                <a:gd name="connsiteX6-271" fmla="*/ 2150333 w 2308226"/>
                <a:gd name="connsiteY6-272" fmla="*/ 1570046 h 1570046"/>
                <a:gd name="connsiteX7-273" fmla="*/ 156078 w 2308226"/>
                <a:gd name="connsiteY7-274" fmla="*/ 1570046 h 1570046"/>
                <a:gd name="connsiteX8-275" fmla="*/ 0 w 2308226"/>
                <a:gd name="connsiteY8-276" fmla="*/ 1413968 h 1570046"/>
                <a:gd name="connsiteX9-277" fmla="*/ 0 w 2308226"/>
                <a:gd name="connsiteY9-278" fmla="*/ 156078 h 1570046"/>
                <a:gd name="connsiteX0-279" fmla="*/ 0 w 2308226"/>
                <a:gd name="connsiteY0-280" fmla="*/ 156078 h 1570046"/>
                <a:gd name="connsiteX1-281" fmla="*/ 156078 w 2308226"/>
                <a:gd name="connsiteY1-282" fmla="*/ 0 h 1570046"/>
                <a:gd name="connsiteX2-283" fmla="*/ 2150333 w 2308226"/>
                <a:gd name="connsiteY2-284" fmla="*/ 0 h 1570046"/>
                <a:gd name="connsiteX3-285" fmla="*/ 2306411 w 2308226"/>
                <a:gd name="connsiteY3-286" fmla="*/ 156078 h 1570046"/>
                <a:gd name="connsiteX4-287" fmla="*/ 2308226 w 2308226"/>
                <a:gd name="connsiteY4-288" fmla="*/ 1290645 h 1570046"/>
                <a:gd name="connsiteX5-289" fmla="*/ 2277836 w 2308226"/>
                <a:gd name="connsiteY5-290" fmla="*/ 1464768 h 1570046"/>
                <a:gd name="connsiteX6-291" fmla="*/ 2150333 w 2308226"/>
                <a:gd name="connsiteY6-292" fmla="*/ 1570046 h 1570046"/>
                <a:gd name="connsiteX7-293" fmla="*/ 156078 w 2308226"/>
                <a:gd name="connsiteY7-294" fmla="*/ 1570046 h 1570046"/>
                <a:gd name="connsiteX8-295" fmla="*/ 0 w 2308226"/>
                <a:gd name="connsiteY8-296" fmla="*/ 1413968 h 1570046"/>
                <a:gd name="connsiteX9-297" fmla="*/ 0 w 2308226"/>
                <a:gd name="connsiteY9-298" fmla="*/ 156078 h 1570046"/>
                <a:gd name="connsiteX0-299" fmla="*/ 0 w 2308226"/>
                <a:gd name="connsiteY0-300" fmla="*/ 156078 h 1570046"/>
                <a:gd name="connsiteX1-301" fmla="*/ 156078 w 2308226"/>
                <a:gd name="connsiteY1-302" fmla="*/ 0 h 1570046"/>
                <a:gd name="connsiteX2-303" fmla="*/ 2150333 w 2308226"/>
                <a:gd name="connsiteY2-304" fmla="*/ 0 h 1570046"/>
                <a:gd name="connsiteX3-305" fmla="*/ 2306411 w 2308226"/>
                <a:gd name="connsiteY3-306" fmla="*/ 156078 h 1570046"/>
                <a:gd name="connsiteX4-307" fmla="*/ 2308226 w 2308226"/>
                <a:gd name="connsiteY4-308" fmla="*/ 1290645 h 1570046"/>
                <a:gd name="connsiteX5-309" fmla="*/ 2277836 w 2308226"/>
                <a:gd name="connsiteY5-310" fmla="*/ 1464768 h 1570046"/>
                <a:gd name="connsiteX6-311" fmla="*/ 2150333 w 2308226"/>
                <a:gd name="connsiteY6-312" fmla="*/ 1570046 h 1570046"/>
                <a:gd name="connsiteX7-313" fmla="*/ 156078 w 2308226"/>
                <a:gd name="connsiteY7-314" fmla="*/ 1570046 h 1570046"/>
                <a:gd name="connsiteX8-315" fmla="*/ 0 w 2308226"/>
                <a:gd name="connsiteY8-316" fmla="*/ 1413968 h 1570046"/>
                <a:gd name="connsiteX9-317" fmla="*/ 3176 w 2308226"/>
                <a:gd name="connsiteY9-318" fmla="*/ 268295 h 1570046"/>
                <a:gd name="connsiteX10" fmla="*/ 0 w 2308226"/>
                <a:gd name="connsiteY10" fmla="*/ 156078 h 1570046"/>
                <a:gd name="connsiteX0-319" fmla="*/ 69850 w 2308226"/>
                <a:gd name="connsiteY0-320" fmla="*/ 165603 h 1570046"/>
                <a:gd name="connsiteX1-321" fmla="*/ 156078 w 2308226"/>
                <a:gd name="connsiteY1-322" fmla="*/ 0 h 1570046"/>
                <a:gd name="connsiteX2-323" fmla="*/ 2150333 w 2308226"/>
                <a:gd name="connsiteY2-324" fmla="*/ 0 h 1570046"/>
                <a:gd name="connsiteX3-325" fmla="*/ 2306411 w 2308226"/>
                <a:gd name="connsiteY3-326" fmla="*/ 156078 h 1570046"/>
                <a:gd name="connsiteX4-327" fmla="*/ 2308226 w 2308226"/>
                <a:gd name="connsiteY4-328" fmla="*/ 1290645 h 1570046"/>
                <a:gd name="connsiteX5-329" fmla="*/ 2277836 w 2308226"/>
                <a:gd name="connsiteY5-330" fmla="*/ 1464768 h 1570046"/>
                <a:gd name="connsiteX6-331" fmla="*/ 2150333 w 2308226"/>
                <a:gd name="connsiteY6-332" fmla="*/ 1570046 h 1570046"/>
                <a:gd name="connsiteX7-333" fmla="*/ 156078 w 2308226"/>
                <a:gd name="connsiteY7-334" fmla="*/ 1570046 h 1570046"/>
                <a:gd name="connsiteX8-335" fmla="*/ 0 w 2308226"/>
                <a:gd name="connsiteY8-336" fmla="*/ 1413968 h 1570046"/>
                <a:gd name="connsiteX9-337" fmla="*/ 3176 w 2308226"/>
                <a:gd name="connsiteY9-338" fmla="*/ 268295 h 1570046"/>
                <a:gd name="connsiteX10-339" fmla="*/ 69850 w 2308226"/>
                <a:gd name="connsiteY10-340" fmla="*/ 165603 h 1570046"/>
                <a:gd name="connsiteX0-341" fmla="*/ 0 w 2333626"/>
                <a:gd name="connsiteY0-342" fmla="*/ 171953 h 1570046"/>
                <a:gd name="connsiteX1-343" fmla="*/ 181478 w 2333626"/>
                <a:gd name="connsiteY1-344" fmla="*/ 0 h 1570046"/>
                <a:gd name="connsiteX2-345" fmla="*/ 2175733 w 2333626"/>
                <a:gd name="connsiteY2-346" fmla="*/ 0 h 1570046"/>
                <a:gd name="connsiteX3-347" fmla="*/ 2331811 w 2333626"/>
                <a:gd name="connsiteY3-348" fmla="*/ 156078 h 1570046"/>
                <a:gd name="connsiteX4-349" fmla="*/ 2333626 w 2333626"/>
                <a:gd name="connsiteY4-350" fmla="*/ 1290645 h 1570046"/>
                <a:gd name="connsiteX5-351" fmla="*/ 2303236 w 2333626"/>
                <a:gd name="connsiteY5-352" fmla="*/ 1464768 h 1570046"/>
                <a:gd name="connsiteX6-353" fmla="*/ 2175733 w 2333626"/>
                <a:gd name="connsiteY6-354" fmla="*/ 1570046 h 1570046"/>
                <a:gd name="connsiteX7-355" fmla="*/ 181478 w 2333626"/>
                <a:gd name="connsiteY7-356" fmla="*/ 1570046 h 1570046"/>
                <a:gd name="connsiteX8-357" fmla="*/ 25400 w 2333626"/>
                <a:gd name="connsiteY8-358" fmla="*/ 1413968 h 1570046"/>
                <a:gd name="connsiteX9-359" fmla="*/ 28576 w 2333626"/>
                <a:gd name="connsiteY9-360" fmla="*/ 268295 h 1570046"/>
                <a:gd name="connsiteX10-361" fmla="*/ 0 w 2333626"/>
                <a:gd name="connsiteY10-362" fmla="*/ 171953 h 1570046"/>
                <a:gd name="connsiteX0-363" fmla="*/ 0 w 2343151"/>
                <a:gd name="connsiteY0-364" fmla="*/ 171953 h 1570046"/>
                <a:gd name="connsiteX1-365" fmla="*/ 191003 w 2343151"/>
                <a:gd name="connsiteY1-366" fmla="*/ 0 h 1570046"/>
                <a:gd name="connsiteX2-367" fmla="*/ 2185258 w 2343151"/>
                <a:gd name="connsiteY2-368" fmla="*/ 0 h 1570046"/>
                <a:gd name="connsiteX3-369" fmla="*/ 2341336 w 2343151"/>
                <a:gd name="connsiteY3-370" fmla="*/ 156078 h 1570046"/>
                <a:gd name="connsiteX4-371" fmla="*/ 2343151 w 2343151"/>
                <a:gd name="connsiteY4-372" fmla="*/ 1290645 h 1570046"/>
                <a:gd name="connsiteX5-373" fmla="*/ 2312761 w 2343151"/>
                <a:gd name="connsiteY5-374" fmla="*/ 1464768 h 1570046"/>
                <a:gd name="connsiteX6-375" fmla="*/ 2185258 w 2343151"/>
                <a:gd name="connsiteY6-376" fmla="*/ 1570046 h 1570046"/>
                <a:gd name="connsiteX7-377" fmla="*/ 191003 w 2343151"/>
                <a:gd name="connsiteY7-378" fmla="*/ 1570046 h 1570046"/>
                <a:gd name="connsiteX8-379" fmla="*/ 34925 w 2343151"/>
                <a:gd name="connsiteY8-380" fmla="*/ 1413968 h 1570046"/>
                <a:gd name="connsiteX9-381" fmla="*/ 38101 w 2343151"/>
                <a:gd name="connsiteY9-382" fmla="*/ 268295 h 1570046"/>
                <a:gd name="connsiteX10-383" fmla="*/ 0 w 2343151"/>
                <a:gd name="connsiteY10-384" fmla="*/ 171953 h 1570046"/>
                <a:gd name="connsiteX0-385" fmla="*/ 0 w 2362201"/>
                <a:gd name="connsiteY0-386" fmla="*/ 171953 h 1570046"/>
                <a:gd name="connsiteX1-387" fmla="*/ 210053 w 2362201"/>
                <a:gd name="connsiteY1-388" fmla="*/ 0 h 1570046"/>
                <a:gd name="connsiteX2-389" fmla="*/ 2204308 w 2362201"/>
                <a:gd name="connsiteY2-390" fmla="*/ 0 h 1570046"/>
                <a:gd name="connsiteX3-391" fmla="*/ 2360386 w 2362201"/>
                <a:gd name="connsiteY3-392" fmla="*/ 156078 h 1570046"/>
                <a:gd name="connsiteX4-393" fmla="*/ 2362201 w 2362201"/>
                <a:gd name="connsiteY4-394" fmla="*/ 1290645 h 1570046"/>
                <a:gd name="connsiteX5-395" fmla="*/ 2331811 w 2362201"/>
                <a:gd name="connsiteY5-396" fmla="*/ 1464768 h 1570046"/>
                <a:gd name="connsiteX6-397" fmla="*/ 2204308 w 2362201"/>
                <a:gd name="connsiteY6-398" fmla="*/ 1570046 h 1570046"/>
                <a:gd name="connsiteX7-399" fmla="*/ 210053 w 2362201"/>
                <a:gd name="connsiteY7-400" fmla="*/ 1570046 h 1570046"/>
                <a:gd name="connsiteX8-401" fmla="*/ 53975 w 2362201"/>
                <a:gd name="connsiteY8-402" fmla="*/ 1413968 h 1570046"/>
                <a:gd name="connsiteX9-403" fmla="*/ 57151 w 2362201"/>
                <a:gd name="connsiteY9-404" fmla="*/ 268295 h 1570046"/>
                <a:gd name="connsiteX10-405" fmla="*/ 0 w 2362201"/>
                <a:gd name="connsiteY10-406" fmla="*/ 171953 h 1570046"/>
                <a:gd name="connsiteX0-407" fmla="*/ 0 w 2371726"/>
                <a:gd name="connsiteY0-408" fmla="*/ 175128 h 1570046"/>
                <a:gd name="connsiteX1-409" fmla="*/ 219578 w 2371726"/>
                <a:gd name="connsiteY1-410" fmla="*/ 0 h 1570046"/>
                <a:gd name="connsiteX2-411" fmla="*/ 2213833 w 2371726"/>
                <a:gd name="connsiteY2-412" fmla="*/ 0 h 1570046"/>
                <a:gd name="connsiteX3-413" fmla="*/ 2369911 w 2371726"/>
                <a:gd name="connsiteY3-414" fmla="*/ 156078 h 1570046"/>
                <a:gd name="connsiteX4-415" fmla="*/ 2371726 w 2371726"/>
                <a:gd name="connsiteY4-416" fmla="*/ 1290645 h 1570046"/>
                <a:gd name="connsiteX5-417" fmla="*/ 2341336 w 2371726"/>
                <a:gd name="connsiteY5-418" fmla="*/ 1464768 h 1570046"/>
                <a:gd name="connsiteX6-419" fmla="*/ 2213833 w 2371726"/>
                <a:gd name="connsiteY6-420" fmla="*/ 1570046 h 1570046"/>
                <a:gd name="connsiteX7-421" fmla="*/ 219578 w 2371726"/>
                <a:gd name="connsiteY7-422" fmla="*/ 1570046 h 1570046"/>
                <a:gd name="connsiteX8-423" fmla="*/ 63500 w 2371726"/>
                <a:gd name="connsiteY8-424" fmla="*/ 1413968 h 1570046"/>
                <a:gd name="connsiteX9-425" fmla="*/ 66676 w 2371726"/>
                <a:gd name="connsiteY9-426" fmla="*/ 268295 h 1570046"/>
                <a:gd name="connsiteX10-427" fmla="*/ 0 w 2371726"/>
                <a:gd name="connsiteY10-428" fmla="*/ 175128 h 1570046"/>
                <a:gd name="connsiteX0-429" fmla="*/ 0 w 2384426"/>
                <a:gd name="connsiteY0-430" fmla="*/ 171953 h 1570046"/>
                <a:gd name="connsiteX1-431" fmla="*/ 232278 w 2384426"/>
                <a:gd name="connsiteY1-432" fmla="*/ 0 h 1570046"/>
                <a:gd name="connsiteX2-433" fmla="*/ 2226533 w 2384426"/>
                <a:gd name="connsiteY2-434" fmla="*/ 0 h 1570046"/>
                <a:gd name="connsiteX3-435" fmla="*/ 2382611 w 2384426"/>
                <a:gd name="connsiteY3-436" fmla="*/ 156078 h 1570046"/>
                <a:gd name="connsiteX4-437" fmla="*/ 2384426 w 2384426"/>
                <a:gd name="connsiteY4-438" fmla="*/ 1290645 h 1570046"/>
                <a:gd name="connsiteX5-439" fmla="*/ 2354036 w 2384426"/>
                <a:gd name="connsiteY5-440" fmla="*/ 1464768 h 1570046"/>
                <a:gd name="connsiteX6-441" fmla="*/ 2226533 w 2384426"/>
                <a:gd name="connsiteY6-442" fmla="*/ 1570046 h 1570046"/>
                <a:gd name="connsiteX7-443" fmla="*/ 232278 w 2384426"/>
                <a:gd name="connsiteY7-444" fmla="*/ 1570046 h 1570046"/>
                <a:gd name="connsiteX8-445" fmla="*/ 76200 w 2384426"/>
                <a:gd name="connsiteY8-446" fmla="*/ 1413968 h 1570046"/>
                <a:gd name="connsiteX9-447" fmla="*/ 79376 w 2384426"/>
                <a:gd name="connsiteY9-448" fmla="*/ 268295 h 1570046"/>
                <a:gd name="connsiteX10-449" fmla="*/ 0 w 2384426"/>
                <a:gd name="connsiteY10-450" fmla="*/ 171953 h 1570046"/>
                <a:gd name="connsiteX0-451" fmla="*/ 0 w 2371726"/>
                <a:gd name="connsiteY0-452" fmla="*/ 168778 h 1570046"/>
                <a:gd name="connsiteX1-453" fmla="*/ 219578 w 2371726"/>
                <a:gd name="connsiteY1-454" fmla="*/ 0 h 1570046"/>
                <a:gd name="connsiteX2-455" fmla="*/ 2213833 w 2371726"/>
                <a:gd name="connsiteY2-456" fmla="*/ 0 h 1570046"/>
                <a:gd name="connsiteX3-457" fmla="*/ 2369911 w 2371726"/>
                <a:gd name="connsiteY3-458" fmla="*/ 156078 h 1570046"/>
                <a:gd name="connsiteX4-459" fmla="*/ 2371726 w 2371726"/>
                <a:gd name="connsiteY4-460" fmla="*/ 1290645 h 1570046"/>
                <a:gd name="connsiteX5-461" fmla="*/ 2341336 w 2371726"/>
                <a:gd name="connsiteY5-462" fmla="*/ 1464768 h 1570046"/>
                <a:gd name="connsiteX6-463" fmla="*/ 2213833 w 2371726"/>
                <a:gd name="connsiteY6-464" fmla="*/ 1570046 h 1570046"/>
                <a:gd name="connsiteX7-465" fmla="*/ 219578 w 2371726"/>
                <a:gd name="connsiteY7-466" fmla="*/ 1570046 h 1570046"/>
                <a:gd name="connsiteX8-467" fmla="*/ 63500 w 2371726"/>
                <a:gd name="connsiteY8-468" fmla="*/ 1413968 h 1570046"/>
                <a:gd name="connsiteX9-469" fmla="*/ 66676 w 2371726"/>
                <a:gd name="connsiteY9-470" fmla="*/ 268295 h 1570046"/>
                <a:gd name="connsiteX10-471" fmla="*/ 0 w 2371726"/>
                <a:gd name="connsiteY10-472" fmla="*/ 168778 h 1570046"/>
                <a:gd name="connsiteX0-473" fmla="*/ 0 w 2365376"/>
                <a:gd name="connsiteY0-474" fmla="*/ 178303 h 1570046"/>
                <a:gd name="connsiteX1-475" fmla="*/ 213228 w 2365376"/>
                <a:gd name="connsiteY1-476" fmla="*/ 0 h 1570046"/>
                <a:gd name="connsiteX2-477" fmla="*/ 2207483 w 2365376"/>
                <a:gd name="connsiteY2-478" fmla="*/ 0 h 1570046"/>
                <a:gd name="connsiteX3-479" fmla="*/ 2363561 w 2365376"/>
                <a:gd name="connsiteY3-480" fmla="*/ 156078 h 1570046"/>
                <a:gd name="connsiteX4-481" fmla="*/ 2365376 w 2365376"/>
                <a:gd name="connsiteY4-482" fmla="*/ 1290645 h 1570046"/>
                <a:gd name="connsiteX5-483" fmla="*/ 2334986 w 2365376"/>
                <a:gd name="connsiteY5-484" fmla="*/ 1464768 h 1570046"/>
                <a:gd name="connsiteX6-485" fmla="*/ 2207483 w 2365376"/>
                <a:gd name="connsiteY6-486" fmla="*/ 1570046 h 1570046"/>
                <a:gd name="connsiteX7-487" fmla="*/ 213228 w 2365376"/>
                <a:gd name="connsiteY7-488" fmla="*/ 1570046 h 1570046"/>
                <a:gd name="connsiteX8-489" fmla="*/ 57150 w 2365376"/>
                <a:gd name="connsiteY8-490" fmla="*/ 1413968 h 1570046"/>
                <a:gd name="connsiteX9-491" fmla="*/ 60326 w 2365376"/>
                <a:gd name="connsiteY9-492" fmla="*/ 268295 h 1570046"/>
                <a:gd name="connsiteX10-493" fmla="*/ 0 w 2365376"/>
                <a:gd name="connsiteY10-494" fmla="*/ 178303 h 1570046"/>
                <a:gd name="connsiteX0-495" fmla="*/ 0 w 2374901"/>
                <a:gd name="connsiteY0-496" fmla="*/ 178303 h 1570046"/>
                <a:gd name="connsiteX1-497" fmla="*/ 222753 w 2374901"/>
                <a:gd name="connsiteY1-498" fmla="*/ 0 h 1570046"/>
                <a:gd name="connsiteX2-499" fmla="*/ 2217008 w 2374901"/>
                <a:gd name="connsiteY2-500" fmla="*/ 0 h 1570046"/>
                <a:gd name="connsiteX3-501" fmla="*/ 2373086 w 2374901"/>
                <a:gd name="connsiteY3-502" fmla="*/ 156078 h 1570046"/>
                <a:gd name="connsiteX4-503" fmla="*/ 2374901 w 2374901"/>
                <a:gd name="connsiteY4-504" fmla="*/ 1290645 h 1570046"/>
                <a:gd name="connsiteX5-505" fmla="*/ 2344511 w 2374901"/>
                <a:gd name="connsiteY5-506" fmla="*/ 1464768 h 1570046"/>
                <a:gd name="connsiteX6-507" fmla="*/ 2217008 w 2374901"/>
                <a:gd name="connsiteY6-508" fmla="*/ 1570046 h 1570046"/>
                <a:gd name="connsiteX7-509" fmla="*/ 222753 w 2374901"/>
                <a:gd name="connsiteY7-510" fmla="*/ 1570046 h 1570046"/>
                <a:gd name="connsiteX8-511" fmla="*/ 66675 w 2374901"/>
                <a:gd name="connsiteY8-512" fmla="*/ 1413968 h 1570046"/>
                <a:gd name="connsiteX9-513" fmla="*/ 69851 w 2374901"/>
                <a:gd name="connsiteY9-514" fmla="*/ 268295 h 1570046"/>
                <a:gd name="connsiteX10-515" fmla="*/ 0 w 2374901"/>
                <a:gd name="connsiteY10-516" fmla="*/ 178303 h 1570046"/>
                <a:gd name="connsiteX0-517" fmla="*/ 0 w 2387601"/>
                <a:gd name="connsiteY0-518" fmla="*/ 181478 h 1570046"/>
                <a:gd name="connsiteX1-519" fmla="*/ 235453 w 2387601"/>
                <a:gd name="connsiteY1-520" fmla="*/ 0 h 1570046"/>
                <a:gd name="connsiteX2-521" fmla="*/ 2229708 w 2387601"/>
                <a:gd name="connsiteY2-522" fmla="*/ 0 h 1570046"/>
                <a:gd name="connsiteX3-523" fmla="*/ 2385786 w 2387601"/>
                <a:gd name="connsiteY3-524" fmla="*/ 156078 h 1570046"/>
                <a:gd name="connsiteX4-525" fmla="*/ 2387601 w 2387601"/>
                <a:gd name="connsiteY4-526" fmla="*/ 1290645 h 1570046"/>
                <a:gd name="connsiteX5-527" fmla="*/ 2357211 w 2387601"/>
                <a:gd name="connsiteY5-528" fmla="*/ 1464768 h 1570046"/>
                <a:gd name="connsiteX6-529" fmla="*/ 2229708 w 2387601"/>
                <a:gd name="connsiteY6-530" fmla="*/ 1570046 h 1570046"/>
                <a:gd name="connsiteX7-531" fmla="*/ 235453 w 2387601"/>
                <a:gd name="connsiteY7-532" fmla="*/ 1570046 h 1570046"/>
                <a:gd name="connsiteX8-533" fmla="*/ 79375 w 2387601"/>
                <a:gd name="connsiteY8-534" fmla="*/ 1413968 h 1570046"/>
                <a:gd name="connsiteX9-535" fmla="*/ 82551 w 2387601"/>
                <a:gd name="connsiteY9-536" fmla="*/ 268295 h 1570046"/>
                <a:gd name="connsiteX10-537" fmla="*/ 0 w 2387601"/>
                <a:gd name="connsiteY10-538" fmla="*/ 181478 h 15700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339" y="connsiteY10-340"/>
                </a:cxn>
              </a:cxnLst>
              <a:rect l="l" t="t" r="r" b="b"/>
              <a:pathLst>
                <a:path w="2387601" h="1570046">
                  <a:moveTo>
                    <a:pt x="0" y="181478"/>
                  </a:moveTo>
                  <a:cubicBezTo>
                    <a:pt x="0" y="95279"/>
                    <a:pt x="149254" y="0"/>
                    <a:pt x="235453" y="0"/>
                  </a:cubicBezTo>
                  <a:lnTo>
                    <a:pt x="2229708" y="0"/>
                  </a:lnTo>
                  <a:cubicBezTo>
                    <a:pt x="2315907" y="0"/>
                    <a:pt x="2385786" y="69879"/>
                    <a:pt x="2385786" y="156078"/>
                  </a:cubicBezTo>
                  <a:lnTo>
                    <a:pt x="2387601" y="1290645"/>
                  </a:lnTo>
                  <a:cubicBezTo>
                    <a:pt x="2380646" y="1333869"/>
                    <a:pt x="2393224" y="1370817"/>
                    <a:pt x="2357211" y="1464768"/>
                  </a:cubicBezTo>
                  <a:cubicBezTo>
                    <a:pt x="2328346" y="1540072"/>
                    <a:pt x="2315907" y="1570046"/>
                    <a:pt x="2229708" y="1570046"/>
                  </a:cubicBezTo>
                  <a:lnTo>
                    <a:pt x="235453" y="1570046"/>
                  </a:lnTo>
                  <a:cubicBezTo>
                    <a:pt x="149254" y="1570046"/>
                    <a:pt x="79375" y="1500167"/>
                    <a:pt x="79375" y="1413968"/>
                  </a:cubicBezTo>
                  <a:cubicBezTo>
                    <a:pt x="80434" y="1032077"/>
                    <a:pt x="81492" y="650186"/>
                    <a:pt x="82551" y="268295"/>
                  </a:cubicBezTo>
                  <a:cubicBezTo>
                    <a:pt x="81492" y="230889"/>
                    <a:pt x="1059" y="218884"/>
                    <a:pt x="0" y="181478"/>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rot="10800000">
              <a:off x="4918304" y="4506371"/>
              <a:ext cx="2353812" cy="1555033"/>
              <a:chOff x="4918304" y="4228409"/>
              <a:chExt cx="2353812" cy="1555033"/>
            </a:xfrm>
          </p:grpSpPr>
          <p:sp>
            <p:nvSpPr>
              <p:cNvPr id="2" name="矩形: 圆角 1"/>
              <p:cNvSpPr/>
              <p:nvPr/>
            </p:nvSpPr>
            <p:spPr>
              <a:xfrm>
                <a:off x="4918304" y="4228409"/>
                <a:ext cx="2353812" cy="1555033"/>
              </a:xfrm>
              <a:prstGeom prst="roundRect">
                <a:avLst>
                  <a:gd name="adj" fmla="val 99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4"/>
              <p:cNvSpPr/>
              <p:nvPr/>
            </p:nvSpPr>
            <p:spPr>
              <a:xfrm>
                <a:off x="5540374" y="4228410"/>
                <a:ext cx="1731741" cy="1552990"/>
              </a:xfrm>
              <a:custGeom>
                <a:avLst/>
                <a:gdLst>
                  <a:gd name="connsiteX0" fmla="*/ 0 w 2151246"/>
                  <a:gd name="connsiteY0" fmla="*/ 133443 h 1342348"/>
                  <a:gd name="connsiteX1" fmla="*/ 133443 w 2151246"/>
                  <a:gd name="connsiteY1" fmla="*/ 0 h 1342348"/>
                  <a:gd name="connsiteX2" fmla="*/ 2017803 w 2151246"/>
                  <a:gd name="connsiteY2" fmla="*/ 0 h 1342348"/>
                  <a:gd name="connsiteX3" fmla="*/ 2151246 w 2151246"/>
                  <a:gd name="connsiteY3" fmla="*/ 133443 h 1342348"/>
                  <a:gd name="connsiteX4" fmla="*/ 2151246 w 2151246"/>
                  <a:gd name="connsiteY4" fmla="*/ 1208905 h 1342348"/>
                  <a:gd name="connsiteX5" fmla="*/ 2017803 w 2151246"/>
                  <a:gd name="connsiteY5" fmla="*/ 1342348 h 1342348"/>
                  <a:gd name="connsiteX6" fmla="*/ 133443 w 2151246"/>
                  <a:gd name="connsiteY6" fmla="*/ 1342348 h 1342348"/>
                  <a:gd name="connsiteX7" fmla="*/ 0 w 2151246"/>
                  <a:gd name="connsiteY7" fmla="*/ 1208905 h 1342348"/>
                  <a:gd name="connsiteX8" fmla="*/ 0 w 2151246"/>
                  <a:gd name="connsiteY8" fmla="*/ 133443 h 1342348"/>
                  <a:gd name="connsiteX0-1" fmla="*/ 0 w 2151246"/>
                  <a:gd name="connsiteY0-2" fmla="*/ 137494 h 1346399"/>
                  <a:gd name="connsiteX1-3" fmla="*/ 133443 w 2151246"/>
                  <a:gd name="connsiteY1-4" fmla="*/ 4051 h 1346399"/>
                  <a:gd name="connsiteX2-5" fmla="*/ 1438363 w 2151246"/>
                  <a:gd name="connsiteY2-6" fmla="*/ 0 h 1346399"/>
                  <a:gd name="connsiteX3-7" fmla="*/ 2017803 w 2151246"/>
                  <a:gd name="connsiteY3-8" fmla="*/ 4051 h 1346399"/>
                  <a:gd name="connsiteX4-9" fmla="*/ 2151246 w 2151246"/>
                  <a:gd name="connsiteY4-10" fmla="*/ 137494 h 1346399"/>
                  <a:gd name="connsiteX5-11" fmla="*/ 2151246 w 2151246"/>
                  <a:gd name="connsiteY5-12" fmla="*/ 1212956 h 1346399"/>
                  <a:gd name="connsiteX6-13" fmla="*/ 2017803 w 2151246"/>
                  <a:gd name="connsiteY6-14" fmla="*/ 1346399 h 1346399"/>
                  <a:gd name="connsiteX7-15" fmla="*/ 133443 w 2151246"/>
                  <a:gd name="connsiteY7-16" fmla="*/ 1346399 h 1346399"/>
                  <a:gd name="connsiteX8-17" fmla="*/ 0 w 2151246"/>
                  <a:gd name="connsiteY8-18" fmla="*/ 1212956 h 1346399"/>
                  <a:gd name="connsiteX9" fmla="*/ 0 w 2151246"/>
                  <a:gd name="connsiteY9" fmla="*/ 137494 h 1346399"/>
                  <a:gd name="connsiteX0-19" fmla="*/ 0 w 2151246"/>
                  <a:gd name="connsiteY0-20" fmla="*/ 137494 h 1346399"/>
                  <a:gd name="connsiteX1-21" fmla="*/ 133443 w 2151246"/>
                  <a:gd name="connsiteY1-22" fmla="*/ 4051 h 1346399"/>
                  <a:gd name="connsiteX2-23" fmla="*/ 1438363 w 2151246"/>
                  <a:gd name="connsiteY2-24" fmla="*/ 0 h 1346399"/>
                  <a:gd name="connsiteX3-25" fmla="*/ 2017803 w 2151246"/>
                  <a:gd name="connsiteY3-26" fmla="*/ 4051 h 1346399"/>
                  <a:gd name="connsiteX4-27" fmla="*/ 2151246 w 2151246"/>
                  <a:gd name="connsiteY4-28" fmla="*/ 137494 h 1346399"/>
                  <a:gd name="connsiteX5-29" fmla="*/ 2151246 w 2151246"/>
                  <a:gd name="connsiteY5-30" fmla="*/ 1212956 h 1346399"/>
                  <a:gd name="connsiteX6-31" fmla="*/ 2017803 w 2151246"/>
                  <a:gd name="connsiteY6-32" fmla="*/ 1346399 h 1346399"/>
                  <a:gd name="connsiteX7-33" fmla="*/ 590638 w 2151246"/>
                  <a:gd name="connsiteY7-34" fmla="*/ 1343026 h 1346399"/>
                  <a:gd name="connsiteX8-35" fmla="*/ 133443 w 2151246"/>
                  <a:gd name="connsiteY8-36" fmla="*/ 1346399 h 1346399"/>
                  <a:gd name="connsiteX9-37" fmla="*/ 0 w 2151246"/>
                  <a:gd name="connsiteY9-38" fmla="*/ 1212956 h 1346399"/>
                  <a:gd name="connsiteX10" fmla="*/ 0 w 2151246"/>
                  <a:gd name="connsiteY10" fmla="*/ 137494 h 1346399"/>
                  <a:gd name="connsiteX0-39" fmla="*/ 0 w 2151246"/>
                  <a:gd name="connsiteY0-40" fmla="*/ 137736 h 1346641"/>
                  <a:gd name="connsiteX1-41" fmla="*/ 1438363 w 2151246"/>
                  <a:gd name="connsiteY1-42" fmla="*/ 242 h 1346641"/>
                  <a:gd name="connsiteX2-43" fmla="*/ 2017803 w 2151246"/>
                  <a:gd name="connsiteY2-44" fmla="*/ 4293 h 1346641"/>
                  <a:gd name="connsiteX3-45" fmla="*/ 2151246 w 2151246"/>
                  <a:gd name="connsiteY3-46" fmla="*/ 137736 h 1346641"/>
                  <a:gd name="connsiteX4-47" fmla="*/ 2151246 w 2151246"/>
                  <a:gd name="connsiteY4-48" fmla="*/ 1213198 h 1346641"/>
                  <a:gd name="connsiteX5-49" fmla="*/ 2017803 w 2151246"/>
                  <a:gd name="connsiteY5-50" fmla="*/ 1346641 h 1346641"/>
                  <a:gd name="connsiteX6-51" fmla="*/ 590638 w 2151246"/>
                  <a:gd name="connsiteY6-52" fmla="*/ 1343268 h 1346641"/>
                  <a:gd name="connsiteX7-53" fmla="*/ 133443 w 2151246"/>
                  <a:gd name="connsiteY7-54" fmla="*/ 1346641 h 1346641"/>
                  <a:gd name="connsiteX8-55" fmla="*/ 0 w 2151246"/>
                  <a:gd name="connsiteY8-56" fmla="*/ 1213198 h 1346641"/>
                  <a:gd name="connsiteX9-57" fmla="*/ 0 w 2151246"/>
                  <a:gd name="connsiteY9-58" fmla="*/ 137736 h 1346641"/>
                  <a:gd name="connsiteX0-59" fmla="*/ 0 w 2151246"/>
                  <a:gd name="connsiteY0-60" fmla="*/ 1212956 h 1346399"/>
                  <a:gd name="connsiteX1-61" fmla="*/ 1438363 w 2151246"/>
                  <a:gd name="connsiteY1-62" fmla="*/ 0 h 1346399"/>
                  <a:gd name="connsiteX2-63" fmla="*/ 2017803 w 2151246"/>
                  <a:gd name="connsiteY2-64" fmla="*/ 4051 h 1346399"/>
                  <a:gd name="connsiteX3-65" fmla="*/ 2151246 w 2151246"/>
                  <a:gd name="connsiteY3-66" fmla="*/ 137494 h 1346399"/>
                  <a:gd name="connsiteX4-67" fmla="*/ 2151246 w 2151246"/>
                  <a:gd name="connsiteY4-68" fmla="*/ 1212956 h 1346399"/>
                  <a:gd name="connsiteX5-69" fmla="*/ 2017803 w 2151246"/>
                  <a:gd name="connsiteY5-70" fmla="*/ 1346399 h 1346399"/>
                  <a:gd name="connsiteX6-71" fmla="*/ 590638 w 2151246"/>
                  <a:gd name="connsiteY6-72" fmla="*/ 1343026 h 1346399"/>
                  <a:gd name="connsiteX7-73" fmla="*/ 133443 w 2151246"/>
                  <a:gd name="connsiteY7-74" fmla="*/ 1346399 h 1346399"/>
                  <a:gd name="connsiteX8-75" fmla="*/ 0 w 2151246"/>
                  <a:gd name="connsiteY8-76" fmla="*/ 1212956 h 1346399"/>
                  <a:gd name="connsiteX0-77" fmla="*/ 0 w 2017803"/>
                  <a:gd name="connsiteY0-78" fmla="*/ 1346399 h 1346399"/>
                  <a:gd name="connsiteX1-79" fmla="*/ 1304920 w 2017803"/>
                  <a:gd name="connsiteY1-80" fmla="*/ 0 h 1346399"/>
                  <a:gd name="connsiteX2-81" fmla="*/ 1884360 w 2017803"/>
                  <a:gd name="connsiteY2-82" fmla="*/ 4051 h 1346399"/>
                  <a:gd name="connsiteX3-83" fmla="*/ 2017803 w 2017803"/>
                  <a:gd name="connsiteY3-84" fmla="*/ 137494 h 1346399"/>
                  <a:gd name="connsiteX4-85" fmla="*/ 2017803 w 2017803"/>
                  <a:gd name="connsiteY4-86" fmla="*/ 1212956 h 1346399"/>
                  <a:gd name="connsiteX5-87" fmla="*/ 1884360 w 2017803"/>
                  <a:gd name="connsiteY5-88" fmla="*/ 1346399 h 1346399"/>
                  <a:gd name="connsiteX6-89" fmla="*/ 457195 w 2017803"/>
                  <a:gd name="connsiteY6-90" fmla="*/ 1343026 h 1346399"/>
                  <a:gd name="connsiteX7-91" fmla="*/ 0 w 2017803"/>
                  <a:gd name="connsiteY7-92" fmla="*/ 1346399 h 1346399"/>
                  <a:gd name="connsiteX0-93" fmla="*/ 0 w 1560608"/>
                  <a:gd name="connsiteY0-94" fmla="*/ 1343026 h 1346399"/>
                  <a:gd name="connsiteX1-95" fmla="*/ 847725 w 1560608"/>
                  <a:gd name="connsiteY1-96" fmla="*/ 0 h 1346399"/>
                  <a:gd name="connsiteX2-97" fmla="*/ 1427165 w 1560608"/>
                  <a:gd name="connsiteY2-98" fmla="*/ 4051 h 1346399"/>
                  <a:gd name="connsiteX3-99" fmla="*/ 1560608 w 1560608"/>
                  <a:gd name="connsiteY3-100" fmla="*/ 137494 h 1346399"/>
                  <a:gd name="connsiteX4-101" fmla="*/ 1560608 w 1560608"/>
                  <a:gd name="connsiteY4-102" fmla="*/ 1212956 h 1346399"/>
                  <a:gd name="connsiteX5-103" fmla="*/ 1427165 w 1560608"/>
                  <a:gd name="connsiteY5-104" fmla="*/ 1346399 h 1346399"/>
                  <a:gd name="connsiteX6-105" fmla="*/ 0 w 1560608"/>
                  <a:gd name="connsiteY6-106" fmla="*/ 1343026 h 1346399"/>
                  <a:gd name="connsiteX0-107" fmla="*/ 0 w 1560608"/>
                  <a:gd name="connsiteY0-108" fmla="*/ 1343026 h 1346399"/>
                  <a:gd name="connsiteX1-109" fmla="*/ 847725 w 1560608"/>
                  <a:gd name="connsiteY1-110" fmla="*/ 0 h 1346399"/>
                  <a:gd name="connsiteX2-111" fmla="*/ 1427165 w 1560608"/>
                  <a:gd name="connsiteY2-112" fmla="*/ 4051 h 1346399"/>
                  <a:gd name="connsiteX3-113" fmla="*/ 1560608 w 1560608"/>
                  <a:gd name="connsiteY3-114" fmla="*/ 137494 h 1346399"/>
                  <a:gd name="connsiteX4-115" fmla="*/ 1560608 w 1560608"/>
                  <a:gd name="connsiteY4-116" fmla="*/ 1212956 h 1346399"/>
                  <a:gd name="connsiteX5-117" fmla="*/ 1427165 w 1560608"/>
                  <a:gd name="connsiteY5-118" fmla="*/ 1346399 h 1346399"/>
                  <a:gd name="connsiteX6-119" fmla="*/ 0 w 1560608"/>
                  <a:gd name="connsiteY6-120" fmla="*/ 1343026 h 1346399"/>
                  <a:gd name="connsiteX0-121" fmla="*/ 0 w 1560608"/>
                  <a:gd name="connsiteY0-122" fmla="*/ 1338975 h 1342348"/>
                  <a:gd name="connsiteX1-123" fmla="*/ 845344 w 1560608"/>
                  <a:gd name="connsiteY1-124" fmla="*/ 703 h 1342348"/>
                  <a:gd name="connsiteX2-125" fmla="*/ 1427165 w 1560608"/>
                  <a:gd name="connsiteY2-126" fmla="*/ 0 h 1342348"/>
                  <a:gd name="connsiteX3-127" fmla="*/ 1560608 w 1560608"/>
                  <a:gd name="connsiteY3-128" fmla="*/ 133443 h 1342348"/>
                  <a:gd name="connsiteX4-129" fmla="*/ 1560608 w 1560608"/>
                  <a:gd name="connsiteY4-130" fmla="*/ 1208905 h 1342348"/>
                  <a:gd name="connsiteX5-131" fmla="*/ 1427165 w 1560608"/>
                  <a:gd name="connsiteY5-132" fmla="*/ 1342348 h 1342348"/>
                  <a:gd name="connsiteX6-133" fmla="*/ 0 w 1560608"/>
                  <a:gd name="connsiteY6-134" fmla="*/ 1338975 h 1342348"/>
                  <a:gd name="connsiteX0-135" fmla="*/ 0 w 1562989"/>
                  <a:gd name="connsiteY0-136" fmla="*/ 1338975 h 1342348"/>
                  <a:gd name="connsiteX1-137" fmla="*/ 847725 w 1562989"/>
                  <a:gd name="connsiteY1-138" fmla="*/ 703 h 1342348"/>
                  <a:gd name="connsiteX2-139" fmla="*/ 1429546 w 1562989"/>
                  <a:gd name="connsiteY2-140" fmla="*/ 0 h 1342348"/>
                  <a:gd name="connsiteX3-141" fmla="*/ 1562989 w 1562989"/>
                  <a:gd name="connsiteY3-142" fmla="*/ 133443 h 1342348"/>
                  <a:gd name="connsiteX4-143" fmla="*/ 1562989 w 1562989"/>
                  <a:gd name="connsiteY4-144" fmla="*/ 1208905 h 1342348"/>
                  <a:gd name="connsiteX5-145" fmla="*/ 1429546 w 1562989"/>
                  <a:gd name="connsiteY5-146" fmla="*/ 1342348 h 1342348"/>
                  <a:gd name="connsiteX6-147" fmla="*/ 0 w 1562989"/>
                  <a:gd name="connsiteY6-148" fmla="*/ 1338975 h 1342348"/>
                  <a:gd name="connsiteX0-149" fmla="*/ 0 w 1562989"/>
                  <a:gd name="connsiteY0-150" fmla="*/ 1343728 h 1343728"/>
                  <a:gd name="connsiteX1-151" fmla="*/ 847725 w 1562989"/>
                  <a:gd name="connsiteY1-152" fmla="*/ 703 h 1343728"/>
                  <a:gd name="connsiteX2-153" fmla="*/ 1429546 w 1562989"/>
                  <a:gd name="connsiteY2-154" fmla="*/ 0 h 1343728"/>
                  <a:gd name="connsiteX3-155" fmla="*/ 1562989 w 1562989"/>
                  <a:gd name="connsiteY3-156" fmla="*/ 133443 h 1343728"/>
                  <a:gd name="connsiteX4-157" fmla="*/ 1562989 w 1562989"/>
                  <a:gd name="connsiteY4-158" fmla="*/ 1208905 h 1343728"/>
                  <a:gd name="connsiteX5-159" fmla="*/ 1429546 w 1562989"/>
                  <a:gd name="connsiteY5-160" fmla="*/ 1342348 h 1343728"/>
                  <a:gd name="connsiteX6-161" fmla="*/ 0 w 1562989"/>
                  <a:gd name="connsiteY6-162" fmla="*/ 1343728 h 1343728"/>
                  <a:gd name="connsiteX0-163" fmla="*/ 0 w 1562989"/>
                  <a:gd name="connsiteY0-164" fmla="*/ 1345773 h 1345773"/>
                  <a:gd name="connsiteX1-165" fmla="*/ 899306 w 1562989"/>
                  <a:gd name="connsiteY1-166" fmla="*/ 0 h 1345773"/>
                  <a:gd name="connsiteX2-167" fmla="*/ 1429546 w 1562989"/>
                  <a:gd name="connsiteY2-168" fmla="*/ 2045 h 1345773"/>
                  <a:gd name="connsiteX3-169" fmla="*/ 1562989 w 1562989"/>
                  <a:gd name="connsiteY3-170" fmla="*/ 135488 h 1345773"/>
                  <a:gd name="connsiteX4-171" fmla="*/ 1562989 w 1562989"/>
                  <a:gd name="connsiteY4-172" fmla="*/ 1210950 h 1345773"/>
                  <a:gd name="connsiteX5-173" fmla="*/ 1429546 w 1562989"/>
                  <a:gd name="connsiteY5-174" fmla="*/ 1344393 h 1345773"/>
                  <a:gd name="connsiteX6-175" fmla="*/ 0 w 1562989"/>
                  <a:gd name="connsiteY6-176" fmla="*/ 1345773 h 1345773"/>
                  <a:gd name="connsiteX0-177" fmla="*/ 0 w 1562989"/>
                  <a:gd name="connsiteY0-178" fmla="*/ 1343728 h 1343728"/>
                  <a:gd name="connsiteX1-179" fmla="*/ 890709 w 1562989"/>
                  <a:gd name="connsiteY1-180" fmla="*/ 702 h 1343728"/>
                  <a:gd name="connsiteX2-181" fmla="*/ 1429546 w 1562989"/>
                  <a:gd name="connsiteY2-182" fmla="*/ 0 h 1343728"/>
                  <a:gd name="connsiteX3-183" fmla="*/ 1562989 w 1562989"/>
                  <a:gd name="connsiteY3-184" fmla="*/ 133443 h 1343728"/>
                  <a:gd name="connsiteX4-185" fmla="*/ 1562989 w 1562989"/>
                  <a:gd name="connsiteY4-186" fmla="*/ 1208905 h 1343728"/>
                  <a:gd name="connsiteX5-187" fmla="*/ 1429546 w 1562989"/>
                  <a:gd name="connsiteY5-188" fmla="*/ 1342348 h 1343728"/>
                  <a:gd name="connsiteX6-189" fmla="*/ 0 w 1562989"/>
                  <a:gd name="connsiteY6-190" fmla="*/ 1343728 h 13437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62989" h="1343728">
                    <a:moveTo>
                      <a:pt x="0" y="1343728"/>
                    </a:moveTo>
                    <a:lnTo>
                      <a:pt x="890709" y="702"/>
                    </a:lnTo>
                    <a:lnTo>
                      <a:pt x="1429546" y="0"/>
                    </a:lnTo>
                    <a:cubicBezTo>
                      <a:pt x="1503245" y="0"/>
                      <a:pt x="1562989" y="59744"/>
                      <a:pt x="1562989" y="133443"/>
                    </a:cubicBezTo>
                    <a:lnTo>
                      <a:pt x="1562989" y="1208905"/>
                    </a:lnTo>
                    <a:cubicBezTo>
                      <a:pt x="1562989" y="1282604"/>
                      <a:pt x="1503245" y="1342348"/>
                      <a:pt x="1429546" y="1342348"/>
                    </a:cubicBezTo>
                    <a:lnTo>
                      <a:pt x="0" y="1343728"/>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5019587" y="4334751"/>
                <a:ext cx="2151246" cy="1342348"/>
              </a:xfrm>
              <a:prstGeom prst="roundRect">
                <a:avLst>
                  <a:gd name="adj" fmla="val 9941"/>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5607844" y="4334751"/>
                <a:ext cx="1562989" cy="1342348"/>
              </a:xfrm>
              <a:custGeom>
                <a:avLst/>
                <a:gdLst>
                  <a:gd name="connsiteX0" fmla="*/ 0 w 2151246"/>
                  <a:gd name="connsiteY0" fmla="*/ 133443 h 1342348"/>
                  <a:gd name="connsiteX1" fmla="*/ 133443 w 2151246"/>
                  <a:gd name="connsiteY1" fmla="*/ 0 h 1342348"/>
                  <a:gd name="connsiteX2" fmla="*/ 2017803 w 2151246"/>
                  <a:gd name="connsiteY2" fmla="*/ 0 h 1342348"/>
                  <a:gd name="connsiteX3" fmla="*/ 2151246 w 2151246"/>
                  <a:gd name="connsiteY3" fmla="*/ 133443 h 1342348"/>
                  <a:gd name="connsiteX4" fmla="*/ 2151246 w 2151246"/>
                  <a:gd name="connsiteY4" fmla="*/ 1208905 h 1342348"/>
                  <a:gd name="connsiteX5" fmla="*/ 2017803 w 2151246"/>
                  <a:gd name="connsiteY5" fmla="*/ 1342348 h 1342348"/>
                  <a:gd name="connsiteX6" fmla="*/ 133443 w 2151246"/>
                  <a:gd name="connsiteY6" fmla="*/ 1342348 h 1342348"/>
                  <a:gd name="connsiteX7" fmla="*/ 0 w 2151246"/>
                  <a:gd name="connsiteY7" fmla="*/ 1208905 h 1342348"/>
                  <a:gd name="connsiteX8" fmla="*/ 0 w 2151246"/>
                  <a:gd name="connsiteY8" fmla="*/ 133443 h 1342348"/>
                  <a:gd name="connsiteX0-1" fmla="*/ 0 w 2151246"/>
                  <a:gd name="connsiteY0-2" fmla="*/ 137494 h 1346399"/>
                  <a:gd name="connsiteX1-3" fmla="*/ 133443 w 2151246"/>
                  <a:gd name="connsiteY1-4" fmla="*/ 4051 h 1346399"/>
                  <a:gd name="connsiteX2-5" fmla="*/ 1438363 w 2151246"/>
                  <a:gd name="connsiteY2-6" fmla="*/ 0 h 1346399"/>
                  <a:gd name="connsiteX3-7" fmla="*/ 2017803 w 2151246"/>
                  <a:gd name="connsiteY3-8" fmla="*/ 4051 h 1346399"/>
                  <a:gd name="connsiteX4-9" fmla="*/ 2151246 w 2151246"/>
                  <a:gd name="connsiteY4-10" fmla="*/ 137494 h 1346399"/>
                  <a:gd name="connsiteX5-11" fmla="*/ 2151246 w 2151246"/>
                  <a:gd name="connsiteY5-12" fmla="*/ 1212956 h 1346399"/>
                  <a:gd name="connsiteX6-13" fmla="*/ 2017803 w 2151246"/>
                  <a:gd name="connsiteY6-14" fmla="*/ 1346399 h 1346399"/>
                  <a:gd name="connsiteX7-15" fmla="*/ 133443 w 2151246"/>
                  <a:gd name="connsiteY7-16" fmla="*/ 1346399 h 1346399"/>
                  <a:gd name="connsiteX8-17" fmla="*/ 0 w 2151246"/>
                  <a:gd name="connsiteY8-18" fmla="*/ 1212956 h 1346399"/>
                  <a:gd name="connsiteX9" fmla="*/ 0 w 2151246"/>
                  <a:gd name="connsiteY9" fmla="*/ 137494 h 1346399"/>
                  <a:gd name="connsiteX0-19" fmla="*/ 0 w 2151246"/>
                  <a:gd name="connsiteY0-20" fmla="*/ 137494 h 1346399"/>
                  <a:gd name="connsiteX1-21" fmla="*/ 133443 w 2151246"/>
                  <a:gd name="connsiteY1-22" fmla="*/ 4051 h 1346399"/>
                  <a:gd name="connsiteX2-23" fmla="*/ 1438363 w 2151246"/>
                  <a:gd name="connsiteY2-24" fmla="*/ 0 h 1346399"/>
                  <a:gd name="connsiteX3-25" fmla="*/ 2017803 w 2151246"/>
                  <a:gd name="connsiteY3-26" fmla="*/ 4051 h 1346399"/>
                  <a:gd name="connsiteX4-27" fmla="*/ 2151246 w 2151246"/>
                  <a:gd name="connsiteY4-28" fmla="*/ 137494 h 1346399"/>
                  <a:gd name="connsiteX5-29" fmla="*/ 2151246 w 2151246"/>
                  <a:gd name="connsiteY5-30" fmla="*/ 1212956 h 1346399"/>
                  <a:gd name="connsiteX6-31" fmla="*/ 2017803 w 2151246"/>
                  <a:gd name="connsiteY6-32" fmla="*/ 1346399 h 1346399"/>
                  <a:gd name="connsiteX7-33" fmla="*/ 590638 w 2151246"/>
                  <a:gd name="connsiteY7-34" fmla="*/ 1343026 h 1346399"/>
                  <a:gd name="connsiteX8-35" fmla="*/ 133443 w 2151246"/>
                  <a:gd name="connsiteY8-36" fmla="*/ 1346399 h 1346399"/>
                  <a:gd name="connsiteX9-37" fmla="*/ 0 w 2151246"/>
                  <a:gd name="connsiteY9-38" fmla="*/ 1212956 h 1346399"/>
                  <a:gd name="connsiteX10" fmla="*/ 0 w 2151246"/>
                  <a:gd name="connsiteY10" fmla="*/ 137494 h 1346399"/>
                  <a:gd name="connsiteX0-39" fmla="*/ 0 w 2151246"/>
                  <a:gd name="connsiteY0-40" fmla="*/ 137736 h 1346641"/>
                  <a:gd name="connsiteX1-41" fmla="*/ 1438363 w 2151246"/>
                  <a:gd name="connsiteY1-42" fmla="*/ 242 h 1346641"/>
                  <a:gd name="connsiteX2-43" fmla="*/ 2017803 w 2151246"/>
                  <a:gd name="connsiteY2-44" fmla="*/ 4293 h 1346641"/>
                  <a:gd name="connsiteX3-45" fmla="*/ 2151246 w 2151246"/>
                  <a:gd name="connsiteY3-46" fmla="*/ 137736 h 1346641"/>
                  <a:gd name="connsiteX4-47" fmla="*/ 2151246 w 2151246"/>
                  <a:gd name="connsiteY4-48" fmla="*/ 1213198 h 1346641"/>
                  <a:gd name="connsiteX5-49" fmla="*/ 2017803 w 2151246"/>
                  <a:gd name="connsiteY5-50" fmla="*/ 1346641 h 1346641"/>
                  <a:gd name="connsiteX6-51" fmla="*/ 590638 w 2151246"/>
                  <a:gd name="connsiteY6-52" fmla="*/ 1343268 h 1346641"/>
                  <a:gd name="connsiteX7-53" fmla="*/ 133443 w 2151246"/>
                  <a:gd name="connsiteY7-54" fmla="*/ 1346641 h 1346641"/>
                  <a:gd name="connsiteX8-55" fmla="*/ 0 w 2151246"/>
                  <a:gd name="connsiteY8-56" fmla="*/ 1213198 h 1346641"/>
                  <a:gd name="connsiteX9-57" fmla="*/ 0 w 2151246"/>
                  <a:gd name="connsiteY9-58" fmla="*/ 137736 h 1346641"/>
                  <a:gd name="connsiteX0-59" fmla="*/ 0 w 2151246"/>
                  <a:gd name="connsiteY0-60" fmla="*/ 1212956 h 1346399"/>
                  <a:gd name="connsiteX1-61" fmla="*/ 1438363 w 2151246"/>
                  <a:gd name="connsiteY1-62" fmla="*/ 0 h 1346399"/>
                  <a:gd name="connsiteX2-63" fmla="*/ 2017803 w 2151246"/>
                  <a:gd name="connsiteY2-64" fmla="*/ 4051 h 1346399"/>
                  <a:gd name="connsiteX3-65" fmla="*/ 2151246 w 2151246"/>
                  <a:gd name="connsiteY3-66" fmla="*/ 137494 h 1346399"/>
                  <a:gd name="connsiteX4-67" fmla="*/ 2151246 w 2151246"/>
                  <a:gd name="connsiteY4-68" fmla="*/ 1212956 h 1346399"/>
                  <a:gd name="connsiteX5-69" fmla="*/ 2017803 w 2151246"/>
                  <a:gd name="connsiteY5-70" fmla="*/ 1346399 h 1346399"/>
                  <a:gd name="connsiteX6-71" fmla="*/ 590638 w 2151246"/>
                  <a:gd name="connsiteY6-72" fmla="*/ 1343026 h 1346399"/>
                  <a:gd name="connsiteX7-73" fmla="*/ 133443 w 2151246"/>
                  <a:gd name="connsiteY7-74" fmla="*/ 1346399 h 1346399"/>
                  <a:gd name="connsiteX8-75" fmla="*/ 0 w 2151246"/>
                  <a:gd name="connsiteY8-76" fmla="*/ 1212956 h 1346399"/>
                  <a:gd name="connsiteX0-77" fmla="*/ 0 w 2017803"/>
                  <a:gd name="connsiteY0-78" fmla="*/ 1346399 h 1346399"/>
                  <a:gd name="connsiteX1-79" fmla="*/ 1304920 w 2017803"/>
                  <a:gd name="connsiteY1-80" fmla="*/ 0 h 1346399"/>
                  <a:gd name="connsiteX2-81" fmla="*/ 1884360 w 2017803"/>
                  <a:gd name="connsiteY2-82" fmla="*/ 4051 h 1346399"/>
                  <a:gd name="connsiteX3-83" fmla="*/ 2017803 w 2017803"/>
                  <a:gd name="connsiteY3-84" fmla="*/ 137494 h 1346399"/>
                  <a:gd name="connsiteX4-85" fmla="*/ 2017803 w 2017803"/>
                  <a:gd name="connsiteY4-86" fmla="*/ 1212956 h 1346399"/>
                  <a:gd name="connsiteX5-87" fmla="*/ 1884360 w 2017803"/>
                  <a:gd name="connsiteY5-88" fmla="*/ 1346399 h 1346399"/>
                  <a:gd name="connsiteX6-89" fmla="*/ 457195 w 2017803"/>
                  <a:gd name="connsiteY6-90" fmla="*/ 1343026 h 1346399"/>
                  <a:gd name="connsiteX7-91" fmla="*/ 0 w 2017803"/>
                  <a:gd name="connsiteY7-92" fmla="*/ 1346399 h 1346399"/>
                  <a:gd name="connsiteX0-93" fmla="*/ 0 w 1560608"/>
                  <a:gd name="connsiteY0-94" fmla="*/ 1343026 h 1346399"/>
                  <a:gd name="connsiteX1-95" fmla="*/ 847725 w 1560608"/>
                  <a:gd name="connsiteY1-96" fmla="*/ 0 h 1346399"/>
                  <a:gd name="connsiteX2-97" fmla="*/ 1427165 w 1560608"/>
                  <a:gd name="connsiteY2-98" fmla="*/ 4051 h 1346399"/>
                  <a:gd name="connsiteX3-99" fmla="*/ 1560608 w 1560608"/>
                  <a:gd name="connsiteY3-100" fmla="*/ 137494 h 1346399"/>
                  <a:gd name="connsiteX4-101" fmla="*/ 1560608 w 1560608"/>
                  <a:gd name="connsiteY4-102" fmla="*/ 1212956 h 1346399"/>
                  <a:gd name="connsiteX5-103" fmla="*/ 1427165 w 1560608"/>
                  <a:gd name="connsiteY5-104" fmla="*/ 1346399 h 1346399"/>
                  <a:gd name="connsiteX6-105" fmla="*/ 0 w 1560608"/>
                  <a:gd name="connsiteY6-106" fmla="*/ 1343026 h 1346399"/>
                  <a:gd name="connsiteX0-107" fmla="*/ 0 w 1560608"/>
                  <a:gd name="connsiteY0-108" fmla="*/ 1343026 h 1346399"/>
                  <a:gd name="connsiteX1-109" fmla="*/ 847725 w 1560608"/>
                  <a:gd name="connsiteY1-110" fmla="*/ 0 h 1346399"/>
                  <a:gd name="connsiteX2-111" fmla="*/ 1427165 w 1560608"/>
                  <a:gd name="connsiteY2-112" fmla="*/ 4051 h 1346399"/>
                  <a:gd name="connsiteX3-113" fmla="*/ 1560608 w 1560608"/>
                  <a:gd name="connsiteY3-114" fmla="*/ 137494 h 1346399"/>
                  <a:gd name="connsiteX4-115" fmla="*/ 1560608 w 1560608"/>
                  <a:gd name="connsiteY4-116" fmla="*/ 1212956 h 1346399"/>
                  <a:gd name="connsiteX5-117" fmla="*/ 1427165 w 1560608"/>
                  <a:gd name="connsiteY5-118" fmla="*/ 1346399 h 1346399"/>
                  <a:gd name="connsiteX6-119" fmla="*/ 0 w 1560608"/>
                  <a:gd name="connsiteY6-120" fmla="*/ 1343026 h 1346399"/>
                  <a:gd name="connsiteX0-121" fmla="*/ 0 w 1560608"/>
                  <a:gd name="connsiteY0-122" fmla="*/ 1338975 h 1342348"/>
                  <a:gd name="connsiteX1-123" fmla="*/ 845344 w 1560608"/>
                  <a:gd name="connsiteY1-124" fmla="*/ 703 h 1342348"/>
                  <a:gd name="connsiteX2-125" fmla="*/ 1427165 w 1560608"/>
                  <a:gd name="connsiteY2-126" fmla="*/ 0 h 1342348"/>
                  <a:gd name="connsiteX3-127" fmla="*/ 1560608 w 1560608"/>
                  <a:gd name="connsiteY3-128" fmla="*/ 133443 h 1342348"/>
                  <a:gd name="connsiteX4-129" fmla="*/ 1560608 w 1560608"/>
                  <a:gd name="connsiteY4-130" fmla="*/ 1208905 h 1342348"/>
                  <a:gd name="connsiteX5-131" fmla="*/ 1427165 w 1560608"/>
                  <a:gd name="connsiteY5-132" fmla="*/ 1342348 h 1342348"/>
                  <a:gd name="connsiteX6-133" fmla="*/ 0 w 1560608"/>
                  <a:gd name="connsiteY6-134" fmla="*/ 1338975 h 1342348"/>
                  <a:gd name="connsiteX0-135" fmla="*/ 0 w 1562989"/>
                  <a:gd name="connsiteY0-136" fmla="*/ 1338975 h 1342348"/>
                  <a:gd name="connsiteX1-137" fmla="*/ 847725 w 1562989"/>
                  <a:gd name="connsiteY1-138" fmla="*/ 703 h 1342348"/>
                  <a:gd name="connsiteX2-139" fmla="*/ 1429546 w 1562989"/>
                  <a:gd name="connsiteY2-140" fmla="*/ 0 h 1342348"/>
                  <a:gd name="connsiteX3-141" fmla="*/ 1562989 w 1562989"/>
                  <a:gd name="connsiteY3-142" fmla="*/ 133443 h 1342348"/>
                  <a:gd name="connsiteX4-143" fmla="*/ 1562989 w 1562989"/>
                  <a:gd name="connsiteY4-144" fmla="*/ 1208905 h 1342348"/>
                  <a:gd name="connsiteX5-145" fmla="*/ 1429546 w 1562989"/>
                  <a:gd name="connsiteY5-146" fmla="*/ 1342348 h 1342348"/>
                  <a:gd name="connsiteX6-147" fmla="*/ 0 w 1562989"/>
                  <a:gd name="connsiteY6-148" fmla="*/ 1338975 h 1342348"/>
                  <a:gd name="connsiteX0-149" fmla="*/ 0 w 1562989"/>
                  <a:gd name="connsiteY0-150" fmla="*/ 1343728 h 1343728"/>
                  <a:gd name="connsiteX1-151" fmla="*/ 847725 w 1562989"/>
                  <a:gd name="connsiteY1-152" fmla="*/ 703 h 1343728"/>
                  <a:gd name="connsiteX2-153" fmla="*/ 1429546 w 1562989"/>
                  <a:gd name="connsiteY2-154" fmla="*/ 0 h 1343728"/>
                  <a:gd name="connsiteX3-155" fmla="*/ 1562989 w 1562989"/>
                  <a:gd name="connsiteY3-156" fmla="*/ 133443 h 1343728"/>
                  <a:gd name="connsiteX4-157" fmla="*/ 1562989 w 1562989"/>
                  <a:gd name="connsiteY4-158" fmla="*/ 1208905 h 1343728"/>
                  <a:gd name="connsiteX5-159" fmla="*/ 1429546 w 1562989"/>
                  <a:gd name="connsiteY5-160" fmla="*/ 1342348 h 1343728"/>
                  <a:gd name="connsiteX6-161" fmla="*/ 0 w 1562989"/>
                  <a:gd name="connsiteY6-162" fmla="*/ 1343728 h 13437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62989" h="1343728">
                    <a:moveTo>
                      <a:pt x="0" y="1343728"/>
                    </a:moveTo>
                    <a:lnTo>
                      <a:pt x="847725" y="703"/>
                    </a:lnTo>
                    <a:lnTo>
                      <a:pt x="1429546" y="0"/>
                    </a:lnTo>
                    <a:cubicBezTo>
                      <a:pt x="1503245" y="0"/>
                      <a:pt x="1562989" y="59744"/>
                      <a:pt x="1562989" y="133443"/>
                    </a:cubicBezTo>
                    <a:lnTo>
                      <a:pt x="1562989" y="1208905"/>
                    </a:lnTo>
                    <a:cubicBezTo>
                      <a:pt x="1562989" y="1282604"/>
                      <a:pt x="1503245" y="1342348"/>
                      <a:pt x="1429546" y="1342348"/>
                    </a:cubicBezTo>
                    <a:lnTo>
                      <a:pt x="0" y="1343728"/>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7180993" y="4964424"/>
                <a:ext cx="80962" cy="8096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48" name="任意多边形: 形状 47"/>
          <p:cNvSpPr/>
          <p:nvPr/>
        </p:nvSpPr>
        <p:spPr>
          <a:xfrm>
            <a:off x="3509473" y="2393601"/>
            <a:ext cx="5173055" cy="2977778"/>
          </a:xfrm>
          <a:custGeom>
            <a:avLst/>
            <a:gdLst>
              <a:gd name="connsiteX0" fmla="*/ 0 w 5173055"/>
              <a:gd name="connsiteY0" fmla="*/ 0 h 3041013"/>
              <a:gd name="connsiteX1" fmla="*/ 5173055 w 5173055"/>
              <a:gd name="connsiteY1" fmla="*/ 0 h 3041013"/>
              <a:gd name="connsiteX2" fmla="*/ 5173055 w 5173055"/>
              <a:gd name="connsiteY2" fmla="*/ 7019 h 3041013"/>
              <a:gd name="connsiteX3" fmla="*/ 5105785 w 5173055"/>
              <a:gd name="connsiteY3" fmla="*/ 26845 h 3041013"/>
              <a:gd name="connsiteX4" fmla="*/ 3560473 w 5173055"/>
              <a:gd name="connsiteY4" fmla="*/ 1140102 h 3041013"/>
              <a:gd name="connsiteX5" fmla="*/ 2585359 w 5173055"/>
              <a:gd name="connsiteY5" fmla="*/ 2953622 h 3041013"/>
              <a:gd name="connsiteX6" fmla="*/ 2577885 w 5173055"/>
              <a:gd name="connsiteY6" fmla="*/ 3041013 h 3041013"/>
              <a:gd name="connsiteX7" fmla="*/ 2563327 w 5173055"/>
              <a:gd name="connsiteY7" fmla="*/ 2897812 h 3041013"/>
              <a:gd name="connsiteX8" fmla="*/ 1603093 w 5173055"/>
              <a:gd name="connsiteY8" fmla="*/ 1140229 h 3041013"/>
              <a:gd name="connsiteX9" fmla="*/ 61430 w 5173055"/>
              <a:gd name="connsiteY9" fmla="*/ 21922 h 3041013"/>
              <a:gd name="connsiteX10" fmla="*/ 0 w 5173055"/>
              <a:gd name="connsiteY10" fmla="*/ 3598 h 304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3055" h="3041013">
                <a:moveTo>
                  <a:pt x="0" y="0"/>
                </a:moveTo>
                <a:lnTo>
                  <a:pt x="5173055" y="0"/>
                </a:lnTo>
                <a:lnTo>
                  <a:pt x="5173055" y="7019"/>
                </a:lnTo>
                <a:lnTo>
                  <a:pt x="5105785" y="26845"/>
                </a:lnTo>
                <a:cubicBezTo>
                  <a:pt x="4626626" y="190746"/>
                  <a:pt x="4061891" y="583221"/>
                  <a:pt x="3560473" y="1140102"/>
                </a:cubicBezTo>
                <a:cubicBezTo>
                  <a:pt x="3003343" y="1758858"/>
                  <a:pt x="2656241" y="2434141"/>
                  <a:pt x="2585359" y="2953622"/>
                </a:cubicBezTo>
                <a:lnTo>
                  <a:pt x="2577885" y="3041013"/>
                </a:lnTo>
                <a:lnTo>
                  <a:pt x="2563327" y="2897812"/>
                </a:lnTo>
                <a:cubicBezTo>
                  <a:pt x="2476924" y="2386566"/>
                  <a:pt x="2137381" y="1737533"/>
                  <a:pt x="1603093" y="1140229"/>
                </a:cubicBezTo>
                <a:cubicBezTo>
                  <a:pt x="1103499" y="581711"/>
                  <a:pt x="540051" y="187390"/>
                  <a:pt x="61430" y="21922"/>
                </a:cubicBezTo>
                <a:lnTo>
                  <a:pt x="0" y="3598"/>
                </a:lnTo>
                <a:close/>
              </a:path>
            </a:pathLst>
          </a:custGeom>
          <a:gradFill>
            <a:gsLst>
              <a:gs pos="1000">
                <a:srgbClr val="FFC000">
                  <a:alpha val="0"/>
                </a:srgbClr>
              </a:gs>
              <a:gs pos="100000">
                <a:srgbClr val="FFC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37631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4611075" y="694114"/>
            <a:ext cx="2954655" cy="646331"/>
          </a:xfrm>
          <a:prstGeom prst="rect">
            <a:avLst/>
          </a:prstGeom>
          <a:noFill/>
        </p:spPr>
        <p:txBody>
          <a:bodyPr wrap="none" rtlCol="0">
            <a:spAutoFit/>
          </a:bodyPr>
          <a:lstStyle/>
          <a:p>
            <a:r>
              <a:rPr lang="zh-CN" altLang="en-US" sz="3600" dirty="0">
                <a:latin typeface="方正姚体" panose="02010601030101010101" pitchFamily="2" charset="-122"/>
                <a:ea typeface="方正姚体" panose="02010601030101010101" pitchFamily="2" charset="-122"/>
              </a:rPr>
              <a:t>具体功能实现</a:t>
            </a:r>
          </a:p>
        </p:txBody>
      </p:sp>
      <p:sp>
        <p:nvSpPr>
          <p:cNvPr id="71" name="矩形 70"/>
          <p:cNvSpPr/>
          <p:nvPr/>
        </p:nvSpPr>
        <p:spPr>
          <a:xfrm>
            <a:off x="4194900" y="1509296"/>
            <a:ext cx="3802201" cy="369332"/>
          </a:xfrm>
          <a:prstGeom prst="rect">
            <a:avLst/>
          </a:prstGeom>
        </p:spPr>
        <p:txBody>
          <a:bodyPr wrap="square">
            <a:spAutoFit/>
          </a:bodyPr>
          <a:lstStyle/>
          <a:p>
            <a:pPr algn="ctr"/>
            <a:r>
              <a:rPr lang="en-US" altLang="zh-CN" dirty="0"/>
              <a:t>Functions</a:t>
            </a:r>
            <a:endParaRPr lang="zh-CN" altLang="en-US" dirty="0"/>
          </a:p>
        </p:txBody>
      </p:sp>
      <p:sp>
        <p:nvSpPr>
          <p:cNvPr id="25" name="Freeform 13"/>
          <p:cNvSpPr>
            <a:spLocks noEditPoints="1"/>
          </p:cNvSpPr>
          <p:nvPr/>
        </p:nvSpPr>
        <p:spPr bwMode="auto">
          <a:xfrm>
            <a:off x="4450839" y="2502568"/>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26" name="Freeform 5"/>
          <p:cNvSpPr/>
          <p:nvPr/>
        </p:nvSpPr>
        <p:spPr bwMode="auto">
          <a:xfrm>
            <a:off x="7191493" y="2500483"/>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pic>
        <p:nvPicPr>
          <p:cNvPr id="27" name="图形 26" descr="时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7988" y="3421406"/>
            <a:ext cx="480227" cy="480227"/>
          </a:xfrm>
          <a:prstGeom prst="rect">
            <a:avLst/>
          </a:prstGeom>
          <a:effectLst/>
        </p:spPr>
      </p:pic>
      <p:pic>
        <p:nvPicPr>
          <p:cNvPr id="28" name="图形 27" descr="风车"/>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9047" y="3459349"/>
            <a:ext cx="436821" cy="436821"/>
          </a:xfrm>
          <a:prstGeom prst="rect">
            <a:avLst/>
          </a:prstGeom>
          <a:effectLst/>
        </p:spPr>
      </p:pic>
      <p:pic>
        <p:nvPicPr>
          <p:cNvPr id="14" name="图形 13" descr="显示器"/>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210717">
            <a:off x="5844489" y="3450784"/>
            <a:ext cx="243295" cy="243295"/>
          </a:xfrm>
          <a:prstGeom prst="rect">
            <a:avLst/>
          </a:prstGeom>
        </p:spPr>
      </p:pic>
      <p:pic>
        <p:nvPicPr>
          <p:cNvPr id="18" name="图形 17" descr="游戏控制器"/>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866562">
            <a:off x="5577494" y="3100746"/>
            <a:ext cx="266995" cy="266995"/>
          </a:xfrm>
          <a:prstGeom prst="rect">
            <a:avLst/>
          </a:prstGeom>
        </p:spPr>
      </p:pic>
      <p:pic>
        <p:nvPicPr>
          <p:cNvPr id="21" name="图形 20" descr="照相机"/>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9595683">
            <a:off x="5875346" y="4260098"/>
            <a:ext cx="218016" cy="218016"/>
          </a:xfrm>
          <a:prstGeom prst="rect">
            <a:avLst/>
          </a:prstGeom>
        </p:spPr>
      </p:pic>
      <p:pic>
        <p:nvPicPr>
          <p:cNvPr id="24" name="图形 23" descr="语音"/>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62321">
            <a:off x="6182855" y="4110835"/>
            <a:ext cx="222382" cy="222382"/>
          </a:xfrm>
          <a:prstGeom prst="rect">
            <a:avLst/>
          </a:prstGeom>
        </p:spPr>
      </p:pic>
      <p:pic>
        <p:nvPicPr>
          <p:cNvPr id="31" name="图形 30" descr="地球亚洲-澳大利亚"/>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001910" y="4775656"/>
            <a:ext cx="164590" cy="164590"/>
          </a:xfrm>
          <a:prstGeom prst="rect">
            <a:avLst/>
          </a:prstGeom>
        </p:spPr>
      </p:pic>
      <p:pic>
        <p:nvPicPr>
          <p:cNvPr id="77" name="图形 76" descr="打字机"/>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6595217">
            <a:off x="6646080" y="2729013"/>
            <a:ext cx="242135" cy="242135"/>
          </a:xfrm>
          <a:prstGeom prst="rect">
            <a:avLst/>
          </a:prstGeom>
        </p:spPr>
      </p:pic>
      <p:pic>
        <p:nvPicPr>
          <p:cNvPr id="79" name="图形 78" descr="无线路由器"/>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283022">
            <a:off x="6278556" y="3104812"/>
            <a:ext cx="258863" cy="258863"/>
          </a:xfrm>
          <a:prstGeom prst="rect">
            <a:avLst/>
          </a:prstGeom>
        </p:spPr>
      </p:pic>
      <p:pic>
        <p:nvPicPr>
          <p:cNvPr id="81" name="图形 80" descr="投影仪屏幕"/>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19519016">
            <a:off x="5038906" y="3109249"/>
            <a:ext cx="249988" cy="249988"/>
          </a:xfrm>
          <a:prstGeom prst="rect">
            <a:avLst/>
          </a:prstGeom>
        </p:spPr>
      </p:pic>
      <p:pic>
        <p:nvPicPr>
          <p:cNvPr id="83" name="图形 82" descr="无线话筒"/>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7904081">
            <a:off x="6931074" y="3094530"/>
            <a:ext cx="279426" cy="279426"/>
          </a:xfrm>
          <a:prstGeom prst="rect">
            <a:avLst/>
          </a:prstGeom>
        </p:spPr>
      </p:pic>
      <p:pic>
        <p:nvPicPr>
          <p:cNvPr id="85" name="图形 84" descr="购物篮"/>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761012" y="3873424"/>
            <a:ext cx="255030" cy="255030"/>
          </a:xfrm>
          <a:prstGeom prst="rect">
            <a:avLst/>
          </a:prstGeom>
        </p:spPr>
      </p:pic>
      <p:pic>
        <p:nvPicPr>
          <p:cNvPr id="87" name="图形 86" descr="储钱罐"/>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1665458">
            <a:off x="6078891" y="4508490"/>
            <a:ext cx="199976" cy="199976"/>
          </a:xfrm>
          <a:prstGeom prst="rect">
            <a:avLst/>
          </a:prstGeom>
        </p:spPr>
      </p:pic>
      <p:pic>
        <p:nvPicPr>
          <p:cNvPr id="61" name="图形 60" descr="无线话筒"/>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19455740">
            <a:off x="6209827" y="3657861"/>
            <a:ext cx="235767" cy="235767"/>
          </a:xfrm>
          <a:prstGeom prst="rect">
            <a:avLst/>
          </a:prstGeom>
        </p:spPr>
      </p:pic>
      <p:pic>
        <p:nvPicPr>
          <p:cNvPr id="62" name="图形 61" descr="储钱罐"/>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10589270">
            <a:off x="5950766" y="2721926"/>
            <a:ext cx="256309" cy="256309"/>
          </a:xfrm>
          <a:prstGeom prst="rect">
            <a:avLst/>
          </a:prstGeom>
        </p:spPr>
      </p:pic>
      <p:pic>
        <p:nvPicPr>
          <p:cNvPr id="63" name="图形 62" descr="地球亚洲-澳大利亚"/>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88894" y="2734931"/>
            <a:ext cx="230299" cy="230299"/>
          </a:xfrm>
          <a:prstGeom prst="rect">
            <a:avLst/>
          </a:prstGeom>
        </p:spPr>
      </p:pic>
      <p:sp>
        <p:nvSpPr>
          <p:cNvPr id="88" name="椭圆 87"/>
          <p:cNvSpPr/>
          <p:nvPr/>
        </p:nvSpPr>
        <p:spPr>
          <a:xfrm>
            <a:off x="5097360" y="3421406"/>
            <a:ext cx="317500" cy="317500"/>
          </a:xfrm>
          <a:prstGeom prst="ellipse">
            <a:avLst/>
          </a:prstGeom>
          <a:noFill/>
          <a:ln w="76200">
            <a:solidFill>
              <a:srgbClr val="01A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1ACBF"/>
                </a:solidFill>
                <a:latin typeface="华文细黑" panose="02010600040101010101" pitchFamily="2" charset="-122"/>
                <a:ea typeface="华文细黑" panose="02010600040101010101" pitchFamily="2" charset="-122"/>
              </a:rPr>
              <a:t>3</a:t>
            </a:r>
            <a:endParaRPr lang="zh-CN" altLang="en-US" dirty="0">
              <a:solidFill>
                <a:srgbClr val="01ACBF"/>
              </a:solidFill>
              <a:latin typeface="华文细黑" panose="02010600040101010101" pitchFamily="2" charset="-122"/>
              <a:ea typeface="华文细黑" panose="02010600040101010101" pitchFamily="2" charset="-122"/>
            </a:endParaRPr>
          </a:p>
        </p:txBody>
      </p:sp>
      <p:sp>
        <p:nvSpPr>
          <p:cNvPr id="89" name="分点上标题"/>
          <p:cNvSpPr/>
          <p:nvPr/>
        </p:nvSpPr>
        <p:spPr>
          <a:xfrm>
            <a:off x="3618872" y="3370035"/>
            <a:ext cx="1238314" cy="400110"/>
          </a:xfrm>
          <a:prstGeom prst="rect">
            <a:avLst/>
          </a:prstGeom>
          <a:noFill/>
        </p:spPr>
        <p:txBody>
          <a:bodyPr wrap="square">
            <a:spAutoFit/>
          </a:bodyPr>
          <a:lstStyle/>
          <a:p>
            <a:r>
              <a:rPr lang="zh-CN" altLang="en-US" sz="2000" dirty="0">
                <a:solidFill>
                  <a:schemeClr val="tx1">
                    <a:lumMod val="95000"/>
                    <a:lumOff val="5000"/>
                  </a:schemeClr>
                </a:solidFill>
                <a:latin typeface="华文细黑" panose="02010600040101010101" pitchFamily="2" charset="-122"/>
                <a:ea typeface="华文细黑" panose="02010600040101010101" pitchFamily="2" charset="-122"/>
              </a:rPr>
              <a:t>修改密码</a:t>
            </a:r>
            <a:endPar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90" name="椭圆 89"/>
          <p:cNvSpPr/>
          <p:nvPr/>
        </p:nvSpPr>
        <p:spPr>
          <a:xfrm>
            <a:off x="4184645" y="2027842"/>
            <a:ext cx="317500" cy="317500"/>
          </a:xfrm>
          <a:prstGeom prst="ellipse">
            <a:avLst/>
          </a:prstGeom>
          <a:noFill/>
          <a:ln w="76200">
            <a:solidFill>
              <a:srgbClr val="AA7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AA78BE"/>
                </a:solidFill>
                <a:latin typeface="华文细黑" panose="02010600040101010101" pitchFamily="2" charset="-122"/>
                <a:ea typeface="华文细黑" panose="02010600040101010101" pitchFamily="2" charset="-122"/>
              </a:rPr>
              <a:t>1</a:t>
            </a:r>
            <a:endParaRPr lang="zh-CN" altLang="en-US" dirty="0">
              <a:solidFill>
                <a:srgbClr val="AA78BE"/>
              </a:solidFill>
              <a:latin typeface="华文细黑" panose="02010600040101010101" pitchFamily="2" charset="-122"/>
              <a:ea typeface="华文细黑" panose="02010600040101010101" pitchFamily="2" charset="-122"/>
            </a:endParaRPr>
          </a:p>
        </p:txBody>
      </p:sp>
      <p:sp>
        <p:nvSpPr>
          <p:cNvPr id="93" name="分点上标题"/>
          <p:cNvSpPr/>
          <p:nvPr/>
        </p:nvSpPr>
        <p:spPr>
          <a:xfrm>
            <a:off x="1947791" y="1998749"/>
            <a:ext cx="2145393" cy="400110"/>
          </a:xfrm>
          <a:prstGeom prst="rect">
            <a:avLst/>
          </a:prstGeom>
          <a:noFill/>
        </p:spPr>
        <p:txBody>
          <a:bodyPr wrap="square">
            <a:spAutoFit/>
          </a:bodyPr>
          <a:lstStyle/>
          <a:p>
            <a:pPr algn="r"/>
            <a:r>
              <a:rPr lang="zh-CN" altLang="en-US" sz="2000" dirty="0">
                <a:solidFill>
                  <a:schemeClr val="tx1">
                    <a:lumMod val="95000"/>
                    <a:lumOff val="5000"/>
                  </a:schemeClr>
                </a:solidFill>
                <a:latin typeface="华文细黑" panose="02010600040101010101" pitchFamily="2" charset="-122"/>
                <a:ea typeface="华文细黑" panose="02010600040101010101" pitchFamily="2" charset="-122"/>
              </a:rPr>
              <a:t>注册</a:t>
            </a:r>
            <a:endPar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94" name="椭圆 93"/>
          <p:cNvSpPr/>
          <p:nvPr/>
        </p:nvSpPr>
        <p:spPr>
          <a:xfrm>
            <a:off x="4587456" y="2751600"/>
            <a:ext cx="317500" cy="317500"/>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C000"/>
                </a:solidFill>
                <a:latin typeface="华文细黑" panose="02010600040101010101" pitchFamily="2" charset="-122"/>
                <a:ea typeface="华文细黑" panose="02010600040101010101" pitchFamily="2" charset="-122"/>
              </a:rPr>
              <a:t>2</a:t>
            </a:r>
            <a:endParaRPr lang="zh-CN" altLang="en-US" dirty="0">
              <a:solidFill>
                <a:srgbClr val="FFC000"/>
              </a:solidFill>
              <a:latin typeface="华文细黑" panose="02010600040101010101" pitchFamily="2" charset="-122"/>
              <a:ea typeface="华文细黑" panose="02010600040101010101" pitchFamily="2" charset="-122"/>
            </a:endParaRPr>
          </a:p>
        </p:txBody>
      </p:sp>
      <p:sp>
        <p:nvSpPr>
          <p:cNvPr id="96" name="分点上标题"/>
          <p:cNvSpPr/>
          <p:nvPr/>
        </p:nvSpPr>
        <p:spPr>
          <a:xfrm>
            <a:off x="2309140" y="2751600"/>
            <a:ext cx="2145393" cy="400110"/>
          </a:xfrm>
          <a:prstGeom prst="rect">
            <a:avLst/>
          </a:prstGeom>
          <a:noFill/>
        </p:spPr>
        <p:txBody>
          <a:bodyPr wrap="square">
            <a:spAutoFit/>
          </a:bodyPr>
          <a:lstStyle/>
          <a:p>
            <a:pPr algn="r"/>
            <a:r>
              <a:rPr lang="zh-CN" altLang="en-US" sz="2000" dirty="0">
                <a:solidFill>
                  <a:schemeClr val="tx1">
                    <a:lumMod val="95000"/>
                    <a:lumOff val="5000"/>
                  </a:schemeClr>
                </a:solidFill>
                <a:latin typeface="华文细黑" panose="02010600040101010101" pitchFamily="2" charset="-122"/>
                <a:ea typeface="华文细黑" panose="02010600040101010101" pitchFamily="2" charset="-122"/>
              </a:rPr>
              <a:t>登录</a:t>
            </a:r>
            <a:endPar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97" name="椭圆 96"/>
          <p:cNvSpPr/>
          <p:nvPr/>
        </p:nvSpPr>
        <p:spPr>
          <a:xfrm>
            <a:off x="5671810" y="4074531"/>
            <a:ext cx="317500" cy="317500"/>
          </a:xfrm>
          <a:prstGeom prst="ellipse">
            <a:avLst/>
          </a:prstGeom>
          <a:noFill/>
          <a:ln w="76200">
            <a:solidFill>
              <a:srgbClr val="E76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E76E66"/>
                </a:solidFill>
                <a:latin typeface="华文细黑" panose="02010600040101010101" pitchFamily="2" charset="-122"/>
                <a:ea typeface="华文细黑" panose="02010600040101010101" pitchFamily="2" charset="-122"/>
              </a:rPr>
              <a:t>4</a:t>
            </a:r>
            <a:endParaRPr lang="zh-CN" altLang="en-US" dirty="0">
              <a:solidFill>
                <a:srgbClr val="E76E66"/>
              </a:solidFill>
              <a:latin typeface="华文细黑" panose="02010600040101010101" pitchFamily="2" charset="-122"/>
              <a:ea typeface="华文细黑" panose="02010600040101010101" pitchFamily="2" charset="-122"/>
            </a:endParaRPr>
          </a:p>
        </p:txBody>
      </p:sp>
      <p:sp>
        <p:nvSpPr>
          <p:cNvPr id="98" name="分点上标题"/>
          <p:cNvSpPr/>
          <p:nvPr/>
        </p:nvSpPr>
        <p:spPr>
          <a:xfrm>
            <a:off x="3104876" y="4018601"/>
            <a:ext cx="2649973" cy="707886"/>
          </a:xfrm>
          <a:prstGeom prst="rect">
            <a:avLst/>
          </a:prstGeom>
          <a:noFill/>
        </p:spPr>
        <p:txBody>
          <a:bodyPr wrap="square">
            <a:spAutoFit/>
          </a:bodyPr>
          <a:lstStyle/>
          <a:p>
            <a:r>
              <a:rPr lang="zh-CN" altLang="en-US" sz="2000" dirty="0">
                <a:solidFill>
                  <a:schemeClr val="tx1">
                    <a:lumMod val="95000"/>
                    <a:lumOff val="5000"/>
                  </a:schemeClr>
                </a:solidFill>
                <a:latin typeface="华文细黑" panose="02010600040101010101" pitchFamily="2" charset="-122"/>
                <a:ea typeface="华文细黑" panose="02010600040101010101" pitchFamily="2" charset="-122"/>
              </a:rPr>
              <a:t>医生创建并管理病历信息</a:t>
            </a:r>
            <a:endPar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50" name="椭圆 49"/>
          <p:cNvSpPr/>
          <p:nvPr/>
        </p:nvSpPr>
        <p:spPr>
          <a:xfrm>
            <a:off x="6215014" y="4080193"/>
            <a:ext cx="317500" cy="317500"/>
          </a:xfrm>
          <a:prstGeom prst="ellipse">
            <a:avLst/>
          </a:prstGeom>
          <a:noFill/>
          <a:ln w="76200">
            <a:solidFill>
              <a:srgbClr val="AA7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AA78BE"/>
                </a:solidFill>
                <a:latin typeface="华文细黑" panose="02010600040101010101" pitchFamily="2" charset="-122"/>
                <a:ea typeface="华文细黑" panose="02010600040101010101" pitchFamily="2" charset="-122"/>
              </a:rPr>
              <a:t>5</a:t>
            </a:r>
            <a:endParaRPr lang="zh-CN" altLang="en-US" dirty="0">
              <a:solidFill>
                <a:srgbClr val="AA78BE"/>
              </a:solidFill>
              <a:latin typeface="华文细黑" panose="02010600040101010101" pitchFamily="2" charset="-122"/>
              <a:ea typeface="华文细黑" panose="02010600040101010101" pitchFamily="2" charset="-122"/>
            </a:endParaRPr>
          </a:p>
        </p:txBody>
      </p:sp>
      <p:sp>
        <p:nvSpPr>
          <p:cNvPr id="51" name="分点上标题"/>
          <p:cNvSpPr/>
          <p:nvPr/>
        </p:nvSpPr>
        <p:spPr>
          <a:xfrm>
            <a:off x="6482122" y="4038088"/>
            <a:ext cx="2397533" cy="707886"/>
          </a:xfrm>
          <a:prstGeom prst="rect">
            <a:avLst/>
          </a:prstGeom>
          <a:noFill/>
        </p:spPr>
        <p:txBody>
          <a:bodyPr wrap="square">
            <a:spAutoFit/>
          </a:bodyPr>
          <a:lstStyle/>
          <a:p>
            <a:pPr algn="r"/>
            <a:r>
              <a:rPr lang="zh-CN" altLang="en-US" sz="2000" dirty="0">
                <a:solidFill>
                  <a:schemeClr val="tx1">
                    <a:lumMod val="95000"/>
                    <a:lumOff val="5000"/>
                  </a:schemeClr>
                </a:solidFill>
                <a:latin typeface="华文细黑" panose="02010600040101010101" pitchFamily="2" charset="-122"/>
                <a:ea typeface="华文细黑" panose="02010600040101010101" pitchFamily="2" charset="-122"/>
              </a:rPr>
              <a:t>医生查看并管理预约</a:t>
            </a:r>
            <a:endParaRPr lang="en-US" altLang="zh-CN" sz="2000" dirty="0">
              <a:solidFill>
                <a:schemeClr val="tx1">
                  <a:lumMod val="95000"/>
                  <a:lumOff val="5000"/>
                </a:schemeClr>
              </a:solidFill>
              <a:latin typeface="华文细黑" panose="02010600040101010101" pitchFamily="2" charset="-122"/>
              <a:ea typeface="华文细黑" panose="02010600040101010101" pitchFamily="2" charset="-122"/>
            </a:endParaRPr>
          </a:p>
        </p:txBody>
      </p:sp>
      <p:sp>
        <p:nvSpPr>
          <p:cNvPr id="52" name="椭圆 51"/>
          <p:cNvSpPr/>
          <p:nvPr/>
        </p:nvSpPr>
        <p:spPr>
          <a:xfrm>
            <a:off x="6648881" y="3408463"/>
            <a:ext cx="317500" cy="317500"/>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C000"/>
                </a:solidFill>
                <a:latin typeface="华文细黑" panose="02010600040101010101" pitchFamily="2" charset="-122"/>
                <a:ea typeface="华文细黑" panose="02010600040101010101" pitchFamily="2" charset="-122"/>
              </a:rPr>
              <a:t>6</a:t>
            </a:r>
            <a:endParaRPr lang="zh-CN" altLang="en-US" dirty="0">
              <a:solidFill>
                <a:srgbClr val="FFC000"/>
              </a:solidFill>
              <a:latin typeface="华文细黑" panose="02010600040101010101" pitchFamily="2" charset="-122"/>
              <a:ea typeface="华文细黑" panose="02010600040101010101" pitchFamily="2" charset="-122"/>
            </a:endParaRPr>
          </a:p>
        </p:txBody>
      </p:sp>
      <p:sp>
        <p:nvSpPr>
          <p:cNvPr id="53" name="分点上标题"/>
          <p:cNvSpPr/>
          <p:nvPr/>
        </p:nvSpPr>
        <p:spPr>
          <a:xfrm>
            <a:off x="7118305" y="3381776"/>
            <a:ext cx="2605358" cy="707886"/>
          </a:xfrm>
          <a:prstGeom prst="rect">
            <a:avLst/>
          </a:prstGeom>
          <a:noFill/>
        </p:spPr>
        <p:txBody>
          <a:bodyPr wrap="square">
            <a:spAutoFit/>
          </a:bodyPr>
          <a:lstStyle/>
          <a:p>
            <a:pPr lvl="0"/>
            <a:r>
              <a:rPr lang="zh-CN" altLang="en-US" sz="2000" dirty="0"/>
              <a:t>患者管理或添加预约信息</a:t>
            </a:r>
          </a:p>
        </p:txBody>
      </p:sp>
      <p:sp>
        <p:nvSpPr>
          <p:cNvPr id="54" name="椭圆 53"/>
          <p:cNvSpPr/>
          <p:nvPr/>
        </p:nvSpPr>
        <p:spPr>
          <a:xfrm>
            <a:off x="7260915" y="2845079"/>
            <a:ext cx="317500" cy="317500"/>
          </a:xfrm>
          <a:prstGeom prst="ellipse">
            <a:avLst/>
          </a:prstGeom>
          <a:noFill/>
          <a:ln w="76200">
            <a:solidFill>
              <a:srgbClr val="01A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1ACBF"/>
                </a:solidFill>
                <a:latin typeface="华文细黑" panose="02010600040101010101" pitchFamily="2" charset="-122"/>
                <a:ea typeface="华文细黑" panose="02010600040101010101" pitchFamily="2" charset="-122"/>
              </a:rPr>
              <a:t>7</a:t>
            </a:r>
            <a:endParaRPr lang="zh-CN" altLang="en-US" dirty="0">
              <a:solidFill>
                <a:srgbClr val="01ACBF"/>
              </a:solidFill>
              <a:latin typeface="华文细黑" panose="02010600040101010101" pitchFamily="2" charset="-122"/>
              <a:ea typeface="华文细黑" panose="02010600040101010101" pitchFamily="2" charset="-122"/>
            </a:endParaRPr>
          </a:p>
        </p:txBody>
      </p:sp>
      <p:sp>
        <p:nvSpPr>
          <p:cNvPr id="55" name="分点上标题"/>
          <p:cNvSpPr/>
          <p:nvPr/>
        </p:nvSpPr>
        <p:spPr>
          <a:xfrm>
            <a:off x="7912510" y="2834133"/>
            <a:ext cx="2605358" cy="400110"/>
          </a:xfrm>
          <a:prstGeom prst="rect">
            <a:avLst/>
          </a:prstGeom>
          <a:noFill/>
        </p:spPr>
        <p:txBody>
          <a:bodyPr wrap="square">
            <a:spAutoFit/>
          </a:bodyPr>
          <a:lstStyle/>
          <a:p>
            <a:pPr lvl="0"/>
            <a:r>
              <a:rPr lang="zh-CN" altLang="en-US" sz="2000" dirty="0"/>
              <a:t>患者查看病历</a:t>
            </a:r>
          </a:p>
        </p:txBody>
      </p:sp>
      <p:sp>
        <p:nvSpPr>
          <p:cNvPr id="56" name="椭圆 55"/>
          <p:cNvSpPr/>
          <p:nvPr/>
        </p:nvSpPr>
        <p:spPr>
          <a:xfrm>
            <a:off x="7759573" y="2074427"/>
            <a:ext cx="317500" cy="317500"/>
          </a:xfrm>
          <a:prstGeom prst="ellipse">
            <a:avLst/>
          </a:prstGeom>
          <a:noFill/>
          <a:ln w="76200">
            <a:solidFill>
              <a:srgbClr val="E76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E76E66"/>
                </a:solidFill>
                <a:latin typeface="华文细黑" panose="02010600040101010101" pitchFamily="2" charset="-122"/>
                <a:ea typeface="华文细黑" panose="02010600040101010101" pitchFamily="2" charset="-122"/>
              </a:rPr>
              <a:t>8</a:t>
            </a:r>
            <a:endParaRPr lang="zh-CN" altLang="en-US" dirty="0">
              <a:solidFill>
                <a:srgbClr val="E76E66"/>
              </a:solidFill>
              <a:latin typeface="华文细黑" panose="02010600040101010101" pitchFamily="2" charset="-122"/>
              <a:ea typeface="华文细黑" panose="02010600040101010101" pitchFamily="2" charset="-122"/>
            </a:endParaRPr>
          </a:p>
        </p:txBody>
      </p:sp>
      <p:sp>
        <p:nvSpPr>
          <p:cNvPr id="59" name="分点上标题"/>
          <p:cNvSpPr/>
          <p:nvPr/>
        </p:nvSpPr>
        <p:spPr>
          <a:xfrm>
            <a:off x="8277778" y="2052211"/>
            <a:ext cx="2605358" cy="400110"/>
          </a:xfrm>
          <a:prstGeom prst="rect">
            <a:avLst/>
          </a:prstGeom>
          <a:noFill/>
        </p:spPr>
        <p:txBody>
          <a:bodyPr wrap="square">
            <a:spAutoFit/>
          </a:bodyPr>
          <a:lstStyle/>
          <a:p>
            <a:pPr lvl="0"/>
            <a:r>
              <a:rPr lang="zh-CN" altLang="en-US" sz="2000" dirty="0"/>
              <a:t>管理员管理医生信息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p:nvGrpSpPr>
        <p:grpSpPr>
          <a:xfrm>
            <a:off x="6440739" y="684489"/>
            <a:ext cx="5013325" cy="1292293"/>
            <a:chOff x="6818586" y="684489"/>
            <a:chExt cx="5013325" cy="1292293"/>
          </a:xfrm>
        </p:grpSpPr>
        <p:grpSp>
          <p:nvGrpSpPr>
            <p:cNvPr id="64"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8678551" y="684489"/>
              <a:ext cx="1107996" cy="646331"/>
            </a:xfrm>
            <a:prstGeom prst="rect">
              <a:avLst/>
            </a:prstGeom>
            <a:noFill/>
          </p:spPr>
          <p:txBody>
            <a:bodyPr wrap="none" rtlCol="0">
              <a:spAutoFit/>
            </a:bodyPr>
            <a:lstStyle/>
            <a:p>
              <a:r>
                <a:rPr lang="zh-CN" altLang="en-US" sz="3600" dirty="0">
                  <a:solidFill>
                    <a:schemeClr val="bg1"/>
                  </a:solidFill>
                  <a:latin typeface="方正姚体" panose="02010601030101010101" pitchFamily="2" charset="-122"/>
                  <a:ea typeface="方正姚体" panose="02010601030101010101" pitchFamily="2" charset="-122"/>
                </a:rPr>
                <a:t>注册</a:t>
              </a:r>
            </a:p>
          </p:txBody>
        </p:sp>
        <p:sp>
          <p:nvSpPr>
            <p:cNvPr id="71" name="矩形 70"/>
            <p:cNvSpPr/>
            <p:nvPr/>
          </p:nvSpPr>
          <p:spPr>
            <a:xfrm>
              <a:off x="6818586" y="1576672"/>
              <a:ext cx="5013325" cy="400110"/>
            </a:xfrm>
            <a:prstGeom prst="rect">
              <a:avLst/>
            </a:prstGeom>
          </p:spPr>
          <p:txBody>
            <a:bodyPr wrap="square">
              <a:spAutoFit/>
            </a:bodyPr>
            <a:lstStyle/>
            <a:p>
              <a:endParaRPr lang="zh-CN" altLang="en-US" sz="2000" dirty="0">
                <a:latin typeface="华文细黑" panose="02010600040101010101" pitchFamily="2" charset="-122"/>
                <a:ea typeface="华文细黑" panose="02010600040101010101" pitchFamily="2" charset="-122"/>
              </a:endParaRPr>
            </a:p>
          </p:txBody>
        </p:sp>
      </p:grpSp>
      <p:grpSp>
        <p:nvGrpSpPr>
          <p:cNvPr id="13" name="组合 12"/>
          <p:cNvGrpSpPr/>
          <p:nvPr/>
        </p:nvGrpSpPr>
        <p:grpSpPr>
          <a:xfrm rot="3600000">
            <a:off x="319080" y="1152575"/>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 name="组合 15"/>
          <p:cNvGrpSpPr/>
          <p:nvPr/>
        </p:nvGrpSpPr>
        <p:grpSpPr>
          <a:xfrm>
            <a:off x="-1032394" y="2146031"/>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9"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577066" y="2773653"/>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1</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6" name="图片 5">
            <a:extLst>
              <a:ext uri="{FF2B5EF4-FFF2-40B4-BE49-F238E27FC236}">
                <a16:creationId xmlns:a16="http://schemas.microsoft.com/office/drawing/2014/main" id="{20F72F71-F511-45CF-9D1F-289C0278789E}"/>
              </a:ext>
            </a:extLst>
          </p:cNvPr>
          <p:cNvPicPr>
            <a:picLocks noChangeAspect="1"/>
          </p:cNvPicPr>
          <p:nvPr/>
        </p:nvPicPr>
        <p:blipFill>
          <a:blip r:embed="rId8"/>
          <a:stretch>
            <a:fillRect/>
          </a:stretch>
        </p:blipFill>
        <p:spPr>
          <a:xfrm>
            <a:off x="5510823" y="1768465"/>
            <a:ext cx="6469018" cy="46101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440739" y="684489"/>
            <a:ext cx="5013325" cy="1292293"/>
            <a:chOff x="6818586" y="684489"/>
            <a:chExt cx="5013325" cy="1292293"/>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8678551" y="684489"/>
              <a:ext cx="1107996" cy="646331"/>
            </a:xfrm>
            <a:prstGeom prst="rect">
              <a:avLst/>
            </a:prstGeom>
            <a:noFill/>
          </p:spPr>
          <p:txBody>
            <a:bodyPr wrap="none" rtlCol="0">
              <a:spAutoFit/>
            </a:bodyPr>
            <a:lstStyle/>
            <a:p>
              <a:r>
                <a:rPr lang="zh-CN" altLang="en-US" sz="3600" dirty="0">
                  <a:solidFill>
                    <a:schemeClr val="bg1"/>
                  </a:solidFill>
                  <a:latin typeface="方正姚体" panose="02010601030101010101" pitchFamily="2" charset="-122"/>
                  <a:ea typeface="方正姚体" panose="02010601030101010101" pitchFamily="2" charset="-122"/>
                </a:rPr>
                <a:t>登录</a:t>
              </a:r>
            </a:p>
          </p:txBody>
        </p:sp>
        <p:sp>
          <p:nvSpPr>
            <p:cNvPr id="71" name="矩形 70"/>
            <p:cNvSpPr/>
            <p:nvPr/>
          </p:nvSpPr>
          <p:spPr>
            <a:xfrm>
              <a:off x="6818586" y="1576672"/>
              <a:ext cx="5013325" cy="400110"/>
            </a:xfrm>
            <a:prstGeom prst="rect">
              <a:avLst/>
            </a:prstGeom>
          </p:spPr>
          <p:txBody>
            <a:bodyPr wrap="square">
              <a:spAutoFit/>
            </a:bodyPr>
            <a:lstStyle/>
            <a:p>
              <a:endParaRPr lang="zh-CN" altLang="en-US" sz="2000" b="1" dirty="0">
                <a:latin typeface="华文细黑" panose="02010600040101010101" pitchFamily="2" charset="-122"/>
                <a:ea typeface="华文细黑" panose="02010600040101010101" pitchFamily="2" charset="-122"/>
              </a:endParaRPr>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2</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6" name="图片 15">
            <a:extLst>
              <a:ext uri="{FF2B5EF4-FFF2-40B4-BE49-F238E27FC236}">
                <a16:creationId xmlns:a16="http://schemas.microsoft.com/office/drawing/2014/main" id="{15435F97-8D35-4AEA-93DB-CD587DC1DD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2062" y="1915711"/>
            <a:ext cx="4738024" cy="44455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13"/>
          <p:cNvGrpSpPr/>
          <p:nvPr/>
        </p:nvGrpSpPr>
        <p:grpSpPr>
          <a:xfrm>
            <a:off x="6440739" y="674864"/>
            <a:ext cx="5013325" cy="1301918"/>
            <a:chOff x="6818586" y="674864"/>
            <a:chExt cx="5013325" cy="1301918"/>
          </a:xfrm>
        </p:grpSpPr>
        <p:grpSp>
          <p:nvGrpSpPr>
            <p:cNvPr id="5" name="组合 63"/>
            <p:cNvGrpSpPr/>
            <p:nvPr/>
          </p:nvGrpSpPr>
          <p:grpSpPr>
            <a:xfrm>
              <a:off x="6887364" y="686948"/>
              <a:ext cx="4665672" cy="755112"/>
              <a:chOff x="3543731" y="534548"/>
              <a:chExt cx="4665672" cy="755112"/>
            </a:xfrm>
            <a:effectLst>
              <a:outerShdw blurRad="228600" dist="38100" dir="5400000" algn="t" rotWithShape="0">
                <a:prstClr val="black">
                  <a:alpha val="40000"/>
                </a:prstClr>
              </a:outerShdw>
            </a:effectLst>
          </p:grpSpPr>
          <p:sp>
            <p:nvSpPr>
              <p:cNvPr id="65" name="任意多边形: 形状 64"/>
              <p:cNvSpPr/>
              <p:nvPr/>
            </p:nvSpPr>
            <p:spPr>
              <a:xfrm rot="10800000">
                <a:off x="3543731"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flipH="1">
                <a:off x="4178298" y="534548"/>
                <a:ext cx="168869" cy="755112"/>
              </a:xfrm>
              <a:custGeom>
                <a:avLst/>
                <a:gdLst>
                  <a:gd name="connsiteX0" fmla="*/ 168852 w 168852"/>
                  <a:gd name="connsiteY0" fmla="*/ 0 h 755109"/>
                  <a:gd name="connsiteX1" fmla="*/ 168796 w 168852"/>
                  <a:gd name="connsiteY1" fmla="*/ 666564 h 755109"/>
                  <a:gd name="connsiteX2" fmla="*/ 0 w 168852"/>
                  <a:gd name="connsiteY2" fmla="*/ 755109 h 755109"/>
                  <a:gd name="connsiteX3" fmla="*/ 56 w 168852"/>
                  <a:gd name="connsiteY3" fmla="*/ 88545 h 755109"/>
                </a:gdLst>
                <a:ahLst/>
                <a:cxnLst>
                  <a:cxn ang="0">
                    <a:pos x="connsiteX0" y="connsiteY0"/>
                  </a:cxn>
                  <a:cxn ang="0">
                    <a:pos x="connsiteX1" y="connsiteY1"/>
                  </a:cxn>
                  <a:cxn ang="0">
                    <a:pos x="connsiteX2" y="connsiteY2"/>
                  </a:cxn>
                  <a:cxn ang="0">
                    <a:pos x="connsiteX3" y="connsiteY3"/>
                  </a:cxn>
                </a:cxnLst>
                <a:rect l="l" t="t" r="r" b="b"/>
                <a:pathLst>
                  <a:path w="168852" h="755109">
                    <a:moveTo>
                      <a:pt x="168852" y="0"/>
                    </a:moveTo>
                    <a:lnTo>
                      <a:pt x="168796" y="666564"/>
                    </a:lnTo>
                    <a:lnTo>
                      <a:pt x="0" y="755109"/>
                    </a:lnTo>
                    <a:lnTo>
                      <a:pt x="56" y="88545"/>
                    </a:lnTo>
                    <a:close/>
                  </a:path>
                </a:pathLst>
              </a:cu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p:cNvSpPr/>
              <p:nvPr/>
            </p:nvSpPr>
            <p:spPr>
              <a:xfrm>
                <a:off x="7405966" y="774093"/>
                <a:ext cx="803437" cy="515566"/>
              </a:xfrm>
              <a:custGeom>
                <a:avLst/>
                <a:gdLst>
                  <a:gd name="connsiteX0" fmla="*/ 0 w 803437"/>
                  <a:gd name="connsiteY0" fmla="*/ 0 h 515566"/>
                  <a:gd name="connsiteX1" fmla="*/ 803437 w 803437"/>
                  <a:gd name="connsiteY1" fmla="*/ 0 h 515566"/>
                  <a:gd name="connsiteX2" fmla="*/ 803437 w 803437"/>
                  <a:gd name="connsiteY2" fmla="*/ 2 h 515566"/>
                  <a:gd name="connsiteX3" fmla="*/ 542729 w 803437"/>
                  <a:gd name="connsiteY3" fmla="*/ 257783 h 515566"/>
                  <a:gd name="connsiteX4" fmla="*/ 803437 w 803437"/>
                  <a:gd name="connsiteY4" fmla="*/ 515563 h 515566"/>
                  <a:gd name="connsiteX5" fmla="*/ 803437 w 803437"/>
                  <a:gd name="connsiteY5" fmla="*/ 515566 h 515566"/>
                  <a:gd name="connsiteX6" fmla="*/ 0 w 803437"/>
                  <a:gd name="connsiteY6" fmla="*/ 515566 h 51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437" h="515566">
                    <a:moveTo>
                      <a:pt x="0" y="0"/>
                    </a:moveTo>
                    <a:lnTo>
                      <a:pt x="803437" y="0"/>
                    </a:lnTo>
                    <a:lnTo>
                      <a:pt x="803437" y="2"/>
                    </a:lnTo>
                    <a:lnTo>
                      <a:pt x="542729" y="257783"/>
                    </a:lnTo>
                    <a:lnTo>
                      <a:pt x="803437" y="515563"/>
                    </a:lnTo>
                    <a:lnTo>
                      <a:pt x="803437" y="515566"/>
                    </a:lnTo>
                    <a:lnTo>
                      <a:pt x="0" y="515566"/>
                    </a:lnTo>
                    <a:close/>
                  </a:path>
                </a:pathLst>
              </a:custGeom>
              <a:solidFill>
                <a:srgbClr val="E04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rot="19939193">
                <a:off x="7238257" y="616977"/>
                <a:ext cx="500302" cy="590253"/>
              </a:xfrm>
              <a:prstGeom prst="parallelogram">
                <a:avLst>
                  <a:gd name="adj" fmla="val 61901"/>
                </a:avLst>
              </a:prstGeom>
              <a:solidFill>
                <a:srgbClr val="9520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4178300" y="535020"/>
                <a:ext cx="3394954" cy="671479"/>
              </a:xfrm>
              <a:prstGeom prst="rect">
                <a:avLst/>
              </a:prstGeom>
              <a:solidFill>
                <a:srgbClr val="E76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8303166" y="674864"/>
              <a:ext cx="2031325" cy="646331"/>
            </a:xfrm>
            <a:prstGeom prst="rect">
              <a:avLst/>
            </a:prstGeom>
            <a:noFill/>
          </p:spPr>
          <p:txBody>
            <a:bodyPr wrap="none" rtlCol="0">
              <a:spAutoFit/>
            </a:bodyPr>
            <a:lstStyle/>
            <a:p>
              <a:r>
                <a:rPr lang="zh-CN" altLang="en-US" sz="3600" dirty="0">
                  <a:solidFill>
                    <a:schemeClr val="bg1"/>
                  </a:solidFill>
                  <a:latin typeface="方正姚体" panose="02010601030101010101" pitchFamily="2" charset="-122"/>
                  <a:ea typeface="方正姚体" panose="02010601030101010101" pitchFamily="2" charset="-122"/>
                </a:rPr>
                <a:t>修改密码</a:t>
              </a:r>
            </a:p>
          </p:txBody>
        </p:sp>
        <p:sp>
          <p:nvSpPr>
            <p:cNvPr id="71" name="矩形 70"/>
            <p:cNvSpPr/>
            <p:nvPr/>
          </p:nvSpPr>
          <p:spPr>
            <a:xfrm>
              <a:off x="6818586" y="1576672"/>
              <a:ext cx="5013325" cy="400110"/>
            </a:xfrm>
            <a:prstGeom prst="rect">
              <a:avLst/>
            </a:prstGeom>
          </p:spPr>
          <p:txBody>
            <a:bodyPr wrap="square">
              <a:spAutoFit/>
            </a:bodyPr>
            <a:lstStyle/>
            <a:p>
              <a:endParaRPr lang="zh-CN" altLang="en-US" sz="2000" dirty="0"/>
            </a:p>
          </p:txBody>
        </p:sp>
      </p:grpSp>
      <p:grpSp>
        <p:nvGrpSpPr>
          <p:cNvPr id="6" name="组合 12"/>
          <p:cNvGrpSpPr/>
          <p:nvPr/>
        </p:nvGrpSpPr>
        <p:grpSpPr>
          <a:xfrm rot="3600000">
            <a:off x="1058867" y="1271954"/>
            <a:ext cx="4762674" cy="4342365"/>
            <a:chOff x="2087818" y="1887729"/>
            <a:chExt cx="6454264" cy="5884671"/>
          </a:xfrm>
        </p:grpSpPr>
        <p:sp>
          <p:nvSpPr>
            <p:cNvPr id="2" name="弧形 1"/>
            <p:cNvSpPr/>
            <p:nvPr/>
          </p:nvSpPr>
          <p:spPr>
            <a:xfrm rot="21448167">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p:nvSpPr>
          <p:spPr>
            <a:xfrm rot="2941422">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219661">
              <a:off x="2527300"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9156193">
              <a:off x="2527301" y="2197100"/>
              <a:ext cx="5575300" cy="5575300"/>
            </a:xfrm>
            <a:prstGeom prst="arc">
              <a:avLst>
                <a:gd name="adj1" fmla="val 10989043"/>
                <a:gd name="adj2" fmla="val 12427719"/>
              </a:avLst>
            </a:prstGeom>
            <a:ln w="7620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 name="组合 3"/>
            <p:cNvGrpSpPr/>
            <p:nvPr/>
          </p:nvGrpSpPr>
          <p:grpSpPr>
            <a:xfrm>
              <a:off x="2087818" y="5079073"/>
              <a:ext cx="878964" cy="878964"/>
              <a:chOff x="1943100" y="4936314"/>
              <a:chExt cx="878964" cy="878964"/>
            </a:xfrm>
          </p:grpSpPr>
          <p:pic>
            <p:nvPicPr>
              <p:cNvPr id="42" name="图形 41" descr="时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000000">
                <a:off x="2053635" y="5046849"/>
                <a:ext cx="657895" cy="657895"/>
              </a:xfrm>
              <a:prstGeom prst="rect">
                <a:avLst/>
              </a:prstGeom>
              <a:effectLst/>
            </p:spPr>
          </p:pic>
          <p:sp>
            <p:nvSpPr>
              <p:cNvPr id="3" name="椭圆 2"/>
              <p:cNvSpPr/>
              <p:nvPr/>
            </p:nvSpPr>
            <p:spPr>
              <a:xfrm>
                <a:off x="1943100" y="4936314"/>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4"/>
            <p:cNvGrpSpPr/>
            <p:nvPr/>
          </p:nvGrpSpPr>
          <p:grpSpPr>
            <a:xfrm>
              <a:off x="2639849" y="2834412"/>
              <a:ext cx="878964" cy="878964"/>
              <a:chOff x="2677949" y="2979192"/>
              <a:chExt cx="878964" cy="878964"/>
            </a:xfrm>
          </p:grpSpPr>
          <p:sp>
            <p:nvSpPr>
              <p:cNvPr id="40" name="Freeform 13"/>
              <p:cNvSpPr>
                <a:spLocks noEditPoints="1"/>
              </p:cNvSpPr>
              <p:nvPr/>
            </p:nvSpPr>
            <p:spPr bwMode="auto">
              <a:xfrm rot="18000000">
                <a:off x="2822064" y="3242426"/>
                <a:ext cx="590735" cy="352494"/>
              </a:xfrm>
              <a:custGeom>
                <a:avLst/>
                <a:gdLst>
                  <a:gd name="T0" fmla="*/ 418 w 2052"/>
                  <a:gd name="T1" fmla="*/ 1090 h 1210"/>
                  <a:gd name="T2" fmla="*/ 427 w 2052"/>
                  <a:gd name="T3" fmla="*/ 1120 h 1210"/>
                  <a:gd name="T4" fmla="*/ 206 w 2052"/>
                  <a:gd name="T5" fmla="*/ 1118 h 1210"/>
                  <a:gd name="T6" fmla="*/ 21 w 2052"/>
                  <a:gd name="T7" fmla="*/ 964 h 1210"/>
                  <a:gd name="T8" fmla="*/ 0 w 2052"/>
                  <a:gd name="T9" fmla="*/ 844 h 1210"/>
                  <a:gd name="T10" fmla="*/ 18 w 2052"/>
                  <a:gd name="T11" fmla="*/ 728 h 1210"/>
                  <a:gd name="T12" fmla="*/ 200 w 2052"/>
                  <a:gd name="T13" fmla="*/ 582 h 1210"/>
                  <a:gd name="T14" fmla="*/ 236 w 2052"/>
                  <a:gd name="T15" fmla="*/ 567 h 1210"/>
                  <a:gd name="T16" fmla="*/ 242 w 2052"/>
                  <a:gd name="T17" fmla="*/ 516 h 1210"/>
                  <a:gd name="T18" fmla="*/ 477 w 2052"/>
                  <a:gd name="T19" fmla="*/ 201 h 1210"/>
                  <a:gd name="T20" fmla="*/ 718 w 2052"/>
                  <a:gd name="T21" fmla="*/ 215 h 1210"/>
                  <a:gd name="T22" fmla="*/ 793 w 2052"/>
                  <a:gd name="T23" fmla="*/ 158 h 1210"/>
                  <a:gd name="T24" fmla="*/ 939 w 2052"/>
                  <a:gd name="T25" fmla="*/ 41 h 1210"/>
                  <a:gd name="T26" fmla="*/ 1121 w 2052"/>
                  <a:gd name="T27" fmla="*/ 0 h 1210"/>
                  <a:gd name="T28" fmla="*/ 1542 w 2052"/>
                  <a:gd name="T29" fmla="*/ 306 h 1210"/>
                  <a:gd name="T30" fmla="*/ 1538 w 2052"/>
                  <a:gd name="T31" fmla="*/ 382 h 1210"/>
                  <a:gd name="T32" fmla="*/ 1473 w 2052"/>
                  <a:gd name="T33" fmla="*/ 394 h 1210"/>
                  <a:gd name="T34" fmla="*/ 1427 w 2052"/>
                  <a:gd name="T35" fmla="*/ 406 h 1210"/>
                  <a:gd name="T36" fmla="*/ 1385 w 2052"/>
                  <a:gd name="T37" fmla="*/ 364 h 1210"/>
                  <a:gd name="T38" fmla="*/ 909 w 2052"/>
                  <a:gd name="T39" fmla="*/ 301 h 1210"/>
                  <a:gd name="T40" fmla="*/ 751 w 2052"/>
                  <a:gd name="T41" fmla="*/ 441 h 1210"/>
                  <a:gd name="T42" fmla="*/ 686 w 2052"/>
                  <a:gd name="T43" fmla="*/ 584 h 1210"/>
                  <a:gd name="T44" fmla="*/ 626 w 2052"/>
                  <a:gd name="T45" fmla="*/ 622 h 1210"/>
                  <a:gd name="T46" fmla="*/ 385 w 2052"/>
                  <a:gd name="T47" fmla="*/ 934 h 1210"/>
                  <a:gd name="T48" fmla="*/ 418 w 2052"/>
                  <a:gd name="T49" fmla="*/ 1090 h 1210"/>
                  <a:gd name="T50" fmla="*/ 1892 w 2052"/>
                  <a:gd name="T51" fmla="*/ 780 h 1210"/>
                  <a:gd name="T52" fmla="*/ 1854 w 2052"/>
                  <a:gd name="T53" fmla="*/ 766 h 1210"/>
                  <a:gd name="T54" fmla="*/ 1850 w 2052"/>
                  <a:gd name="T55" fmla="*/ 714 h 1210"/>
                  <a:gd name="T56" fmla="*/ 1448 w 2052"/>
                  <a:gd name="T57" fmla="*/ 476 h 1210"/>
                  <a:gd name="T58" fmla="*/ 1408 w 2052"/>
                  <a:gd name="T59" fmla="*/ 490 h 1210"/>
                  <a:gd name="T60" fmla="*/ 1363 w 2052"/>
                  <a:gd name="T61" fmla="*/ 443 h 1210"/>
                  <a:gd name="T62" fmla="*/ 1108 w 2052"/>
                  <a:gd name="T63" fmla="*/ 332 h 1210"/>
                  <a:gd name="T64" fmla="*/ 924 w 2052"/>
                  <a:gd name="T65" fmla="*/ 373 h 1210"/>
                  <a:gd name="T66" fmla="*/ 766 w 2052"/>
                  <a:gd name="T67" fmla="*/ 580 h 1210"/>
                  <a:gd name="T68" fmla="*/ 753 w 2052"/>
                  <a:gd name="T69" fmla="*/ 632 h 1210"/>
                  <a:gd name="T70" fmla="*/ 688 w 2052"/>
                  <a:gd name="T71" fmla="*/ 679 h 1210"/>
                  <a:gd name="T72" fmla="*/ 485 w 2052"/>
                  <a:gd name="T73" fmla="*/ 828 h 1210"/>
                  <a:gd name="T74" fmla="*/ 470 w 2052"/>
                  <a:gd name="T75" fmla="*/ 927 h 1210"/>
                  <a:gd name="T76" fmla="*/ 663 w 2052"/>
                  <a:gd name="T77" fmla="*/ 1202 h 1210"/>
                  <a:gd name="T78" fmla="*/ 1305 w 2052"/>
                  <a:gd name="T79" fmla="*/ 1209 h 1210"/>
                  <a:gd name="T80" fmla="*/ 1914 w 2052"/>
                  <a:gd name="T81" fmla="*/ 1208 h 1210"/>
                  <a:gd name="T82" fmla="*/ 1942 w 2052"/>
                  <a:gd name="T83" fmla="*/ 1194 h 1210"/>
                  <a:gd name="T84" fmla="*/ 2043 w 2052"/>
                  <a:gd name="T85" fmla="*/ 1021 h 1210"/>
                  <a:gd name="T86" fmla="*/ 1892 w 2052"/>
                  <a:gd name="T87" fmla="*/ 780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2" h="1210">
                    <a:moveTo>
                      <a:pt x="418" y="1090"/>
                    </a:moveTo>
                    <a:cubicBezTo>
                      <a:pt x="425" y="1105"/>
                      <a:pt x="429" y="1118"/>
                      <a:pt x="427" y="1120"/>
                    </a:cubicBezTo>
                    <a:cubicBezTo>
                      <a:pt x="421" y="1126"/>
                      <a:pt x="232" y="1124"/>
                      <a:pt x="206" y="1118"/>
                    </a:cubicBezTo>
                    <a:cubicBezTo>
                      <a:pt x="134" y="1101"/>
                      <a:pt x="57" y="1037"/>
                      <a:pt x="21" y="964"/>
                    </a:cubicBezTo>
                    <a:cubicBezTo>
                      <a:pt x="1" y="923"/>
                      <a:pt x="0" y="917"/>
                      <a:pt x="0" y="844"/>
                    </a:cubicBezTo>
                    <a:cubicBezTo>
                      <a:pt x="0" y="774"/>
                      <a:pt x="2" y="763"/>
                      <a:pt x="18" y="728"/>
                    </a:cubicBezTo>
                    <a:cubicBezTo>
                      <a:pt x="52" y="655"/>
                      <a:pt x="118" y="603"/>
                      <a:pt x="200" y="582"/>
                    </a:cubicBezTo>
                    <a:cubicBezTo>
                      <a:pt x="217" y="578"/>
                      <a:pt x="233" y="571"/>
                      <a:pt x="236" y="567"/>
                    </a:cubicBezTo>
                    <a:cubicBezTo>
                      <a:pt x="238" y="562"/>
                      <a:pt x="241" y="540"/>
                      <a:pt x="242" y="516"/>
                    </a:cubicBezTo>
                    <a:cubicBezTo>
                      <a:pt x="248" y="370"/>
                      <a:pt x="344" y="242"/>
                      <a:pt x="477" y="201"/>
                    </a:cubicBezTo>
                    <a:cubicBezTo>
                      <a:pt x="549" y="178"/>
                      <a:pt x="640" y="184"/>
                      <a:pt x="718" y="215"/>
                    </a:cubicBezTo>
                    <a:cubicBezTo>
                      <a:pt x="743" y="225"/>
                      <a:pt x="741" y="227"/>
                      <a:pt x="793" y="158"/>
                    </a:cubicBezTo>
                    <a:cubicBezTo>
                      <a:pt x="824" y="118"/>
                      <a:pt x="887" y="67"/>
                      <a:pt x="939" y="41"/>
                    </a:cubicBezTo>
                    <a:cubicBezTo>
                      <a:pt x="994" y="13"/>
                      <a:pt x="1052" y="0"/>
                      <a:pt x="1121" y="0"/>
                    </a:cubicBezTo>
                    <a:cubicBezTo>
                      <a:pt x="1314" y="1"/>
                      <a:pt x="1481" y="122"/>
                      <a:pt x="1542" y="306"/>
                    </a:cubicBezTo>
                    <a:cubicBezTo>
                      <a:pt x="1562" y="365"/>
                      <a:pt x="1561" y="381"/>
                      <a:pt x="1538" y="382"/>
                    </a:cubicBezTo>
                    <a:cubicBezTo>
                      <a:pt x="1528" y="382"/>
                      <a:pt x="1499" y="388"/>
                      <a:pt x="1473" y="394"/>
                    </a:cubicBezTo>
                    <a:cubicBezTo>
                      <a:pt x="1427" y="406"/>
                      <a:pt x="1427" y="406"/>
                      <a:pt x="1427" y="406"/>
                    </a:cubicBezTo>
                    <a:cubicBezTo>
                      <a:pt x="1385" y="364"/>
                      <a:pt x="1385" y="364"/>
                      <a:pt x="1385" y="364"/>
                    </a:cubicBezTo>
                    <a:cubicBezTo>
                      <a:pt x="1267" y="246"/>
                      <a:pt x="1073" y="220"/>
                      <a:pt x="909" y="301"/>
                    </a:cubicBezTo>
                    <a:cubicBezTo>
                      <a:pt x="843" y="334"/>
                      <a:pt x="791" y="380"/>
                      <a:pt x="751" y="441"/>
                    </a:cubicBezTo>
                    <a:cubicBezTo>
                      <a:pt x="722" y="484"/>
                      <a:pt x="686" y="564"/>
                      <a:pt x="686" y="584"/>
                    </a:cubicBezTo>
                    <a:cubicBezTo>
                      <a:pt x="686" y="599"/>
                      <a:pt x="675" y="606"/>
                      <a:pt x="626" y="622"/>
                    </a:cubicBezTo>
                    <a:cubicBezTo>
                      <a:pt x="474" y="672"/>
                      <a:pt x="385" y="787"/>
                      <a:pt x="385" y="934"/>
                    </a:cubicBezTo>
                    <a:cubicBezTo>
                      <a:pt x="385" y="987"/>
                      <a:pt x="399" y="1053"/>
                      <a:pt x="418" y="1090"/>
                    </a:cubicBezTo>
                    <a:close/>
                    <a:moveTo>
                      <a:pt x="1892" y="780"/>
                    </a:moveTo>
                    <a:cubicBezTo>
                      <a:pt x="1854" y="766"/>
                      <a:pt x="1854" y="766"/>
                      <a:pt x="1854" y="766"/>
                    </a:cubicBezTo>
                    <a:cubicBezTo>
                      <a:pt x="1850" y="714"/>
                      <a:pt x="1850" y="714"/>
                      <a:pt x="1850" y="714"/>
                    </a:cubicBezTo>
                    <a:cubicBezTo>
                      <a:pt x="1834" y="523"/>
                      <a:pt x="1641" y="409"/>
                      <a:pt x="1448" y="476"/>
                    </a:cubicBezTo>
                    <a:cubicBezTo>
                      <a:pt x="1408" y="490"/>
                      <a:pt x="1408" y="490"/>
                      <a:pt x="1408" y="490"/>
                    </a:cubicBezTo>
                    <a:cubicBezTo>
                      <a:pt x="1363" y="443"/>
                      <a:pt x="1363" y="443"/>
                      <a:pt x="1363" y="443"/>
                    </a:cubicBezTo>
                    <a:cubicBezTo>
                      <a:pt x="1282" y="358"/>
                      <a:pt x="1224" y="333"/>
                      <a:pt x="1108" y="332"/>
                    </a:cubicBezTo>
                    <a:cubicBezTo>
                      <a:pt x="1026" y="332"/>
                      <a:pt x="992" y="339"/>
                      <a:pt x="924" y="373"/>
                    </a:cubicBezTo>
                    <a:cubicBezTo>
                      <a:pt x="859" y="406"/>
                      <a:pt x="799" y="485"/>
                      <a:pt x="766" y="580"/>
                    </a:cubicBezTo>
                    <a:cubicBezTo>
                      <a:pt x="759" y="601"/>
                      <a:pt x="753" y="624"/>
                      <a:pt x="753" y="632"/>
                    </a:cubicBezTo>
                    <a:cubicBezTo>
                      <a:pt x="753" y="658"/>
                      <a:pt x="738" y="669"/>
                      <a:pt x="688" y="679"/>
                    </a:cubicBezTo>
                    <a:cubicBezTo>
                      <a:pt x="589" y="699"/>
                      <a:pt x="513" y="755"/>
                      <a:pt x="485" y="828"/>
                    </a:cubicBezTo>
                    <a:cubicBezTo>
                      <a:pt x="473" y="858"/>
                      <a:pt x="470" y="880"/>
                      <a:pt x="470" y="927"/>
                    </a:cubicBezTo>
                    <a:cubicBezTo>
                      <a:pt x="470" y="1073"/>
                      <a:pt x="539" y="1171"/>
                      <a:pt x="663" y="1202"/>
                    </a:cubicBezTo>
                    <a:cubicBezTo>
                      <a:pt x="688" y="1209"/>
                      <a:pt x="837" y="1210"/>
                      <a:pt x="1305" y="1209"/>
                    </a:cubicBezTo>
                    <a:cubicBezTo>
                      <a:pt x="1914" y="1208"/>
                      <a:pt x="1914" y="1208"/>
                      <a:pt x="1914" y="1208"/>
                    </a:cubicBezTo>
                    <a:cubicBezTo>
                      <a:pt x="1942" y="1194"/>
                      <a:pt x="1942" y="1194"/>
                      <a:pt x="1942" y="1194"/>
                    </a:cubicBezTo>
                    <a:cubicBezTo>
                      <a:pt x="2000" y="1162"/>
                      <a:pt x="2037" y="1100"/>
                      <a:pt x="2043" y="1021"/>
                    </a:cubicBezTo>
                    <a:cubicBezTo>
                      <a:pt x="2052" y="900"/>
                      <a:pt x="2001" y="819"/>
                      <a:pt x="1892" y="780"/>
                    </a:cubicBezTo>
                    <a:close/>
                  </a:path>
                </a:pathLst>
              </a:custGeom>
              <a:solidFill>
                <a:srgbClr val="AA78BE"/>
              </a:solidFill>
              <a:ln>
                <a:noFill/>
              </a:ln>
              <a:effectLst/>
            </p:spPr>
            <p:txBody>
              <a:bodyPr vert="horz" wrap="square" lIns="91440" tIns="45720" rIns="91440" bIns="45720" numCol="1" anchor="t" anchorCtr="0" compatLnSpc="1"/>
              <a:lstStyle/>
              <a:p>
                <a:endParaRPr lang="zh-CN" altLang="en-US"/>
              </a:p>
            </p:txBody>
          </p:sp>
          <p:sp>
            <p:nvSpPr>
              <p:cNvPr id="45" name="椭圆 44"/>
              <p:cNvSpPr/>
              <p:nvPr/>
            </p:nvSpPr>
            <p:spPr>
              <a:xfrm>
                <a:off x="2677949" y="297919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875467" y="1887729"/>
              <a:ext cx="878964" cy="878964"/>
              <a:chOff x="4875467" y="1887729"/>
              <a:chExt cx="878964" cy="878964"/>
            </a:xfrm>
          </p:grpSpPr>
          <p:pic>
            <p:nvPicPr>
              <p:cNvPr id="43" name="图形 42" descr="游戏控制器"/>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00000">
                <a:off x="5040313" y="2052576"/>
                <a:ext cx="549272" cy="549272"/>
              </a:xfrm>
              <a:prstGeom prst="rect">
                <a:avLst/>
              </a:prstGeom>
            </p:spPr>
          </p:pic>
          <p:sp>
            <p:nvSpPr>
              <p:cNvPr id="46" name="椭圆 45"/>
              <p:cNvSpPr/>
              <p:nvPr/>
            </p:nvSpPr>
            <p:spPr>
              <a:xfrm>
                <a:off x="4875467" y="1887729"/>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10"/>
            <p:cNvGrpSpPr/>
            <p:nvPr/>
          </p:nvGrpSpPr>
          <p:grpSpPr>
            <a:xfrm>
              <a:off x="7166883" y="2941082"/>
              <a:ext cx="878964" cy="878964"/>
              <a:chOff x="7166883" y="2941082"/>
              <a:chExt cx="878964" cy="878964"/>
            </a:xfrm>
          </p:grpSpPr>
          <p:sp>
            <p:nvSpPr>
              <p:cNvPr id="41" name="Freeform 5"/>
              <p:cNvSpPr/>
              <p:nvPr/>
            </p:nvSpPr>
            <p:spPr bwMode="auto">
              <a:xfrm rot="18000000">
                <a:off x="7334685" y="3157137"/>
                <a:ext cx="543361" cy="446852"/>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rgbClr val="01ACBF"/>
              </a:solidFill>
              <a:ln>
                <a:noFill/>
              </a:ln>
              <a:effectLst/>
            </p:spPr>
            <p:txBody>
              <a:bodyPr vert="horz" wrap="square" lIns="91440" tIns="45720" rIns="91440" bIns="45720" numCol="1" anchor="t" anchorCtr="0" compatLnSpc="1"/>
              <a:lstStyle/>
              <a:p>
                <a:endParaRPr lang="zh-CN" altLang="en-US"/>
              </a:p>
            </p:txBody>
          </p:sp>
          <p:sp>
            <p:nvSpPr>
              <p:cNvPr id="47" name="椭圆 46"/>
              <p:cNvSpPr/>
              <p:nvPr/>
            </p:nvSpPr>
            <p:spPr>
              <a:xfrm>
                <a:off x="7166883" y="2941082"/>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1"/>
            <p:cNvGrpSpPr/>
            <p:nvPr/>
          </p:nvGrpSpPr>
          <p:grpSpPr>
            <a:xfrm>
              <a:off x="7663118" y="5079073"/>
              <a:ext cx="878964" cy="878964"/>
              <a:chOff x="7663118" y="4901793"/>
              <a:chExt cx="878964" cy="878964"/>
            </a:xfrm>
          </p:grpSpPr>
          <p:pic>
            <p:nvPicPr>
              <p:cNvPr id="44" name="图形 43" descr="无线路由器"/>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7752441" y="4991115"/>
                <a:ext cx="700320" cy="700320"/>
              </a:xfrm>
              <a:prstGeom prst="rect">
                <a:avLst/>
              </a:prstGeom>
            </p:spPr>
          </p:pic>
          <p:sp>
            <p:nvSpPr>
              <p:cNvPr id="48" name="椭圆 47"/>
              <p:cNvSpPr/>
              <p:nvPr/>
            </p:nvSpPr>
            <p:spPr>
              <a:xfrm>
                <a:off x="7663118" y="4901793"/>
                <a:ext cx="878964" cy="878964"/>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5"/>
          <p:cNvGrpSpPr/>
          <p:nvPr/>
        </p:nvGrpSpPr>
        <p:grpSpPr>
          <a:xfrm>
            <a:off x="-192014" y="2203778"/>
            <a:ext cx="4128859" cy="3795460"/>
            <a:chOff x="-192014" y="2203778"/>
            <a:chExt cx="4128859" cy="3795460"/>
          </a:xfrm>
        </p:grpSpPr>
        <p:sp>
          <p:nvSpPr>
            <p:cNvPr id="115" name="矩形: 圆角 114"/>
            <p:cNvSpPr/>
            <p:nvPr/>
          </p:nvSpPr>
          <p:spPr>
            <a:xfrm rot="1948837">
              <a:off x="1542680" y="4493648"/>
              <a:ext cx="1030875" cy="948107"/>
            </a:xfrm>
            <a:prstGeom prst="roundRect">
              <a:avLst>
                <a:gd name="adj" fmla="val 50000"/>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p:cNvSpPr/>
            <p:nvPr/>
          </p:nvSpPr>
          <p:spPr>
            <a:xfrm rot="1948837">
              <a:off x="1306852" y="4479473"/>
              <a:ext cx="618318" cy="468830"/>
            </a:xfrm>
            <a:prstGeom prst="roundRect">
              <a:avLst>
                <a:gd name="adj" fmla="val 29378"/>
              </a:avLst>
            </a:pr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16"/>
            <p:cNvGrpSpPr/>
            <p:nvPr/>
          </p:nvGrpSpPr>
          <p:grpSpPr>
            <a:xfrm rot="2210943">
              <a:off x="1845362" y="2210333"/>
              <a:ext cx="2091483" cy="3788905"/>
              <a:chOff x="1581150" y="1755517"/>
              <a:chExt cx="2816581" cy="5102484"/>
            </a:xfrm>
          </p:grpSpPr>
          <p:sp>
            <p:nvSpPr>
              <p:cNvPr id="128" name="矩形: 圆角 127"/>
              <p:cNvSpPr/>
              <p:nvPr/>
            </p:nvSpPr>
            <p:spPr>
              <a:xfrm rot="5400000">
                <a:off x="2307091" y="5006797"/>
                <a:ext cx="1364698" cy="28575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581150" y="1755517"/>
                <a:ext cx="2816581" cy="2816581"/>
              </a:xfrm>
              <a:prstGeom prst="ellipse">
                <a:avLst/>
              </a:prstGeom>
              <a:solidFill>
                <a:srgbClr val="31445D"/>
              </a:solid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圆角 129"/>
              <p:cNvSpPr/>
              <p:nvPr/>
            </p:nvSpPr>
            <p:spPr>
              <a:xfrm rot="5400000">
                <a:off x="2060801" y="5717078"/>
                <a:ext cx="1857279" cy="42456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圆角 117"/>
            <p:cNvSpPr/>
            <p:nvPr/>
          </p:nvSpPr>
          <p:spPr>
            <a:xfrm rot="2151475">
              <a:off x="1531966" y="5526931"/>
              <a:ext cx="504604" cy="15142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18"/>
            <p:cNvGrpSpPr/>
            <p:nvPr/>
          </p:nvGrpSpPr>
          <p:grpSpPr>
            <a:xfrm rot="2976611">
              <a:off x="-1317796" y="3329560"/>
              <a:ext cx="3072665" cy="821101"/>
              <a:chOff x="-1165167" y="3573922"/>
              <a:chExt cx="3976013" cy="1062500"/>
            </a:xfrm>
          </p:grpSpPr>
          <p:sp>
            <p:nvSpPr>
              <p:cNvPr id="125" name="矩形 124"/>
              <p:cNvSpPr/>
              <p:nvPr/>
            </p:nvSpPr>
            <p:spPr>
              <a:xfrm rot="20700000">
                <a:off x="54946" y="3573922"/>
                <a:ext cx="2755900" cy="787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圆角 125"/>
              <p:cNvSpPr/>
              <p:nvPr/>
            </p:nvSpPr>
            <p:spPr>
              <a:xfrm rot="20700000">
                <a:off x="-1165167" y="3696622"/>
                <a:ext cx="3810000" cy="939800"/>
              </a:xfrm>
              <a:prstGeom prst="roundRect">
                <a:avLst/>
              </a:prstGeom>
              <a:solidFill>
                <a:srgbClr val="EB89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501900" y="401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矩形: 圆角 119"/>
            <p:cNvSpPr/>
            <p:nvPr/>
          </p:nvSpPr>
          <p:spPr>
            <a:xfrm rot="1948837">
              <a:off x="2357827" y="4778456"/>
              <a:ext cx="476454"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圆角 120"/>
            <p:cNvSpPr/>
            <p:nvPr/>
          </p:nvSpPr>
          <p:spPr>
            <a:xfrm rot="1948837">
              <a:off x="2092686" y="5006726"/>
              <a:ext cx="630058"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圆角 121"/>
            <p:cNvSpPr/>
            <p:nvPr/>
          </p:nvSpPr>
          <p:spPr>
            <a:xfrm rot="1948837">
              <a:off x="2003449" y="5270795"/>
              <a:ext cx="543660" cy="29218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圆角 122"/>
            <p:cNvSpPr/>
            <p:nvPr/>
          </p:nvSpPr>
          <p:spPr>
            <a:xfrm rot="1948837">
              <a:off x="1901731" y="5511748"/>
              <a:ext cx="430319" cy="224343"/>
            </a:xfrm>
            <a:prstGeom prst="roundRect">
              <a:avLst>
                <a:gd name="adj" fmla="val 50000"/>
              </a:avLst>
            </a:prstGeom>
            <a:solidFill>
              <a:srgbClr val="FFDBB7"/>
            </a:solidFill>
            <a:ln>
              <a:solidFill>
                <a:srgbClr val="FFC4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矩形: 圆角 195"/>
            <p:cNvSpPr/>
            <p:nvPr/>
          </p:nvSpPr>
          <p:spPr>
            <a:xfrm rot="1948837">
              <a:off x="1931072" y="4270954"/>
              <a:ext cx="885652" cy="505314"/>
            </a:xfrm>
            <a:custGeom>
              <a:avLst/>
              <a:gdLst>
                <a:gd name="connsiteX0" fmla="*/ 0 w 800100"/>
                <a:gd name="connsiteY0" fmla="*/ 189042 h 378083"/>
                <a:gd name="connsiteX1" fmla="*/ 189042 w 800100"/>
                <a:gd name="connsiteY1" fmla="*/ 0 h 378083"/>
                <a:gd name="connsiteX2" fmla="*/ 611059 w 800100"/>
                <a:gd name="connsiteY2" fmla="*/ 0 h 378083"/>
                <a:gd name="connsiteX3" fmla="*/ 800101 w 800100"/>
                <a:gd name="connsiteY3" fmla="*/ 189042 h 378083"/>
                <a:gd name="connsiteX4" fmla="*/ 800100 w 800100"/>
                <a:gd name="connsiteY4" fmla="*/ 189042 h 378083"/>
                <a:gd name="connsiteX5" fmla="*/ 611058 w 800100"/>
                <a:gd name="connsiteY5" fmla="*/ 378084 h 378083"/>
                <a:gd name="connsiteX6" fmla="*/ 189042 w 800100"/>
                <a:gd name="connsiteY6" fmla="*/ 378083 h 378083"/>
                <a:gd name="connsiteX7" fmla="*/ 0 w 800100"/>
                <a:gd name="connsiteY7" fmla="*/ 189041 h 378083"/>
                <a:gd name="connsiteX8" fmla="*/ 0 w 800100"/>
                <a:gd name="connsiteY8" fmla="*/ 189042 h 378083"/>
                <a:gd name="connsiteX0-1" fmla="*/ 0 w 1146029"/>
                <a:gd name="connsiteY0-2" fmla="*/ 653874 h 653874"/>
                <a:gd name="connsiteX1-3" fmla="*/ 534970 w 1146029"/>
                <a:gd name="connsiteY1-4" fmla="*/ 0 h 653874"/>
                <a:gd name="connsiteX2-5" fmla="*/ 956987 w 1146029"/>
                <a:gd name="connsiteY2-6" fmla="*/ 0 h 653874"/>
                <a:gd name="connsiteX3-7" fmla="*/ 1146029 w 1146029"/>
                <a:gd name="connsiteY3-8" fmla="*/ 189042 h 653874"/>
                <a:gd name="connsiteX4-9" fmla="*/ 1146028 w 1146029"/>
                <a:gd name="connsiteY4-10" fmla="*/ 189042 h 653874"/>
                <a:gd name="connsiteX5-11" fmla="*/ 956986 w 1146029"/>
                <a:gd name="connsiteY5-12" fmla="*/ 378084 h 653874"/>
                <a:gd name="connsiteX6-13" fmla="*/ 534970 w 1146029"/>
                <a:gd name="connsiteY6-14" fmla="*/ 378083 h 653874"/>
                <a:gd name="connsiteX7-15" fmla="*/ 345928 w 1146029"/>
                <a:gd name="connsiteY7-16" fmla="*/ 189041 h 653874"/>
                <a:gd name="connsiteX8-17" fmla="*/ 0 w 1146029"/>
                <a:gd name="connsiteY8-18" fmla="*/ 653874 h 653874"/>
                <a:gd name="connsiteX0-19" fmla="*/ 0 w 1146029"/>
                <a:gd name="connsiteY0-20" fmla="*/ 653874 h 653874"/>
                <a:gd name="connsiteX1-21" fmla="*/ 534970 w 1146029"/>
                <a:gd name="connsiteY1-22" fmla="*/ 0 h 653874"/>
                <a:gd name="connsiteX2-23" fmla="*/ 956987 w 1146029"/>
                <a:gd name="connsiteY2-24" fmla="*/ 0 h 653874"/>
                <a:gd name="connsiteX3-25" fmla="*/ 1146029 w 1146029"/>
                <a:gd name="connsiteY3-26" fmla="*/ 189042 h 653874"/>
                <a:gd name="connsiteX4-27" fmla="*/ 1146028 w 1146029"/>
                <a:gd name="connsiteY4-28" fmla="*/ 189042 h 653874"/>
                <a:gd name="connsiteX5-29" fmla="*/ 956986 w 1146029"/>
                <a:gd name="connsiteY5-30" fmla="*/ 378084 h 653874"/>
                <a:gd name="connsiteX6-31" fmla="*/ 534970 w 1146029"/>
                <a:gd name="connsiteY6-32" fmla="*/ 378083 h 653874"/>
                <a:gd name="connsiteX7-33" fmla="*/ 377958 w 1146029"/>
                <a:gd name="connsiteY7-34" fmla="*/ 580986 h 653874"/>
                <a:gd name="connsiteX8-35" fmla="*/ 0 w 1146029"/>
                <a:gd name="connsiteY8-36" fmla="*/ 653874 h 653874"/>
                <a:gd name="connsiteX0-37" fmla="*/ 0 w 1146029"/>
                <a:gd name="connsiteY0-38" fmla="*/ 653874 h 653874"/>
                <a:gd name="connsiteX1-39" fmla="*/ 534970 w 1146029"/>
                <a:gd name="connsiteY1-40" fmla="*/ 0 h 653874"/>
                <a:gd name="connsiteX2-41" fmla="*/ 956987 w 1146029"/>
                <a:gd name="connsiteY2-42" fmla="*/ 0 h 653874"/>
                <a:gd name="connsiteX3-43" fmla="*/ 1146029 w 1146029"/>
                <a:gd name="connsiteY3-44" fmla="*/ 189042 h 653874"/>
                <a:gd name="connsiteX4-45" fmla="*/ 1146028 w 1146029"/>
                <a:gd name="connsiteY4-46" fmla="*/ 189042 h 653874"/>
                <a:gd name="connsiteX5-47" fmla="*/ 956986 w 1146029"/>
                <a:gd name="connsiteY5-48" fmla="*/ 378084 h 653874"/>
                <a:gd name="connsiteX6-49" fmla="*/ 534970 w 1146029"/>
                <a:gd name="connsiteY6-50" fmla="*/ 378083 h 653874"/>
                <a:gd name="connsiteX7-51" fmla="*/ 388245 w 1146029"/>
                <a:gd name="connsiteY7-52" fmla="*/ 547611 h 653874"/>
                <a:gd name="connsiteX8-53" fmla="*/ 0 w 1146029"/>
                <a:gd name="connsiteY8-54" fmla="*/ 653874 h 653874"/>
                <a:gd name="connsiteX0-55" fmla="*/ 0 w 1146029"/>
                <a:gd name="connsiteY0-56" fmla="*/ 653874 h 653874"/>
                <a:gd name="connsiteX1-57" fmla="*/ 534970 w 1146029"/>
                <a:gd name="connsiteY1-58" fmla="*/ 0 h 653874"/>
                <a:gd name="connsiteX2-59" fmla="*/ 956987 w 1146029"/>
                <a:gd name="connsiteY2-60" fmla="*/ 0 h 653874"/>
                <a:gd name="connsiteX3-61" fmla="*/ 1146029 w 1146029"/>
                <a:gd name="connsiteY3-62" fmla="*/ 189042 h 653874"/>
                <a:gd name="connsiteX4-63" fmla="*/ 1146028 w 1146029"/>
                <a:gd name="connsiteY4-64" fmla="*/ 189042 h 653874"/>
                <a:gd name="connsiteX5-65" fmla="*/ 956986 w 1146029"/>
                <a:gd name="connsiteY5-66" fmla="*/ 378084 h 653874"/>
                <a:gd name="connsiteX6-67" fmla="*/ 534970 w 1146029"/>
                <a:gd name="connsiteY6-68" fmla="*/ 378083 h 653874"/>
                <a:gd name="connsiteX7-69" fmla="*/ 428853 w 1146029"/>
                <a:gd name="connsiteY7-70" fmla="*/ 566772 h 653874"/>
                <a:gd name="connsiteX8-71" fmla="*/ 0 w 1146029"/>
                <a:gd name="connsiteY8-72" fmla="*/ 653874 h 653874"/>
                <a:gd name="connsiteX0-73" fmla="*/ 0 w 1146029"/>
                <a:gd name="connsiteY0-74" fmla="*/ 653874 h 653874"/>
                <a:gd name="connsiteX1-75" fmla="*/ 534970 w 1146029"/>
                <a:gd name="connsiteY1-76" fmla="*/ 0 h 653874"/>
                <a:gd name="connsiteX2-77" fmla="*/ 956987 w 1146029"/>
                <a:gd name="connsiteY2-78" fmla="*/ 0 h 653874"/>
                <a:gd name="connsiteX3-79" fmla="*/ 1146029 w 1146029"/>
                <a:gd name="connsiteY3-80" fmla="*/ 189042 h 653874"/>
                <a:gd name="connsiteX4-81" fmla="*/ 1146028 w 1146029"/>
                <a:gd name="connsiteY4-82" fmla="*/ 189042 h 653874"/>
                <a:gd name="connsiteX5-83" fmla="*/ 956986 w 1146029"/>
                <a:gd name="connsiteY5-84" fmla="*/ 378084 h 653874"/>
                <a:gd name="connsiteX6-85" fmla="*/ 534970 w 1146029"/>
                <a:gd name="connsiteY6-86" fmla="*/ 378083 h 653874"/>
                <a:gd name="connsiteX7-87" fmla="*/ 428853 w 1146029"/>
                <a:gd name="connsiteY7-88" fmla="*/ 566772 h 653874"/>
                <a:gd name="connsiteX8-89" fmla="*/ 0 w 1146029"/>
                <a:gd name="connsiteY8-90" fmla="*/ 653874 h 6538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146029" h="653874">
                  <a:moveTo>
                    <a:pt x="0" y="653874"/>
                  </a:moveTo>
                  <a:cubicBezTo>
                    <a:pt x="71340" y="242541"/>
                    <a:pt x="430565" y="0"/>
                    <a:pt x="534970" y="0"/>
                  </a:cubicBezTo>
                  <a:lnTo>
                    <a:pt x="956987" y="0"/>
                  </a:lnTo>
                  <a:cubicBezTo>
                    <a:pt x="1061392" y="0"/>
                    <a:pt x="1146029" y="84637"/>
                    <a:pt x="1146029" y="189042"/>
                  </a:cubicBezTo>
                  <a:lnTo>
                    <a:pt x="1146028" y="189042"/>
                  </a:lnTo>
                  <a:cubicBezTo>
                    <a:pt x="1146028" y="293447"/>
                    <a:pt x="1061391" y="378084"/>
                    <a:pt x="956986" y="378084"/>
                  </a:cubicBezTo>
                  <a:lnTo>
                    <a:pt x="534970" y="378083"/>
                  </a:lnTo>
                  <a:cubicBezTo>
                    <a:pt x="430565" y="378083"/>
                    <a:pt x="428853" y="671177"/>
                    <a:pt x="428853" y="566772"/>
                  </a:cubicBezTo>
                  <a:lnTo>
                    <a:pt x="0" y="653874"/>
                  </a:lnTo>
                  <a:close/>
                </a:path>
              </a:pathLst>
            </a:custGeom>
            <a:solidFill>
              <a:srgbClr val="FFD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2436516" y="2860849"/>
            <a:ext cx="1904478" cy="1107996"/>
          </a:xfrm>
          <a:prstGeom prst="rect">
            <a:avLst/>
          </a:prstGeom>
          <a:noFill/>
        </p:spPr>
        <p:txBody>
          <a:bodyPr wrap="square" rtlCol="0">
            <a:spAutoFit/>
          </a:bodyPr>
          <a:lstStyle/>
          <a:p>
            <a:pPr algn="ctr"/>
            <a:r>
              <a:rPr lang="en-US" altLang="zh-CN" sz="6600" b="1" dirty="0">
                <a:solidFill>
                  <a:srgbClr val="01ACBF"/>
                </a:solidFill>
                <a:latin typeface="Bookman Old Style" panose="02050604050505020204" pitchFamily="18" charset="0"/>
                <a:ea typeface="华文细黑" panose="02010600040101010101" pitchFamily="2" charset="-122"/>
              </a:rPr>
              <a:t>3</a:t>
            </a:r>
            <a:endParaRPr lang="zh-CN" altLang="en-US" sz="6600" b="1" dirty="0">
              <a:solidFill>
                <a:srgbClr val="01ACBF"/>
              </a:solidFill>
              <a:latin typeface="Bookman Old Style" panose="02050604050505020204" pitchFamily="18" charset="0"/>
              <a:ea typeface="华文细黑" panose="02010600040101010101" pitchFamily="2" charset="-122"/>
            </a:endParaRPr>
          </a:p>
        </p:txBody>
      </p:sp>
      <p:pic>
        <p:nvPicPr>
          <p:cNvPr id="16" name="图片 15">
            <a:extLst>
              <a:ext uri="{FF2B5EF4-FFF2-40B4-BE49-F238E27FC236}">
                <a16:creationId xmlns:a16="http://schemas.microsoft.com/office/drawing/2014/main" id="{BDCF474F-A544-48DC-94CC-914415B74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2275" y="2197383"/>
            <a:ext cx="6862609" cy="36919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CC2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241</TotalTime>
  <Words>283</Words>
  <Application>Microsoft Office PowerPoint</Application>
  <PresentationFormat>宽屏</PresentationFormat>
  <Paragraphs>76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方正姚体</vt:lpstr>
      <vt:lpstr>华文细黑</vt:lpstr>
      <vt:lpstr>微软雅黑</vt:lpstr>
      <vt:lpstr>Arial</vt:lpstr>
      <vt:lpstr>Bookman Old Style</vt:lpstr>
      <vt:lpstr>Century Gothic</vt:lpstr>
      <vt:lpstr>Lucida Handwriting</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 </cp:lastModifiedBy>
  <cp:revision>673</cp:revision>
  <dcterms:created xsi:type="dcterms:W3CDTF">2016-12-11T09:24:00Z</dcterms:created>
  <dcterms:modified xsi:type="dcterms:W3CDTF">2020-11-20T08:04:22Z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