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1409" r:id="rId2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28625" indent="28575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858838" indent="55563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289050" indent="8255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717675" indent="111125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CCFF99"/>
    <a:srgbClr val="FF3300"/>
    <a:srgbClr val="00CC66"/>
    <a:srgbClr val="00CC99"/>
    <a:srgbClr val="33CCCC"/>
    <a:srgbClr val="C0C0C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6718" autoAdjust="0"/>
  </p:normalViewPr>
  <p:slideViewPr>
    <p:cSldViewPr>
      <p:cViewPr varScale="1">
        <p:scale>
          <a:sx n="87" d="100"/>
          <a:sy n="87" d="100"/>
        </p:scale>
        <p:origin x="-1142" y="-9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buFontTx/>
              <a:buNone/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9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0182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buFontTx/>
              <a:buNone/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FCE2A63B-2467-4F8E-AD17-7B6A11A25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2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286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8588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2890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7176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149069" algn="l" defTabSz="8596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78882" algn="l" defTabSz="8596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08696" algn="l" defTabSz="8596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38510" algn="l" defTabSz="8596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76213" y="3095625"/>
            <a:ext cx="8456612" cy="1993900"/>
            <a:chOff x="160" y="2308"/>
            <a:chExt cx="5437" cy="1399"/>
          </a:xfrm>
        </p:grpSpPr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73 w 2880"/>
                <a:gd name="T5" fmla="*/ 288 h 288"/>
                <a:gd name="T6" fmla="*/ 2733 w 2880"/>
                <a:gd name="T7" fmla="*/ 256 h 288"/>
                <a:gd name="T8" fmla="*/ 2562 w 2880"/>
                <a:gd name="T9" fmla="*/ 134 h 288"/>
                <a:gd name="T10" fmla="*/ 2340 w 2880"/>
                <a:gd name="T11" fmla="*/ 46 h 288"/>
                <a:gd name="T12" fmla="*/ 2147 w 2880"/>
                <a:gd name="T13" fmla="*/ 10 h 288"/>
                <a:gd name="T14" fmla="*/ 2034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1305" y="2862"/>
              <a:ext cx="3198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4 h 290"/>
                <a:gd name="T4" fmla="*/ 3218 w 3194"/>
                <a:gd name="T5" fmla="*/ 296 h 290"/>
                <a:gd name="T6" fmla="*/ 3212 w 3194"/>
                <a:gd name="T7" fmla="*/ 262 h 290"/>
                <a:gd name="T8" fmla="*/ 3184 w 3194"/>
                <a:gd name="T9" fmla="*/ 152 h 290"/>
                <a:gd name="T10" fmla="*/ 3142 w 3194"/>
                <a:gd name="T11" fmla="*/ 34 h 290"/>
                <a:gd name="T12" fmla="*/ 3126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3595" y="3417"/>
              <a:ext cx="927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 w 3194"/>
                <a:gd name="T5" fmla="*/ 0 h 290"/>
                <a:gd name="T6" fmla="*/ 2 w 3194"/>
                <a:gd name="T7" fmla="*/ 156 h 290"/>
                <a:gd name="T8" fmla="*/ 2 w 3194"/>
                <a:gd name="T9" fmla="*/ 254 h 290"/>
                <a:gd name="T10" fmla="*/ 2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</p:grpSp>
      <p:sp>
        <p:nvSpPr>
          <p:cNvPr id="14" name="Line 4"/>
          <p:cNvSpPr>
            <a:spLocks noChangeShapeType="1"/>
          </p:cNvSpPr>
          <p:nvPr userDrawn="1"/>
        </p:nvSpPr>
        <p:spPr bwMode="auto">
          <a:xfrm flipV="1">
            <a:off x="538163" y="1277938"/>
            <a:ext cx="846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5963" tIns="42981" rIns="85963" bIns="42981"/>
          <a:lstStyle/>
          <a:p>
            <a:endParaRPr lang="en-US"/>
          </a:p>
        </p:txBody>
      </p:sp>
      <p:grpSp>
        <p:nvGrpSpPr>
          <p:cNvPr id="15" name="Group 5"/>
          <p:cNvGrpSpPr>
            <a:grpSpLocks/>
          </p:cNvGrpSpPr>
          <p:nvPr userDrawn="1"/>
        </p:nvGrpSpPr>
        <p:grpSpPr bwMode="auto">
          <a:xfrm>
            <a:off x="538163" y="3421063"/>
            <a:ext cx="8464550" cy="1970087"/>
            <a:chOff x="160" y="2308"/>
            <a:chExt cx="5437" cy="1399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73 w 2880"/>
                <a:gd name="T5" fmla="*/ 288 h 288"/>
                <a:gd name="T6" fmla="*/ 2733 w 2880"/>
                <a:gd name="T7" fmla="*/ 256 h 288"/>
                <a:gd name="T8" fmla="*/ 2562 w 2880"/>
                <a:gd name="T9" fmla="*/ 134 h 288"/>
                <a:gd name="T10" fmla="*/ 2340 w 2880"/>
                <a:gd name="T11" fmla="*/ 46 h 288"/>
                <a:gd name="T12" fmla="*/ 2147 w 2880"/>
                <a:gd name="T13" fmla="*/ 10 h 288"/>
                <a:gd name="T14" fmla="*/ 2034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4 h 290"/>
                <a:gd name="T4" fmla="*/ 3076 w 3194"/>
                <a:gd name="T5" fmla="*/ 296 h 290"/>
                <a:gd name="T6" fmla="*/ 3070 w 3194"/>
                <a:gd name="T7" fmla="*/ 262 h 290"/>
                <a:gd name="T8" fmla="*/ 3043 w 3194"/>
                <a:gd name="T9" fmla="*/ 152 h 290"/>
                <a:gd name="T10" fmla="*/ 3003 w 3194"/>
                <a:gd name="T11" fmla="*/ 34 h 290"/>
                <a:gd name="T12" fmla="*/ 2988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595" y="3417"/>
              <a:ext cx="939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 w 3194"/>
                <a:gd name="T5" fmla="*/ 0 h 290"/>
                <a:gd name="T6" fmla="*/ 2 w 3194"/>
                <a:gd name="T7" fmla="*/ 156 h 290"/>
                <a:gd name="T8" fmla="*/ 2 w 3194"/>
                <a:gd name="T9" fmla="*/ 254 h 290"/>
                <a:gd name="T10" fmla="*/ 2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500">
                <a:ea typeface="微软雅黑" pitchFamily="34" charset="-122"/>
              </a:endParaRPr>
            </a:p>
          </p:txBody>
        </p:sp>
      </p:grpSp>
      <p:sp>
        <p:nvSpPr>
          <p:cNvPr id="26" name="McK Disclaime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38163" y="5492750"/>
            <a:ext cx="391001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ctr" defTabSz="755650" eaLnBrk="0" hangingPunct="0"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 defTabSz="755650" eaLnBrk="0" hangingPunct="0"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 defTabSz="755650" eaLnBrk="0" hangingPunct="0"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 defTabSz="755650" eaLnBrk="0" hangingPunct="0"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 defTabSz="755650" eaLnBrk="0" hangingPunct="0"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7556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7556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7556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7556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en-US" altLang="zh-CN" sz="800">
              <a:solidFill>
                <a:srgbClr val="FF0000"/>
              </a:solidFill>
              <a:ea typeface="微软雅黑" pitchFamily="34" charset="-122"/>
            </a:endParaRPr>
          </a:p>
        </p:txBody>
      </p:sp>
      <p:grpSp>
        <p:nvGrpSpPr>
          <p:cNvPr id="27" name="Group 19"/>
          <p:cNvGrpSpPr>
            <a:grpSpLocks/>
          </p:cNvGrpSpPr>
          <p:nvPr userDrawn="1"/>
        </p:nvGrpSpPr>
        <p:grpSpPr bwMode="auto">
          <a:xfrm>
            <a:off x="538163" y="4192588"/>
            <a:ext cx="8467725" cy="2127250"/>
            <a:chOff x="184" y="968"/>
            <a:chExt cx="5431" cy="1519"/>
          </a:xfrm>
        </p:grpSpPr>
        <p:pic>
          <p:nvPicPr>
            <p:cNvPr id="28" name="Picture 20" descr="train cropped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" y="975"/>
              <a:ext cx="5424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84" y="971"/>
              <a:ext cx="5424" cy="1424"/>
              <a:chOff x="160" y="2308"/>
              <a:chExt cx="5437" cy="1399"/>
            </a:xfrm>
          </p:grpSpPr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160" y="2308"/>
                <a:ext cx="858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500">
                  <a:ea typeface="微软雅黑" pitchFamily="34" charset="-122"/>
                </a:endParaRPr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60" y="2862"/>
                <a:ext cx="858" cy="289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500">
                  <a:ea typeface="微软雅黑" pitchFamily="34" charset="-122"/>
                </a:endParaRPr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160" y="3419"/>
                <a:ext cx="269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500">
                  <a:ea typeface="微软雅黑" pitchFamily="34" charset="-122"/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4739" y="2308"/>
                <a:ext cx="858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500">
                  <a:ea typeface="微软雅黑" pitchFamily="34" charset="-122"/>
                </a:endParaRPr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4739" y="2862"/>
                <a:ext cx="858" cy="289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500">
                  <a:ea typeface="微软雅黑" pitchFamily="34" charset="-122"/>
                </a:endParaRPr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5328" y="3419"/>
                <a:ext cx="269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500">
                  <a:ea typeface="微软雅黑" pitchFamily="34" charset="-122"/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1305" y="2308"/>
                <a:ext cx="2862" cy="288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288 h 288"/>
                  <a:gd name="T4" fmla="*/ 2773 w 2880"/>
                  <a:gd name="T5" fmla="*/ 288 h 288"/>
                  <a:gd name="T6" fmla="*/ 2733 w 2880"/>
                  <a:gd name="T7" fmla="*/ 256 h 288"/>
                  <a:gd name="T8" fmla="*/ 2562 w 2880"/>
                  <a:gd name="T9" fmla="*/ 134 h 288"/>
                  <a:gd name="T10" fmla="*/ 2340 w 2880"/>
                  <a:gd name="T11" fmla="*/ 46 h 288"/>
                  <a:gd name="T12" fmla="*/ 2147 w 2880"/>
                  <a:gd name="T13" fmla="*/ 10 h 288"/>
                  <a:gd name="T14" fmla="*/ 2034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1305" y="2862"/>
                <a:ext cx="3198" cy="291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294 h 290"/>
                  <a:gd name="T4" fmla="*/ 3218 w 3194"/>
                  <a:gd name="T5" fmla="*/ 296 h 290"/>
                  <a:gd name="T6" fmla="*/ 3212 w 3194"/>
                  <a:gd name="T7" fmla="*/ 262 h 290"/>
                  <a:gd name="T8" fmla="*/ 3184 w 3194"/>
                  <a:gd name="T9" fmla="*/ 152 h 290"/>
                  <a:gd name="T10" fmla="*/ 3142 w 3194"/>
                  <a:gd name="T11" fmla="*/ 34 h 290"/>
                  <a:gd name="T12" fmla="*/ 3126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595" y="3417"/>
                <a:ext cx="927" cy="290"/>
              </a:xfrm>
              <a:custGeom>
                <a:avLst/>
                <a:gdLst>
                  <a:gd name="T0" fmla="*/ 0 w 3194"/>
                  <a:gd name="T1" fmla="*/ 290 h 290"/>
                  <a:gd name="T2" fmla="*/ 0 w 3194"/>
                  <a:gd name="T3" fmla="*/ 2 h 290"/>
                  <a:gd name="T4" fmla="*/ 2 w 3194"/>
                  <a:gd name="T5" fmla="*/ 0 h 290"/>
                  <a:gd name="T6" fmla="*/ 2 w 3194"/>
                  <a:gd name="T7" fmla="*/ 156 h 290"/>
                  <a:gd name="T8" fmla="*/ 2 w 3194"/>
                  <a:gd name="T9" fmla="*/ 254 h 290"/>
                  <a:gd name="T10" fmla="*/ 2 w 3194"/>
                  <a:gd name="T11" fmla="*/ 290 h 290"/>
                  <a:gd name="T12" fmla="*/ 0 w 3194"/>
                  <a:gd name="T13" fmla="*/ 290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1877" y="3419"/>
                <a:ext cx="858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500">
                  <a:ea typeface="微软雅黑" pitchFamily="34" charset="-122"/>
                </a:endParaRPr>
              </a:p>
            </p:txBody>
          </p:sp>
        </p:grpSp>
      </p:grpSp>
      <p:pic>
        <p:nvPicPr>
          <p:cNvPr id="40" name="Picture 2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06" y="60804"/>
            <a:ext cx="187642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74" y="1518975"/>
            <a:ext cx="8487954" cy="1694311"/>
          </a:xfrm>
        </p:spPr>
        <p:txBody>
          <a:bodyPr/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15637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13" y="134471"/>
            <a:ext cx="8419787" cy="6989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5148-B641-446D-90E5-B4BB57ECED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080116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34938"/>
            <a:ext cx="7482036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878" rIns="0" bIns="4787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Header text</a:t>
            </a:r>
          </a:p>
        </p:txBody>
      </p:sp>
      <p:sp>
        <p:nvSpPr>
          <p:cNvPr id="7075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16100" y="6534150"/>
            <a:ext cx="594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7" tIns="71629" rIns="95757" bIns="47878" numCol="1" anchor="t" anchorCtr="0" compatLnSpc="1">
            <a:prstTxWarp prst="textNoShape">
              <a:avLst/>
            </a:prstTxWarp>
          </a:bodyPr>
          <a:lstStyle>
            <a:lvl1pPr algn="l" defTabSz="958126">
              <a:buFontTx/>
              <a:buNone/>
              <a:defRPr sz="8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 |  </a:t>
            </a:r>
            <a:fld id="{F3D13D5F-59C5-4F65-8354-663F4480C377}" type="datetime1">
              <a:rPr lang="zh-CN" altLang="en-US"/>
              <a:pPr>
                <a:defRPr/>
              </a:pPr>
              <a:t>2016/11/9</a:t>
            </a:fld>
            <a:r>
              <a:rPr lang="en-US" altLang="zh-CN"/>
              <a:t>    		</a:t>
            </a:r>
            <a:endParaRPr lang="zh-CN" altLang="en-US" sz="1500" dirty="0"/>
          </a:p>
        </p:txBody>
      </p:sp>
      <p:sp>
        <p:nvSpPr>
          <p:cNvPr id="7075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" y="6534150"/>
            <a:ext cx="1320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0799" tIns="71629" rIns="95757" bIns="47878" numCol="1" anchor="t" anchorCtr="0" compatLnSpc="1">
            <a:prstTxWarp prst="textNoShape">
              <a:avLst/>
            </a:prstTxWarp>
          </a:bodyPr>
          <a:lstStyle>
            <a:lvl1pPr algn="l" defTabSz="958126">
              <a:buFontTx/>
              <a:buNone/>
              <a:defRPr sz="8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D1D834F-EA3C-4223-BB90-599E2A4DE1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2116138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63" tIns="42981" rIns="85963" bIns="42981"/>
          <a:lstStyle/>
          <a:p>
            <a:endParaRPr lang="en-US"/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 flipV="1">
            <a:off x="1651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63" tIns="42981" rIns="85963" bIns="42981"/>
          <a:lstStyle/>
          <a:p>
            <a:endParaRPr lang="en-US"/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963" tIns="42981" rIns="85963" bIns="42981"/>
          <a:lstStyle/>
          <a:p>
            <a:endParaRPr lang="en-US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874713"/>
            <a:ext cx="8915400" cy="0"/>
          </a:xfrm>
          <a:prstGeom prst="line">
            <a:avLst/>
          </a:prstGeom>
          <a:noFill/>
          <a:ln w="28575">
            <a:solidFill>
              <a:srgbClr val="00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963" tIns="42981" rIns="85963" bIns="4298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</p:sldLayoutIdLst>
  <p:transition spd="med">
    <p:split orient="vert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accent1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accent1"/>
          </a:solidFill>
          <a:latin typeface="微软雅黑" pitchFamily="34" charset="-122"/>
          <a:ea typeface="微软雅黑" pitchFamily="34" charset="-122"/>
          <a:cs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accent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accent1"/>
          </a:solidFill>
          <a:latin typeface="微软雅黑" pitchFamily="34" charset="-122"/>
          <a:ea typeface="微软雅黑" pitchFamily="34" charset="-122"/>
          <a:cs typeface="Arial" charset="0"/>
        </a:defRPr>
      </a:lvl5pPr>
      <a:lvl6pPr marL="429814" algn="l" defTabSz="958126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6pPr>
      <a:lvl7pPr marL="859627" algn="l" defTabSz="958126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7pPr>
      <a:lvl8pPr marL="1289441" algn="l" defTabSz="958126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8pPr>
      <a:lvl9pPr marL="1719255" algn="l" defTabSz="958126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00025" indent="-200025" algn="l" defTabSz="957263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9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4188" indent="-193675" algn="l" defTabSz="957263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3275" indent="-201613" algn="l" defTabSz="957263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01725" indent="-188913" algn="l" defTabSz="957263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宋体" pitchFamily="2" charset="-122"/>
        <a:buChar char="-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44625" indent="-150813" algn="l" defTabSz="957263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5958" indent="-152226" algn="l" defTabSz="958126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305772" indent="-152226" algn="l" defTabSz="958126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35586" indent="-152226" algn="l" defTabSz="958126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165399" indent="-152226" algn="l" defTabSz="958126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814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627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441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255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9069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882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96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510" algn="l" defTabSz="8596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link?url=cJHN81HmLeSTS13XwGUTup71GBxv3IzELKt28EtohJupgBM_8fZ-4FjbukLzW7Y9mTyctQ6qnhb1u9_M6ljoCpbAXrKkWykB-V0cY8uRFLaCqe8ZFOFbfLbDeCzgkRii" TargetMode="External"/><Relationship Id="rId2" Type="http://schemas.openxmlformats.org/officeDocument/2006/relationships/hyperlink" Target="https://xulayen.github.io/C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530" y="134471"/>
            <a:ext cx="8419787" cy="698967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      简历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4"/>
          <p:cNvSpPr/>
          <p:nvPr/>
        </p:nvSpPr>
        <p:spPr bwMode="auto">
          <a:xfrm>
            <a:off x="247650" y="994658"/>
            <a:ext cx="4184177" cy="127386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tIns="91440"/>
          <a:lstStyle/>
          <a:p>
            <a:pPr marL="1143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marL="114300" eaLnBrk="0" hangingPunct="0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/>
            </a:r>
            <a:br>
              <a:rPr lang="en-US" altLang="zh-CN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</a:br>
            <a:r>
              <a:rPr lang="en-US" altLang="zh-CN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90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后双鱼男、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工程师、全栈开发尝试者</a:t>
            </a:r>
            <a:endParaRPr lang="en-US" altLang="zh-CN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marL="1143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marL="114300" eaLnBrk="0" hangingPunct="0">
              <a:lnSpc>
                <a:spcPct val="80000"/>
              </a:lnSpc>
              <a:spcAft>
                <a:spcPct val="10000"/>
              </a:spcAft>
              <a:defRPr/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/>
              </a:rPr>
              <a:t>本科   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/>
              </a:rPr>
              <a:t>湖北工业大学商贸学院</a:t>
            </a:r>
            <a:endParaRPr lang="en-US" altLang="zh-CN" sz="1100" b="1" dirty="0" smtClean="0">
              <a:solidFill>
                <a:srgbClr val="000000"/>
              </a:solidFill>
              <a:latin typeface="微软雅黑"/>
            </a:endParaRPr>
          </a:p>
          <a:p>
            <a:pPr marL="1143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marL="114300" eaLnBrk="0" hangingPunct="0">
              <a:lnSpc>
                <a:spcPct val="80000"/>
              </a:lnSpc>
              <a:spcAft>
                <a:spcPct val="10000"/>
              </a:spcAft>
              <a:defRPr/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个人简介 </a:t>
            </a:r>
            <a:r>
              <a:rPr lang="en-US" altLang="zh-CN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https://xulayen.github.io/CCN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altLang="en-US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marL="16637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247651" y="2502500"/>
            <a:ext cx="4228968" cy="2194329"/>
          </a:xfrm>
          <a:prstGeom prst="roundRect">
            <a:avLst>
              <a:gd name="adj" fmla="val 6250"/>
            </a:avLst>
          </a:prstGeom>
          <a:solidFill>
            <a:schemeClr val="bg1">
              <a:alpha val="36078"/>
            </a:schemeClr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 type="none" w="med" len="lg"/>
          </a:ln>
        </p:spPr>
        <p:txBody>
          <a:bodyPr lIns="73152" tIns="82296" rIns="73152"/>
          <a:lstStyle/>
          <a:p>
            <a:pPr marL="195263" indent="-195263" defTabSz="912813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徐磊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男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/1992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年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，本科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计算机科学与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技术，工作年限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3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年，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2014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年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5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月至今一直厮混在上海中商网络股份有限公司数字营销部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  <a:hlinkClick r:id="rId3"/>
              </a:rPr>
              <a:t>微信营销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组担任大前端开发、全栈开发的职位，对微信应用积累了一些经验；曾在</a:t>
            </a:r>
            <a:r>
              <a:rPr lang="en-US" altLang="zh-CN" sz="11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Kingdee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旗下金牌代理商公司从事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.NET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开发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6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个月，主要从事数据交互、大数据处理以及二次开发工作，对大数据应用有一定的了解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917575" algn="l"/>
              </a:tabLst>
              <a:defRPr/>
            </a:pP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毕业于湖北工业大学</a:t>
            </a:r>
            <a:r>
              <a:rPr lang="zh-CN" altLang="en-US" sz="1100" dirty="0"/>
              <a:t> 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计算机科学与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技术专业主要学习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JAVA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88673" y="2399313"/>
            <a:ext cx="1116145" cy="188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 type="none" w="med" len="lg"/>
          </a:ln>
        </p:spPr>
        <p:txBody>
          <a:bodyPr lIns="45720" rIns="45720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defRPr/>
            </a:pPr>
            <a:r>
              <a:rPr lang="zh-CN" altLang="en-US" sz="1100" b="1" i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个人背景</a:t>
            </a:r>
            <a:endParaRPr lang="en-US" sz="1100" b="1" i="1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47651" y="5016535"/>
            <a:ext cx="4241006" cy="1341423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 type="none" w="med" len="lg"/>
          </a:ln>
        </p:spPr>
        <p:txBody>
          <a:bodyPr lIns="73152" tIns="82296" rIns="73152"/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n-US" sz="11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8866" y="4929198"/>
            <a:ext cx="1018117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 type="none" w="med" len="lg"/>
          </a:ln>
        </p:spPr>
        <p:txBody>
          <a:bodyPr lIns="45720" rIns="45720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defRPr/>
            </a:pPr>
            <a:r>
              <a:rPr lang="zh-CN" altLang="en-US" sz="1100" b="1" i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专业知识</a:t>
            </a:r>
            <a:endParaRPr lang="en-US" altLang="en-US" sz="1100" b="1" i="1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31030" y="5203075"/>
            <a:ext cx="1635522" cy="10407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1928" tIns="45964" rIns="91928" bIns="45964">
            <a:spAutoFit/>
          </a:bodyPr>
          <a:lstStyle/>
          <a:p>
            <a:pPr marL="195263" indent="-195263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行业经验</a:t>
            </a:r>
            <a:endParaRPr lang="en-US" altLang="zh-CN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7575" algn="l"/>
              </a:tabLst>
              <a:defRPr/>
            </a:pPr>
            <a:endParaRPr lang="en-US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快速消费品</a:t>
            </a:r>
            <a:endParaRPr lang="en-US" altLang="zh-CN" sz="11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零售</a:t>
            </a:r>
          </a:p>
          <a:p>
            <a:pPr marL="114300" indent="-114300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医疗器械</a:t>
            </a:r>
            <a:endParaRPr lang="en-US" altLang="zh-CN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家电</a:t>
            </a:r>
            <a:endParaRPr lang="en-US" altLang="zh-CN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公共事业</a:t>
            </a:r>
            <a:endParaRPr lang="en-US" altLang="zh-CN" sz="11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557449" y="1047733"/>
            <a:ext cx="4967583" cy="5257800"/>
          </a:xfrm>
          <a:prstGeom prst="roundRect">
            <a:avLst>
              <a:gd name="adj" fmla="val 197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 type="none" w="med" len="lg"/>
          </a:ln>
        </p:spPr>
        <p:txBody>
          <a:bodyPr lIns="18288" tIns="82296" rIns="18288"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1143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4581525" y="1047733"/>
            <a:ext cx="5014945" cy="5257800"/>
          </a:xfrm>
          <a:prstGeom prst="roundRect">
            <a:avLst>
              <a:gd name="adj" fmla="val 1977"/>
            </a:avLst>
          </a:prstGeom>
          <a:solidFill>
            <a:schemeClr val="bg1"/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 type="none" w="med" len="lg"/>
          </a:ln>
        </p:spPr>
        <p:txBody>
          <a:bodyPr lIns="18288" tIns="82296" rIns="18288"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1143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87900" y="928670"/>
            <a:ext cx="1386840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 type="none" w="med" len="lg"/>
          </a:ln>
        </p:spPr>
        <p:txBody>
          <a:bodyPr lIns="45720" rIns="45720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defRPr/>
            </a:pPr>
            <a:r>
              <a:rPr lang="zh-CN" altLang="en-US" sz="1100" b="1" i="1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相关项目经验</a:t>
            </a:r>
            <a:endParaRPr lang="en-US" altLang="en-US" sz="1100" b="1" i="1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622800" y="1195370"/>
            <a:ext cx="5035550" cy="48577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45720" rIns="0" bIns="44450"/>
          <a:lstStyle/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益力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健追溯系统： 售前支持  项目整体架构 开发 后期维护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人才管理系统 ： 售前支持项 整体架构 开发 后期维护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壳牌防伪查询系统：前端架构  项目开发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盖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茨积分系统：</a:t>
            </a:r>
            <a:r>
              <a:rPr lang="en-US" altLang="zh-CN" sz="11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wap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前端架构  项目开发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环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亚积分系统：</a:t>
            </a:r>
            <a:r>
              <a:rPr lang="en-US" altLang="zh-CN" sz="11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wap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前端架构  项目开发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黄金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搭档积分抽奖系统：全栈开发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辉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门积分商城：接口开发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壳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牌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R5E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微信促销项目：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前端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架构  全栈开发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壳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牌超凡喜力微信促销项目：前端架构  全栈开发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壳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牌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WT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微信促销项目： 前端架构  全栈开发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壳牌加油站微信促销项目：前端架构  全栈开发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蓝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河积分系统：前端架构  前端开发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蓝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河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分销系统：前端架构  前端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逦彩抽奖系统：全栈开发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美赞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臣追溯系统：前端架构  前端开发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195263" indent="-195263" defTabSz="912813" eaLnBrk="0" hangingPunct="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万金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itchFamily="34" charset="-122"/>
              </a:rPr>
              <a:t>工具微信红包项目：前端架构  前端开发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330200" y="6534174"/>
            <a:ext cx="1320800" cy="323850"/>
          </a:xfrm>
          <a:prstGeom prst="rect">
            <a:avLst/>
          </a:prstGeom>
        </p:spPr>
        <p:txBody>
          <a:bodyPr/>
          <a:lstStyle/>
          <a:p>
            <a:fld id="{4515CD9B-FB21-4F9B-8824-4DC3DD831B42}" type="slidenum">
              <a:rPr lang="zh-CN" altLang="en-US" smtClean="0"/>
              <a:pPr/>
              <a:t>1</a:t>
            </a:fld>
            <a:endParaRPr lang="en-US" altLang="zh-CN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11677" y="5189213"/>
            <a:ext cx="2469621" cy="131162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1928" tIns="45964" rIns="91928" bIns="45964">
            <a:spAutoFit/>
          </a:bodyPr>
          <a:lstStyle/>
          <a:p>
            <a:pPr marL="195263" indent="-195263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7575" algn="l"/>
              </a:tabLst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技术  专长</a:t>
            </a:r>
            <a:endParaRPr lang="en-US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  <a:defRPr/>
            </a:pPr>
            <a:endParaRPr lang="en-US" altLang="zh-CN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hangingPunct="0">
              <a:lnSpc>
                <a:spcPct val="8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11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hangingPunct="0">
              <a:lnSpc>
                <a:spcPct val="8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信端开发</a:t>
            </a:r>
            <a:endParaRPr lang="en-US" altLang="zh-CN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defTabSz="912813" eaLnBrk="0" hangingPunct="0">
              <a:lnSpc>
                <a:spcPct val="8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zh-CN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</a:p>
          <a:p>
            <a:pPr marL="114300" indent="-114300" defTabSz="912813" eaLnBrk="0" hangingPunct="0">
              <a:lnSpc>
                <a:spcPct val="8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zh-CN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.NET</a:t>
            </a:r>
          </a:p>
          <a:p>
            <a:pPr marL="114300" indent="-114300" defTabSz="912813" eaLnBrk="0" hangingPunct="0">
              <a:lnSpc>
                <a:spcPct val="8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zh-CN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</a:p>
          <a:p>
            <a:pPr marL="114300" indent="-114300" defTabSz="912813" eaLnBrk="0" hangingPunct="0">
              <a:lnSpc>
                <a:spcPct val="8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zh-CN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HTML5 + CSS3</a:t>
            </a:r>
          </a:p>
          <a:p>
            <a:pPr marL="114300" indent="-114300" defTabSz="912813" eaLnBrk="0" hangingPunct="0">
              <a:lnSpc>
                <a:spcPct val="8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zh-CN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等大型数据库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15915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RESIZE" val="Yes"/>
</p:tagLst>
</file>

<file path=ppt/theme/theme1.xml><?xml version="1.0" encoding="utf-8"?>
<a:theme xmlns:a="http://schemas.openxmlformats.org/drawingml/2006/main" name="COFCO-项目模版-PPT文件">
  <a:themeElements>
    <a:clrScheme name="COFCO-项目模版-PPT文件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COFCO-项目模版-PPT文件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COFCO-项目模版-PPT文件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13257</TotalTime>
  <Words>307</Words>
  <Application>Microsoft Office PowerPoint</Application>
  <PresentationFormat>A4 纸张(210x297 毫米)</PresentationFormat>
  <Paragraphs>61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COFCO-项目模版-PPT文件</vt:lpstr>
      <vt:lpstr>      简历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Xu, Bruce Wenjun</dc:creator>
  <cp:lastModifiedBy>XL</cp:lastModifiedBy>
  <cp:revision>1763</cp:revision>
  <dcterms:created xsi:type="dcterms:W3CDTF">2007-05-16T14:08:34Z</dcterms:created>
  <dcterms:modified xsi:type="dcterms:W3CDTF">2016-11-09T06:06:13Z</dcterms:modified>
</cp:coreProperties>
</file>