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55708" y="3459095"/>
            <a:ext cx="13790844" cy="7358515"/>
            <a:chOff x="8755708" y="3459095"/>
            <a:chExt cx="13790844" cy="7358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5708" y="3459095"/>
              <a:ext cx="13790844" cy="73585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11914" y="-370466"/>
            <a:ext cx="2344444" cy="2344444"/>
            <a:chOff x="15111914" y="-370466"/>
            <a:chExt cx="2344444" cy="23444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1914" y="-370466"/>
              <a:ext cx="2344444" cy="23444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25001" y="1324313"/>
            <a:ext cx="934738" cy="934738"/>
            <a:chOff x="14925001" y="1324313"/>
            <a:chExt cx="934738" cy="9347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5001" y="1324313"/>
              <a:ext cx="934738" cy="9347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9617" y="3109900"/>
            <a:ext cx="10433333" cy="31649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0974" y="7273516"/>
            <a:ext cx="2749969" cy="411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954178"/>
            <a:ext cx="15350511" cy="6864870"/>
            <a:chOff x="820918" y="2954178"/>
            <a:chExt cx="15350511" cy="6864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808606" y="-451854"/>
              <a:ext cx="30701022" cy="137297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954178"/>
              <a:ext cx="15350511" cy="68648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32832"/>
            <a:ext cx="10401816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0287" y="3150116"/>
            <a:ext cx="11571259" cy="64179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954178"/>
            <a:ext cx="15221410" cy="6864870"/>
            <a:chOff x="820918" y="2954178"/>
            <a:chExt cx="15221410" cy="6864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44055" y="-451854"/>
              <a:ext cx="30442820" cy="137297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954178"/>
              <a:ext cx="15221410" cy="68648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32832"/>
            <a:ext cx="11017799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0287" y="3150116"/>
            <a:ext cx="12166088" cy="64229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620339"/>
            <a:ext cx="15164973" cy="6198709"/>
            <a:chOff x="820918" y="3620339"/>
            <a:chExt cx="15164973" cy="61987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20274" y="544826"/>
              <a:ext cx="30329946" cy="123974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620339"/>
              <a:ext cx="15164973" cy="61987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734719"/>
            <a:ext cx="11445344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3501" y="4075601"/>
            <a:ext cx="10924298" cy="5030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4312668"/>
            <a:ext cx="15023879" cy="5506379"/>
            <a:chOff x="820918" y="4312668"/>
            <a:chExt cx="15023879" cy="55063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54340" y="1580657"/>
              <a:ext cx="30047759" cy="1101275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4312668"/>
              <a:ext cx="15023879" cy="55063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2122859"/>
            <a:ext cx="11445344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257" y="5283154"/>
            <a:ext cx="9099569" cy="3796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652291"/>
            <a:ext cx="14967442" cy="7166757"/>
            <a:chOff x="820918" y="2652291"/>
            <a:chExt cx="14967442" cy="71667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15060" y="-903523"/>
              <a:ext cx="29934884" cy="1433351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652291"/>
              <a:ext cx="14967442" cy="71667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284765"/>
            <a:ext cx="11805334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6798" y="2785686"/>
            <a:ext cx="11785458" cy="6982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4272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21196" cy="6482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721" y="2755756"/>
            <a:ext cx="16756891" cy="24290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92511" cy="2472527"/>
            <a:chOff x="1429604" y="6530566"/>
            <a:chExt cx="15392511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33709" y="5313322"/>
              <a:ext cx="30785023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92511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8096" y="7213297"/>
            <a:ext cx="10805457" cy="10950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45277" cy="4967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381362"/>
            <a:ext cx="15745573" cy="6437686"/>
            <a:chOff x="820918" y="3381362"/>
            <a:chExt cx="15745573" cy="6437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08982" y="187279"/>
              <a:ext cx="31491145" cy="128753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381362"/>
              <a:ext cx="15745573" cy="64376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9463" y="3998094"/>
            <a:ext cx="10515151" cy="49408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13"/>
            <a:ext cx="13515067" cy="14532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954178"/>
            <a:ext cx="15745573" cy="6864870"/>
            <a:chOff x="820918" y="2954178"/>
            <a:chExt cx="15745573" cy="6864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06137" y="-451854"/>
              <a:ext cx="31491145" cy="137297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954178"/>
              <a:ext cx="15745573" cy="686487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289" y="3211626"/>
            <a:ext cx="10894305" cy="63461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13515067" cy="14532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954178"/>
            <a:ext cx="15731463" cy="6864870"/>
            <a:chOff x="820918" y="2954178"/>
            <a:chExt cx="15731463" cy="6864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99082" y="-451854"/>
              <a:ext cx="31462926" cy="137297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954178"/>
              <a:ext cx="15731463" cy="686487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842" y="5486685"/>
            <a:ext cx="11829386" cy="41140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10412482" cy="14568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80952" y="3092275"/>
            <a:ext cx="9768819" cy="2343861"/>
            <a:chOff x="2380952" y="3092275"/>
            <a:chExt cx="9768819" cy="23438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0952" y="3092275"/>
              <a:ext cx="9768819" cy="2343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954178"/>
            <a:ext cx="15816119" cy="6864870"/>
            <a:chOff x="820918" y="2954178"/>
            <a:chExt cx="15816119" cy="6864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41410" y="-451854"/>
              <a:ext cx="31632238" cy="137297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954178"/>
              <a:ext cx="15816119" cy="686487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842" y="5486685"/>
            <a:ext cx="11829386" cy="41140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10412482" cy="14568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80952" y="3092275"/>
            <a:ext cx="9768819" cy="2343861"/>
            <a:chOff x="2380952" y="3092275"/>
            <a:chExt cx="9768819" cy="23438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0952" y="3092275"/>
              <a:ext cx="9768819" cy="2343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954178"/>
            <a:ext cx="15787901" cy="6864870"/>
            <a:chOff x="820918" y="2954178"/>
            <a:chExt cx="15787901" cy="6864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7301" y="-451854"/>
              <a:ext cx="31575801" cy="137297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954178"/>
              <a:ext cx="15787901" cy="686487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363" y="3213297"/>
            <a:ext cx="12758429" cy="64179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10432037" cy="14532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954178"/>
            <a:ext cx="15731463" cy="6864870"/>
            <a:chOff x="820918" y="2954178"/>
            <a:chExt cx="15731463" cy="6864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99082" y="-451854"/>
              <a:ext cx="31462926" cy="137297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954178"/>
              <a:ext cx="15731463" cy="68648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32832"/>
            <a:ext cx="10401816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0287" y="3150116"/>
            <a:ext cx="8424673" cy="63553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2954178"/>
            <a:ext cx="15632698" cy="6864870"/>
            <a:chOff x="820918" y="2954178"/>
            <a:chExt cx="15632698" cy="6864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49699" y="-451854"/>
              <a:ext cx="31265395" cy="137297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2954178"/>
              <a:ext cx="15632698" cy="68648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32832"/>
            <a:ext cx="10401816" cy="1456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3226" cy="5025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0287" y="3150116"/>
            <a:ext cx="11153492" cy="64179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2023-04-05T09:06:37Z</dcterms:created>
  <dcterms:modified xsi:type="dcterms:W3CDTF">2023-04-05T09:06:37Z</dcterms:modified>
</cp:coreProperties>
</file>