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9F39-BE3C-479A-8DA6-24C31504FC0F}" v="13" dt="2024-07-09T09:41:0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santhi Nalla" userId="649cc74c7a2ee9c4" providerId="LiveId" clId="{22129F39-BE3C-479A-8DA6-24C31504FC0F}"/>
    <pc:docChg chg="undo custSel addSld delSld modSld sldOrd">
      <pc:chgData name="satya santhi Nalla" userId="649cc74c7a2ee9c4" providerId="LiveId" clId="{22129F39-BE3C-479A-8DA6-24C31504FC0F}" dt="2024-07-09T09:47:20.987" v="2869" actId="27636"/>
      <pc:docMkLst>
        <pc:docMk/>
      </pc:docMkLst>
      <pc:sldChg chg="modSp mod">
        <pc:chgData name="satya santhi Nalla" userId="649cc74c7a2ee9c4" providerId="LiveId" clId="{22129F39-BE3C-479A-8DA6-24C31504FC0F}" dt="2024-07-09T08:49:26.637" v="82" actId="255"/>
        <pc:sldMkLst>
          <pc:docMk/>
          <pc:sldMk cId="3385024083" sldId="259"/>
        </pc:sldMkLst>
        <pc:spChg chg="mod">
          <ac:chgData name="satya santhi Nalla" userId="649cc74c7a2ee9c4" providerId="LiveId" clId="{22129F39-BE3C-479A-8DA6-24C31504FC0F}" dt="2024-07-09T08:49:26.637" v="82" actId="255"/>
          <ac:spMkLst>
            <pc:docMk/>
            <pc:sldMk cId="3385024083" sldId="259"/>
            <ac:spMk id="3" creationId="{64C81AE2-471A-5843-19F5-A12ACAA6B503}"/>
          </ac:spMkLst>
        </pc:spChg>
      </pc:sldChg>
      <pc:sldChg chg="modSp del mod">
        <pc:chgData name="satya santhi Nalla" userId="649cc74c7a2ee9c4" providerId="LiveId" clId="{22129F39-BE3C-479A-8DA6-24C31504FC0F}" dt="2024-07-09T08:50:34.872" v="86" actId="2696"/>
        <pc:sldMkLst>
          <pc:docMk/>
          <pc:sldMk cId="1525451795" sldId="260"/>
        </pc:sldMkLst>
        <pc:spChg chg="mod">
          <ac:chgData name="satya santhi Nalla" userId="649cc74c7a2ee9c4" providerId="LiveId" clId="{22129F39-BE3C-479A-8DA6-24C31504FC0F}" dt="2024-07-09T08:50:16.003" v="84" actId="20577"/>
          <ac:spMkLst>
            <pc:docMk/>
            <pc:sldMk cId="1525451795" sldId="260"/>
            <ac:spMk id="3" creationId="{CD9FDEC4-0BE7-9964-DB61-F430692BF17D}"/>
          </ac:spMkLst>
        </pc:spChg>
      </pc:sldChg>
      <pc:sldChg chg="modSp new mod">
        <pc:chgData name="satya santhi Nalla" userId="649cc74c7a2ee9c4" providerId="LiveId" clId="{22129F39-BE3C-479A-8DA6-24C31504FC0F}" dt="2024-07-09T09:43:41.232" v="2768" actId="20577"/>
        <pc:sldMkLst>
          <pc:docMk/>
          <pc:sldMk cId="1039546799" sldId="261"/>
        </pc:sldMkLst>
        <pc:spChg chg="mod">
          <ac:chgData name="satya santhi Nalla" userId="649cc74c7a2ee9c4" providerId="LiveId" clId="{22129F39-BE3C-479A-8DA6-24C31504FC0F}" dt="2024-07-09T08:51:39.985" v="115" actId="1076"/>
          <ac:spMkLst>
            <pc:docMk/>
            <pc:sldMk cId="1039546799" sldId="261"/>
            <ac:spMk id="2" creationId="{9D6BDCC3-A114-C50B-E03F-4E2A04785D9D}"/>
          </ac:spMkLst>
        </pc:spChg>
        <pc:spChg chg="mod">
          <ac:chgData name="satya santhi Nalla" userId="649cc74c7a2ee9c4" providerId="LiveId" clId="{22129F39-BE3C-479A-8DA6-24C31504FC0F}" dt="2024-07-09T09:43:41.232" v="2768" actId="20577"/>
          <ac:spMkLst>
            <pc:docMk/>
            <pc:sldMk cId="1039546799" sldId="261"/>
            <ac:spMk id="3" creationId="{01FC1E75-C843-A6C0-9811-7806A8061BF9}"/>
          </ac:spMkLst>
        </pc:spChg>
      </pc:sldChg>
      <pc:sldChg chg="delSp modSp new mod">
        <pc:chgData name="satya santhi Nalla" userId="649cc74c7a2ee9c4" providerId="LiveId" clId="{22129F39-BE3C-479A-8DA6-24C31504FC0F}" dt="2024-07-09T09:45:28.530" v="2812" actId="20577"/>
        <pc:sldMkLst>
          <pc:docMk/>
          <pc:sldMk cId="4097939011" sldId="262"/>
        </pc:sldMkLst>
        <pc:spChg chg="del">
          <ac:chgData name="satya santhi Nalla" userId="649cc74c7a2ee9c4" providerId="LiveId" clId="{22129F39-BE3C-479A-8DA6-24C31504FC0F}" dt="2024-07-09T08:59:19.614" v="568" actId="21"/>
          <ac:spMkLst>
            <pc:docMk/>
            <pc:sldMk cId="4097939011" sldId="262"/>
            <ac:spMk id="2" creationId="{522C1D60-9492-A5FA-6331-8306564B0378}"/>
          </ac:spMkLst>
        </pc:spChg>
        <pc:spChg chg="mod">
          <ac:chgData name="satya santhi Nalla" userId="649cc74c7a2ee9c4" providerId="LiveId" clId="{22129F39-BE3C-479A-8DA6-24C31504FC0F}" dt="2024-07-09T09:45:28.530" v="2812" actId="20577"/>
          <ac:spMkLst>
            <pc:docMk/>
            <pc:sldMk cId="4097939011" sldId="262"/>
            <ac:spMk id="3" creationId="{125C0BFB-D4F5-8174-F5F4-0D18C6023C2F}"/>
          </ac:spMkLst>
        </pc:spChg>
      </pc:sldChg>
      <pc:sldChg chg="modSp new mod">
        <pc:chgData name="satya santhi Nalla" userId="649cc74c7a2ee9c4" providerId="LiveId" clId="{22129F39-BE3C-479A-8DA6-24C31504FC0F}" dt="2024-07-09T09:21:45.922" v="1858" actId="20577"/>
        <pc:sldMkLst>
          <pc:docMk/>
          <pc:sldMk cId="36469240" sldId="263"/>
        </pc:sldMkLst>
        <pc:spChg chg="mod">
          <ac:chgData name="satya santhi Nalla" userId="649cc74c7a2ee9c4" providerId="LiveId" clId="{22129F39-BE3C-479A-8DA6-24C31504FC0F}" dt="2024-07-09T09:20:37.544" v="1793" actId="1076"/>
          <ac:spMkLst>
            <pc:docMk/>
            <pc:sldMk cId="36469240" sldId="263"/>
            <ac:spMk id="2" creationId="{97472709-87E1-C030-DB2B-C91901C99BB4}"/>
          </ac:spMkLst>
        </pc:spChg>
        <pc:spChg chg="mod">
          <ac:chgData name="satya santhi Nalla" userId="649cc74c7a2ee9c4" providerId="LiveId" clId="{22129F39-BE3C-479A-8DA6-24C31504FC0F}" dt="2024-07-09T09:21:45.922" v="1858" actId="20577"/>
          <ac:spMkLst>
            <pc:docMk/>
            <pc:sldMk cId="36469240" sldId="263"/>
            <ac:spMk id="3" creationId="{95A8575E-6B56-D369-A786-5117FECAE9D2}"/>
          </ac:spMkLst>
        </pc:spChg>
      </pc:sldChg>
      <pc:sldChg chg="addSp delSp modSp new mod setBg">
        <pc:chgData name="satya santhi Nalla" userId="649cc74c7a2ee9c4" providerId="LiveId" clId="{22129F39-BE3C-479A-8DA6-24C31504FC0F}" dt="2024-07-09T09:24:12.017" v="1883" actId="1076"/>
        <pc:sldMkLst>
          <pc:docMk/>
          <pc:sldMk cId="3366036898" sldId="264"/>
        </pc:sldMkLst>
        <pc:spChg chg="del">
          <ac:chgData name="satya santhi Nalla" userId="649cc74c7a2ee9c4" providerId="LiveId" clId="{22129F39-BE3C-479A-8DA6-24C31504FC0F}" dt="2024-07-09T09:22:03.946" v="1860" actId="21"/>
          <ac:spMkLst>
            <pc:docMk/>
            <pc:sldMk cId="3366036898" sldId="264"/>
            <ac:spMk id="2" creationId="{84F5552B-2D37-5ECB-8A1D-5D7597EBF7E5}"/>
          </ac:spMkLst>
        </pc:spChg>
        <pc:spChg chg="add del mod">
          <ac:chgData name="satya santhi Nalla" userId="649cc74c7a2ee9c4" providerId="LiveId" clId="{22129F39-BE3C-479A-8DA6-24C31504FC0F}" dt="2024-07-09T09:23:24.957" v="1866" actId="931"/>
          <ac:spMkLst>
            <pc:docMk/>
            <pc:sldMk cId="3366036898" sldId="264"/>
            <ac:spMk id="3" creationId="{BFCAA80A-C7AB-865E-546A-7B0679F8F150}"/>
          </ac:spMkLst>
        </pc:spChg>
        <pc:spChg chg="add del">
          <ac:chgData name="satya santhi Nalla" userId="649cc74c7a2ee9c4" providerId="LiveId" clId="{22129F39-BE3C-479A-8DA6-24C31504FC0F}" dt="2024-07-09T09:23:55.354" v="1879" actId="26606"/>
          <ac:spMkLst>
            <pc:docMk/>
            <pc:sldMk cId="3366036898" sldId="264"/>
            <ac:spMk id="11" creationId="{AEBE9F1A-B38D-446E-83AE-14B17CE77FF2}"/>
          </ac:spMkLst>
        </pc:spChg>
        <pc:spChg chg="add del">
          <ac:chgData name="satya santhi Nalla" userId="649cc74c7a2ee9c4" providerId="LiveId" clId="{22129F39-BE3C-479A-8DA6-24C31504FC0F}" dt="2024-07-09T09:23:38.053" v="1873" actId="26606"/>
          <ac:spMkLst>
            <pc:docMk/>
            <pc:sldMk cId="3366036898" sldId="264"/>
            <ac:spMk id="16" creationId="{AEBE9F1A-B38D-446E-83AE-14B17CE77FF2}"/>
          </ac:spMkLst>
        </pc:spChg>
        <pc:spChg chg="add del">
          <ac:chgData name="satya santhi Nalla" userId="649cc74c7a2ee9c4" providerId="LiveId" clId="{22129F39-BE3C-479A-8DA6-24C31504FC0F}" dt="2024-07-09T09:23:55.354" v="1879" actId="26606"/>
          <ac:spMkLst>
            <pc:docMk/>
            <pc:sldMk cId="3366036898" sldId="264"/>
            <ac:spMk id="17" creationId="{5E3EB826-A471-488F-9E8A-D65528A3C0CA}"/>
          </ac:spMkLst>
        </pc:spChg>
        <pc:spChg chg="add del">
          <ac:chgData name="satya santhi Nalla" userId="649cc74c7a2ee9c4" providerId="LiveId" clId="{22129F39-BE3C-479A-8DA6-24C31504FC0F}" dt="2024-07-09T09:23:55.354" v="1879" actId="26606"/>
          <ac:spMkLst>
            <pc:docMk/>
            <pc:sldMk cId="3366036898" sldId="264"/>
            <ac:spMk id="19" creationId="{DFB3CEA1-88D9-42FB-88ED-1E9807FE6596}"/>
          </ac:spMkLst>
        </pc:spChg>
        <pc:spChg chg="add del">
          <ac:chgData name="satya santhi Nalla" userId="649cc74c7a2ee9c4" providerId="LiveId" clId="{22129F39-BE3C-479A-8DA6-24C31504FC0F}" dt="2024-07-09T09:23:55.354" v="1879" actId="26606"/>
          <ac:spMkLst>
            <pc:docMk/>
            <pc:sldMk cId="3366036898" sldId="264"/>
            <ac:spMk id="21" creationId="{9A6C928E-4252-4F33-8C34-E50A12A3170B}"/>
          </ac:spMkLst>
        </pc:spChg>
        <pc:spChg chg="add del">
          <ac:chgData name="satya santhi Nalla" userId="649cc74c7a2ee9c4" providerId="LiveId" clId="{22129F39-BE3C-479A-8DA6-24C31504FC0F}" dt="2024-07-09T09:23:38.053" v="1873" actId="26606"/>
          <ac:spMkLst>
            <pc:docMk/>
            <pc:sldMk cId="3366036898" sldId="264"/>
            <ac:spMk id="22" creationId="{5E3EB826-A471-488F-9E8A-D65528A3C0CA}"/>
          </ac:spMkLst>
        </pc:spChg>
        <pc:spChg chg="add del">
          <ac:chgData name="satya santhi Nalla" userId="649cc74c7a2ee9c4" providerId="LiveId" clId="{22129F39-BE3C-479A-8DA6-24C31504FC0F}" dt="2024-07-09T09:23:38.053" v="1873" actId="26606"/>
          <ac:spMkLst>
            <pc:docMk/>
            <pc:sldMk cId="3366036898" sldId="264"/>
            <ac:spMk id="24" creationId="{DFB3CEA1-88D9-42FB-88ED-1E9807FE6596}"/>
          </ac:spMkLst>
        </pc:spChg>
        <pc:spChg chg="add del">
          <ac:chgData name="satya santhi Nalla" userId="649cc74c7a2ee9c4" providerId="LiveId" clId="{22129F39-BE3C-479A-8DA6-24C31504FC0F}" dt="2024-07-09T09:23:38.053" v="1873" actId="26606"/>
          <ac:spMkLst>
            <pc:docMk/>
            <pc:sldMk cId="3366036898" sldId="264"/>
            <ac:spMk id="26" creationId="{9A6C928E-4252-4F33-8C34-E50A12A3170B}"/>
          </ac:spMkLst>
        </pc:spChg>
        <pc:spChg chg="add del">
          <ac:chgData name="satya santhi Nalla" userId="649cc74c7a2ee9c4" providerId="LiveId" clId="{22129F39-BE3C-479A-8DA6-24C31504FC0F}" dt="2024-07-09T09:23:40.448" v="1875" actId="26606"/>
          <ac:spMkLst>
            <pc:docMk/>
            <pc:sldMk cId="3366036898" sldId="264"/>
            <ac:spMk id="30" creationId="{DA1DAC79-DDBA-4382-9D43-6E5F685BE5FB}"/>
          </ac:spMkLst>
        </pc:spChg>
        <pc:spChg chg="add del">
          <ac:chgData name="satya santhi Nalla" userId="649cc74c7a2ee9c4" providerId="LiveId" clId="{22129F39-BE3C-479A-8DA6-24C31504FC0F}" dt="2024-07-09T09:23:40.448" v="1875" actId="26606"/>
          <ac:spMkLst>
            <pc:docMk/>
            <pc:sldMk cId="3366036898" sldId="264"/>
            <ac:spMk id="33" creationId="{6AACA73D-178F-4CFC-99E3-9F4FCBBDBA83}"/>
          </ac:spMkLst>
        </pc:spChg>
        <pc:spChg chg="add del">
          <ac:chgData name="satya santhi Nalla" userId="649cc74c7a2ee9c4" providerId="LiveId" clId="{22129F39-BE3C-479A-8DA6-24C31504FC0F}" dt="2024-07-09T09:23:45.581" v="1877" actId="26606"/>
          <ac:spMkLst>
            <pc:docMk/>
            <pc:sldMk cId="3366036898" sldId="264"/>
            <ac:spMk id="37" creationId="{AEBE9F1A-B38D-446E-83AE-14B17CE77FF2}"/>
          </ac:spMkLst>
        </pc:spChg>
        <pc:spChg chg="add del">
          <ac:chgData name="satya santhi Nalla" userId="649cc74c7a2ee9c4" providerId="LiveId" clId="{22129F39-BE3C-479A-8DA6-24C31504FC0F}" dt="2024-07-09T09:23:45.581" v="1877" actId="26606"/>
          <ac:spMkLst>
            <pc:docMk/>
            <pc:sldMk cId="3366036898" sldId="264"/>
            <ac:spMk id="40" creationId="{5E3EB826-A471-488F-9E8A-D65528A3C0CA}"/>
          </ac:spMkLst>
        </pc:spChg>
        <pc:spChg chg="add del">
          <ac:chgData name="satya santhi Nalla" userId="649cc74c7a2ee9c4" providerId="LiveId" clId="{22129F39-BE3C-479A-8DA6-24C31504FC0F}" dt="2024-07-09T09:23:45.581" v="1877" actId="26606"/>
          <ac:spMkLst>
            <pc:docMk/>
            <pc:sldMk cId="3366036898" sldId="264"/>
            <ac:spMk id="41" creationId="{DFB3CEA1-88D9-42FB-88ED-1E9807FE6596}"/>
          </ac:spMkLst>
        </pc:spChg>
        <pc:spChg chg="add del">
          <ac:chgData name="satya santhi Nalla" userId="649cc74c7a2ee9c4" providerId="LiveId" clId="{22129F39-BE3C-479A-8DA6-24C31504FC0F}" dt="2024-07-09T09:23:45.581" v="1877" actId="26606"/>
          <ac:spMkLst>
            <pc:docMk/>
            <pc:sldMk cId="3366036898" sldId="264"/>
            <ac:spMk id="42" creationId="{9A6C928E-4252-4F33-8C34-E50A12A3170B}"/>
          </ac:spMkLst>
        </pc:spChg>
        <pc:picChg chg="add mod">
          <ac:chgData name="satya santhi Nalla" userId="649cc74c7a2ee9c4" providerId="LiveId" clId="{22129F39-BE3C-479A-8DA6-24C31504FC0F}" dt="2024-07-09T09:23:11.760" v="1865" actId="931"/>
          <ac:picMkLst>
            <pc:docMk/>
            <pc:sldMk cId="3366036898" sldId="264"/>
            <ac:picMk id="5" creationId="{A4BB844E-2FAC-8920-42F3-16F4BEFC9D74}"/>
          </ac:picMkLst>
        </pc:picChg>
        <pc:picChg chg="add mod">
          <ac:chgData name="satya santhi Nalla" userId="649cc74c7a2ee9c4" providerId="LiveId" clId="{22129F39-BE3C-479A-8DA6-24C31504FC0F}" dt="2024-07-09T09:24:12.017" v="1883" actId="1076"/>
          <ac:picMkLst>
            <pc:docMk/>
            <pc:sldMk cId="3366036898" sldId="264"/>
            <ac:picMk id="7" creationId="{B1E15197-D5B7-6F09-77ED-35C0FEF56516}"/>
          </ac:picMkLst>
        </pc:picChg>
        <pc:picChg chg="add del">
          <ac:chgData name="satya santhi Nalla" userId="649cc74c7a2ee9c4" providerId="LiveId" clId="{22129F39-BE3C-479A-8DA6-24C31504FC0F}" dt="2024-07-09T09:23:55.354" v="1879" actId="26606"/>
          <ac:picMkLst>
            <pc:docMk/>
            <pc:sldMk cId="3366036898" sldId="264"/>
            <ac:picMk id="9" creationId="{C9ECDD5C-152A-4CC7-8333-0F367B3A62EA}"/>
          </ac:picMkLst>
        </pc:picChg>
        <pc:picChg chg="add del">
          <ac:chgData name="satya santhi Nalla" userId="649cc74c7a2ee9c4" providerId="LiveId" clId="{22129F39-BE3C-479A-8DA6-24C31504FC0F}" dt="2024-07-09T09:23:55.354" v="1879" actId="26606"/>
          <ac:picMkLst>
            <pc:docMk/>
            <pc:sldMk cId="3366036898" sldId="264"/>
            <ac:picMk id="10" creationId="{7F5C92A3-369B-43F3-BDCE-E560B1B0EC89}"/>
          </ac:picMkLst>
        </pc:picChg>
        <pc:picChg chg="add del">
          <ac:chgData name="satya santhi Nalla" userId="649cc74c7a2ee9c4" providerId="LiveId" clId="{22129F39-BE3C-479A-8DA6-24C31504FC0F}" dt="2024-07-09T09:23:38.053" v="1873" actId="26606"/>
          <ac:picMkLst>
            <pc:docMk/>
            <pc:sldMk cId="3366036898" sldId="264"/>
            <ac:picMk id="12" creationId="{C9ECDD5C-152A-4CC7-8333-0F367B3A62EA}"/>
          </ac:picMkLst>
        </pc:picChg>
        <pc:picChg chg="add del">
          <ac:chgData name="satya santhi Nalla" userId="649cc74c7a2ee9c4" providerId="LiveId" clId="{22129F39-BE3C-479A-8DA6-24C31504FC0F}" dt="2024-07-09T09:23:55.354" v="1879" actId="26606"/>
          <ac:picMkLst>
            <pc:docMk/>
            <pc:sldMk cId="3366036898" sldId="264"/>
            <ac:picMk id="13" creationId="{915B5014-A7EC-4BA6-9C83-8840CF81DB28}"/>
          </ac:picMkLst>
        </pc:picChg>
        <pc:picChg chg="add del">
          <ac:chgData name="satya santhi Nalla" userId="649cc74c7a2ee9c4" providerId="LiveId" clId="{22129F39-BE3C-479A-8DA6-24C31504FC0F}" dt="2024-07-09T09:23:38.053" v="1873" actId="26606"/>
          <ac:picMkLst>
            <pc:docMk/>
            <pc:sldMk cId="3366036898" sldId="264"/>
            <ac:picMk id="14" creationId="{7F5C92A3-369B-43F3-BDCE-E560B1B0EC89}"/>
          </ac:picMkLst>
        </pc:picChg>
        <pc:picChg chg="add del">
          <ac:chgData name="satya santhi Nalla" userId="649cc74c7a2ee9c4" providerId="LiveId" clId="{22129F39-BE3C-479A-8DA6-24C31504FC0F}" dt="2024-07-09T09:23:55.354" v="1879" actId="26606"/>
          <ac:picMkLst>
            <pc:docMk/>
            <pc:sldMk cId="3366036898" sldId="264"/>
            <ac:picMk id="15" creationId="{022C43AB-86D7-420D-8AD7-DC0A15FDD0AF}"/>
          </ac:picMkLst>
        </pc:picChg>
        <pc:picChg chg="add del">
          <ac:chgData name="satya santhi Nalla" userId="649cc74c7a2ee9c4" providerId="LiveId" clId="{22129F39-BE3C-479A-8DA6-24C31504FC0F}" dt="2024-07-09T09:23:38.053" v="1873" actId="26606"/>
          <ac:picMkLst>
            <pc:docMk/>
            <pc:sldMk cId="3366036898" sldId="264"/>
            <ac:picMk id="18" creationId="{915B5014-A7EC-4BA6-9C83-8840CF81DB28}"/>
          </ac:picMkLst>
        </pc:picChg>
        <pc:picChg chg="add del">
          <ac:chgData name="satya santhi Nalla" userId="649cc74c7a2ee9c4" providerId="LiveId" clId="{22129F39-BE3C-479A-8DA6-24C31504FC0F}" dt="2024-07-09T09:23:38.053" v="1873" actId="26606"/>
          <ac:picMkLst>
            <pc:docMk/>
            <pc:sldMk cId="3366036898" sldId="264"/>
            <ac:picMk id="20" creationId="{022C43AB-86D7-420D-8AD7-DC0A15FDD0AF}"/>
          </ac:picMkLst>
        </pc:picChg>
        <pc:picChg chg="add del">
          <ac:chgData name="satya santhi Nalla" userId="649cc74c7a2ee9c4" providerId="LiveId" clId="{22129F39-BE3C-479A-8DA6-24C31504FC0F}" dt="2024-07-09T09:23:40.448" v="1875" actId="26606"/>
          <ac:picMkLst>
            <pc:docMk/>
            <pc:sldMk cId="3366036898" sldId="264"/>
            <ac:picMk id="28" creationId="{5B89E5C5-A037-45B3-9D37-3658914D4799}"/>
          </ac:picMkLst>
        </pc:picChg>
        <pc:picChg chg="add del">
          <ac:chgData name="satya santhi Nalla" userId="649cc74c7a2ee9c4" providerId="LiveId" clId="{22129F39-BE3C-479A-8DA6-24C31504FC0F}" dt="2024-07-09T09:23:40.448" v="1875" actId="26606"/>
          <ac:picMkLst>
            <pc:docMk/>
            <pc:sldMk cId="3366036898" sldId="264"/>
            <ac:picMk id="29" creationId="{5ACB93B0-521E-443D-9750-AFCFDDB3E801}"/>
          </ac:picMkLst>
        </pc:picChg>
        <pc:picChg chg="add del">
          <ac:chgData name="satya santhi Nalla" userId="649cc74c7a2ee9c4" providerId="LiveId" clId="{22129F39-BE3C-479A-8DA6-24C31504FC0F}" dt="2024-07-09T09:23:40.448" v="1875" actId="26606"/>
          <ac:picMkLst>
            <pc:docMk/>
            <pc:sldMk cId="3366036898" sldId="264"/>
            <ac:picMk id="31" creationId="{E0880F10-995F-4F01-A83B-7ECDB7BE7905}"/>
          </ac:picMkLst>
        </pc:picChg>
        <pc:picChg chg="add del">
          <ac:chgData name="satya santhi Nalla" userId="649cc74c7a2ee9c4" providerId="LiveId" clId="{22129F39-BE3C-479A-8DA6-24C31504FC0F}" dt="2024-07-09T09:23:40.448" v="1875" actId="26606"/>
          <ac:picMkLst>
            <pc:docMk/>
            <pc:sldMk cId="3366036898" sldId="264"/>
            <ac:picMk id="32" creationId="{A2D49266-1F08-40F2-B0E1-1D919DCB5780}"/>
          </ac:picMkLst>
        </pc:picChg>
        <pc:picChg chg="add del">
          <ac:chgData name="satya santhi Nalla" userId="649cc74c7a2ee9c4" providerId="LiveId" clId="{22129F39-BE3C-479A-8DA6-24C31504FC0F}" dt="2024-07-09T09:23:45.581" v="1877" actId="26606"/>
          <ac:picMkLst>
            <pc:docMk/>
            <pc:sldMk cId="3366036898" sldId="264"/>
            <ac:picMk id="35" creationId="{C9ECDD5C-152A-4CC7-8333-0F367B3A62EA}"/>
          </ac:picMkLst>
        </pc:picChg>
        <pc:picChg chg="add del">
          <ac:chgData name="satya santhi Nalla" userId="649cc74c7a2ee9c4" providerId="LiveId" clId="{22129F39-BE3C-479A-8DA6-24C31504FC0F}" dt="2024-07-09T09:23:45.581" v="1877" actId="26606"/>
          <ac:picMkLst>
            <pc:docMk/>
            <pc:sldMk cId="3366036898" sldId="264"/>
            <ac:picMk id="36" creationId="{7F5C92A3-369B-43F3-BDCE-E560B1B0EC89}"/>
          </ac:picMkLst>
        </pc:picChg>
        <pc:picChg chg="add del">
          <ac:chgData name="satya santhi Nalla" userId="649cc74c7a2ee9c4" providerId="LiveId" clId="{22129F39-BE3C-479A-8DA6-24C31504FC0F}" dt="2024-07-09T09:23:45.581" v="1877" actId="26606"/>
          <ac:picMkLst>
            <pc:docMk/>
            <pc:sldMk cId="3366036898" sldId="264"/>
            <ac:picMk id="38" creationId="{915B5014-A7EC-4BA6-9C83-8840CF81DB28}"/>
          </ac:picMkLst>
        </pc:picChg>
        <pc:picChg chg="add del">
          <ac:chgData name="satya santhi Nalla" userId="649cc74c7a2ee9c4" providerId="LiveId" clId="{22129F39-BE3C-479A-8DA6-24C31504FC0F}" dt="2024-07-09T09:23:45.581" v="1877" actId="26606"/>
          <ac:picMkLst>
            <pc:docMk/>
            <pc:sldMk cId="3366036898" sldId="264"/>
            <ac:picMk id="39" creationId="{022C43AB-86D7-420D-8AD7-DC0A15FDD0AF}"/>
          </ac:picMkLst>
        </pc:picChg>
      </pc:sldChg>
      <pc:sldChg chg="delSp modSp new mod ord">
        <pc:chgData name="satya santhi Nalla" userId="649cc74c7a2ee9c4" providerId="LiveId" clId="{22129F39-BE3C-479A-8DA6-24C31504FC0F}" dt="2024-07-09T09:47:20.987" v="2869" actId="27636"/>
        <pc:sldMkLst>
          <pc:docMk/>
          <pc:sldMk cId="4071182320" sldId="265"/>
        </pc:sldMkLst>
        <pc:spChg chg="del">
          <ac:chgData name="satya santhi Nalla" userId="649cc74c7a2ee9c4" providerId="LiveId" clId="{22129F39-BE3C-479A-8DA6-24C31504FC0F}" dt="2024-07-09T09:24:48.337" v="1885" actId="21"/>
          <ac:spMkLst>
            <pc:docMk/>
            <pc:sldMk cId="4071182320" sldId="265"/>
            <ac:spMk id="2" creationId="{33887C9F-8DC7-81CB-5F3E-9482C85DAF2D}"/>
          </ac:spMkLst>
        </pc:spChg>
        <pc:spChg chg="mod">
          <ac:chgData name="satya santhi Nalla" userId="649cc74c7a2ee9c4" providerId="LiveId" clId="{22129F39-BE3C-479A-8DA6-24C31504FC0F}" dt="2024-07-09T09:47:20.987" v="2869" actId="27636"/>
          <ac:spMkLst>
            <pc:docMk/>
            <pc:sldMk cId="4071182320" sldId="265"/>
            <ac:spMk id="3" creationId="{26848615-4556-689B-D89C-057EA3F89094}"/>
          </ac:spMkLst>
        </pc:spChg>
      </pc:sldChg>
      <pc:sldChg chg="addSp delSp modSp new mod ord">
        <pc:chgData name="satya santhi Nalla" userId="649cc74c7a2ee9c4" providerId="LiveId" clId="{22129F39-BE3C-479A-8DA6-24C31504FC0F}" dt="2024-07-09T09:25:54.949" v="1902" actId="1076"/>
        <pc:sldMkLst>
          <pc:docMk/>
          <pc:sldMk cId="1097672991" sldId="266"/>
        </pc:sldMkLst>
        <pc:spChg chg="del">
          <ac:chgData name="satya santhi Nalla" userId="649cc74c7a2ee9c4" providerId="LiveId" clId="{22129F39-BE3C-479A-8DA6-24C31504FC0F}" dt="2024-07-09T09:25:29.517" v="1895" actId="21"/>
          <ac:spMkLst>
            <pc:docMk/>
            <pc:sldMk cId="1097672991" sldId="266"/>
            <ac:spMk id="2" creationId="{A092125C-438E-037E-A4A4-0A43088044C3}"/>
          </ac:spMkLst>
        </pc:spChg>
        <pc:spChg chg="del">
          <ac:chgData name="satya santhi Nalla" userId="649cc74c7a2ee9c4" providerId="LiveId" clId="{22129F39-BE3C-479A-8DA6-24C31504FC0F}" dt="2024-07-09T09:25:19.335" v="1892" actId="931"/>
          <ac:spMkLst>
            <pc:docMk/>
            <pc:sldMk cId="1097672991" sldId="266"/>
            <ac:spMk id="3" creationId="{4903F621-261C-2CFA-314A-45B1CF889EFA}"/>
          </ac:spMkLst>
        </pc:spChg>
        <pc:picChg chg="add mod">
          <ac:chgData name="satya santhi Nalla" userId="649cc74c7a2ee9c4" providerId="LiveId" clId="{22129F39-BE3C-479A-8DA6-24C31504FC0F}" dt="2024-07-09T09:25:54.949" v="1902" actId="1076"/>
          <ac:picMkLst>
            <pc:docMk/>
            <pc:sldMk cId="1097672991" sldId="266"/>
            <ac:picMk id="5" creationId="{E5F10712-BFDE-8CAC-30AE-72413D00AF1B}"/>
          </ac:picMkLst>
        </pc:picChg>
      </pc:sldChg>
      <pc:sldChg chg="addSp delSp modSp new mod">
        <pc:chgData name="satya santhi Nalla" userId="649cc74c7a2ee9c4" providerId="LiveId" clId="{22129F39-BE3C-479A-8DA6-24C31504FC0F}" dt="2024-07-09T09:42:24.465" v="2764" actId="1076"/>
        <pc:sldMkLst>
          <pc:docMk/>
          <pc:sldMk cId="172485149" sldId="267"/>
        </pc:sldMkLst>
        <pc:spChg chg="mod">
          <ac:chgData name="satya santhi Nalla" userId="649cc74c7a2ee9c4" providerId="LiveId" clId="{22129F39-BE3C-479A-8DA6-24C31504FC0F}" dt="2024-07-09T09:42:24.465" v="2764" actId="1076"/>
          <ac:spMkLst>
            <pc:docMk/>
            <pc:sldMk cId="172485149" sldId="267"/>
            <ac:spMk id="2" creationId="{2C3A8C85-3339-54F1-14FA-1B2A4C076076}"/>
          </ac:spMkLst>
        </pc:spChg>
        <pc:inkChg chg="add del">
          <ac:chgData name="satya santhi Nalla" userId="649cc74c7a2ee9c4" providerId="LiveId" clId="{22129F39-BE3C-479A-8DA6-24C31504FC0F}" dt="2024-07-09T09:41:54.980" v="2751" actId="9405"/>
          <ac:inkMkLst>
            <pc:docMk/>
            <pc:sldMk cId="172485149" sldId="267"/>
            <ac:inkMk id="3" creationId="{844EACDF-74B4-9E4D-C0F2-896477418D1D}"/>
          </ac:inkMkLst>
        </pc:inkChg>
        <pc:inkChg chg="add del">
          <ac:chgData name="satya santhi Nalla" userId="649cc74c7a2ee9c4" providerId="LiveId" clId="{22129F39-BE3C-479A-8DA6-24C31504FC0F}" dt="2024-07-09T09:41:53.954" v="2749" actId="9405"/>
          <ac:inkMkLst>
            <pc:docMk/>
            <pc:sldMk cId="172485149" sldId="267"/>
            <ac:inkMk id="4" creationId="{98BE89BF-543B-1999-1088-BD8CEFA123D4}"/>
          </ac:inkMkLst>
        </pc:inkChg>
      </pc:sldChg>
      <pc:sldChg chg="addSp delSp modSp new del mod setBg">
        <pc:chgData name="satya santhi Nalla" userId="649cc74c7a2ee9c4" providerId="LiveId" clId="{22129F39-BE3C-479A-8DA6-24C31504FC0F}" dt="2024-07-09T09:41:15.591" v="2744" actId="2696"/>
        <pc:sldMkLst>
          <pc:docMk/>
          <pc:sldMk cId="3305007523" sldId="267"/>
        </pc:sldMkLst>
        <pc:spChg chg="add del">
          <ac:chgData name="satya santhi Nalla" userId="649cc74c7a2ee9c4" providerId="LiveId" clId="{22129F39-BE3C-479A-8DA6-24C31504FC0F}" dt="2024-07-09T09:40:53.803" v="2735" actId="26606"/>
          <ac:spMkLst>
            <pc:docMk/>
            <pc:sldMk cId="3305007523" sldId="267"/>
            <ac:spMk id="10" creationId="{DFB3CEA1-88D9-42FB-88ED-1E9807FE6596}"/>
          </ac:spMkLst>
        </pc:spChg>
        <pc:spChg chg="add del">
          <ac:chgData name="satya santhi Nalla" userId="649cc74c7a2ee9c4" providerId="LiveId" clId="{22129F39-BE3C-479A-8DA6-24C31504FC0F}" dt="2024-07-09T09:40:53.803" v="2735" actId="26606"/>
          <ac:spMkLst>
            <pc:docMk/>
            <pc:sldMk cId="3305007523" sldId="267"/>
            <ac:spMk id="12" creationId="{9A6C928E-4252-4F33-8C34-E50A12A3170B}"/>
          </ac:spMkLst>
        </pc:spChg>
        <pc:grpChg chg="mod">
          <ac:chgData name="satya santhi Nalla" userId="649cc74c7a2ee9c4" providerId="LiveId" clId="{22129F39-BE3C-479A-8DA6-24C31504FC0F}" dt="2024-07-09T09:41:07.681" v="2742"/>
          <ac:grpSpMkLst>
            <pc:docMk/>
            <pc:sldMk cId="3305007523" sldId="267"/>
            <ac:grpSpMk id="8" creationId="{83F50AC0-CCF4-228A-C8DF-9C9656587211}"/>
          </ac:grpSpMkLst>
        </pc:grpChg>
        <pc:picChg chg="add mod">
          <ac:chgData name="satya santhi Nalla" userId="649cc74c7a2ee9c4" providerId="LiveId" clId="{22129F39-BE3C-479A-8DA6-24C31504FC0F}" dt="2024-07-09T09:27:37.585" v="1910" actId="931"/>
          <ac:picMkLst>
            <pc:docMk/>
            <pc:sldMk cId="3305007523" sldId="267"/>
            <ac:picMk id="3" creationId="{0085A3FD-4313-BC58-F18D-14390D10C0E4}"/>
          </ac:picMkLst>
        </pc:picChg>
        <pc:picChg chg="add mod">
          <ac:chgData name="satya santhi Nalla" userId="649cc74c7a2ee9c4" providerId="LiveId" clId="{22129F39-BE3C-479A-8DA6-24C31504FC0F}" dt="2024-07-09T09:40:54.405" v="2737" actId="931"/>
          <ac:picMkLst>
            <pc:docMk/>
            <pc:sldMk cId="3305007523" sldId="267"/>
            <ac:picMk id="5" creationId="{C484DB43-0FD5-5302-8632-A62796A50DBA}"/>
          </ac:picMkLst>
        </pc:picChg>
        <pc:inkChg chg="add del mod">
          <ac:chgData name="satya santhi Nalla" userId="649cc74c7a2ee9c4" providerId="LiveId" clId="{22129F39-BE3C-479A-8DA6-24C31504FC0F}" dt="2024-07-09T09:41:08.190" v="2743" actId="9405"/>
          <ac:inkMkLst>
            <pc:docMk/>
            <pc:sldMk cId="3305007523" sldId="267"/>
            <ac:inkMk id="6" creationId="{0478587F-F139-FA77-2CCA-C8EC20241A89}"/>
          </ac:inkMkLst>
        </pc:inkChg>
        <pc:inkChg chg="add del mod">
          <ac:chgData name="satya santhi Nalla" userId="649cc74c7a2ee9c4" providerId="LiveId" clId="{22129F39-BE3C-479A-8DA6-24C31504FC0F}" dt="2024-07-09T09:41:07.681" v="2742"/>
          <ac:inkMkLst>
            <pc:docMk/>
            <pc:sldMk cId="3305007523" sldId="267"/>
            <ac:inkMk id="7" creationId="{F370DE72-860D-AF79-141D-AC3C4C69345D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1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6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7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17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2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87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4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7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0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4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4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3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3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0685D7-03E3-41AB-B3A7-D53C9EDF758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B27DF-A6C0-4C00-B949-18758CBB0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43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D374-E388-2C76-B253-C70F9E8B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7870" y="2505051"/>
            <a:ext cx="8825658" cy="24176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392F4-2A0E-B59D-46E8-F15D9A3AA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498" y="1545410"/>
            <a:ext cx="8825658" cy="86142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set up an IT company in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7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8615-4556-689B-D89C-057EA3F89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584200"/>
            <a:ext cx="10952480" cy="56895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 – Ministry of Corporate Affairs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PAN Card will be issued by the Name of the company we are registering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expenses for registering a company  would range in between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 to 15000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the charges of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get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 and IEC certificates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Govt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Cards will be issued by GOVT. Once , the  company is successfully registered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pay the govt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to pay the people i.e., Employees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(Minimum Viable Product) – Building the sample product with essential features and testing them with small range of customers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Market Fit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if MVP is Hit , then go for PMF i.e., testing with large customers to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see its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 </a:t>
            </a:r>
          </a:p>
        </p:txBody>
      </p:sp>
    </p:spTree>
    <p:extLst>
      <p:ext uri="{BB962C8B-B14F-4D97-AF65-F5344CB8AC3E}">
        <p14:creationId xmlns:p14="http://schemas.microsoft.com/office/powerpoint/2010/main" val="407118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8C85-3339-54F1-14FA-1B2A4C07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71" y="2820950"/>
            <a:ext cx="9404723" cy="140053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8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4843-6A25-52E6-8B3C-18DE52D2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Giants in India Use Consulting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group of logos of different brands&#10;&#10;Description automatically generated">
            <a:extLst>
              <a:ext uri="{FF2B5EF4-FFF2-40B4-BE49-F238E27FC236}">
                <a16:creationId xmlns:a16="http://schemas.microsoft.com/office/drawing/2014/main" id="{5F76DDEE-7C97-575F-7D70-2BE1D665A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665144"/>
            <a:ext cx="6270662" cy="3527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92804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F99-CD72-6079-C77B-34F09F9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be followed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BB2-88C8-6CDD-5ADE-664AEE12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28" y="1331259"/>
            <a:ext cx="8946541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Planning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Formalities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 Set-up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Team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4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EF8E-5EA1-6990-AD14-4982C3DB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1.Research and Planning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1AE2-471A-5843-19F5-A12ACAA6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8968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Identify your Niche(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specialization)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Niche in IT Consulting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Solutions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Identify Target Audience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Summary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mission and vision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Plan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funding requirements, projected expenses, revenue streams, and profit margins.</a:t>
            </a:r>
          </a:p>
        </p:txBody>
      </p:sp>
    </p:spTree>
    <p:extLst>
      <p:ext uri="{BB962C8B-B14F-4D97-AF65-F5344CB8AC3E}">
        <p14:creationId xmlns:p14="http://schemas.microsoft.com/office/powerpoint/2010/main" val="338502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DCC3-A114-C50B-E03F-4E2A0478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31" y="361278"/>
            <a:ext cx="9404723" cy="796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2.Legal Formalities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1E75-C843-A6C0-9811-7806A806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392" y="1158240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Registration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types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proprietorship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Liability Partnership(LLP) 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Limited Company(Pvt Ltd)</a:t>
            </a:r>
          </a:p>
          <a:p>
            <a:pPr marL="1314450" lvl="2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Person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(OPC)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suggested , if the company is confined only to  the state </a:t>
            </a:r>
          </a:p>
          <a:p>
            <a:pPr marL="800100" lvl="2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and 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suggested for the Software Company and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 needed to advise and take care of legal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entites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0">
              <a:buNone/>
            </a:pP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4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0BFB-D4F5-8174-F5F4-0D18C602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16" y="497840"/>
            <a:ext cx="11779568" cy="5943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documents and compliances should be submitted to govt every year and it will be done by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LLP companies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converted into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 Ltd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 Ltd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expensive when compared to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LLP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Pvt Ltd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Patents and logo , Trademark will be secured by the Govt of India</a:t>
            </a:r>
            <a:endParaRPr lang="en-IN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there are no customers and not selling anything and if the customer is not checking the “Terms and Conditions” Box 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Legal Entity(LLP, Pvt Ltd)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Revenue is generated from the customers then Legal entity is required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3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2709-87E1-C030-DB2B-C91901C9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91" y="76798"/>
            <a:ext cx="9404723" cy="7461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(2 types):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575E-6B56-D369-A786-5117FECAE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85" y="822960"/>
            <a:ext cx="9094813" cy="565911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-- Local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mandatory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employees are &lt; 10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company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– Employees Provident Fund(EPF)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if </a:t>
            </a: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&gt; 20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endParaRPr lang="en-US" sz="2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filed for every month or Quarter 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categories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is required if company turnover &gt;= 40 lakhs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Import License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apply then will be issued  by govt of India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pay more amount </a:t>
            </a:r>
          </a:p>
        </p:txBody>
      </p:sp>
    </p:spTree>
    <p:extLst>
      <p:ext uri="{BB962C8B-B14F-4D97-AF65-F5344CB8AC3E}">
        <p14:creationId xmlns:p14="http://schemas.microsoft.com/office/powerpoint/2010/main" val="3646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B1E15197-D5B7-6F09-77ED-35C0FEF56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" y="381000"/>
            <a:ext cx="11905487" cy="6096000"/>
          </a:xfrm>
        </p:spPr>
      </p:pic>
    </p:spTree>
    <p:extLst>
      <p:ext uri="{BB962C8B-B14F-4D97-AF65-F5344CB8AC3E}">
        <p14:creationId xmlns:p14="http://schemas.microsoft.com/office/powerpoint/2010/main" val="336603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10712-BFDE-8CAC-30AE-72413D00A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345440"/>
            <a:ext cx="11236959" cy="6167120"/>
          </a:xfrm>
        </p:spPr>
      </p:pic>
    </p:spTree>
    <p:extLst>
      <p:ext uri="{BB962C8B-B14F-4D97-AF65-F5344CB8AC3E}">
        <p14:creationId xmlns:p14="http://schemas.microsoft.com/office/powerpoint/2010/main" val="109767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487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Times New Roman</vt:lpstr>
      <vt:lpstr>Wingdings</vt:lpstr>
      <vt:lpstr>Wingdings 3</vt:lpstr>
      <vt:lpstr>Ion</vt:lpstr>
      <vt:lpstr> </vt:lpstr>
      <vt:lpstr>Tech Giants in India Use Consulting.</vt:lpstr>
      <vt:lpstr>Steps to be followed</vt:lpstr>
      <vt:lpstr>1.Research and Planning</vt:lpstr>
      <vt:lpstr>2.Legal Formalities </vt:lpstr>
      <vt:lpstr>PowerPoint Presentation</vt:lpstr>
      <vt:lpstr>Registration (2 types):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santhi Nalla</dc:creator>
  <cp:lastModifiedBy>Satya</cp:lastModifiedBy>
  <cp:revision>2</cp:revision>
  <dcterms:created xsi:type="dcterms:W3CDTF">2024-07-09T08:18:03Z</dcterms:created>
  <dcterms:modified xsi:type="dcterms:W3CDTF">2024-07-27T04:37:56Z</dcterms:modified>
</cp:coreProperties>
</file>