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3-15T18:06:41.05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2158 1494 998 0,'0'0'255'16,"0"0"-146"-16,0 0 6 15,0 0-38-15,0 0-10 16,0 0-15-16,0 0-12 16,7 0-9-16,-7 0-8 15,0 0-4-15,0 0-2 16,0 0-4-16,0 0-4 15,0 0 1-15,0 0 0 0,0 0-2 16,0 0 0-16,0 0-1 16,0 0 1-16,0 0-4 15,0 0-3-15,0-5-1 16,-11-4 0-16,-5-1 0 16,5 2 0-16,-2 2 0 15,2 2 1-15,0 4 3 16,0 0-1-16,-3 0-3 15,1 0 0-15,-5 0 0 16,-5 6-2-16,-6 18 0 16,-6 10 0-16,-1 6 0 15,3 4 1-15,4-4 0 16,6 2 1-16,6-3-1 0,1-2 1 16,7-3 0-1,3-6 0-15,4-3-1 0,2-6 0 16,0-2 1-16,0-4-1 15,0-5-3-15,2-3-1 16,9-1 1-16,3-1-1 16,1-3-2-16,5 0 2 15,5 0 1-15,-1 0 0 16,2-1-1-16,1-13 2 16,0 0-1-16,-2 0 0 15,-4 1-2-15,0 0-5 16,-5 1 4-16,-3-1-1 0,0 0 2 15,-1 0 1 1,-4 3 2-16,-3 4 0 0,-3 4 3 16,-2 2 0-16,0 0 0 15,0 0 0-15,0 0 3 16,0 0-1-16,0 15-1 16,0 17 0-16,-11 8-1 15,0 4 0-15,4-2 1 16,4-12-1-16,3-4-1 15,0-4 0-15,0-5-1 16,14-4-1-16,8-5 0 16,3-8-4-16,6 0 0 15,4 0 0-15,2-16 0 0,-2-4 3 16,-6-4 2 0,-7 0-4-16,-2 1 5 0,-9 6-1 15,-3 1 2-15,-2 5 1 16,-6 5 0-16,0 3 2 15,0-1 0-15,0-1-1 16,0 3-1-16,0-3 0 16,0-1 2-16,0 0-1 15,0-2-2-15,0-1 0 16,-6 4 0-16,-6-4 2 16,-5 1 4-16,-2 1-4 15,0-1-2-15,-4-1 1 0,5 3-1 16,-1 3 0-1,-2-4 0-15,5 1 0 0,5 2-1 16,3 0 0-16,3 3-3 16,3-2-4-1,2 3-2-15,0-2-15 0,0 2-33 16,0 0-72-16,0 0-196 16,0-2-554-16</inkml:trace>
  <inkml:trace contextRef="#ctx0" brushRef="#br0" timeOffset="321.0691">2491 1696 1480 0,'0'0'100'16,"0"0"-100"-16,0 0-10 15,0 0 10-15,0 0 29 16,0 0 5-16,124 6-5 16,-93-1-6-16,-6-4-12 15,-3-1-7-15,-8 0-4 16,-8 0 0-16,-2 0 0 0,-4 0-6 15,0 0-16 1,0 2-20-16,0 1-53 0,0-2-187 16,-6-1-922-16</inkml:trace>
  <inkml:trace contextRef="#ctx0" brushRef="#br0" timeOffset="520.0801">2609 1766 866 0,'0'0'402'15,"0"0"-338"-15,0 0-14 16,0 0 43-16,0 0-2 16,0 0-40-16,-2 123-16 15,2-95-15-15,0-1-14 0,0-6-5 16,0-5-1-16,0-6-7 16,0 0-37-16,0-9-38 15,0 2-70-15,0-3-221 16,0 0-386-16</inkml:trace>
  <inkml:trace contextRef="#ctx0" brushRef="#br0" timeOffset="1062.0468">2881 1640 939 0,'0'0'516'0,"0"0"-441"15,0 0-35-15,0 0 8 0,0 0-2 16,0 0-16-16,15 129-9 16,-22-88 3-16,1-2-12 15,4-10-7-15,2-2-4 16,0-11-1-16,0-5 0 16,0-2 0-16,0-5 1 15,0-4-1-15,0 0-2 16,0 0-5-16,0 0 0 15,0 0-2-15,0 0 2 16,0-16-11-16,0-14-6 16,13-9 24-16,7-1 0 15,2 4-7-15,-2 9-4 16,-2 4-5-16,-11 13 8 0,-1 6 6 16,-4 4-3-16,-2 0 3 15,0 0 2-15,3 0 13 16,1 0 4-16,2 18 7 15,2 8 6-15,-4 1-12 16,5 5-6-16,-3 0-1 16,0-2-2-16,0-1-2 15,-4-4-4-15,-2-9 0 16,0 0 2-16,2-4-2 16,-2-1 0-16,3-6-2 15,-3-3-1-15,2-2 0 16,-2 0 0-16,0 0-1 0,2 0-12 15,0 0-15-15,2 0-23 16,-4 0-66-16,0 0-461 16</inkml:trace>
  <inkml:trace contextRef="#ctx0" brushRef="#br0" timeOffset="1863.3359">3812 1674 824 0,'0'0'650'0,"0"0"-577"15,0 0-26-15,0 0 5 16,0 0-16-16,0 0-25 16,4-5-2-16,-4-16 4 15,0-1 2-15,0-4-9 16,0 2 1-16,0 2 3 0,-14 1-2 16,-1 8-3-16,-1 1 0 15,1 6 9-15,2 2-5 16,-3 4 1-16,-2 0-7 15,-4 0-3-15,-7 26-3 16,-2 20-2-16,0 14 3 16,0 6 2-16,8-2 0 15,5-10 0-15,11-5 0 16,5-13 0-16,2-10-2 16,0-5 2-16,0-4-2 15,18-3 1-15,4-2-3 16,5-6-1-16,2-5 2 0,0-1 0 15,-2 0-2-15,-7 0-1 16,-5 0 1-16,-1 0-3 16,-7 0-7-16,-3 0-15 15,0 0-13-15,-4 0-21 16,0 0-26-16,0 0-108 16,0-7-418-16</inkml:trace>
  <inkml:trace contextRef="#ctx0" brushRef="#br0" timeOffset="2479.5596">3954 1327 799 0,'0'0'259'0,"0"0"-125"15,0 0 49-15,0 0-95 16,0 0-44-16,0 0-26 16,0 0 5-16,14 68 18 15,-14-14 20-15,0 7-44 16,0 0-6-16,0 0 3 16,0-5-9-16,0-4-4 15,0-9 2-15,0-10-2 0,0-11-1 16,0-11-6-16,0-8-16 15,0-3-5-15,0 0-6 16,0 0 4-16,0 0 21 16,0-11-1-16,0-23 1 15,11-13 4-15,5-9-17 16,-1 0-3-16,1 0-30 16,-1 3 23-16,-1 12 31 15,-3 9 1-15,-3 10 7 16,0 11 0-16,-4 8 9 15,-4 3 32-15,0 0 11 16,0 0-33-16,0 23-7 16,0 23 6-16,0 13 8 15,0 4-15-15,0-4-7 16,0-5-1-16,4-12 1 0,1-11-10 16,1-7 3-16,-2-9-3 15,1-4 0-15,0-5 0 16,-3-2-1-16,-2-4-1 15,2 0-2-15,-2 0-1 16,0 0-1-16,0 0-5 16,0 0-4-16,0 0-11 15,0 0-36-15,5 0-84 16,-3 0-334-16,0-3-415 16</inkml:trace>
  <inkml:trace contextRef="#ctx0" brushRef="#br0" timeOffset="4036.474">4391 1719 10 0,'0'0'115'16,"0"0"-43"-16,0 0 100 15,0 0-32-15,0 0 48 16,0 0 63-16,45-53-17 15,-45 47-68-15,0 3-53 16,0-2-34-16,0-1-36 16,0 4-6-16,-3 0-4 0,-3 0-24 15,-1 2-4-15,0 0-5 16,-2 0 2-16,-1 0-1 16,-7 0-1-16,0 14-4 15,-7 14 4-15,1 6 0 16,3 1 4-16,4-6-4 15,10-2 1-15,4-10-1 16,2-4 0-16,0-5-1 16,0-4-7-16,0-2-17 15,13-2 8-15,5 0 5 16,1 0-8-16,6-18 2 16,0-8 7-16,0-5-16 15,-4-1-33-15,-5 2 8 0,-5 8-10 16,-5 10 9-1,-2 9 53-15,-4 3 45 0,0 0 45 16,0 0-39-16,0 9-32 16,-8 13-12-16,-7 3 3 15,6-1 8-15,4-3 7 16,5-3-19-16,0-6-4 16,0-1-2-16,0-7-7 15,0-4-22-15,8 0 3 16,0 0 11-16,1 0-9 15,-1 0-1-15,6 0 9 16,2-10 16-16,0-11 4 16,4-5-4-16,2-6-4 15,4-2-26-15,1 0-20 0,2 0-10 16,-4 6-6-16,-8 10 52 16,-3 9 14-16,-9 9 5 15,-5 0 37-15,2 0 57 16,-2 19 8-16,2 11-5 15,-2 8-54-15,0 0-30 16,0 0-8-16,0-5 3 16,0-10-3-16,0-6-2 15,2-7-7-15,-2-6-1 16,4-4-2-16,-2 0-9 16,1 0-3-16,-3 0 2 15,2 0-2-15,3 0-9 16,2-19 6-16,5-6 11 0,5-7-16 15,0 0-35-15,1 5-36 16,0 6-4-16,-7 13 71 16,-2 3 13-16,-5 5-11 15,0 0 24-15,-1 0 20 16,0 8 85-16,-1 14 5 16,-2 3-36-16,2-2-43 15,0-2-11-15,2-8-12 16,5-3-8-16,1-3-1 15,0-3-11-15,9-4-11 16,0 0-5-16,8 0-13 16,4-15-9-16,2-6 30 0,3-4 12 15,-5-1-15-15,-4 2-16 16,-7 2 6-16,-4-2 25 16,-3 4 8-16,-6-2-2 15,-5 0-4-15,-2 6 6 16,0 0 26-16,0 4-10 15,-15 6 26-15,-1 2 13 16,-2 4-39-16,0 0 1 16,0 0-10-16,-1 16-2 15,-4 12-4-15,5 2 3 16,7 0 9-16,5-6-7 16,4-4-6-16,2-8 0 15,0-4-9-15,0-4-22 16,15-4-10-16,9 0 4 15,3 0-15-15,4-11-78 0,-4-2-28 16,-7 6-112-16,-4 4 145 16,-8 3 81-16,-1 0 44 15,-2 23 143-15,-5 14 122 16,0 7-119-16,0 11-37 16,0 3-49-16,0 0 14 15,0 2-30-15,2-5-13 16,0-5-9-16,1-5-4 15,1-4-13-15,-4-12-3 16,0-6 0-16,0-11 2 0,0-4 1 16,0 0 0-1,0-1 5-15,-14-4-2 0,-5-3 0 16,-6 0-6-16,-4-21-2 16,-2-11-2-16,0-5-14 15,1-4-3-15,6-2 7 16,11 10 5-16,4 8 5 15,9 6 2-15,0 7 6 16,0 1-6-16,7 3-2 16,12-3 2-16,6 1 0 15,0 4 9-15,-1-3-6 16,-1 6 6-16,-2-1-3 16,-5 3-1-16,-3-2-5 15,-3 3-2-15,-4 0-25 16,1-4-43-16,-7 2-98 15,0-1-452-15</inkml:trace>
  <inkml:trace contextRef="#ctx0" brushRef="#br0" timeOffset="4573.677">5349 1798 411 0,'0'0'682'0,"0"0"-680"16,0 0 33-16,0 0 37 15,0 0-6 1,0 0-23-16,123-58 2 0,-94 37-26 0,-3 0-9 16,-1-1-10-16,-3 0 2 15,-7 4-2-15,-3 3 14 16,-10 7-7-16,-2-1 12 15,0 5 49-15,0 2-22 16,-6 2-33-16,-15 0 5 16,-8 0-7-16,-2 8-11 15,-4 13 0-15,-1 4 1 16,3 0 18-16,2 5-2 16,6-3 4-16,4-1 0 15,6-2-9-15,6-1 1 16,7-6-7-16,2 0-3 15,0-1 1-15,5-2-1 0,12 0-2 16,6 0 1-16,4-2 2 16,2-2-2-16,0-2 2 15,2-5-2-15,-5 0 4 16,-4-1-1-16,-1-2-2 16,-6 0 0-16,-6 0 0 15,-2 0-1-15,-7 0-2 16,0 0 1-16,0 0-1 15,0 0 0-15,0 0-8 16,0 0-13-16,0 0-27 16,0 0-72-16,0 0-318 15</inkml:trace>
  <inkml:trace contextRef="#ctx0" brushRef="#br0" timeOffset="5352.1538">6151 1716 201 0,'0'0'189'16,"0"0"-115"-16,0 0 10 16,0 0-12-16,0 0 71 15,0 0 21-15,-35-26-107 16,35 24-48-16,0 2 13 15,0 0-22-15,0 0-43 16,0 0-63-16,0 0-43 16,0 0 103-16,6 2 29 15,5 10-75-15,-11-7-91 0,2-2-110 16</inkml:trace>
  <inkml:trace contextRef="#ctx0" brushRef="#br0" timeOffset="30731.6504">6270 1488 753 0,'0'0'532'16,"0"0"-487"-16,0 0-17 15,0 0 34-15,0 0-11 16,0 0-15-16,0 0-19 15,21 0-2-15,-21 0-2 16,0 0 3-16,0 0-3 0,0 0 6 16,0 0 2-16,0 0 2 15,0 0 0-15,0 0-9 16,0 0-10-16,0 0-1 16,0 0-2-16,0 0 0 15,0 0 3-15,0 0-1 16,0 0-1-16,0 0 1 15,0 0 0-15,0 0-3 16,0 0-1-16,0 0 0 16,0 1 0-16,-4 13 0 15,-7 15 1-15,-3 13 2 16,-1 18 5-16,1 16-2 16,3 12 3-16,7 3-3 0,2-1-1 15,0-4-2-15,2-10 1 16,0-8-2-16,0-7-1 15,0-19 0-15,4-14-1 16,0-14-1-16,3-10-6 16,-5-4-22-16,-2 0-7 15,0-10 18-15,0-24-8 16,0 8-116-16,-2-6-380 16</inkml:trace>
  <inkml:trace contextRef="#ctx0" brushRef="#br0" timeOffset="31118.6194">6189 1516 1010 0,'0'0'309'16,"0"0"-300"-16,0 0-7 16,0 0 14-16,0 0 34 15,136-36-19-15,-100 36 16 0,2 26 17 16,2 6-25-16,-7 4-13 16,-2-2-13-16,-8-4-13 15,-8-5 0-15,-8-2 0 16,-7-1 10-16,0 0-5 15,-14 6 6-15,-23 5 1 16,-11 0-6-16,-7 0-3 16,-3-3-2-1,2-6 1-15,5-4-4 0,9-6-12 16,11-8-26-16,13-5-50 16,11-1-43-16,7 0-288 15</inkml:trace>
  <inkml:trace contextRef="#ctx0" brushRef="#br0" timeOffset="31748.0894">6378 1827 1095 0,'0'0'349'16,"0"0"-319"-16,0 0-6 15,0 0 69-15,0 0-18 16,73 108-38-16,-54-62-13 15,-1 0-14-15,-7-4-5 16,-3-4-2-16,0-7-3 16,-8-12 0-16,2-7 0 15,-2-5-1-15,0-6-2 16,0-1 3-16,0 0-2 0,0 0 1 16,0-22-10-16,0-12 1 15,0-8 2-15,0-6 4 16,0 2 1-16,4 0-5 15,21 9 3-15,1 8 1 16,7 7 0-16,-4 9 0 16,-2 6 1-16,-4 4 2 15,-7 3 0-15,-8 0-2 16,-1 6 3-16,-5 17 1 16,-2 5 19-16,0 0-13 15,0 3-2-15,-4-8 3 16,-7-2-1-16,1-8-2 15,8-5 0-15,2-2-5 0,0-4-5 16,0-2-11 0,2 2-7-16,17-2 12 0,1 0 9 15,4 0 2-15,3 0 0 16,-3 0-1-16,-3-2-3 16,-4-8-4-16,-7-1-6 15,-4 3-2-15,-4-3 9 16,-2-1 7-16,0-1 0 15,0 2 3-15,0-1-2 16,-14 0 6-16,1 2 0 16,2-1-7-16,2 6 0 15,0-1-2-15,5-1 1 0,-3 2-13 16,5-4-71-16,-5 2-93 16,5 2-156-16,0 2-251 15</inkml:trace>
  <inkml:trace contextRef="#ctx0" brushRef="#br0" timeOffset="33464.7994">7101 1560 640 0,'0'0'726'16,"0"0"-662"-16,0 0-40 16,0 0 12-16,0 0-30 15,0 0 22-15,17 103 31 16,-17-38-16-16,0 3-26 15,0-1-5-15,0-7-3 16,0-6-7-16,0-12-1 16,-4-10-1-16,-1-10-1 15,1-10-3-15,4-8-12 16,0-4-25-16,0 0-20 0,0 0 15 16,0-10 44-16,0-18-15 15,0-6-40-15,0-4 26 16,2 3-14-16,13 5-80 15,4 10 52-15,-2 9 60 16,5 9-3-16,1 2 16 16,0 0 24-16,-2 18 10 15,-3 8 31-15,-7 0-15 16,-9 2 20-16,-2-2 9 16,0 2-51-16,-15 2 13 15,-16-2-19-15,-7-4-16 16,-2-6-6-16,2-6-14 0,2-9-14 15,5-3 15-15,9 0 4 16,7 0-11-16,7 0-17 16,8-3 37-16,0-3 0 15,0 0-19-15,16-1 19 16,13-4 14-16,7 3 17 16,1 0-9-16,11-3-7 15,0-4-5-15,1-3 9 16,1-2-7-16,-10-2-6 15,-7-3-3-15,-6-2-3 16,-2-3-2-16,-6-6-2 16,-1-2-2-16,-3-3 5 15,-7 1 1-15,-6-3-6 0,-2-4-4 16,0 1-16-16,0 0-25 16,0 8-13-16,-2 3 19 15,-6 13 39-15,0 9-37 16,-1 7-2-16,3 6 23 15,-6 0 17-15,1 0-24 16,-3 19 29-16,-1 14 0 16,-1 11 29-16,1 7 25 15,1 10 52-15,5 3-31 16,5 3-21-16,4-3-9 16,0-6-23-16,0-10-4 15,16-10-16-15,10-8-2 0,7-5 0 16,8-8-12-1,5-9 10-15,6-8 0 0,6 0 4 16,4-2-4-16,1-21-1 16,-7-7-2-16,-12 3-19 15,-11-3-23-15,-6 2 18 16,-9 2-18-16,-7-1 14 16,-9 7 1-16,-2-3-3 15,0 4-16-15,-22 8-29 16,-4 4-19-16,-3 6 99 15,0 1 26-15,0 0 29 16,4 4-13-16,2 16 5 16,8 6 40-16,6 4-7 15,6 3-35-15,3 0-11 16,0-3-8-16,8-1-10 0,11-8-10 16,6-3-6-16,-2-7-12 15,-2-5-4-15,0-6 13 16,-1 0 3-16,-1 0 0 15,6-21-7-15,-2-8-8 16,4-6-46-16,-3-1-39 16,-4 2-15-16,0 2 9 15,-7 8 15-15,-6 10 44 16,0 8 47-16,-7 6 75 16,0 0 101-16,0 14-78 15,0 16 29-15,0 7-39 16,0-2-34-16,0-3-23 0,0-4-4 15,0-8-25 1,4-8-2-16,5-8-1 0,-5-2-3 16,0-2-18-16,6 0 5 15,1 0 6-15,5-14-7 16,1-14 9-16,-1-2-19 16,-1-4-25-16,-1 4 13 15,-1 6 20-15,-2 8 11 16,-6 10 9-16,0 6 13 15,-5 0 22-15,0 0-12 16,0 12-10-16,2 10 62 16,2 0-36-16,-2 0-21 15,0-6-8-15,-2-3-2 0,3-2 0 16,1-5-8 0,-2-4-3-16,3-2-2 0,-2 0-8 15,-1 0 2-15,2 0 9 16,2 0-1-16,5-19 2 15,5-6-2-15,-1-1-18 16,4 0-12-16,-6 8 5 16,-2 6 25-16,-4 8-1 15,-1 4 4-15,-1 0 17 16,4 0-1-16,4 14 3 16,3 8 26-16,4 0-7 15,0 0-25-15,3-2-10 0,-2-6-3 16,0 0 1-16,-1-6-1 15,-5-2 0-15,-3-1-11 16,-1-4-3-16,-3-1-16 16,1 0-40-16,-4 0-63 15,-5 0-168-15,0 0-548 16</inkml:trace>
  <inkml:trace contextRef="#ctx0" brushRef="#br0" timeOffset="35367.3909">1824 2363 921 0,'0'0'477'0,"0"0"-428"16,0 0-12-16,0 0 9 16,0 0-11-16,0 0-15 15,0 0 13-15,0 11 6 16,0-11-8-16,0 0-16 16,0 0-8-16,0 0-4 15,0 0-1-15,0 0 2 16,7 0 0-16,4 0-2 15,4 0 3-15,8 0 2 16,4 0 3-16,8 0-1 0,3 0-3 16,5 0-4-1,1 0-2 1,3 0 1-16,4 0-1 0,7-4 1 0,6-6 1 16,6 0-2-16,3 4 0 15,-2 2 0-15,1-3 0 16,-5 1 0-16,0 3 0 15,2-1 0-15,5-4 0 16,5 3 0-16,4-4 0 16,4 3 0-16,-1-3 0 15,-1 3 0-15,0-1 0 16,-2 3-1-16,-1 2 1 16,0 0-1-16,-3 0-3 0,-6-1 3 15,0 2-1-15,-6-3 1 16,-2 4 1-16,-2-3 0 15,-1 2 0-15,2 1 0 16,3 0-2-16,2-4 2 16,4 4 0-16,1-5-2 15,4 4 1-15,2-4 0 16,5 1 1-16,2 4-2 16,2 0 2-16,0 0-1 15,-4 0 1-15,0 0 0 16,-3 0 0-16,-2 6 0 15,1 5 0-15,-4 5 0 0,1-1 0 16,-2 0 0-16,2 0 0 16,2-6 0-16,7-4 1 15,9 1-1-15,5-6-1 16,1 0 1-16,0 0-2 16,-4 0-1-16,1 0-2 15,-6 0-1-15,1 0 2 16,-1 0 3-16,-1 0-6 15,-3 0 7-15,2 0 0 16,1 0 0-16,-4 0 0 16,-1 0 1-16,-2 0-1 15,-7 0 0-15,0 0 0 16,-5 0 0-16,3 6 0 16,-1 5 0-16,4-1 0 0,-4 0 0 15,1-3 0-15,-2 2-1 16,-2-1 1-16,-1-2 0 15,6 0 0-15,-1-2 0 16,0 2-1-16,0 0 1 16,-5-1 1-16,0 0-1 15,-1 1-1 1,-8-2-4-16,-7-2 0 0,-3 2 4 16,-7-4 0-16,-3 0 1 15,-7 0-1-15,-2 2 1 16,-6 0 0-16,-8 0 0 15,-9 0-1-15,-5-2 1 16,-5 2 2-16,0-2-1 0,0 0 1 16,0 2 2-16,0-2-4 15,0 3-3-15,0-3-10 16,0 0-23-16,0 0-113 16,-5 0-708-16</inkml:trace>
  <inkml:trace contextRef="#ctx0" brushRef="#br0" timeOffset="38654.4978">2667 3154 1430 0,'0'0'152'0,"0"0"-113"16,0 0 18-16,0 0-18 16,0 0-11-16,0 0-8 0,0 0-6 15,-2 0-3-15,2 0-2 16,0 0-4-16,-6 4 0 15,4 1 5-15,-2 1-8 16,-5 9-2-16,-7 17 0 16,-11 15 0-16,-1 6 3 15,1 2-1-15,5-9 0 16,6-11-2-16,7-6 0 16,7-12 0-16,2-6 0 15,0-5-2-15,0-4-2 16,0 0-8-16,0-2-5 0,7 0 3 15,4 0 6 1,2 0 7-16,8-8 1 0,3-12 2 16,2-6-2-16,-3 2 0 15,-5 6-3-15,-3 6-1 16,-3 10 0-16,-6 0 1 16,1-1-2-16,-5 3-1 15,0 0-4-15,-2 0 1 16,0 9-1-16,2 13 8 15,-2 6 2-15,0-2 0 16,0-2 4-16,0-2-2 16,5-6-2-16,4-6 0 15,2 0-1-15,5-2-8 0,4-3-6 16,4-4 0-16,3-1 6 16,2 0 5-16,2 0 1 15,-6-10 3-15,-1-6 0 16,-8 2 0-16,-5-2 0 15,-9 0 3-15,-2-2 0 16,0-2 2-16,-5 2 1 16,-17 4 6-16,-4 0-1 15,-3 6-3-15,4 1-5 16,5 4-2-16,7 3-1 16,3 0 0-16,6 0 0 15,4-2-12-15,0-5-28 16,0 0-86-16,0 1-229 15,0-2-454-15</inkml:trace>
  <inkml:trace contextRef="#ctx0" brushRef="#br0" timeOffset="39881.2997">3103 3248 1643 0,'34'0'7'0,"-7"3"-7"0,-6-3-3 0,-7 0-20 0,-3 1-37 0,-7 1-66 0,-4 4-75 0,0-3-283 0,0-2-263 0</inkml:trace>
  <inkml:trace contextRef="#ctx0" brushRef="#br0" timeOffset="39916.3039">3145 3296 875 0,'0'0'413'0,"0"0"-394"0,0 0 32 0,0 0 60 0,0 0-52 16,0 0-16-16,34 106-18 0,-26-87 1 0,-2 1 2 0,-2 0-7 0,-4 0-13 0,0-3-3 0,0-2-5 0,0-5 1 0,0-6-1 0,0 0 0 0,0-4-6 0,0 0-9 0,0 0-9 0,2 0-10 0,0 0-21 0,0 0-35 0,1 0-37 0,-1 0-27 0,0 0 85 0,-2 0-7 15,2 0-97-15,-2 0-166 0,0 0-16 0</inkml:trace>
  <inkml:trace contextRef="#ctx0" brushRef="#br0" timeOffset="42200.0833">3159 3226 684 0,'0'0'252'0,"0"0"-201"15,0 0-51-15,0 0-9 16,0 0-51-16,0 0-215 16,0 0-225-16</inkml:trace>
  <inkml:trace contextRef="#ctx0" brushRef="#br0" timeOffset="42246.957">3384 3166 918 0,'0'0'222'0,"0"0"-127"16,0 0 12-16,0 0-32 16,0 0-45-16,0 0-20 15,0 0 1-15,7 30 1 16,-5-6 21-16,0 7 25 15,0 2-32-15,2 6-12 16,2 1 5 375,-2-5-11-391,78-126-136 0,-73 64 113 15,0 7 5-15,0 8 5 0,0 4-1 0,-5 2 0 0,1 4 1 0,-3 0 5 0,0 2 2 0,2 0 17 0,1 0-15 0,-1 0-2 0,4 0 4 0,-4 0 5 0,0 4 11 0,3 16 11 0,-1 10 32 0,2 9-39 0,-4 2-16 0,2 2-1 0,1-5-4 0,1-6-3 0,2-7 0 0,-6-4-2 0,1-6 1 0,-1-4 0 0,-2-1-1 0,2 0 0 0,0 3 2 0,0-3 0 0,0 3-2 0,-2-5 0 0,1 0 0 0,-1-3 0 0,-2-4-2 16,2 1 1-16,-2-2-10 0,0 0 8 16,0 0 0-16,0 0 1 15,0 0-4-15,2 0 5 16,-2 0-1-16,0 0-2 15,0 0-3-15,0 0-11 16,2 0-15-16,0-8-23 16,0-2 14-16,1-5-34 15,0 7-29-15,-1-3-54 16,-2 3 1-16,0 6-129 16,0 0-421-16</inkml:trace>
  <inkml:trace contextRef="#ctx0" brushRef="#br0" timeOffset="44187.9881">3995 3190 972 0,'0'0'215'0,"0"0"-156"15,0 0 31 1,0 0 7-16,0 0-23 0,0 0-21 15,0 0-15-15,4 4 1 16,-4-4-7-16,0 0-7 16,0 0-9-16,0 0-3 15,0 0-4-15,0 2-6 16,0-2-2-16,0 2 1 16,-2-2 4-16,-12 2-6 15,-1 2-2-15,-1 2 1 16,-1 3-1-16,-2 0-1 15,4 1 0-15,-3 0 0 0,5 2 3 16,1-2-3 0,4-6 1-16,3 2-1 0,3-4 2 15,2-2-3-15,0 2-1 16,0-2 0-16,0 0 0 16,0 3-1-16,-2 1 3 15,0 3 3-15,-2 2 0 16,-2-2 0-16,4-1 1 15,0-3-1-15,2-2 0 16,0-1-1-16,0 0-9 16,0 0 0-16,0 0-2 15,0 0-2-15,0 0-1 16,0 0 4-16,2 0 11 16,12 0 1-16,1 4 1 0,3 2 0 15,-3 1-2-15,4-2 1 16,-2 1 0-16,-3-1-1 15,-3-2 0-15,-2 1 0 16,-2-1-1-16,-3 1 0 16,-2-2 0-16,2 2 1 15,-1 0-1-15,-3-3 0 16,0 2-6-16,0-1-7 16,0 0 0-16,0 1 4 15,0 3 6-15,0 3 4 16,-13 5 14-16,-3 0-5 15,-2-1 3-15,0 0-1 16,3-3 1-16,-1-2-6 0,5 1-2 16,2-5 5-1,0 2-7-15,2-2-2 0,1 1 0 16,0-1-1-16,2-2-1 16,4-2 2-16,0 2-1 15,0-2 1-15,0 0-5 16,0 0-9-16,0 0-15 15,0 0-27-15,0 0-57 16,0 0-75-16,0 0-150 16,4-6-299-16</inkml:trace>
  <inkml:trace contextRef="#ctx0" brushRef="#br0" timeOffset="44931.6609">4284 3323 606 0,'0'0'620'15,"0"0"-514"-15,0 0-60 16,0 0-14-16,0 0 29 16,0 0-18-16,0 0-7 15,0 1-4-15,0-1-4 16,0 0-9-16,0 0-10 16,9 0-2-16,9 0 6 15,7 0 2-15,-1 0-11 16,4-1-2-16,4-6 0 15,-4 1-1-15,-1 0 0 16,-2 0-1-16,-7 2 2 0,-3 2-2 16,-6 1 0-1,-2-2 0-15,-4 3 0 0,-3 0 0 16,0 0 0-16,0 0 0 16,0 0 0-16,0 0-3 15,0 0-2-15,0 0-5 16,0 0-10-16,0 0-6 15,0 0-7-15,0 0-74 16,0 0-148-16,0-4-824 16</inkml:trace>
  <inkml:trace contextRef="#ctx0" brushRef="#br0" timeOffset="45449.8243">4219 3501 677 0,'0'0'466'0,"0"0"-386"16,0 0 4-16,0 0-8 16,0 0-24-16,0 0 4 0,58-6-2 15,-37 2-8-15,5 4-14 16,1 0-25-16,6 0-4 16,0 0 1-16,4 0-1 15,-2 0 0-15,-4 0-1 16,-2 1-2-16,-2 3 1 15,-5-2 0-15,-4-2 0 16,-7 0 0-16,-5 0-1 16,-2 0 0-16,-4 0 1 15,0 0 2-15,0 0 3 16,0 0 1-16,0 0 1 16,0 3 0-16,0-2-7 0,0-1-1 15,0 0-4-15,0 0-2 16,0 0-4-16,0 0-2 15,0 0 3-15,0 0-3 16,0 0-22-16,0 0-41 16,0 0-161-16,0 0-716 15</inkml:trace>
  <inkml:trace contextRef="#ctx0" brushRef="#br0" timeOffset="47608.4305">5131 3196 585 0,'0'0'265'0,"0"0"-100"0,0 0 66 16,0 0-69-16,0 0-40 15,0 0-40-15,0 0-31 16,-5-20-17-16,5 20-4 16,0 0-9-16,0 0-6 15,0 0-5-15,0 0-1 16,-2 0-9-16,2 0-2 16,0 0-3-16,0 4-5 15,0 14 10-15,0 8 1 16,0 2 3-16,0 4-3 15,0 0 0-15,0-3 2 0,0-1-2 16,0-5-1 0,0 2 0-16,0-3 0 0,0-4-1 15,0 0-1-15,0-5-1 16,0 0 3-16,0-7-3 16,0-4 0-16,0-2 0 15,0 0 1-15,0 0 1 16,0 0 0-16,0 0 0 15,0 0 1-15,0 0 1 16,0 0 0-16,0 0-1 16,0 0 0-16,0 0-2 15,0 0-7-15,0 0-11 16,2 0-24-16,1-2-48 16,-3-7-236-16</inkml:trace>
  <inkml:trace contextRef="#ctx0" brushRef="#br0" timeOffset="47933.1589">5412 3389 351 0,'0'0'576'0,"0"0"-445"16,0 0-12-16,0 0 42 0,0 0-39 15,0 0-55-15,-34 118-17 16,23-91-16-16,2-6-12 16,0-3-9-16,2-6-9 15,3-2-4-15,1-4 0 16,3-4-1-16,0-2-18 15,0 0-37-15,0 0-69 16,3 0-87-16,4-4-201 16</inkml:trace>
  <inkml:trace contextRef="#ctx0" brushRef="#br0" timeOffset="48495.1986">5811 3166 1114 0,'0'0'236'16,"0"0"-181"-16,0 0 5 16,0 0-20-16,0 0-17 0,0 0-9 15,0 0 2-15,-27 76-8 16,20-52-2-16,0-2-3 16,-2-1-1-16,3-3 0 15,-1-7-2-15,2-1-1 16,5-6-3-16,0-4-13 15,0 2-23-15,3-2-9 16,17 0 36-16,4 0 12 16,7 0-1-16,3 0-10 15,1 0-11-15,-4 0 5 16,-4 0 8-16,-8 0 6 16,-9 0 2-16,-3 0 2 0,-5 5 23 15,-2 5 50-15,0 3-38 16,-4 1 7-16,-18 4-13 15,-3-1-12-15,-2-2 4 16,-2 4-5-16,3 1-6 16,-3-4-9-16,6 0 0 15,6-6-1-15,3-3-14 16,10-7-34-16,4 0-49 16,0 0-90-16,0-3-696 15</inkml:trace>
  <inkml:trace contextRef="#ctx0" brushRef="#br0" timeOffset="48817.8717">5766 3210 201 0,'0'0'905'16,"0"0"-765"-16,0 0-109 15,0 0-1-15,0 0 19 16,0 0 21-16,89-30-15 16,-54 21-2-16,-1 2-17 15,-8 3-18-15,-1 0-11 16,-7 2-5-16,-7 2-2 0,-7 0 1 16,1 0 0-1,-3 0 1-15,0 0 2 0,0 0-2 16,4 0-2-16,-6 0 0 15,2 0-7-15,2-2-15 16,3-2-47-16,-1-6-55 16,-2 4-171-16</inkml:trace>
  <inkml:trace contextRef="#ctx0" brushRef="#br0" timeOffset="49216.1472">6256 3389 579 0,'0'0'92'16,"0"0"-86"-16,0 0 151 15,0 0-25-15,0 0 50 16,0 0-23-16,31 72-14 16,-27-45-87-16,-4-2-17 0,0 1-17 15,0-4-8-15,0-4-7 16,0-5-8-16,0-2 1 15,0-7-2-15,0-4 0 16,0 0-14-16,2 0-6 16,4 0-16-16,-2 0-29 15,-4-6-118-15,2-10-624 16</inkml:trace>
  <inkml:trace contextRef="#ctx0" brushRef="#br0" timeOffset="49927.5982">6882 3071 753 0,'0'0'366'16,"0"0"-303"-16,0 0 10 16,0 0 6-16,0 0 7 15,0 0-32-15,0 17-21 16,-9-7-19-16,-8 5-6 16,-4 6-4-16,-3 5 7 15,-1 4 4-15,1 0 1 16,-1 2 6-16,5 3 2 0,0-2-2 15,9 1-9 1,2-1-13-16,9-7 2 16,0-7-2-16,0 0-3 0,0-5-10 15,17-2-11-15,6-1 4 16,2-8 8-16,2 1 3 16,2-3-23-16,0-1-3 15,4 0-7-15,0 0-4 16,-2 0 11-16,-4-11 8 15,-7-1-50-15,-6-2 29 16,-8 0 22-16,-4-2 7 16,-2 1 19-16,0 3 9 15,-4 2 31-15,-19 3 2 16,1 0 17-16,-4 3 4 16,1 4-22-16,1 0-1 0,-1 0-22 15,0 0 0-15,8 7-8 16,-1 3-10-16,5-3-25 15,4-1-50-15,4-1-107 16,5-5-296-16</inkml:trace>
  <inkml:trace contextRef="#ctx0" brushRef="#br0" timeOffset="50334.0648">7278 3432 390 0,'0'0'792'0,"0"0"-626"15,0 0-78-15,0 0-13 16,0 0-23-16,0 0-28 0,0 52-3 16,-6-34 8-1,-5 5-8-15,-1-2-7 0,-1 0-5 16,3-3-5-16,-2-4-2 15,7-4 0-15,-1-4-2 16,4-4-4-16,2 0-20 16,0-2-51-16,0 0-143 15,0 0-443-15</inkml:trace>
  <inkml:trace contextRef="#ctx0" brushRef="#br0" timeOffset="51305.9813">7847 3192 1239 0,'0'0'194'0,"0"0"-173"16,0 0-4-16,0 0 19 0,0 0-4 15,0 0-8-15,0 0-13 16,13-8-3-16,-13 6 2 15,0-4-4-15,2 0 3 16,-2-4-5-16,0 0 1 16,0 0-2-16,0-3-2 15,-2 6-1-15,-9 1 0 16,-5 0-6-16,-1 4 2 16,-4 0-12-16,-3 2 11 15,-8 0 3-15,1 0 1 16,0 0-2-16,2 10 0 15,5 3 2-15,4 0-2 0,4-1-2 16,5-1 2-16,5-5-3 16,1-1-11-16,3-2 8 15,2 2 3-15,0 1-11 16,0 4 6-16,0 1 8 16,15 4 0-16,6 3 1 15,3 3 2-15,0 0-2 16,5 2 2-16,0-3-2 15,0 1 2-15,2 0-3 16,-6-1 3-16,-7 0 0 16,-7 0-6-16,-9-3-12 15,-2 4 9-15,0-3 9 16,0-2 0-16,-2-2 0 16,-14-2 0-16,-6-1 0 15,-2-3 0-15,-1-2 0 0,-2-3-2 16,0-3-9-16,6 0-11 15,2 0-10-15,4 0 32 16,1-17 0-16,6-8-2 16,1-3-19-16,5-3-11 15,2 4 3-15,0 2 22 16,0 10 7-16,0 6 3 16,7 4 7-16,6 5 9 15,3-2 7-15,3 2 11 16,-1 0 1-16,3 0-13 15,-6 0 2-15,3 0 9 16,-1 0-23-16,2 0-11 0,-2 0-1 16,-1 0 1-16,-7 0 1 15,-3 0-1-15,-1 0 0 16,-3 0 3-16,-2 0 5 16,0 0 7-16,0 0 8 15,0 0-7-15,0 0-13 16,0 0-5-16,0 0-10 15,0 0-34-15,0-2-64 16,0-3-113-16,0 1-639 16</inkml:trace>
  <inkml:trace contextRef="#ctx0" brushRef="#br0" timeOffset="54007.2378">2506 4177 527 0,'0'0'497'0,"0"0"-365"0,0 0-49 16,0 0 0-16,0 0-20 16,0 0-4-16,0 0 0 15,-7 4 6-15,7-4-7 16,0 0-16-16,0 0-13 15,0 1-10-15,0-1-10 0,0 0 0 16,0 0-1 0,0 0-1-16,0 0-4 0,0 0-2 15,0 0-1-15,0 0-1 16,0 0 1-16,0 0-4 16,5 0-5-16,15 0 3 15,9 0 6-15,9 0 1 16,-1 0 0-16,4-1-1 15,-5-1 0-15,-3-2-5 16,-6 2-2-16,-6-3-3 16,-7 5 0-16,-5 0 2 15,-7 0-5-15,-2 0 3 16,0 0 5-16,0 0 0 16,0 0-13-16,-15 0-92 15,5 0-115-15,2 0-263 16</inkml:trace>
  <inkml:trace contextRef="#ctx0" brushRef="#br0" timeOffset="54771.0657">2657 4051 400 0,'0'0'67'0,"0"0"96"15,0 0 149-15,0 0-114 16,0 130-110-16,8-92-20 15,3 2 18-15,-3 2-56 16,-1-1-16-16,-2 1 3 16,-1-5-2-16,-2-5-7 15,-2-6-5-15,0-7 0 16,0-10-3-16,3-2 0 16,-3-5-3-16,4-2-9 0,2 0-12 15,6 0-34 1,3 0 49-16,8-13 9 0,6-8-2 15,2-4-40-15,0 3 19 16,-2 4-34-16,-7 2 5 16,-4 4 10-1,-5 5 29-15,-6 1 13 0,-2 1 0 16,-5 5 5-16,0-2 45 16,0 2 50-16,0 0-30 15,0 0-11-15,0 0-21 16,0 0-12-16,0 0-26 15,0 0-4-15,0 13-17 0,-2 3 21 16,-8 3 10 0,1 3-4-16,5-4 3 0,2 1-7 15,2-6 1-15,0 0-3 16,0-8-7-16,2-1 0 16,9-1-1-16,3-1-17 15,-4-2 14-15,4 0-2 16,-3 0-3-16,-2 0-9 15,-1-2-32-15,0-6 8 16,-2-2 40-16,-1-1 7 16,-3 2 2-16,0-6-4 15,-2 2-25-15,0-1-15 16,0 1 7-16,0 5 14 0,-4 2 23 16,-9 4 2-1,-3 0-2-15,3 0-52 16,8 2-45-16,0 0-365 0</inkml:trace>
  <inkml:trace contextRef="#ctx0" brushRef="#br0" timeOffset="55073.2575">3079 4298 1246 0,'0'0'200'16,"0"0"-191"-16,0 0-9 0,0 0 25 16,0 0 45-1,124-25-12-15,-82 9-26 0,1 0-17 16,-5 4-8-16,-3 2-7 16,-8 2 0-16,-8 1 0 15,-6 4-6-15,-9 0-6 16,-2 1-2-16,-2 2-4 15,0 0-1-15,0 0-15 16,0 0-62-16,0 0-132 16,-2 0-466-16</inkml:trace>
  <inkml:trace contextRef="#ctx0" brushRef="#br0" timeOffset="55320.5968">3295 4091 881 0,'0'0'94'0,"0"0"81"15,0 112-14-15,2-67-99 16,4 3-8-16,-1-5-29 16,-3-3 2-16,-2-3-1 15,0-8 4-15,0-2-18 16,0-10-9-16,0 0-3 15,0-7-2-15,0-6-19 0,0-2-37 16,0-2-89 0,0 0-191-16,0 0-292 0</inkml:trace>
  <inkml:trace contextRef="#ctx0" brushRef="#br0" timeOffset="56218.7788">3589 4313 229 0,'0'0'29'0,"0"0"82"16,0 0 29-16,0 0-57 15,0 0 213-15,0 0-112 16,-36-21-64-16,23 27-57 16,-3 19-33-16,-1 7 21 15,1 2 9-15,0 0 1 16,5-5-27-16,4-5-3 16,1-7-17-16,6-8-11 15,0-5-3-15,0-4-10 16,0 0-16-16,0 0-20 15,13 0 41-15,3-13-4 0,2-10-7 16,-1-4-3-16,-1 3-25 16,-1-2-28-16,-3 4 22 15,-3 6-15-15,-5 6-1 16,-2 7 66-16,-2 3 5 16,0 0 83-16,0 0-15 15,0 0-54-15,0 9-2 16,0 5-6-16,0 0 36 15,7 0-19-15,2-4-26 16,0-4-2-16,2 1-21 16,1-4 17-16,-2 1-3 15,5-4 2-15,2 0-1 16,-2 0 2-16,1 0-2 16,2-4-25-16,-3-10-3 0,1-5 34 15,-3 0 2-15,-2-6 1 16,1 2 3-16,-4-1-1 15,1 2-3-15,-5 0 0 16,4 2 4-16,-4-2-4 16,0-2 6-16,-2-4-6 15,-2 2-2-15,0 4-10 16,0 0 2-16,0 8 8 16,0 4 0-16,0 6 0 15,-8 4 0-15,-2 0 0 16,2 0 8-16,-1 0-4 15,0 18-4-15,0 8-2 16,2 3 2-16,3 6 6 16,2 1 27-16,2 2-9 0,0 0-2 15,0-4-14-15,0-2 8 16,11-4-14-16,7-2 6 16,-1-2 1-16,3-4 1 15,3-2-6-15,4-3-4 16,4-3-8-16,-2-4 4 15,-1-1 2-15,-8-4 2 16,-9-2 0-16,-3-1-3 16,-6 0-25-16,-2 0-40 15,0 0-37-15,0 0-58 16,0 0-332-16</inkml:trace>
  <inkml:trace contextRef="#ctx0" brushRef="#br0" timeOffset="56559.4435">4197 4257 1373 0,'0'0'101'15,"0"0"-101"-15,0 0 0 16,0 0 6-16,0 0 15 0,0 0 42 16,96-11-32-16,-67 10-20 15,0-3 1-15,0 2-6 16,0-1-3-16,-2 1-2 16,-7-1 0-16,-3 1 0 15,-5 0-1-15,-3 0-2 16,-5-2-6-16,-2 4-17 15,0 0-17-15,-2-2-13 16,0 0-56-16,0-2-160 16</inkml:trace>
  <inkml:trace contextRef="#ctx0" brushRef="#br0" timeOffset="56886.5872">4269 4351 978 0,'0'0'20'0,"0"0"14"16,0 0 56-16,0 0-20 15,127 20-25-15,-87-20 10 16,-1 0-25-16,-5 0-18 15,-7 0-4-15,-7 0-6 0,-9 0 0 16,-4 0-2 0,-2 0 0-16,-5 0-8 0,0 0 8 15,0 0 0-15,0 0 0 16,0 0 0-16,0-2-4 16,0-2-9-16,0-4-78 15,0 4-233-15,0-3-353 16</inkml:trace>
  <inkml:trace contextRef="#ctx0" brushRef="#br0" timeOffset="57398.2426">4972 4042 329 0,'0'0'540'0,"0"0"-274"15,0 0-65-15,0 0-57 16,0 0-74-16,0 0-35 0,8-5-20 16,-8 5-4-16,0 0-2 15,0 0-7-15,2 16 2 16,0 12 20-16,2 4-8 16,-2 6-8-16,0 3-1 15,3 2-3-15,-3 1-1 16,0-4 0-16,0 0-3 15,4-1 0-15,-2-8 0 16,0-3-2-16,1-7-6 16,-3-7 0-16,0-8-8 15,-2-5-2-15,2-1 3 16,-2 0-2-16,0 0-4 0,0 0 3 16,0 0-6-16,0 0-6 15,0 0-26-15,0 0-76 16,0-6-325-16</inkml:trace>
  <inkml:trace contextRef="#ctx0" brushRef="#br0" timeOffset="58023.8025">5209 3984 936 0,'0'0'294'0,"0"0"-256"15,0 0 20-15,0 0-13 16,0 0-8-16,0 0-30 15,14-6-3-15,-12 6-4 16,0 0 0-16,-2 2 1 16,2 19 71-16,0 6-6 15,-2 5-44-15,2 6-14 0,3 5 8 16,-3-3-6-16,4 2-7 16,0-2 0-16,0-2-2 15,3-4-1-15,-3-2 0 16,4-4 1-16,-2-4-1 15,1-4 0-15,-3-2 1 16,2-2-1-16,-2 0-3 16,1-2 2-16,-1-3-4 15,-1 1 2-15,-3-3 3 16,-2-1-1-16,2-1-1 16,-2-3-1-16,0-2 2 15,0-1 0-15,0 2 2 16,0-3 1-16,0 0-2 0,0 0 2 15,0 0 1 1,0 0 3-16,0 0 5 0,0 0-3 16,0 0 0-16,0 0-3 15,3 0 0-15,-1 0-4 16,-2 0-1-16,0 0-6 16,0-3-16-16,0-11-41 15,0 6-147-15,0-1-708 16</inkml:trace>
  <inkml:trace contextRef="#ctx0" brushRef="#br0" timeOffset="61148.7501">2457 5157 464 0,'0'0'421'0,"0"0"-251"15,0 0 43-15,0 0-52 16,0 0-58-16,0 0-47 16,0 0-25-16,0-8-19 15,0 8-12-15,0 0 2 16,0 10 3-16,11 15 21 15,3 8-7-15,-3 10-3 16,0 3-4-16,-2 4-9 16,0-2 1-16,-5 1-1 15,-2-10-2-15,0-9-1 0,-2-10 2 16,5-8-2-16,-5-7 0 16,0-4 0-16,2-1-6 15,-2 0-3-15,0 0-4 16,2 0 6-16,1 0 5 15,1-1 0-15,1-17-6 16,3-13-1-16,3-5 1 16,3-4-8-16,1 6-10 15,-1 4 3-15,-3 8 3 0,1 3 4 16,-4 6 13 0,-1 4 1-16,-3 4 1 0,-4 5 1 15,2 0 0 1,-2 0 0-16,0 0 1 0,0 0-1 15,8 0-7-15,3 12 1 16,-1 8 0-16,2 5 6 16,-3-2 24-16,-5 4-19 15,-2-2-3-15,-2-6 1 16,0-5 0-16,0-3-3 16,2-7 2-16,-2-4 0 15,0 0-2-15,2 0-1 16,1 0-22-16,-1 0 23 15,0 0 2-15,-2-10 2 16,5-9 1-16,2-6-5 0,1 0 0 16,1-5-1-16,1 7-7 15,-2 2-5-15,3 8-6 16,3 3 6-16,-3 6 5 16,3 0 1-16,-4 4-7 15,-1 0-3-15,3 0 17 16,-4 16 2-16,3 10 38 15,-1 6 5-15,1-1-31 16,-1-2-10-16,-3-1 2 16,-2-10 0-16,-1-6-2 15,-1-4-4-15,-3-6 0 16,0 1-4-16,0-3-13 0,0 0-8 16,0 0-12-16,0 0-4 15,0 0-73-15,0 0-245 16,0-6-499-16</inkml:trace>
  <inkml:trace contextRef="#ctx0" brushRef="#br0" timeOffset="61415.7568">2989 5186 1021 0,'0'0'271'0,"0"0"-267"16,0 0 19 0,0 0 33-16,0 0-19 15,0 0-3-15,0 0-5 0,121 36-8 16,-106-35-8-16,1-1-8 16,-3 0-5-16,-1 0-18 15,-4 0-45-15,-1 0-55 16,-7 0-88-16,0 0-253 15,0 0-134-15</inkml:trace>
  <inkml:trace contextRef="#ctx0" brushRef="#br0" timeOffset="61667.3928">3116 5311 770 0,'0'0'208'0,"0"0"-25"0,0 0-48 16,0 112-71-16,9-79-7 15,-2-5-17-15,-2-3-18 16,-3-6 5-16,0-5-16 16,-2-3-7-16,2-5-4 15,0-5-29-15,1-1-48 16,-1 0-68-16,0 0-107 15,-2 0-129-15,0-10-5 16</inkml:trace>
  <inkml:trace contextRef="#ctx0" brushRef="#br0" timeOffset="62180.8066">3306 5213 233 0,'0'0'983'0,"0"0"-903"16,0 0-63-16,0 0 38 15,0 0-18-15,16 129-7 16,-12-99 1-16,-2 1-5 0,-2-2-7 16,0-5-12-16,0-6-4 15,0-6 1-15,0-6-4 16,0-1 0-16,0-5-8 15,0 0-4-15,0 0-10 16,0 0-25-16,0 0 37 16,2-17-20-16,5-9 2 15,2-6-33-15,4-6-4 16,1 6-50-16,-1 2-11 16,0 8-13-16,-1 6 73 15,-3 4 7-15,-5 12 46 16,0 0 13-16,-2 0 91 0,4 0-37 15,-2 13 67-15,2 12 98 16,1 1-74-16,-1 8-94 16,2-1-20-16,-2-2-4 15,1-1-19-15,-1-8-5 16,-4-5 0-16,1-9-3 16,-3-3 3-16,0-3 0 15,0-2-3-15,0 0 0 16,0 0-3-16,0 0-6 15,0 0-40-15,0 0-56 16,0 0-127-16,0 0-298 16</inkml:trace>
  <inkml:trace contextRef="#ctx0" brushRef="#br0" timeOffset="62918.3478">3767 5320 1098 0,'0'0'338'0,"0"0"-338"0,0 0-14 15,0 0-2-15,0 0 16 16,0 0 2-16,41 2 26 16,-12-2 5-16,6 0-11 15,5 0-11-15,-2 0-6 16,-1 0 1-16,-6-6-6 16,-10 0 0-16,-5 2 0 15,-7 4-17-15,-7 0-27 16,-2 0-46-16,0 0-49 15,0 0-121-15,-13 0-703 16</inkml:trace>
  <inkml:trace contextRef="#ctx0" brushRef="#br0" timeOffset="63209.0863">3783 5461 912 0,'0'0'422'16,"0"0"-422"-16,0 0-15 15,0 0 15-15,0 0 9 16,0 0 11-16,102 3 5 16,-59-17 8-16,-3 4 8 15,0-2-23-15,-7 4-17 0,-6-2-1 16,-11 6-12-1,-7-4-16-15,-9 6-9 0,0 2 37 16,0 0-4-16,-5 0 2 16,-15 0-133-16,-3 0-171 15,15 0-172-15</inkml:trace>
  <inkml:trace contextRef="#ctx0" brushRef="#br0" timeOffset="63518.3624">3850 5173 613 0,'0'0'450'0,"0"0"-394"15,0 0-56-15,0 0 0 16,0 0 107-16,0 0 36 15,6 91-44-15,4-48-38 16,-4 10-24-16,-4-7-22 16,3-4-12-16,-3-6-1 15,-2-9-1-15,0-8 0 16,0-7-1-16,0-4-7 16,2-8-34-16,0 0-67 15,2 0-80-15,-4 0-75 16,0-8-321-16</inkml:trace>
  <inkml:trace contextRef="#ctx0" brushRef="#br0" timeOffset="63818.5501">3947 5216 657 0,'0'0'243'15,"0"0"-243"-15,0 0 0 16,0 0 24-16,0 0 142 16,0 0-10-16,25 76-66 15,-21-36-25-15,-4 0-14 0,0 2 4 16,0-2-33-16,0-8-5 16,3-4-6-16,-1-10-6 15,0-8-5-15,0-5-2 16,-2-5-23-16,2 0-31 15,-2 0-52-15,6 0-13 16,-2-5-83-16,-4-5-118 16,2-4-402-16</inkml:trace>
  <inkml:trace contextRef="#ctx0" brushRef="#br0" timeOffset="64637.1431">4533 5235 737 0,'0'0'353'0,"0"0"-210"16,0 0-14-16,0 0-19 16,0 0-28-16,0 0-41 15,0 0-20-15,-8-4-7 16,-1 8-14-16,-3 13 0 16,-3 9 1-16,-5 3 5 15,3 2-1-15,1 1 11 16,0-6-2-16,7-5-1 0,7-8-9 15,2-5-4-15,0-6-10 16,0 2-12-16,11-2-20 16,11 0 22-16,1-2 7 15,6 0-16-15,0-4-45 16,2-14 42-16,-2-4-37 16,0 0-65-16,-4 0-123 15,-4 2-138-15,-17 14 57 16</inkml:trace>
  <inkml:trace contextRef="#ctx0" brushRef="#br0" timeOffset="64934.1593">4696 5311 158 0,'5'0'320'0,"-5"0"-155"16,0 3-88-16,-2 17-63 15,-10 0 149-15,4 4-31 16,3-2-55-16,5 0-22 16,0-4-55-16,0-4-21 15,2-7-47-15,16-4-98 16,-2-3 94-16,6 0 11 15,-4-5-79-15,0-12 99 16,-3 1-45-16,-3-4 2 16,-4 4 20-16,-3 4 46 15,-5-2 18-15,0 4 29 16,0 0 10-16,-3 0 80 0,-12 2 14 16,-5-1-23-1,2 2-37-15,0-1-13 0,2-2-60 16,6 0-72-16,7 7-260 15,3 2-53-15</inkml:trace>
  <inkml:trace contextRef="#ctx0" brushRef="#br0" timeOffset="65336.3052">4941 5181 1072 0,'0'0'336'0,"0"0"-264"16,0 0-18-16,0 0-20 15,0 0-16-15,0 0-17 16,10 3 0-16,7 6 15 16,1 4 3-16,2-3-13 15,-2-3-2-15,-4 1-1 0,-4-1 0 16,-1-3-2-16,1-3 1 15,-4 1-2-15,-2-2-5 16,1 3-18-16,-1-2-50 16,-4-1-106-16,0 0-298 15</inkml:trace>
  <inkml:trace contextRef="#ctx0" brushRef="#br0" timeOffset="65572.8284">4977 5336 329 0,'0'20'868'0,"3"-4"-815"16,3 4 0-16,3 5 13 16,-3 0-13-16,2-1-1 15,-2-2-21-15,-4 0-20 16,0-4-7-16,-2-10-4 15,0-2-14-15,0-6-60 16,0 0-90-16,3 0-135 16,-1-10-199-16</inkml:trace>
  <inkml:trace contextRef="#ctx0" brushRef="#br0" timeOffset="66235.1151">5155 5248 939 0,'0'0'149'0,"0"0"-149"15,0 0 0-15,0 0 5 16,0 0 21-16,0 0 13 16,27 0 7-16,-27 0 5 15,2 0 26-15,-2 4 13 16,0 8-3-16,0 2-24 15,0 4-31-15,0 3-3 16,0 2-15-16,0 1-8 0,0-4-5 16,0-4 0-16,0 0 1 15,0-9-1-15,2 0-1 16,-2-5-3-16,0 0-2 16,2-2-6-16,-2 0 0 15,0 0 5-15,3 0 1 16,-1 0-6-16,-2 0 7 15,0 0 0-15,3-2-6 16,-1-14 3-16,2-4-20 16,5-6-3-16,3-2 2 15,0 3-3-15,-1 4-15 0,1 4 35 16,-3 8 6 0,-3 0 5-16,-2 4 2 15,2 1-2-15,-4 1 1 16,-2 3 17-16,0 0 7 0,0 0-17 15,0 0 1-15,0 0-3 16,0 0-6-16,4 0 0 16,0 8 0-16,1 8 24 15,1 4 28-15,-1 1-4 16,0-3-19-16,-1 2-12 16,1 0-4-16,-3-4-6 15,2 5 0-15,-2-10-5 16,0-1 1-16,-2-4-3 0,2-4 0 15,-2-2-1-15,0 0-4 16,0 0-2-16,0 0-2 16,0 0-8-16,0 0-23 15,0 0-28-15,0 0-193 16,0 0-729-16</inkml:trace>
  <inkml:trace contextRef="#ctx0" brushRef="#br0" timeOffset="69457.2486">5565 5179 172 0,'0'0'154'16,"0"0"-129"-16,0 0 109 0,0 0 101 15,0 0 26-15,0 0-81 16,0 0-40-16,-7 5-9 15,7-5-34-15,0 0-29 16,0 0-19-16,0 0-12 16,-2 0-10-16,0 0-10 0,0 0-11 15,2 0-6-15,0 0 0 16,0-5-1-16,0 2-1 16,-3 0 0-16,3-1 2 15,0 2-2-15,0 1 2 16,0 1 0-16,0 0 0 15,0 0 0-15,0-3-4 16,0-3 2-16,0-2-3 16,5-5 2-16,9 3 0 15,-4-3-4-15,4 3-5 16,-3 2 1-16,0-1 2 16,1 4 1-16,-4 2 5 15,1-2 3-15,1-1-1 0,-2 2 1 16,3 2-1-1,-2 2-3-15,-2 0-2 0,0 0-4 16,1 0 0-16,1 0 7 16,0 0-1-16,-2 0 3 15,-3 4-1-15,0 6-4 16,-1 0 2-16,-3 2-5 16,0 0 0-16,0 2 5 15,0-1 0-15,0 2 4 16,0 1 1-16,-7-2 5 15,-1 0-6-15,-4 0 0 16,3-1 1-16,1-1-2 16,-3-3 2-16,1 0-1 15,2 0 3-15,-1 0-2 0,1-1 0 16,4-1 0-16,0 1 0 16,-1-3 1-16,5-1 1 15,-2-2-3-15,2 1 0 16,0 1-1-16,0 1-5 15,0-1-8-15,0-4-13 16,0 2-9-16,0-2-24 16,0 1-55-16,0-1-209 15,2 0-450-15</inkml:trace>
  <inkml:trace contextRef="#ctx0" brushRef="#br0" timeOffset="69783.4286">5618 5614 945 0,'0'0'336'0,"0"0"-329"16,0 0 16-16,0 0 20 15,0 0 1-15,0 0-7 16,35 21-3-16,-29-21 0 15,-2 1-15-15,1-1-7 16,-3 3-4-16,0-3-2 16,-2 2-3-16,2-2-2 0,-2 0 3 15,0 0-3-15,0 0 1 16,0 0-2-16,0 0-3 16,0 0-26-16,0 0-21 15,4 0-24-15,4 0-14 16,-6 0-186-16,0 0-359 15</inkml:trace>
  <inkml:trace contextRef="#ctx0" brushRef="#br0" timeOffset="70664.5804">6042 5311 75 0,'0'0'258'0,"0"0"-120"16,0 0 38-16,0 0 74 16,0 0-15-16,0 0-77 15,12 11-56-15,-12-11-19 16,0 0-31-16,4 0-29 15,0 0 3-15,7 1-18 16,1-1 1-16,3 5-1 16,5-5-3-16,2 0 1 15,3 0-1-15,-3 0 1 16,3-2-1-16,-4-10-2 16,2 0 0-16,-1-6 1 15,-1 0-2-15,-2-3 2 16,2-1 0-16,-4 1-2 15,3-3 0-15,1-5 0 16,-2 2-1-16,-1 0-1 0,-3 1 0 16,-3-1-5-16,-7 4 2 15,-3-4 2-15,-2-2-1 16,0 2 0-16,0 0 1 16,-15 0 1-16,-6 1 0 15,-1 1 2-15,-5 3-2 16,0-1 7-16,1 5 6 15,1 4 0-15,1 2 0 16,1 0-3-16,2 2 1 16,-4 0-5-16,-2-2-6 0,-2 2-1 15,-2 0 1-15,-3-1 0 16,-1 3 0-16,-1-1 3 16,-4-1-3-16,0 0 2 15,2 2 0-15,0-3 0 16,9 6 6-16,3 1 3 15,5 2-2-15,8 0-6 16,2 2-3-16,6 0 0 16,1 0-1-16,2 0-2 15,2 0-2-15,-2 0 2 16,2 0 0-16,0 0-1 16,0 0 0-16,0 0 0 15,0 0-11-15,0-2-20 16,0 2-51-16,0 0-142 15,0 0-112-15,4 0-234 0</inkml:trace>
  <inkml:trace contextRef="#ctx0" brushRef="#br0" timeOffset="71224.7059">5926 4467 998 0,'0'0'213'0,"0"0"-98"15,0 0-36-15,0 0-27 16,0 0-25-16,0 0-9 16,3-4 4-16,-3 4 10 15,-12 13 5-15,-8 4-4 0,-2 0-5 16,0-4-7-16,1-1-9 16,2-1-6-16,-2-1 0 15,6-2-3-15,-3 0-1 16,5-2 2-16,-1 0-1 15,3-4-1-15,5 2-1 16,-2-2-1-16,4 0 0 16,4 0-1-16,0-2-1 15,0 0-1-15,0 0-3 16,0 2-8-16,0 2-1 16,0 3 11-16,0 0 4 15,2 5 2-15,10 0 0 16,1 2-1-16,0 2 6 15,5 0-4-15,3 1-2 0,0-3 0 16,0 3 2 0,-1-4-3-16,-5-3 0 0,-3-3 2 15,-6-3-2-15,-4 0 0 16,-2-2 0-16,0 0-1 16,0-2-7-16,0 0-1 15,0 2 9-15,0-2 5 16,0 0 0-16,0 0 0 15,0 0-4-15,0 0 0 16,0 0-1-16,0 0-1 16,0 0-3-16,0 0-8 0,0 0-21 15,0 0-47-15,0 0-120 16,0 0-588-16</inkml:trace>
  <inkml:trace contextRef="#ctx0" brushRef="#br0" timeOffset="90703.1672">3037 4760 780 0,'0'0'207'16,"0"0"-153"-16,0 0 63 16,0 0 4-16,0 0-54 15,0 0 0-15,0 0 14 16,0 0-22-16,0 0-16 15,0 0-6-15,0 0-21 0,117-9-7 16,-97 9-8-16,5 0 2 16,-2 0-3-16,6 0 1 15,4 0 1 1,3 0-1-16,5 6 0 0,7-3-1 16,0-2 1-16,6-1 0 15,0 0-1-15,-2 0 0 16,0 0 1-16,0 0-1 15,-6 0-2-15,-1 0-3 16,1 0 0-16,-1 0-3 16,4 0 0-16,-2 0 1 15,5 0-3-15,2-4-1 16,5-2 0-16,-1-1 5 16,-5 1 0-16,-2 2-10 0,-6 2-5 15,-5 2 3-15,-5 0-16 16,-3 0 16-16,-3 0 8 15,-3 0-4-15,6 2 5 16,-1 6 4-16,2 1-9 16,3-1-8-16,2-3 4 15,2-1 11-15,2-2-2 16,7-2 8-16,1 0 1 16,3 0-31-16,-2 0-12 15,3-2-8-15,-4-6 5 16,-2 1 3-16,-4-2 14 0,-9 3 16 15,-6 2 10 1,-8 2 3-16,-10 2-2 0,-2 0 2 16,-7 0 0-16,0 0 0 15,-2 0 0-15,0 0 8 16,0 0 7-16,0 0-2 16,5 0 2-16,1 0 12 15,4 0-1-15,-1 0-7 16,-3 0-12-16,-2 0 2 15,-4 0-3-15,2 0 3 16,-2 0 4-16,0 0 2 16,0 0-15-16,0 0-80 15,0 0-206-15</inkml:trace>
  <inkml:trace contextRef="#ctx0" brushRef="#br0" timeOffset="93202.7632">10768 4189 957 0,'0'0'233'0,"0"0"-151"15,0 0 6-15,0 0-15 16,0 0-11-16,0 0-3 0,0 0-6 16,0 0-9-16,0 0-10 15,0 0-10-15,0 0-8 16,-2 0-5-16,-10 0-8 16,-5 7-3-16,-3 14 0 15,-5 3 3-15,0 6-1 16,1 2 1-16,4-1 2 15,6-6-2-15,5 1-3 16,7 0-2-16,2-2 1 16,0-2 0-16,0-6-3 0,9-1-2 15,16-7-7-15,4-5 7 16,4-3 2-16,5 0 3 16,0 0-1-1,0-15-6-15,-7-3 0 0,-4 1 8 16,-10 4 0-16,-7 5-2 15,-6 1 2-15,-2 2 0 16,-2-2 3-16,0-1 7 16,0-4-7-16,-4-1 0 15,-14-4 1-15,-2-1-4 16,0-2 4-16,-3 4-1 16,4 0-1-16,1 2-1 15,-1 6 0-15,4 0-1 0,4 4 0 16,2 2 0-1,7 0-9-15,0 2-2 0,2 0-5 16,0 0-15-16,0 0-58 16,0 0-175-16,0-5-735 15</inkml:trace>
  <inkml:trace contextRef="#ctx0" brushRef="#br0" timeOffset="94100.0106">11693 4253 369 0,'0'0'216'16,"0"0"-5"-16,0 0 11 0,0 0-60 15,0 0-10-15,0 0-46 16,0 0-24-16,0-18-18 16,0 18-10-16,0 0-22 15,0 0-13-15,0 0-3 16,0 0-1-16,0 0-7 15,0 0-3-15,0 0-1 16,0 0-2-16,0 0-1 16,0 0-1-16,0 0-4 15,0 0 0-15,-2 0 0 16,2 6 0-16,-4 14 4 16,4 5 1-16,-2 6 4 15,0 1-4-15,0-2 1 0,2-4 0 16,0-2-2-1,0-4 0-15,0-2 0 0,-2-3 0 16,2-5 1-16,0-3-1 16,-2-3 0-16,2-1 0 15,0-3-1-15,0 0 1 16,0 0-1-16,0 1 0 16,-3-1-2-16,3 0 1 15,0 0-2-15,0 4 0 16,-2-1 3-16,2-1 1 15,0-2 0-15,0 0-1 16,0 1 1-16,0-1 0 16,0 0-4-16,0 0-8 15,0 0-32-15,0 0-63 0,0-1-209 16,0-9-722-16</inkml:trace>
  <inkml:trace contextRef="#ctx0" brushRef="#br0" timeOffset="95055.6813">12485 4315 927 0,'0'0'223'16,"0"0"-217"-16,0 0-6 15,0 0 0-15,0 0 17 16,0 0 31-16,25-40 8 16,-21 38 1-16,4 2 8 15,-4-2 2-15,2 2-24 16,1 0-6-16,5 0-11 15,-2 0 4-15,1 0-21 0,5 0-4 16,-1 0-1 0,-1 0 0-16,-1 0 3 15,-4 0-5-15,-2 0-1 0,-4 2-1 16,-3 3-1-16,0-2 0 16,0 7-1-16,0 4 2 15,-12 9 0-15,-5 2 5 16,-4 1 0-16,-1-2-1 15,4-4-2-15,4-4-1 16,4-2 0-16,3-4 0 16,3-1 0-16,0-5-1 15,4-4-2-15,0 0-2 0,0 0-3 16,0 0-8 0,0 0 10-16,0 0-1 0,0 0 1 15,2 2 5-15,13 2 1 16,3 2 0-1,4-1 1-15,4 0 0 0,6 0 1 16,1-1 1-16,-2 0-3 16,-2 1 1-16,-4-4-1 15,-7 4 2-15,-5-5-2 16,-4 1 0-16,-4-1 1 16,-3 3 5-16,-2-3-2 15,0 0 6-15,0 0-2 16,0 2-8-16,0-2-1 15,-5 0-48-15,-4 0-95 16,1 0-595-16</inkml:trace>
  <inkml:trace contextRef="#ctx0" brushRef="#br0" timeOffset="95985.2293">13723 4196 903 0,'0'0'524'0,"0"0"-441"15,0 0-68-15,0 0 18 16,0 0-6-16,0 0-11 16,4-5-10-16,5 5 4 15,3 0-2-15,7 0 12 0,1 0-4 16,0 0-9-16,0 0 0 16,-2 0-1-16,-3 1-3 15,-4 3 0-15,-3-2-2 16,-6 3-1-16,-2-1-2 15,0 2-3-15,0 4-17 16,-2 6 4-16,-23 8 18 16,-2-1 5-16,-4 2-5 15,4-7-3-15,4-6 3 16,8-7-4-16,9 0-6 16,0-5 9-16,6 0 1 15,0 0-7-15,0 0-13 16,0 0 7-16,6 0-15 15,9 0 3-15,7-5 25 16,5 4-1-16,0-2 1 0,2 3-1 16,2 0 1-1,-3 9 21-15,-1 9-16 0,-6-2-4 16,-11-3 2-16,-7-2-3 16,-3 1 1-16,0 1 34 15,0 1-11-15,-22 1-7 16,-7 4 0-16,-4-3-4 15,1 0 6-15,6-2-7 16,3-3-1-16,8 0-8 16,5-7-3-16,6-2 0 15,4-2-13-15,0 0-33 16,0 0-72-16,0 0-139 16,9 0-190-16</inkml:trace>
  <inkml:trace contextRef="#ctx0" brushRef="#br0" timeOffset="96855.2299">14976 4189 132 0,'0'0'426'15,"0"0"-244"-15,0 0-31 16,0 0 61-16,0 0-4 15,0 0-62-15,0 0-49 16,8-4-27-16,-8 4-27 0,0 0-22 16,0 0-14-16,-3 0-7 15,-10 10 2-15,-6 6 2 16,-6 7-2-16,-4-2-1 16,-3 5 2-16,-1-4-3 15,2-2 1-15,2 2-1 16,6-4-2-16,5-2 2 15,3-2-3 1,8-6 1-16,4-4-4 0,1-2-3 16,2-2-11-16,0 0-15 0,0 0-10 15,12 2 31-15,13-2 14 16,10 0 5-16,3 0 0 16,6 0-2-16,5 0 0 15,-5-2 0-15,-1 2-3 16,-9 0-2-16,-10 0 1 15,-4 0-3-15,-8 0 0 16,-6 0 2-16,-2 0-6 16,-1 0-9-16,-3 0-23 15,0 0 8-15,0 0-30 16,-3 0-131-16,-5 0-597 16</inkml:trace>
  <inkml:trace contextRef="#ctx0" brushRef="#br0" timeOffset="97183.0024">14981 4213 265 0,'0'0'849'15,"0"0"-704"-15,0 0-141 16,0 0 3-16,0 0 121 15,0 0-55-15,-3 94-48 16,-5-56 14-16,-3 1 0 16,1-4-12-16,4 2-5 15,2-9-16-15,4-5-5 0,0-4-1 16,0-6 0-16,0-4-6 16,0-5 3-16,0-2-19 15,0-2 5-15,0 0-8 16,0 0-4-16,0 0-22 15,0 0-50-15,0 0-95 16,0 0-313-16</inkml:trace>
  <inkml:trace contextRef="#ctx0" brushRef="#br0" timeOffset="98006.1426">15852 4279 269 0,'0'0'494'0,"0"0"-285"15,0 0-155-15,0 0-22 0,0 0 34 16,0 0-3-16,0 0 31 16,36-18 8-16,-36 18-16 15,0 0-11-15,0 0-10 16,0 0-46-16,0 0-7 16,0 0-8-16,0 8 9 15,0 9 22-15,0 6-8 16,-4 0-18-16,-1-4-7 15,0-3 1-15,5-4-3 16,0-5-2-16,0-2-11 0,0 2-10 16,0 0 2-1,18 1 10-15,5 0 10 0,4 0 1 16,0-2-2-16,-2 2 1 16,-2 1-1-16,-7-2 2 15,-5 0-2-15,-5-3 0 16,-6-1-1-16,0 2-2 15,0 1 5-15,0 3 4 16,-2 1 4-16,-15 4 7 16,-3 1-6-16,-5-4 2 15,2 0-6-15,2-4-1 16,2-1-4-16,7-3-5 16,2-1-21-16,3-2-45 15,7 0-120-15,0 0-431 16</inkml:trace>
  <inkml:trace contextRef="#ctx0" brushRef="#br0" timeOffset="98318.7239">15905 4273 1239 0,'0'0'127'15,"0"0"-122"-15,0 0-5 16,0 0 39-16,0 0 34 16,126-2 2-16,-80 2-23 0,4 0-22 15,-4 0-14-15,-3-2-3 16,-12 2-9-16,-7-2-3 16,-10 2 1-16,-10 0-1 15,-2 0 2-15,-2 0-1 16,0 0-2-16,0 0-2 15,0 0-15-15,0 0-54 16,0 0-153-16,-4 0-918 16</inkml:trace>
  <inkml:trace contextRef="#ctx0" brushRef="#br0" timeOffset="99327.6108">17396 4211 523 0,'0'0'645'0,"0"0"-536"16,0 0-42-16,0 0-8 15,0 0-2-15,0 0-26 16,-8-8 11-16,8 6 2 15,0 2-4-15,0 0-6 0,-2 0-6 16,-4 0-17 0,4 0 3-16,0 0-2 0,0 0 0 15,0 0-5-15,-3 0-3 16,-3 0-4-16,-4 6 2 16,-7 12 1-16,-6 5 3 15,-6 10 2-15,-3 7-1 16,-1 0 0-16,4 2-1 15,4-4-3-15,4-1-3 16,7-4 0-16,5-1-1 16,9-5 1-16,2-5-1 15,0-4-8-15,0-5-9 16,2 0 7-16,19-3-2 16,3-2 6-16,6-6 2 0,1-2 1 15,2 0-8-15,0 0-1 16,-1-10 7-16,-9-4-7 15,-5 2-9-15,-5-2 2 16,-3 2 8-16,-8 0 0 16,-2-3 12-16,0 2 0 15,0 1 3-15,-4-1 11 16,-17 4-4-16,-3 3 7 16,-1-2-5-16,-1 1-4 15,1 4-2-15,5-1-1 16,5 4-5-16,3 0 0 15,8 0-7-15,0 0-13 16,1 0-20-16,1 0-34 16,2 0-56-16,0 0-194 15,0-3-758-15</inkml:trace>
  <inkml:trace contextRef="#ctx0" brushRef="#br0" timeOffset="99917.0399">18269 4153 354 0,'0'0'228'16,"0"0"-40"-16,0 0 66 15,0 0-36-15,0 0-66 16,0 0-54-16,0 0-33 15,0-2-24-15,0 2-34 16,0 0 4-16,0 0-3 16,0 0 8-16,0 6 10 15,-8 14 11-15,-8 6-17 16,-2-4-6-16,2-5-9 16,6-4-5-16,3-7 0 0,7-2-1 15,0-4-27-15,0 0-52 16,0 0-131-16,0 0-71 15,9 0-290-15</inkml:trace>
  <inkml:trace contextRef="#ctx0" brushRef="#br0" timeOffset="100295.5451">18269 4153 856 0,'63'-11'542'0,"-63"10"-482"16,2 1-57-16,5 0-1 15,2 0 26-15,4 0 31 16,7 4-16-16,1 8-18 16,0 2-5-16,4 1-12 15,0-3-6-15,-3 1 0 0,-4-1-1 16,-10-6-1-16,-3 1 0 16,-5 2 0-16,0 5-3 15,0 8 3-15,0 6 15 16,-5 5-4-16,-12 4-8 15,-1-3 1-15,-4 1-1 16,0-5 5-16,1-5-1 16,2-2-1-16,1-3-1 15,-1-2-4-15,4-3 0 16,1 0 0-16,6-5-1 0,3-5 0 16,3-3-4-16,2-2-2 15,0 0-10-15,0 0-21 16,0 0-38-16,11-15-59 15,1 1-130-15,3-7-648 16</inkml:trace>
  <inkml:trace contextRef="#ctx0" brushRef="#br0" timeOffset="101308.3653">19346 4245 551 0,'0'0'512'0,"0"0"-438"15,0 0-38-15,0 0 48 16,0 0 35-16,0 0-34 16,29 0-43-16,-23 0-6 15,4-4 12-15,-4-1-16 16,1 4-21-16,-3-3-3 15,-2 2 0-15,-2-2 4 16,0 0-2-16,0-2-1 16,0-5-9-16,0-1-1 15,0-3-17-15,0-1 1 0,0 0 2 16,-15-1-1-16,-3 6 0 16,-2 1-2-16,0 4-24 15,0 1 4-15,2 4 16 16,2-2 14-16,3 3 2 15,2 0 3-15,2 0 3 16,2 3 0-16,1 12 1 16,1 6-1-16,5 2 3 15,0 5-1-15,0 1 6 16,0 2 5-16,0 6 6 16,9-3 2-16,4 2-9 15,1-1-9-15,-5-8-2 16,-3-4 0-16,-4-4 0 15,1-2-1-15,-3-5 0 16,0-5 0-16,0 2-7 0,0-5 7 16,0 4 0-16,-9-4 5 15,-9-1 2-15,-2 0-1 16,-2-3 0 0,-3 0-6-16,4 0 0 15,-4 0-2-15,7 0-2 0,2-14 4 16,5-3-17-16,6 0 10 15,5 2-19-15,0-3 11 16,0 5-5-16,3-6 6 16,19 3-13-16,3 7-11 15,2-2-7 1,-1 3 45-16,3 2 4 0,2 0 17 0,0 0-8 16,-2 0-4-1,-4 2-4-15,-9 1-3 16,-8 0-1-16,-5 3-1 15,-3 0 0-15,0 0 0 0,0 0-19 16,0 0-37-16,0-1-492 16</inkml:trace>
  <inkml:trace contextRef="#ctx0" brushRef="#br0" timeOffset="102349.4731">20335 4269 616 0,'0'0'422'0,"0"0"-354"16,0 0-44-16,0 0 69 15,0 0-26-15,0 0-27 16,72-24 10-16,-61 20-17 15,-1-1-10-15,2 0-15 0,-3-1-6 16,-1 0 1-16,2-2-3 16,-6 0-8-16,-2 1 7 15,-2-3-1-15,0 3 0 16,0-8 1-16,0 4-10 16,-16-1-17-16,-3 2 14 15,-6 3 14-15,1 6 3 16,-1-1-3-16,0 2 2 15,1 0 0-15,0 0 7 16,-3 10 1-16,4 7 12 16,6 6 5-16,1-3 6 15,7 2 7-15,5-4-16 16,4-4-13-16,0 0 0 16,0-2 1-16,6-2-11 15,10-5 2-15,4 0-1 0,2-5-1 16,5 0-1-16,0 0 0 15,1-7 0-15,1-10-1 16,-4 3-4-16,0 0 3 16,-7 0-3-16,-5 4-2 15,-4 2-8-15,-7 4 14 16,-2 4 1-16,0 0 5 16,0 0-3-16,0 0 9 15,0 0 0-15,0 0-11 16,0 0-2-16,0 0-6 0,0 16 8 15,0 10 3-15,0 7 14 16,-9 6-9-16,-6 1-4 16,1-2-2-16,-1-5 0 15,3-8-1 1,4-6-1-16,1-6 2 0,3-2-2 16,-1-8 0-16,2 0 1 15,3-2 0-15,0-1 0 16,0 0 2-16,0 0 0 15,0 0-3-15,0 0 4 16,0 0-4-16,0 0-5 16,0 0-12-16,0 0-34 15,0-4-48-15,3-2-141 0,2 1-497 16</inkml:trace>
  <inkml:trace contextRef="#ctx0" brushRef="#br0" timeOffset="103102.5675">21242 4196 308 0,'0'0'598'16,"0"0"-438"-16,0 0-70 16,0 0 44-16,0 0-28 15,0 0-53-15,4 0-12 16,-4 0 16-16,0 0-4 0,0 17-8 15,0 5 1-15,-2 2-23 16,-6 6-7-16,-2-2-5 16,1 4-3-16,1 1-2 15,-4-4-2-15,3-1-2 16,3-1-1-16,2-8 0 16,1-1-1-16,3-7-1 15,0-5 1-15,0-3 0 16,0-3-4-16,0 0-5 15,0 0 1-15,0 0 0 16,0 0-5-16,0 0-1 16,0 0 5-16,0 0-10 15,0 0-20-15,0-3-58 0,0-7-117 16,0-7-1079-16</inkml:trace>
  <inkml:trace contextRef="#ctx0" brushRef="#br0" timeOffset="103618.3474">21594 4217 660 0,'0'0'537'0,"0"0"-402"16,0 0-21-16,0 0-26 16,0 0-38-16,0 0-35 15,-31 44 6-15,13-14 7 16,0 2-5-16,2 0-17 16,7-3-6-16,3-6 0 15,6-9-4-15,0-1-6 16,0-2-14-16,2-3 11 15,14-2 5-15,6-4-10 16,0-2-28-16,-1 0 19 16,-4 0 18-16,-3-5 7 0,-3-6-4 15,-5 0 6 1,1-6 0-16,-2 1 1 0,-1 0 6 16,-2 2-4-16,1 0 9 15,-1 3 5-15,-2 0-11 16,0 1-3-16,0 0 10 15,0-2-7-15,0 0 16 16,0 2-6-16,-5-2-7 16,-6 0 13-16,0 3-10 15,0-3-12-15,5 5-10 16,-2-1-36-16,6 0-56 16,2 6-111-16,0 0-479 15</inkml:trace>
  <inkml:trace contextRef="#ctx0" brushRef="#br0" timeOffset="104781.2228">22541 4235 613 0,'0'0'439'15,"0"0"-258"-15,0 0-20 16,0 0-50-16,0 0-51 16,0 0-18-16,0 0-4 15,0-12-7-15,0 12-11 16,0 0-10-16,0 0-2 15,0 0-4-15,0 0-4 16,0 0-1-16,0 0 1 16,0 0 1-16,0 0-1 0,0 0 1 15,0 8 3-15,-2 16-3 16,-12 10 6-16,-1 5-3 16,-1-2-3-16,5-1 0 15,-2-3-1-15,1-6 1 16,1 0-1-16,3-5 0 15,0-4 0-15,2-7 0 16,4 0-7-16,0-5-1 16,-1-5 0-16,3 2-5 15,0-3-4-15,0 0-2 16,0 0-1-16,0 0-7 16,0 0-5-16,0 0 10 15,0 0 2-15,0 0-26 0,0 0-62 16,0-4-89-1,0-6-540-15</inkml:trace>
  <inkml:trace contextRef="#ctx0" brushRef="#br0" timeOffset="105350.9982">22940 4203 383 0,'0'0'126'0,"0"0"-73"15,0 0 184-15,0 0 13 16,0 0-78-16,0 0-18 16,8-5-26-16,-8 5-69 15,0 3-22-15,-2 11 0 16,-4 2-7-16,-3 1-13 16,2 6-1-16,-2 4-3 0,-2 9-2 15,2 3-6-15,0 1 0 16,0 0-3-16,1-4-1 15,3-2-1-15,-2-3 0 16,3-7 2-16,-1-4-2 16,1-2 0-16,0-2 1 15,2-6-1-15,-4-2 1 16,4-4-1-16,0-2 1 16,2 1-1-16,-2-2 1 15,2-1-1-15,0 0 1 16,0 0 0-16,0 0 1 15,0 0-2-15,0 0 1 16,0 0-1-16,0 0-1 0,0 0-6 16,0 0-4-16,0 0-7 15,0 0-25-15,0-1-55 16,0-10-172-16</inkml:trace>
  <inkml:trace contextRef="#ctx0" brushRef="#br0" timeOffset="119560.5653">9362 4918 96 0,'0'0'554'0,"0"0"-323"15,0 0-91-15,0 0 26 0,0 0-29 16,0 0-55-1,0 0-16-15,0 0-6 0,0 0-8 16,0 0-12-16,0 0-11 16,4-4-5-16,-4 4-7 15,0 0-7-15,2 0-4 16,-2 0-3-16,0 0-1 16,0 0 1-16,0 0-1 15,0 0 0-15,0 0 0 16,0 0 2-16,0 0 2 15,0 0 3-15,0 0 1 16,0 0 0-16,0 0-3 16,0 0-1-16,0 0-2 15,0 0 1-15,0 0-3 16,0 0 0-16,0 9-1 0,0 10 1 16,0 12 1-16,0 3-1 15,0 1-1-15,0 4-1 16,-2-1 2-16,0-6-2 15,2-5 0-15,0-6 0 16,0-4 0-16,0-10 1 16,0-2-1-16,0-4 0 15,0-1-1-15,0 0 0 16,0 0-1-16,0 0 2 16,0 0 0-16,0 0-1 15,0 0 0-15,0 0 0 16,0 0-6-16,0 0-4 0,0 0-14 15,0-1-15-15,0-10-56 16,0 7-137-16,0 0-619 16</inkml:trace>
  <inkml:trace contextRef="#ctx0" brushRef="#br0" timeOffset="121421.0505">9289 5667 233 0,'0'0'206'16,"0"0"-108"-16,0 0 99 16,0 0 47-16,0 0-54 0,0 0-70 15,0 0-33 1,2 19-4-16,-2 4-7 0,0-1-40 16,0 0-23-16,0 0-1 15,0 0 1-15,0-2-1 16,-2-1-3-16,-6 0-4 15,4-1-4-15,0-5-1 16,1 2 0-16,3-7-5 16,0-1-13-16,0 0-32 15,0-1-9-15,19 0 54 16,2 0 3-16,2-2 4 0,-1 0-2 16,-2 2 1-16,-8-2 2 15,-2 0-3 1,-5 0 1-16,-5-1-1 0,0 0 6 15,0-1 27-15,0 1 12 16,0 0-5-16,0 1-26 16,0 3 0-16,-11 4-1 15,-5 2-7-15,-1 0 1 16,-4 1-2-16,4 0-2 16,-1-4 3-16,3-4-4 15,5-1-2-15,1-5-19 16,5 0-3-16,4 0-37 15,0 0-135-15,0-9-515 0</inkml:trace>
  <inkml:trace contextRef="#ctx0" brushRef="#br0" timeOffset="121760.8009">9264 5769 1185 0,'0'0'132'0,"0"0"-132"15,0 0 0-15,0 0 0 16,0 0 39-16,0 0 34 0,127-35-28 16,-100 26-13-16,0 2-9 15,-8 4-16-15,-5 1-5 16,-5 2-1-16,-7 0 0 15,0 0-1-15,-2 0 2 16,0 0 7-16,0 0 11 16,0 0-13-16,0 0-1 15,0 0-2-15,0 0-4 16,0 0-10-16,0 0-35 16,2 0-82-16,0 0-80 15,0 0-311-15</inkml:trace>
  <inkml:trace contextRef="#ctx0" brushRef="#br0" timeOffset="122972.6247">9355 6528 824 0,'0'0'368'0,"0"0"-245"16,0 0-3-16,0 0-27 16,0 0-34-16,0 0-19 15,0 0-16-15,0 0-8 16,0 0-4-16,0 17 1 15,-16 13-2-15,-5 8 4 16,-2 8 3-16,-4 8-9 16,3 2-5-16,-3-2 0 0,7-4-2 15,6-6-2 1,10-7-2-16,4-3 1 16,0-11-5-16,2-2-6 0,19-9-6 15,3-7 2-15,4-5 4 16,7 0-10-16,-2-11-18 15,-4-11 34-15,-5 3-8 16,-8 4-13-16,-5 0 11 16,-7 9 16-16,-2 1 2 15,-2 2 10-15,0-4 21 16,0 1-23-16,0 0 10 16,-11 2-6-16,1 0-9 15,-4 0 5-15,-1 2-10 16,-4-2-2-16,0 1-3 15,-2 3 4-15,1 0 1 0,1 0-2 16,0 0-2-16,7 0 1 16,4 0-17-16,6 0-27 15,2 0-50-15,0 0-221 16,0 0-441-16</inkml:trace>
  <inkml:trace contextRef="#ctx0" brushRef="#br0" timeOffset="124135.2751">9346 7694 603 0,'0'0'584'15,"0"0"-441"-15,0 0-67 16,0 0-8-16,0 0-40 16,0 0-23-16,0 0-5 0,0 5 2 15,0-5 5 1,3 0 16-16,6 0-15 16,1-11 9-16,2-1-2 0,-1-1-8 15,-3 0-2-15,1-4-4 16,-1 3 1-16,-2-3-2 15,-4 1-3-15,-2-3-10 16,0 2 0-16,0-1 11 16,0-3-31-16,-8 7-26 15,-11 5 23-15,2 4 11 16,-5 5 23-16,-1 0-3 16,0 0 1-16,2 19 3 15,3 3-1-15,3 1 0 16,5-1 2-16,8-1 4 15,2-1-1-15,0-2-3 0,0 3-10 16,0 0 10-16,6 3 1 16,8 2 6-16,3 3-7 15,2 2 6-15,-1 3-3 16,-1 1 1-16,1-2 1 16,-7-5-3-16,0-2-1 15,-6-1 1-15,-5-5 0 16,0-2 4-16,0 0 16 15,0 1-17-15,-9 6 1 16,-11-4 0-16,0 0-6 16,-1-5-1-16,4-4 1 15,-1-4 3-15,3-4-3 0,1-2 0 16,1-2 1-16,4 0 2 16,-2 0-3-16,0-19-14 15,2-4 13-15,-3-5-10 16,8-2 3-16,0 0 8 15,4 1 0-15,0 1-1 16,0 2-4-16,0 2 3 16,15 1-1-16,3 1-1 15,5 0 2-15,-4 1-2 16,1 5 4-16,1-2 9 16,-4 4-3-16,1-2-1 15,-3 4 15-15,-1 2-11 16,-7 4-1-16,-1 4 7 15,-1 0-1-15,-5 2-3 0,2-2-6 16,-2 0 0-16,0 2-2 16,0 0 0-16,0 0 0 15,0 0 2-15,0 0-1 16,0 0-4-16,0 0-11 16,0 0-33-16,0 0-61 15,0 0-200-15,0 0-485 16</inkml:trace>
  <inkml:trace contextRef="#ctx0" brushRef="#br0" timeOffset="133621.5948">8892 4751 219 0,'0'0'135'0,"0"0"-128"0,0 0 25 16,0 0 84-16,0 0 115 16,0 0 24-16,0 0-58 15,0 0-45-15,0 0-50 0,13 6-39 16,-13-6-28-16,0 0-15 16,0 0-14-16,0 0-2 15,2 0-2-15,-2 0 4 16,0 0 0-16,0 0 3 15,0 0-3-15,0 0-1 16,0 0 4-16,0 0 1 16,0 0 0-16,0 0 1 15,0 0-4-15,0 0-4 16,0 0-3-16,2 0 0 16,0 0-5-16,4 2 4 15,4-2 1-15,1 0 1 0,3 0 0 16,3 0 1-1,4 0-2-15,1 0 2 0,0 0-2 16,3 0 2-16,-3 0-2 16,3 0 1-1,-1 0-1-15,0 0 0 0,1 0-1 16,-2 0 0-16,-2 0 1 16,-3 0-1-16,-1 0 1 15,-5 1-3-15,5 0 0 16,-5 4 3-16,4-1-2 15,2 0-3-15,2-2-3 16,4 0 3-16,3-2-5 16,2 0 6-16,4 0 3 15,-2 0 1-15,-2 0-9 16,-2 0 6-16,0 0 1 16,-2 0 2-16,-3 0-1 0,-4 0 0 15,0 0-3-15,-1 0-8 16,4 0-9-16,1 0 1 15,0 0 3-15,2 0 1 16,1 0 6-16,0 0 3 16,2 0 4-16,0 0-1 15,-2 0 0-15,2 4 0 16,0-2 2-16,0 0-3 16,4-2-6-16,-2 0-4 15,2 0-4-15,-2 0 7 16,0 0 5-16,0 0 2 0,0 0-4 15,3 0 7-15,-1 0 1 16,0 0 1-16,0 0 0 16,-2 0 0-16,2 0 0 15,-4 0 0-15,-1 0 0 16,1 0 0-16,0 0 0 16,0 0 0-16,2 0 0 15,-2 0 0-15,-1 0 1 16,4 2-1-16,-4 2 0 15,3 1-1-15,-3 1 1 16,1-3 0-16,2 1 0 16,0 0 0-16,5 0 0 15,1-2-2-15,4 2 4 0,0 0-4 16,-1-1 2-16,2-2-6 16,1 1-4-16,1 0 6 15,-3 0-1-15,4 1 1 16,2-3 0-16,2 1 2 15,1-1 2-15,2 3-4 16,-1-3 4-16,-3 2-2 16,-4-1 2-16,1 2 0 15,-5-1 0-15,2-1-2 16,1-1 2-16,-4 2 0 16,-1 1 2-16,3-3-4 15,0 0 4-15,3 0-2 16,0 0 0-16,1 0 2 15,3 0 2-15,-1 0-2 0,0 0 0 16,-4 0 2-16,0 0-2 16,-3 0-4-16,0-3 4 15,-3 3-2-15,2 0 0 16,0 0 0-16,1 0 0 16,2 0 0-16,0 0 0 15,0 0 2-15,2 0-2 16,1 0 0-16,1 0 0 15,1 0 0-15,4 0 0 16,2 0 0-16,-2 0 2 16,0-2 1-16,-1 2-3 0,-4 0 0 15,0 0 0-15,3 0-2 16,2 0 1-16,2 0 1 16,5 0 0-16,-2 0 0 15,-6 0 0-15,2 0 0 16,-9 0-2-16,0 2 2 15,-3 2 0-15,0-1 0 16,1-3 3-16,4 0 3 16,1 0-3-16,4 0 1 15,0 0-3-15,2 0 1 16,-2 0-2-16,4 0 2 16,-1 0-2-16,-2 0 2 0,0 0 0 15,-5 0-2 1,-1 0 0-16,1 0-2 0,-1 0 4 15,-3 0-2-15,2 0 0 16,-1 5 1-16,1-2-1 16,4 0 2-16,3-3 0 15,-1 3 0-15,-2-2-2 16,-3 3 0-16,-1 0 0 16,-2 1 0-16,-1-4 0 15,0 4 0-15,1-4 0 16,0 2 0-16,5 0 0 15,-1 2 0-15,5-4 0 16,0 2 0-16,0-2 0 0,1-1 1 16,-4 0-1-1,-1 0 2-15,-1 0-2 0,-2 0 0 16,-1 0 0-16,-1 0 0 16,-3 0 0-16,3 0 0 15,3 0 0-15,-5 0 0 16,2 0 2-16,0 0-2 15,-4 0 2-15,4 0 1 16,-5 0-1-16,1 0 3 16,0 0 6-16,0 0-10 15,-1 0 4-15,1 0-2 16,-1 0-2-16,1 0 1 16,-5 0 0-16,-2 0-2 15,0 0 0-15,-2-1 0 0,-3 1 0 16,3 0 0-1,-2 0 0-15,6 0 1 0,3 0-1 16,-1 0 2-16,7 0-2 16,-3 0 0-16,4 0 0 15,3 0 1-15,1 0 1 16,4 0 6-16,2-3 4 16,3 3-6-16,3-1-4 15,3 1-2-15,1 0 7 16,1-2 10-16,0 2-10 15,-2-3-3-15,3 2-2 16,-3-1 0-16,0 2-1 16,3 0 1-16,-3 0-2 0,2 0 0 15,-4 0 1-15,0 0-1 16,-4 0 0-16,2 0 0 16,-3 0 0-16,3 2 0 15,-1 2 0-15,1-1 1 16,-3 4 1-16,3-6-2 15,0 2 0-15,0-1 1 16,2 0-1-16,-8 0 0 16,2 0 0-16,-3 0 0 15,-5-1 0-15,2 3 0 16,-2-1 0-16,5-1 0 16,0 2 1-16,2-2-1 0,1-1 0 15,-4 2 0-15,2-3 0 16,-2 2-1-16,1-2 1 15,-2 0 0-15,0 1 0 16,2-1 0-16,2 0-1 16,1 0 1-16,1 0 1 15,0 0-1-15,1 0 0 16,-1 0 0-16,1 0 0 16,-3 0 0-16,0 0 0 15,-1 0 1-15,-2 0-1 16,2 0 0-16,-2 0 0 15,4 0 0-15,-3 0 0 16,0 0 0-16,-2 0 0 16,3-3 0-16,0 0 2 15,-4 2-1-15,1-1-1 0,-7-1 0 16,1 3-1-16,-3 0 1 16,1 0 0-16,-1 0 0 15,1 0 0-15,-2 0 0 16,1 0 0-16,2 0 0 15,1 0 0-15,-2 0 0 16,3 0 0-16,1 0 0 16,-3 0 0-16,2 0 0 15,-1 0 1-15,-1 0-1 16,-1 0 5-16,4 0 1 0,2 0-2 16,2 0 0-1,-1 0-3-15,4-3 0 0,-2 0 5 16,1-1-4-1,-2 1 0-15,0-1-1 0,-1 0-1 16,-3 1 0-16,1 2 0 16,1 1 0-16,-3 0 0 15,0 0 0-15,-1 0 0 16,-1 0 0-16,-2 0 0 16,5 0 0-16,-4 0 0 15,3 0 1-15,1 0-1 16,1 0 0-16,-1 0 0 15,-3 0 0-15,0 0 0 0,3 0 1 16,1 0-1 0,0 0-1-16,1 0 1 0,4 0 1 15,0 0-1-15,0 0-1 16,2 0 1-16,-2 0 0 16,0 0 0-16,-2 0-1 15,-3-3 0-15,1 2-2 16,0-2 1-16,0 2-1 15,1-1 2-15,3-1-1 16,0 2-5-16,-2-1 2 16,2-2 1-16,-2-1 0 15,0 2 4-15,-3 0 0 16,-2 2 0-16,1-2 0 16,-5 2 0-16,1-2-1 0,-2 2 1 15,-4-2 0-15,1 2 1 16,-5 1-1-16,0 0-1 15,-3 0 1-15,0 0 1 16,-1 0-1-16,2 0 0 16,-2 0 0-16,-1 0-1 15,0-2 1-15,1-1 0 16,0 2 1-16,-5 1-1 16,-3 0 2-16,1 0-2 15,0-3 1-15,-2 2 3 16,-5 1-2-16,0 0-2 15,-6 0 0-15,-3 0 1 16,0 0 2-16,-2 0 11 16,0 0 8-16,0 0-3 15,0 0-1-15,0 0-15 0,0 0-3 16,0 0-19-16,0 0-34 16,0 0-45-16,-12 0-196 15</inkml:trace>
  <inkml:trace contextRef="#ctx0" brushRef="#br0" timeOffset="136195.6147">10002 3838 390 0,'0'0'250'0,"0"0"-59"15,0 0-1-15,0 0-12 16,0 0-27-16,0 0-30 16,0 0-34-16,0 0-29 0,8-6-34 15,-8 6-21-15,0 0-3 16,0 0-1-16,0 0-1 15,0 0-4-15,0 0 1 16,0 0-1-16,0 0 0 16,0 0-2-16,0 0 8 15,2 8 11-15,-2 4-1 16,0 6-3-16,2 8-4 16,-2 2 0-16,0 5 0 15,0 2-3-15,0 1 2 16,0 4 1-16,0 1-2 15,0 1 0-15,0 3 0 0,0 0-1 16,0-1 0-16,0-1-7 16,0-4 0-16,0 1 5 15,0-2-2-15,0 1 1 16,0-3 3-16,3 1-1 16,1-2 1-16,-2-1-1 15,1 1 1-15,-1 0-1 16,1 1 0-16,-1-2 0 15,-2-2 0-15,0-2-4 16,0 2 3-16,0-1-1 16,0-1 2-16,0 0 1 15,0 0-2-15,0-4 1 16,0 1 1-16,0-4 0 16,0 1-2-16,0 4 1 15,0-1 0-15,0 0-3 0,2 1-3 16,0-2 4-16,2 0 3 15,1 4 0-15,-1 3-1 16,0-1-9-16,2-3 6 16,-2 7 0-16,0-5 0 15,-2 5-1-15,1 4 5 16,-3 0-1-16,0-2 0 16,0 2 2-16,0-4-2 15,0 0 2-15,0-1 0 16,0-1-1-16,0 0 1 15,-7 2 1-15,1 0-1 16,-2 6 0-16,0 0-1 0,1 2-2 16,3 3 2-16,-3-4 0 15,4 6 1-15,1-1-2 16,-2 2-1-16,1 4-2 16,-1 0 0-16,2 5-7 15,-4-3 0-15,-1 2 0 16,-3-1-1-16,4-4-13 15,2-6 5-15,2-6-1 16,-1-7 4-16,3 2 13 16,0 3-7-16,0-1-5 15,0 2-15-15,0 4 7 16,-4 6 12-16,-1 3 12 16,0-2-23-16,1-2 17 0,2-3 2 15,0-3 1-15,0 0 3 16,-1-3-19-16,-1-2 5 15,4 0-23-15,0-3 15 16,-2 7 10-16,0-3-10 16,-3 1 20-16,-2 0 4 15,1-5 15-15,-1-4-5 16,3 0 15-16,2-7-20 16,0-2-7-16,-2-2 2 15,2-2 2-15,-2 3 3 16,2-4 10-16,2 5-1 15,-2 0-12-15,-1 3-4 0,1 0 7 16,-2 1-5 0,4 5 5-16,0-4-3 0,0 4 2 15,0-1-2-15,0 0 2 16,0-4-1-16,0-2-5 16,0-6 2-16,0-2-2 15,0-2 2-15,0 0 0 16,0 0-2-16,0 1 2 15,0 2 0-15,0 2 2 16,0-3-2-16,0-2 2 16,0 0 8-16,0-4 7 15,0-4-2-15,0 0-4 16,0-2-1-16,0 0-7 0,0 0 0 16,0-1 4-1,0-3-1-15,0 4 3 0,0-1-1 16,0-2-4-16,0 2-2 15,0-1 1-15,0-2-2 16,0 0-1-16,0 0-2 16,0 0-4-16,0 0-12 15,0 0 16-15,0 0 1 16,0 0 4-16,0 0 4 16,0 0 3-16,0 0-9 15,0 0 5-15,0 0-2 16,0 0-5-16,0 0-1 0,0 0-11 15,0 0-9 1,0 0-39-16,0 0-115 0,0-9-191 16,0 0-147-16</inkml:trace>
  <inkml:trace contextRef="#ctx0" brushRef="#br0" timeOffset="146934.3064">10634 5103 478 0,'0'0'375'0,"0"0"-328"16,0 0-26-16,0 0 15 16,0 0 11-16,0 0-5 15,0 0-6-15,0 0-17 16,0 0 17-16,0 0 36 15,7-6-2-15,-7 6-1 16,0 0-4-16,0 0-9 16,0 0-16-16,0 0-7 0,0 0-16 15,0 0-10-15,0 0-4 16,0 0 2-16,0 0 5 16,0 0 8-16,0 0-5 15,0 0-4-15,0 0-2 16,0 0-5-16,-5 0 0 15,1 0-1-15,-1 0 0 16,-1 0 0-16,2 0-2 16,-4 0 1-16,2 0 0 15,-1 0 0-15,-2 2 2 16,0 6-1-16,2 0 0 16,1 0 1-16,-3 4-1 0,3 0 0 15,-2 2 4-15,2 4-4 16,2 1 2-16,1-1-3 15,1-3 0-15,2 2-1 16,0-5-3-16,0 1 4 16,0-1 2-1,9 1-2-15,0 0-1 0,2-2 0 16,-2-1-2-16,2-2 2 16,-2-2-2-16,0-2 1 15,0 0 0-15,0-4-1 16,-2 0-1-16,1 0-3 15,1 0 1-15,-2 0-9 16,2 0-5-16,-3 0 19 0,3 0 0 16,3-8 1-16,-1-6 2 15,3-2-1-15,-4 0 0 16,-1 0-1-16,0 2 0 16,0 1 0-16,-2-1 1 15,-3 5-1-15,0-2 0 16,-4 1-1-16,0 0 2 15,0 0 0-15,0 2 5 16,0-4 1-16,0 5 0 16,-4-4-3-16,-5 5 3 15,-5 0 4-15,4-1-7 16,-1 2 3-16,-1 2-1 0,1 1 4 16,3-1-10-16,0 3-3 15,4 0-1-15,0 0-5 16,-1 0-2-16,5 0-11 15,-2 0-13-15,2 0-41 16,0 0-113-16,0 0-414 16</inkml:trace>
  <inkml:trace contextRef="#ctx0" brushRef="#br0" timeOffset="148020.0929">10576 5909 770 0,'0'0'360'0,"0"0"-332"16,0 0 20-16,0 0 23 16,0 0 18-16,0 0-9 0,0 0-19 15,-7 0 6-15,3 0-19 16,2 0-22-16,-3 0-17 15,1 0-8-15,-3 8 0 16,-4 10 1-16,-2 6-2 16,-1 5 5-16,3 0-1 15,3 0-4-15,0-2 0 16,4 2 1-16,4-1-1 16,0-4-1-16,0-2-3 15,0-2-6-15,12-5 2 16,3-2 2-16,1-5 0 15,-1-2-2-15,3-6-2 16,-3 0 1-16,1 0-6 0,-1 0-13 16,-3 0 25-16,1-2-1 15,-4-10 4-15,3-2-1 16,-6-2 0-16,0-2-6 16,1-4 7-16,-5-2 2 15,-2 0-2-15,0-4 1 16,0 0-1-16,0 0 0 15,-4 1 0-15,-9 7 0 16,-1 4 4-16,1 2 3 16,-1 10 10-16,1-1-4 15,4 4 2-15,3 1-15 16,-1 0-6-16,4 0-2 16,1 0-3-16,0 8-41 0,2 4-67 15,0 3-68 1,0-13-289-16,0-2-274 0</inkml:trace>
  <inkml:trace contextRef="#ctx0" brushRef="#br0" timeOffset="148942.0357">10576 6825 337 0,'0'0'698'16,"0"0"-645"-16,0 0-51 15,0 0 61-15,0 0 5 16,0 0 22-16,-123 128-12 15,106-99 2-15,-3 5-27 16,2 9-4-16,0 1-17 16,5-5-8-16,3 1-11 15,10-7-13-15,0-6-4 0,0-2-23 16,21-6 15 0,1-4 11-16,7-7 0 0,-3-8-2 15,6 0-10-15,-3 0 2 16,0-14 11-16,0-10-3 15,-7-3 1-15,-1-2-7 16,-6 0 9-16,-9 0 3 16,-3-1 0-16,-3 0 5 15,0-3 0-15,-3 3-3 16,-14 6 12-16,-1 6 1 16,-2 4 6-16,4 6-12 15,3 4-12-15,4 1 0 16,4 3-9-16,3 0-3 0,2 0-11 15,0 0-5-15,0 0-23 16,0 0-58-16,0 0-114 16,0-3-472-16</inkml:trace>
  <inkml:trace contextRef="#ctx0" brushRef="#br0" timeOffset="150073.5672">10467 8008 361 0,'0'0'289'0,"0"0"-58"0,0 0-27 16,0 0-68-16,0 0-44 16,0 0-16-16,2-1 1 15,-2 1-11-15,0 0-24 16,0 0-20-16,-2 0-16 15,-4 0 10-15,-4 0-9 0,-1 10-2 16,3 8-5 0,-2 0-1-16,6 0 1 0,2-4 0 15,2 2-4-15,0-2-6 16,0-3-10-16,8 6 7 16,8-5 6-16,2 2 2 15,-2-2 1-15,2-2 0 16,-3-2-4-16,1-2 1 15,-3-2 2-15,-2-2-7 16,0-2-15-16,0 0-21 16,1 0 28-16,-3 0 17 15,-1-4-2-15,1-12 5 16,1 0 5-16,-2-4-4 0,-1-3 2 16,-3 2 1-1,-2-2-3-15,-2 6 2 0,0 1 4 16,0 2-3-1,0-1 1-15,0 4 10 0,0-1-5 16,0 0 0 0,-4 2 9-16,-7 0 2 0,0 2 6 15,-3-2-1-15,-1 1-16 16,-3 1-3-16,3 3 6 16,-3-1 3-16,2-1-15 15,3 3-1-15,4-2-2 16,-1 2-9-16,8 3-4 15,0-3-7-15,0 2-18 16,2 2-13-16,0 0-17 0,0 0-134 16,0 0-554-1</inkml:trace>
  <inkml:trace contextRef="#ctx0" brushRef="#br0" timeOffset="158108.3879">9177 5323 280 0,'0'0'431'0,"0"0"-230"15,0 0-36-15,0 0-31 16,0 0-19-16,0 0-28 16,0 0-20-16,0 0-11 15,0 0-12-15,2 0-10 16,-2 0-5-16,0 0-7 15,0 0-12-15,0 0-2 16,0 0-2-16,0 0-4 16,0 0 0-16,0 0-2 15,0 0-1-15,0 0 0 16,0 0-1-16,0 0 0 0,0 0 0 16,0 0 0-16,0 0-2 15,0 0 1-15,4 0-2 16,3 0 4-16,5 0-1 15,-2 0 2-15,7 0-1 16,0 3-1-16,1-1 0 16,1-1 1-16,2-1-2 15,-3 0-1-15,4 0 2 16,-2 0-1-16,0 0-2 16,4 3 2-16,-3-3 2 15,1 0 0-15,1 0-1 16,-4 0-2-16,1 0 1 15,3 0 1-15,-4 0-2 0,0 0-1 16,-2 0 0-16,-1 0 0 16,2 0 1-16,-5 0-2 15,-2 0 1-15,-1 0-1 16,-6 0 2-16,0 0-1 16,-2 0 5-16,0 0 0 15,-2 0 3-15,0 0-1 16,0 0 11-16,0 0-5 15,0 0 0-15,0 0-5 16,0 0 0-16,0 0-3 16,0 0 0-16,0 0-8 15,0 0-15-15,0 0-19 0,0 0-72 16,0-3-208-16,5-3-410 16</inkml:trace>
  <inkml:trace contextRef="#ctx0" brushRef="#br0" timeOffset="164340.1064">11616 5081 21 0,'0'0'595'0,"0"0"-358"16,0 0-145-1,0 0 23-15,0 0 10 0,0 0-25 16,0 0-23-16,0 0-29 16,3-6 10-16,-3 6-8 15,0 0-4-15,0-2-6 16,2 2-10-16,-2 0-10 16,0 0-7-16,0 0-7 15,0 0-3-15,0 0-1 0,0 0 0 16,0 0-2-16,0 0 1 15,0 0-2-15,0 0 1 16,0 0-1 0,0 0 1-16,0 0 0 0,0 0 2 15,0 0 0-15,0 0-1 16,0 0-1-16,0 0-2 16,0 0-1-16,0 0-2 15,0 0-2-15,0 0 2 16,0 13 5-16,0 6 7 15,0 2-1-15,0-4-5 16,0 1 0-16,0 2 1 16,-2-2 0-16,-3 0-2 15,5 0 0-15,-2-1-1 0,2-3-5 32,0-2 2-32,0-2-2 0,0-2-4 31,0 0-2-31,0-6 4 0,0 2 4 0,0 2 4 15,0-2 0-15,0 2-1 0,-2 2 0 16,-2 2 1-16,2 2 0 16,2-2 0-16,0 2 0 15,0 0-1 1,0-2 0-16,0 1 1 0,-3-5-1 16,1-1 0-16,0-1 1 15,2-4-1-15,0 4-1 16,0-4 2-16,0 0 0 15,0 0 0-15,0 0 0 0,0 0-1 16,0 2-14-16,0-2-33 16,0 0-18-16,0 0-40 15,0 0-155-15,0 0-523 16</inkml:trace>
  <inkml:trace contextRef="#ctx0" brushRef="#br0" timeOffset="170930.4478">12541 5167 404 0,'0'0'502'0,"0"0"-336"16,0 0-51-16,0 0-23 15,0 0-11-15,0 0-33 16,0 0-2-16,0 0-28 16,0-6 12-16,0 6 13 0,0 0 0 15,0 0-5-15,0-2-10 16,0 2-9-16,0 0-5 16,0 0-5-16,0 0-7 15,0 0-2-15,0-2-2 16,0 0 0-16,0 0-2 15,0-6-1-15,12 2 1 16,1-4 4-16,5-2 0 16,-3 2 0-16,3 0-1 15,0-1-1-15,-2 6-1 16,-1-1 1-16,-6 4-3 16,0 2 2-16,-5 0-4 15,3 0-7-15,-3 0-7 0,4 0 19 16,0 0 1-16,-1 8-2 15,1 2 1-15,4-2 1 16,-1 2-12-16,0-2-3 16,3 1-10-16,-1-4 12 15,-2 3-1-15,-4-2-5 16,-3 0 6-16,0 0-1 16,-4-2 2-16,0 1-3 15,0-2-1-15,0 4 15 16,0 2 2-16,0 1 10 15,-10 2-9-15,-6-2 6 16,3 1-4-16,-4-4 1 0,2 6-1 16,-1-4 1-1,1 4-4-15,-1-4 1 0,3 4-1 16,-5-1 0-16,3 0-1 16,-3 1-1-16,3 0-1 15,-4-1 0-15,4 0-13 16,-1-2-5-16,5 4 18 15,-3-4 3-15,4 0-2 16,1 0 4-16,3-7 0 16,0 4-2-16,2-3 0 15,2 0 0-15,0 0-2 16,2-4 2-16,0 0-2 16,0 0-7-16,0 0-5 15,0 0-12-15,0 0 16 16,0 0 10-16,0 0 4 0,0 0 4 15,0 0-7-15,0 0 3 16,6 0 1-16,8 0 6 16,-1 0-6-16,3 0-3 15,1 0 0-15,1 0-1 16,0 0 1-16,-2 0 0 16,-1 0 0-16,-1 0-2 15,1 0 1-15,-1 0 3 16,-1 0-1-16,1 0 8 15,-1 0 8-15,-3 0-10 16,2 0-1-16,-3 0 3 16,-5 0-5-16,-2 0-2 0,0 0 2 15,-2 0 10-15,0 0 6 16,0 0-8-16,0 0 0 16,0 0-1-16,0 0-4 15,0 0-7-15,0 0-2 16,0 0-9-16,0 0-25 15,0 0-31-15,0 0-58 16,0 0-199-16,0 0-678 16</inkml:trace>
  <inkml:trace contextRef="#ctx0" brushRef="#br0" timeOffset="177058.471">13736 5179 415 0,'0'0'10'16,"0"0"11"-16,0 0 84 16,0 0 101-16,0 0-69 15,0 0-33-15,-9 0 25 16,9 0 14-16,0 0-33 16,0 0-24-16,0 0-10 0,0 0-20 15,0 0-24 1,0 0-21-16,0 0-6 0,0 0-2 15,0 0-3-15,0 0-4 16,0-1 4-16,0-1-1 16,9-5 1-16,1 5 0 15,4-4 0-15,-1 0 0 16,5 0-2-16,0 2 2 16,2 0 0-16,-2 2 0 15,0 2-1-15,-4 0 0 16,-2 0-1-16,-3 0 0 15,-1 0-2-15,-2 0-8 16,-2 0 7-16,-2 0 1 16,3 0 2-16,-5 0-4 15,4 0 1-15,-2 0 3 0,0 0 1 16,4 0 0 0,-6 4-11-16,2-2 2 0,-2-2-3 15,0 0-8-15,0 0 5 16,0 4 14-16,0 0-1 15,0 4 3-15,0 0 11 16,-8 1-6-16,0-2-2 16,-1-1 1-16,-3 5 0 15,2-4-2-15,-5 4-1 16,1-2 0-16,-2 0 2 0,3-4-3 16,0 1 1-1,4-3-1-15,2-2 0 0,4 2 4 16,3-3-2-16,0 1-1 15,0-1-1-15,0 0-3 16,0 0-1 0,0 0-1-16,0 0-2 0,0 0-12 15,0 0-3-15,0 0-37 16,0 0-6-16,12 7 61 16,5-5-1-16,6-2-1 15,2 0-16-15,-2 0-33 16,-2 0-7-16,-3 0 2 15,-5 0 42-15,-4 0 2 16,-4 1 5-16,-3 2-12 0,-2 3-18 16,0-4 41-16,0 4 75 15,0-2-12-15,0 0-16 16,-2 0-21-16,-6 2 7 16,4-2 1-16,0 1-10 15,2-2-3-15,-1-1-7 16,3 2-11-16,-2-4-3 15,0 3 2-15,2-3 2 16,-2 0-4-16,2 0-2 16,0 0 0-16,0 0 0 15,0 0-5-15,0 0-5 16,0 0-5-16,0 0-3 16,0 0 6-16,0 0 14 0,0 0 2 15,0 0 2-15,0 0-4 16,0 0 0-16,0 0-6 15,0 0-3-15,0 0-62 16,0 0-170-16,0 0-395 16</inkml:trace>
  <inkml:trace contextRef="#ctx0" brushRef="#br0" timeOffset="178328.0133">14791 5099 118 0,'0'0'1032'0,"0"0"-834"16,0 0-173-16,0 0 5 16,0 0 11-16,0 0-6 0,0 0-3 15,0-10-2-15,0 7-13 16,0 3-6-16,0 0-2 15,0 0-5-15,0 0-4 16,0 0-3-16,0 0-5 16,0 0 0-16,0 0 3 15,0 0-1-15,0 0 5 16,0 0-2-16,0 0 3 16,0 0 0-16,0 0 3 15,0 0-3-15,0 0-6 0,0 0-1 16,0 0-3-16,-2 0-12 15,2 0 7-15,0 0 5 16,0 0 10-16,0 0 0 16,0 0 2-16,0 0-1 15,0 0-1-15,0 0 0 16,0 0 4-16,0 0 4 16,0 0 2-16,0 0 0 15,0 0 1-15,0 0 4 16,0 0 2-16,0 0-6 15,0 0-3-15,0 0-2 16,0 0 5-16,0 0 3 16,0 0-2-16,0 0 2 15,0 0-5-15,0 0-4 16,0 0-5-16,0 0-1 0,0 0 1 16,0 0 0-16,0 0 1 15,0 0-1-15,0 0 0 16,0 0 0-16,0 0 0 15,0 0 1-15,0 0-1 16,0 0-2-16,0 0-2 16,0 0-4-16,0 0-4 15,0 0-5-15,0 0-1 16,0 0-5-16,0 0-3 16,0 0 6-16,0 0 6 15,0 0 7-15,0 0 4 16,0 0 3-16,0 0 0 15,0 0 0-15,0 0-11 16,0 0-50-16,0 0-25 0,0 0-41 16,0 0-139-16,0 0-191 15</inkml:trace>
  <inkml:trace contextRef="#ctx0" brushRef="#br0" timeOffset="179377.1151">13985 5409 17 0,'0'0'302'16,"0"0"-119"-16,0 0-4 15,0 0-10-15,0 0-29 0,0 0-19 16,0 0 5-16,0 11-33 16,0-9-25-16,0 2-9 15,0-2-13-15,0 0-2 16,0 0-5-16,0-2-7 16,0 0-7-16,0 0-7 15,-2 4-8-15,-5 4-5 16,-4 2 1-16,-2 3 3 15,-2 2 0-15,-2 3-3 16,-1 0-3-16,3 0 0 16,-1 0 1-16,3-2-3 15,2-2 0-15,2-6-1 0,4-2 1 16,3 0-1 0,2-6 0-16,0 0 0 0,0 2-1 15,0-2-1-15,0 0-2 16,0 0-4-16,0 0-4 15,0 0-1-15,0 0 9 16,0 0 1-16,0 0-1 16,0 0-5-16,0 0-11 15,0 0-19-15,0 0-22 16,0 0-23-16,0 0-56 16,2 0 29-16,1 0-250 15,1 0-278-15</inkml:trace>
  <inkml:trace contextRef="#ctx0" brushRef="#br0" timeOffset="180552.3993">14787 5161 516 0,'0'0'353'16,"0"0"-265"0,0 0 77-16,0 0-50 0,0 0-39 15,0 0-39-15,0 2 4 16,0-2 28-16,0 0-11 15,0 0-12-15,0 0 0 16,0 0-4-16,0 0-15 16,0 0-4-16,0 0-2 15,0 0-10-15,0 0-4 16,0 0-2-16,0 0 0 16,0 0-1-16,0 0 1 15,-2 0 0-15,-2 0 0 0,-7 4-2 16,-5 7 0-16,-3 0-3 15,0 7 0-15,-1 1 1 16,0-2-1-16,0 4 0 16,-1-3 1-16,2 0 0 15,3-7-1-15,5 0 1 16,2-7-1-16,6-2 0 16,1-2-2-16,2 0-4 15,0 0-3-15,0 0 1 16,0 0 0-16,0 0 2 15,0 0-2-15,0 0 2 16,0 0-1-16,0 0-1 16,0 0-4-16,0 0-2 15,0 0-6-15,0 0-5 16,0 0 16-16,12 4 8 0,1-2 1 16,7-2 0-16,5 0 2 15,3 0 1-15,3 0 3 16,8 0-2-16,1 0 0 15,4 0-4-15,5 0 1 16,1-2 1-16,0-4 0 16,-2 0-2-16,-13 0 0 15,-10-1 0-15,-12 6-2 16,-7-3 2-16,-6 4 0 16,0 0 4-16,0 0 2 15,0 0 1-15,0 0-7 16,0 0 0-16,0 0-11 0,-4 0-33 15,-5 0-79-15,5 0-73 16,-3 0-307-16</inkml:trace>
  <inkml:trace contextRef="#ctx0" brushRef="#br0" timeOffset="181053.605">14970 5097 75 0,'0'0'775'0,"0"0"-498"16,0 0-219-16,0 0-10 15,0 0 43-15,0 0-30 16,4 20-16-16,-15 8 19 15,-5 3-2-15,-1-1-30 16,1 2-4-16,1-4-7 16,1-1-1-16,3-3-7 15,2-3-8-15,2-3-3 16,-2-1 0-16,5-2 0 16,-5 0-1-16,3-4 0 15,-1 1 0-15,0 0-1 0,1-2 0 16,-1 2 1-16,5-5-1 15,-3 0-1-15,5-1 1 16,-2-2 0-16,2 2-2 16,0-4-3-16,0 0 1 15,0-2-1-15,0 0-9 16,0 0 0-16,0 0 7 16,0 0-1-16,0 0-6 15,0 0-12-15,0 0-17 16,0 0-18-16,0 0-33 15,0 0-70-15,0 0-269 16,0 0-250-16</inkml:trace>
  <inkml:trace contextRef="#ctx0" brushRef="#br0" timeOffset="182011.5025">16021 5078 492 0,'0'0'640'0,"0"0"-495"15,0 0-117-15,0 0 3 16,0 0 9-16,0 0 10 15,0 0-1-15,-10 57 4 0,-7-35-17 16,-2 0-9-16,1 2-4 16,3-4-5-16,-1-4-3 15,7-6-6-15,3-3-2 16,3-3 0-16,3-3-4 16,0-1-3-16,0 0-6 15,0 0-10-15,0 0 5 16,3 0-9-16,12 0 15 15,5 0 5-15,3 0 0 16,-2 0 1-16,4 0-1 16,-3 11-1-16,-2 2 1 15,-4 2 2-15,-7-8-1 16,-3 0 0-16,-4-4 0 16,-2 0 0-16,0-1 2 0,0-1 1 15,0 2 5-15,0-1 15 16,0-1-4-16,0 4-8 15,-11 3-2-15,-11 2-6 16,-2 2-1-16,-3 2 0 16,0 0-3-16,3 0 0 15,1-3 0-15,8-2 0 16,3-1-13 0,8-4-11-16,4-4-14 0,0 0-47 15,0 0-112-15,0-15-629 16</inkml:trace>
  <inkml:trace contextRef="#ctx0" brushRef="#br0" timeOffset="182405.0537">15979 5119 474 0,'0'0'561'16,"0"0"-446"-16,0 0-109 15,0 0-1-15,0 0 48 16,0 0 67-16,92-6-18 16,-68 6-47-16,0 0-26 0,1 0-5 15,-5 0-5-15,1 2-5 16,-6 0-4-16,-4 3-5 15,-4-4-3-15,-3 2 0 16,-2-1 0-16,1-1 4 16,-3-1 0-16,2 0-4 15,-2 0 0-15,2 0-2 16,0 2-3-16,0 1-8 16,3-2-13-16,2 0-38 15,-3-1-84-15,-1 0-347 16</inkml:trace>
  <inkml:trace contextRef="#ctx0" brushRef="#br0" timeOffset="183815.5344">17256 5111 499 0,'0'0'407'0,"0"0"-353"0,0 0 58 15,0 0 1-15,0 0-6 16,0 0-24 0,-20 2-7-16,20-2-13 0,0 0-12 15,0 2-17-15,-2-2-13 16,-3 4-10-16,-4 5-2 15,-2-2-2-15,-3 3-2 16,-1 4 2-16,-3 5 2 16,3 1 0-16,-5 5-2 15,2 0 2-15,4-1-2 0,4-3-3 16,0 0-4-16,6-3 0 16,4 2-2-16,0-2-3 15,0 2-14-15,0 1-6 16,0 0 6-16,0 0 1 15,14-4 7-15,3-3 1 16,10-4-14-16,2-1-14 16,6-8-11-16,4 1 30 15,-6-2 14-15,-4 0-17 16,-7 0-10-16,-10 0 8 16,-6 0-8-16,-4 0 12 15,-2 0 20-15,0 0 10 16,0 0 26-16,0-8-13 15,0 0-19-15,0 0 5 16,-6-2 1-16,-4-2-8 0,-1 0 14 16,3-4-4-16,1 6-6 15,2-3 5-15,1 2 3 16,-1 3 5-16,1 0-4 16,0 4-7-16,-5-1 11 15,-1 4-10-15,-3-4 16 16,0 5-24-16,0-1 5 15,0 1 9-15,-1-2 2 16,5-1 3-16,-3 3-5 16,4 0-5-16,-1 0-6 15,5 0-1-15,-1 0-2 16,2 0 2-16,1 0-3 0,0 0 1 16,2 0-1-16,-2 0-1 15,2 0-5-15,0 0-3 16,-2 0-3-16,2 0-10 15,-2 0-20-15,2 0-45 16,-3 0-39-16,3 0-134 16,-2 0-413-16</inkml:trace>
  <inkml:trace contextRef="#ctx0" brushRef="#br0" timeOffset="184752.541">18365 5153 67 0,'0'0'1065'0,"0"0"-845"16,0 0-171-16,0 0 21 15,0 0-3-15,0 0-33 16,0 0-8-16,-31 8-8 15,12 15-4-15,-4-1 7 0,-2 0 0 16,3-1-4-16,-2 2-11 16,-1-6-4-16,7-2-1 15,3-8-1-15,8-1-1 16,7-6-23-16,0 0-47 16,0 0-139-16,5 0-471 15</inkml:trace>
  <inkml:trace contextRef="#ctx0" brushRef="#br0" timeOffset="185091.91">18394 5167 1161 0,'0'0'375'0,"0"0"-341"16,0 0-34-16,0 0 0 15,0 0 12-15,0 0 4 16,36 39 8-16,-22-23-20 15,-4 0-2-15,2 2-1 16,-1-1 0-16,-2 8 0 16,-5 0-1-16,-4 6 2 15,0 3 1-15,0 1-3 16,-4 2 1-16,-14-5-1 16,-2-4-7-16,2-4 7 15,-4-2 0-15,2-4 0 16,-1-4 0-16,4 1-5 0,1-5-3 15,5-2-8 1,3 0-7-16,3-5-5 0,5 0-13 16,0-3-33-16,0 0-58 15,0 0-142-15,0-3-369 16</inkml:trace>
  <inkml:trace contextRef="#ctx0" brushRef="#br0" timeOffset="186019.9265">19337 5296 408 0,'0'0'133'0,"0"0"-130"0,0 0 52 16,0 0 76 0,0 0-65-16,0 0 56 0,62 2 15 15,-49-4-19-15,-3-2-43 16,-4-3-35-16,1 1 8 16,-5 0 22-16,2 0-8 15,1-4-27-15,-2 5-10 16,-3-5-11-16,0 2-8 15,0 2 28-15,0-2-11 16,-12-1-23-16,-8 1-6 16,-4 3-11-16,-5 0 11 15,-2 3-1-15,2 2-2 0,2 0-4 16,4 0 11-16,8 0-1 16,1 0-4-16,10 0 6 15,2 4-3-15,2 14-4 16,0 3 0-16,0 2-14 15,6 5 14-15,12 3 4 16,2 1 4-16,0 2 0 16,1 1 0-16,-8 2 0 15,-2-3 1-15,-4-6 1 16,-5-3-2-16,-2-5-3 16,0 0 2-16,0-6 1 15,0-3-21-15,0-3 12 16,-6-2 7-16,-4 2-4 0,-3-5 0 15,2 1 1-15,-3-3 4 16,-1-1-2-16,3 0 3 16,2 0 0-16,1-5-11 15,-1-12-3-15,4-5 12 16,2-4-21-16,4-4-13 16,0 3-27-16,0 0 4 15,8 5 45-15,6 4 7 16,1 2 2-16,4 6-5 15,-4 3 1-15,3 1-6 16,-1-1 15-16,-1 1 3 16,2 2 1-16,-2 0 4 0,-4 0-4 15,2-2 1-15,-1 1 15 16,1-1 15-16,-3 1-19 16,1-1-10-16,1 0-6 15,-2-2-36-15,-9 4-155 16,0 0-540-16</inkml:trace>
  <inkml:trace contextRef="#ctx0" brushRef="#br0" timeOffset="186986.9557">20286 5238 831 0,'0'0'399'0,"0"0"-320"15,0 0-62-15,0 0-13 16,0 0-2-16,0 0 22 15,29 0 5-15,-16 0 38 16,-4 0-29-16,-2-4-21 16,-2 1-8-16,-5 1-3 15,0 1 6-15,0-1 7 16,0 2 8-16,0-3-5 16,0 2-10-16,0-4-12 15,0-1-6-15,0-2-23 16,-19 0-21-16,2 2 24 0,-1 1 6 15,0 0 20 1,-2 5 20-16,2 0-10 0,1 0-5 16,-1 0-3-16,-1 5-2 15,2 9 1-15,1 5 5 16,3 2 1-16,4-2 0 16,4-3-7-16,5 0-3 15,0-3-5-15,0-1-11 16,0-4-12-16,0-1 17 15,3-2 5-15,10-3-2 16,5-2 0-16,2 0-32 16,-2 0 42-16,2 0-1 0,0 0-9 15,-2-7 1 1,-3 0 6-16,1 2-4 0,-7 2-20 16,-5 3 3-16,-2 0 18 15,-2 0-1-15,0 0 5 16,0 0-1-16,0 0 4 15,0 0 18-15,3 0-12 16,-1 6 2-16,0 6 7 16,0 8 11-16,1 6-7 15,-3 2 11-15,0 4 2 16,0-3-13-16,0 2-7 16,-5-5-1-16,-2-2-3 15,1-6-3-15,0-2-3 0,3-6 0 16,3-4-2-1,0 0-2-15,0-4 1 0,0 1-3 16,0 1-11-16,0-4-13 16,0 0 4-16,0 0 7 15,0 0-8-15,0 0-36 16,0 0-88-16,0 0-233 16,0 0-404-16</inkml:trace>
  <inkml:trace contextRef="#ctx0" brushRef="#br0" timeOffset="187618.32">21400 5203 609 0,'0'0'403'16,"0"0"-386"-16,0 0 44 16,0 0 55-16,0 0-15 15,0 0-44-15,0 0-11 16,-4 69 29-16,-8-34-35 0,1 6-14 16,1-3-6-16,-2-1 11 15,3 0-13-15,3-5-4 16,1-2-8-16,0-5-5 15,5-11-1-15,-2-1-10 16,2-9-11-16,0 0-9 16,0-2-10-16,0 0-10 15,0-2-37-15,0 0-37 16,5 0 51-16,0-2-360 16</inkml:trace>
  <inkml:trace contextRef="#ctx0" brushRef="#br0" timeOffset="188277.834">21683 5252 478 0,'0'0'657'16,"0"0"-550"-16,0 0-99 16,0 0 68-16,0 0 11 0,0 0-43 15,-49 102-17-15,44-83 11 16,1 4-19-16,4-5-13 15,0 2-6-15,0-4-18 16,0-6 11-16,0 0-1 16,0-4-1-16,4-2-4 15,10 0-10-15,-3-2 14 16,5-2 4-16,-1 0-1 16,-1 0 6-16,1 0-2 15,1 0 2-15,-3-4 0 16,-2-4-4-16,1-2 1 15,-6 2 3-15,1 0 3 16,-3-2 6-16,0-2 11 0,-1-3 7 16,0 0-10-16,-1-5-1 15,-2 0 9-15,0 2-5 16,0 2-16-16,0 4 11 16,0 2 13-16,0 3 1 15,0 3-7-15,0-1-5 16,-8-1-6-16,0 1 2 15,-1 4 1-15,3-1 0 16,-2 2-4-16,0-3-5 16,-1 2-5-16,2-1-1 31,0 2-1-15,3 0-1-16,-1 0-2 15,5 0-2-15,0 0-12 0,0 0-18 0,0 0-46 0,0 0-83 0,0 0-105 16,0 0-147-16,0 0-236 15</inkml:trace>
  <inkml:trace contextRef="#ctx0" brushRef="#br0" timeOffset="189604.8397">22676 5223 418 0,'0'0'429'0,"0"0"-301"0,0 0 19 16,0 0 53 0,0 0-56-16,0 0-69 0,0 0-33 15,10-6-4-15,-8 6-10 16,-2 0-15-16,0 0-8 15,0 0-5-15,0 0-1 16,0 0-3-16,0 18 4 16,0 14 0-16,-7 5 10 15,-4 5-9-15,0 0 3 16,2 0-3-16,-2-2 1 16,2-1-1-16,1-7-1 15,0-7 0-15,4-7 0 16,-1-4 0-16,3-6-8 15,2-4-9-15,0-1-9 16,0-2-2-16,0-1 2 0,0 0-4 16,0 0-24-16,0 0-32 15,0 0 12-15,0-5-68 16,0-6-486-16</inkml:trace>
  <inkml:trace contextRef="#ctx0" brushRef="#br0" timeOffset="190183.2919">23029 5159 183 0,'0'0'281'16,"0"0"-115"-16,0 0 0 0,0 0 56 15,0 0-31-15,0 0-46 16,0 0-80-16,7-4-24 16,-7 21-3-16,-9 4 8 15,-3 3-9-15,1 4-9 16,5 0-11-16,-4 3-7 16,4 1-5-16,-1-2 0 15,1 0-3-15,-1-6-1 16,2-2-1-16,1-4 1 15,-1-4 0-15,1 0-1 16,2-4-1-16,0-2 1 16,0-3-3-16,2 2 1 15,0-1-1-15,0-4-1 0,0 2-7 16,0-4-5-16,0 2 4 16,0-2 1-16,0 0 7 15,0 2 4-15,0-2 0 16,0 0 0-16,0 0-13 15,0 0-28-15,0-2-56 16,0-4-171-16,0-2-790 16</inkml:trace>
  <inkml:trace contextRef="#ctx0" brushRef="#br0" timeOffset="195109.5137">9038 6297 96 0,'0'0'333'15,"0"0"-180"-15,0 0-31 16,0 0-17-16,0 0 67 15,0 0-39-15,0 0-31 16,0 0-24-16,10 0-38 16,-10 0-26-16,0 0-2 15,0 0 8-15,0 0 3 0,0 0 3 16,0 0-1-16,0 0 8 16,0 0 0-16,0 0-7 15,0 0-1-15,0 0 2 16,0 0-1-16,0 0-3 15,0 0-8-15,0 0-5 16,2 0-6-16,-2 0-3 16,0 0-1-16,0 0 0 15,0 0-1-15,0 0-1 16,2 0 0-16,0 0 0 16,3 0 2-16,-1 0 0 15,2 0 0-15,4 0 0 0,1 0 0 16,1 0 1-16,1 3-1 15,5 1 0-15,-1-2 0 16,1 2-2-16,0 0-3 16,-2 0 0-16,-3 0 2 15,-2 1 1-15,0-4 0 16,0 3 1-16,1 0 0 16,-4-2 0-16,3 1 0 15,-1-3 1-15,0 0-1 16,3 0-1-16,1 0-2 15,-1 0-3-15,1 0 3 16,1 0-1-16,-3 0-6 16,-3 0 5-16,-1 0 3 0,-1 0 2 15,-5 0 1 1,0 0-4-16,1 0-1 0,-3 0-2 16,0 0 6-16,0 0 1 15,0 0 2-15,0 0 3 16,0 0-5-16,0 0 1 15,0 0 1-15,0 0 0 16,0 0-2-16,0 0-2 16,0 0-6-16,0 0-27 15,0 0-42-15,0 0-52 16,0 0-74-16,0 0-192 16,0 0-201-16</inkml:trace>
  <inkml:trace contextRef="#ctx0" brushRef="#br0" timeOffset="212673.2691">11841 5048 35 0,'0'0'241'16,"0"0"-78"-1,0 0 1-15,0 0 23 0,0 0-2 16,0 0-54-16,0 0-40 16,0 0-16-16,0 0-15 15,0 0-3-15,0 0 0 16,0 0 4-16,8-6-11 0,-8 6-26 16,0 0-6-1,0 0 4-15,0 0-2 0,0-1 0 16,0 1-8-16,0 0-2 15,0 0-1-15,0 0-1 16,0-2-2-16,0-1 0 16,0 2-5-16,0-3 1 15,0 1-1-15,0-2-1 16,0 1 1-16,0 2 4 16,-3-2-1-16,-2 2-3 15,1 0 0-15,0-2-1 16,-1 2 0-16,1 0-1 15,-3-2-1-15,0-1 1 16,1 2-2-16,-1 0 2 0,1 1 1 16,-1-3 0-1,0 3-2-15,-2 0-1 0,3 0-3 16,-3 0-6-16,-1 0 2 16,2 0 5-16,-3 2-1 15,1 0 2-15,0 0-1 16,-1 0 3-16,1 0-3 15,-1 0 1-15,1 0-1 16,0 0 0-16,-1 0 3 16,0 0 1-16,2 0-3 31,0 0 4-31,1 0 0 16,1 0 0-16,-5 0 0 0,4 0 1 0,-1 0-1 0,-1 0 0 15,2 0 0 1,-3 0 0-16,-1 0-2 0,1 0 1 15,1 0-1-15,0 0 2 16,-1 0 0-16,0 0 1 16,-2 0 0-1,2 0-1-15,-1 0 0 16,1 0 0-16,3 0-1 0,-4 0 1 16,1 4-1-16,0 0 1 15,2-2 0-15,0 0-1 16,0 0 1-16,-2 2-1 15,-2 0 1-15,2-1 1 16,-1 2-1-16,1-1-1 16,3 0 1-16,-6 2 0 0,7 2 0 15,-3-4-1 1,0 2 0-16,1 0 1 0,3 0 0 16,-1 0 0-16,5 0-1 15,-1 0-1-15,1 2 1 16,0 0-1-16,0 3-2 15,2 0 3-15,-3 1 1 16,3 1 0-16,0-1 1 16,-4-1-1-16,4 1 0 15,-2-2 0-15,0 1 0 16,2 2 1-16,0-1 0 16,0 1-1-16,0 0-3 15,0 0 1-15,0-3-2 0,0-1 1 16,0 0-1-16,0-3 0 15,0 3 2-15,2-1 2 16,0 3 0-16,-2 1 1 16,4 0 0-16,-1 0 0 15,-1 0 0-15,2 3-1 16,-4 0 1-16,3 1-1 16,-1 0 0-16,-2 2 0 15,3-2 1-15,1 0-1 16,0-2-1-16,0-4 1 15,1 5-3-15,-1-4-1 16,1-1 0-16,0 0-4 0,1 0-3 16,-2-1 9-1,3-1 0-15,-3 1 2 0,-2-1 0 16,6 0 0-16,-2 1 0 16,3-6-1-16,1 3-5 15,0 0 0 1,-1-2 0-16,5 0 0 15,1-2 5-15,-1 1 1 0,-1-3-1 16,0 1 0-16,-1 2 1 16,1-3-2-16,0 1 1 15,0-1-2-15,0 0 0 16,1 0-4-16,-1 0-7 0,3 0-4 16,-3 0 1-16,3 0 4 15,-1 0-7 1,1 0 10-16,4-1 9 0,0-6 1 15,1 0 0-15,-4-2 1 16,1 2-1-16,3-8 0 16,-4 6 0-16,1-3 0 15,-1 5 2-15,-1 0-2 16,-5 2 0-16,1-3 0 16,-1 2 0-16,-3-2 2 15,4-2-1-15,1 3-1 16,-4-2 0-16,2 1-1 15,-4 0 1-15,-1-4 0 0,1 2 0 16,-5 0 1 0,6-2 4-16,0 1 3 0,1-2-7 15,-1 1-1-15,4-2 0 16,-3 2 0-16,-1 1 0 16,2 2 0-16,-1 1 2 15,-5-2-1-15,-4 2 4 16,2-4 0-16,-2 2 2 15,0-2 1-15,0-1 4 16,0 1-2-16,0-2-8 16,0 0-2-16,0 1 3 15,0-4-3-15,0 3 0 16,0 0-1-16,0-1 1 0,0 0 0 16,2 3-3-16,-2 1 3 15,0 2 0-15,0 1 1 16,0 0-1-16,0 2 4 15,0 1 9-15,0 2-3 16,0-1 1-16,0 0 3 16,0 1-3-16,-8 0-11 15,1-1 5-15,-2 0-5 16,0 0-1-16,0 2 1 16,1-2 5-16,2 2 1 15,0 0-2-15,4 0 1 16,0 2-1-16,-1-3-1 15,1 3 2-15,0 0-1 16,0 0 5-16,0 0-2 0,2 0-3 16,0 0-4-16,0 0 0 15,0 0-1-15,0 0-1 16,0 0-2-16,0 0-7 16,0 0-9-16,0 0-1 15,0 0 2-15,0 0-12 16,0 0-18-16,0 0-47 15,0 0-98-15,0 0-113 16,0 0-288-16</inkml:trace>
  <inkml:trace contextRef="#ctx0" brushRef="#br0" timeOffset="214525.3393">11577 5857 143 0,'0'0'236'16,"0"0"-67"-16,0 0 27 16,0 0-10-16,0 0-39 15,0 0-47-15,0 0-18 0,2-2-15 16,-2 2-20-16,0 0-1 16,0 0 10-16,0 0 1 15,0 0-19-15,0 0-19 16,0 0-10-16,0 0-8 15,0 0 1-15,0 6 5 16,0 5 1-16,0 3-4 16,0 5 0-16,0 1-2 15,0 7 2-15,0 2-2 16,-9 6 3-16,-3 1-5 16,4 2 1-16,-3 0 0 15,-1 0 0-15,6-6 0 0,-1-6-1 16,5-8-3-16,0-6-3 15,0-6-1-15,2-2 0 16,0-4-8-16,0 0-20 16,0 0 14-16,0 0 12 15,0 0 9-15,0 0 6 16,0 0-3-16,0 0 3 16,0 0-6-16,0 0 1 15,0 0-1-15,0 0-4 16,0 0-8-16,0 0-13 15,0 0-4-15,0 0 10 16,0 0 15-16,0 0 4 16,0 0 4-16,0 0-1 0,0 0-3 15,0 0-2-15,0 0 2 16,0 0 3-16,0 0 2 16,0 0-4-16,0 0-1 15,0 0-9-15,0 0-40 16,0 0-89-16,0-3-317 15</inkml:trace>
  <inkml:trace contextRef="#ctx0" brushRef="#br0" timeOffset="218037.3646">12532 6002 372 0,'0'0'244'0,"0"0"-48"15,0 0 4-15,0 0-32 16,0 0-41-1,0 0-51-15,0 0-15 0,3 0 6 16,-3-3-2-16,0 1-13 16,0 0-22-16,0 2-8 15,0-2-7-15,0 2-4 16,0 0 5-16,0 0-3 16,2-1-5-16,-2 1-2 15,0-3-4-15,2-1-1 16,0-2-1-16,2 0-1 15,2-1-1-15,2-2 0 0,3 1 1 16,1-2 0-16,-1 0-2 16,2 3 2-16,1 1-2 15,-4 3-1-15,1 3-2 16,3 0 2-16,-3 0-5 16,5 0 3-16,-1 0-7 15,1 0 7-15,-1 3 4 16,-1 0-1-16,-3 0-4 15,-5 0-4-15,-1 0-3 16,-2 0 1-16,-3 2-2 16,0 6-3-16,0 3-3 15,0 6 18-15,0 2 3 0,-10 4 1 16,-3-1 4-16,-1-1-3 16,-1-5-4-16,1 1 4 15,-3-3-4-15,-1-1 4 16,1-5-2-16,-2 0 1 15,4-3 2-15,1-4-1 16,6 0-1-16,-1-2 0 16,2 0 1-16,-2 0-1 15,5-2-1-15,-3 2 0 16,3-2 2-16,2 2-2 16,-1 0 0-16,0-2-2 15,3 0 1-15,0 0 1 16,0 0-3-16,0 0-1 0,0 0-4 15,0 0-10 1,0 0 10-16,0 0 4 0,0 0-5 16,3 0 3-16,13 0 6 15,2 0 4-15,3 0 1 16,2 0-3-16,0 0 0 16,-2 0-2-16,2 3 2 15,-5 0-2-15,-1 1 0 16,-1 0 1-16,-3-1-1 15,-1 2-1-15,-1-3 1 16,-5 0 0-16,1 0 0 16,0 0 0-16,-3 0 1 15,1 0-1-15,-3-2 1 16,-2 0 0-16,0 0 0 0,0 0 2 16,0 0-3-16,0 0 0 15,0 0 0-15,0 0-23 16,0 0-74-16,0 0-176 15,0 0-646-15</inkml:trace>
  <inkml:trace contextRef="#ctx0" brushRef="#br0" timeOffset="219239.549">13773 5925 975 0,'0'0'315'16,"0"0"-315"-1,0 0-18-15,0 0 18 16,0 0 13-16,0 0 15 0,0 0 44 16,0 0 0-16,4 0-26 15,8 0-16-15,-1 0-17 16,3 0-5-16,3 0 2 15,1 0 3-15,2 0-2 16,-2 0-2-16,-1 0-2 16,-1 0-6-16,-3 3 0 15,-1 3 0-15,-8-1 3 16,1-1-4-16,-3 6 0 0,-2 0-1 16,0 2 0-1,0 5 1-15,0 1 1 0,-2 0 0 16,-13 1 2-16,-6 1-2 15,1-3-1-15,-2 1 4 16,0-6-4-16,1-3-4 16,2-2 4-16,3-3 0 15,3-2 1-15,1-2 2 16,8 0-2-16,0 0-1 16,4 0 3-16,0 0-3 15,0 0-3-15,0 0-3 16,0 0 4-16,0 0-1 15,0 0-3-15,0 0-4 0,0 0 1 16,0 0 1 0,8 0 2-16,10 0 5 0,2 0 1 15,5 0 0 1,-1 0 0-16,3-2-1 0,-2 0-4 16,-4 2-5-16,-2 0-8 15,-6 0-12-15,-6 0 6 16,-5 0-10-16,-2 0 27 15,0 0-1-15,0 8 8 16,0 8 42-16,0 0-15 16,-12 4-15-16,-1-1 2 15,-3 0 7-15,1-1-5 0,-3-2-3 16,1-2-2 0,-1-1 0-16,-2-1 11 15,0-5-3-15,-1 3-5 0,2-3 5 16,3-2 3-16,3-1-10 15,3-2-1-15,6-2-8 16,2 0-3-16,2 0 0 16,0 0-6-16,0 0-16 15,0 0-17-15,0 0-19 16,0 0-81-16,6-6-114 16,2-4-519-16</inkml:trace>
  <inkml:trace contextRef="#ctx0" brushRef="#br0" timeOffset="220267.6019">14558 6007 329 0,'0'0'229'0,"0"0"-167"15,0 0-11-15,0 0 25 16,0 0 52-1,0 0-2-15,0 0 13 0,0 7-9 16,0-7-46-16,0 0-51 16,0 0-15-16,0 0 10 15,0 0 2-15,0 2-1 0,0 2-4 16,2 1-9-16,0 8-2 16,0-4 26-16,1 1-21 15,-3 0-19-15,0 2-12 16,0 5 12-16,0 1 1 15,0 2 0-15,0-1 10 16,0 0-1-16,-5-3-1 16,-1-1-6-16,4-7-3 15,-4-2-6-15,6-1 0 16,0-3 4-16,0-2 1 16,0 0-4-16,0 0-7 15,0 0-19-15,0 0 23 0,0 0 0 16,0 0-6-1,0 0-8-15,14 0 18 0,4 0 4 16,4 0 3-16,1-2-2 16,4 0 2-16,2-2-2 15,4-1-1-15,0 4 2 16,1 0-2-16,-1 1 0 16,-4-3 0-1,4 1 1-15,1 2 0 0,-1-4-1 16,-4 0 6-16,-2 0 2 15,-7 0-4-15,-9 2-3 16,-5 2-1-16,-6 0 3 16,0 0 0-16,0 0 4 15,0 0 1-15,0 0-8 16,0 0-20-16,-2 0-42 0,-6 0-42 16,-6 0-102-16,7 0-297 15,1 0-164-15</inkml:trace>
  <inkml:trace contextRef="#ctx0" brushRef="#br0" timeOffset="220809.3997">14852 5897 150 0,'0'0'731'0,"0"0"-506"16,0 0-127-16,0 0-21 15,0 0-12-15,0 0-20 16,0 0-16-16,-3-2 3 15,-1 18 8-15,-2 8 21 16,-3 2-25-16,-1 5-26 0,2-1 2 16,-3 0-4-1,-3 4-2-15,1-1-1 0,-1 4-3 16,-1-7 1-16,1 0-3 16,3 1 1-16,5-10-1 15,-1 2 0-15,0-4 0 16,3-1 1-16,-1-2-2 15,1-1-1-15,0-4 1 16,2 0 0-16,-1-3 0 16,1-3 0-16,-1-1 0 15,1-2-2-15,2 1-1 16,0-3 2-16,0 0 2 16,0 0-1-16,0 0-8 15,0 0-2-15,0 0-4 0,0 0 1 16,0 0-3-1,0 0-3-15,0 0-33 16,0 0-58-16,0 0-149 0,0 0-473 16</inkml:trace>
  <inkml:trace contextRef="#ctx0" brushRef="#br0" timeOffset="223997.2904">16021 3488 118 0,'0'0'877'0,"0"0"-670"16,0 0-137-16,0 0 26 16,0 0 16-16,0 0-33 15,0 0-21-15,7-7-16 0,-7 7-9 16,0 0-16-1,0 0-12-15,0 0-5 0,0 0-2 16,0 0-1-16,0 0-3 16,0 0-3-16,0 14-7 15,0 8 16-15,0 6 3 16,0 2-3-16,-5 2 0 16,1-1 0-16,-2 2-4 15,1 3-1-15,1 0 0 16,0-2 2-16,1-4-1 15,0-3 1-15,1-7-3 16,2-1 3-16,-2-4-4 16,2-3 1-16,0-6-2 15,0 1 0-15,0-6-3 16,-2-1 2-16,2 2 3 0,-2-1 0 16,2 6 2-16,-2 3-1 15,0 2 4-15,-1 5 1 16,-1-4 0-16,0 3-1 15,2-4-4-15,-2-2 2 16,2-4-3-16,0-3 4 16,2-3 2-16,-2 0-1 15,2 0-2-15,0 0-5 16,0 1 0-16,0-1 6 16,-2 0 2-16,0 0 1 0,-1 0-1 15,-3 0-30-15,0 0-32 16,-2 0-17-16,-1-6 1 15,3-3-37-15,-3-2 83 16,0-3 5-16,2-3-12 16,3 3-12-16,2-3 40 15,0-2 6-15,2 6 2 16,0 3 3-16,0 4 28 16,0 2 22-16,0 4 30 15,0-2-12-15,0 2-31 16,0 0-19-16,0 0-3 15,0 0-1-15,0 0-7 16,0 0-3-16,0 0-4 16,0 0 0-16,0 0-11 15,0 0 5-15,0 0 0 0,0 8 6 16,0 8 4-16,0 2 8 16,6 0 5-16,1 0 9 15,-1 0-21-15,2-2-1 16,-4-1-2-16,2-1 3 15,-1-3-3-15,-1-1-1 16,0-1 3-16,2-3-4 16,-4-1 2-16,-2-3-2 15,0 0 2-15,0-2-2 16,0 0 1-16,0 0 5 16,2 0-1-16,-2 0-2 15,2 0-1-15,-2 0 0 16,0 0-2-16,2 0-4 0,2-9 1 15,3-4-4-15,3 1 2 16,0-2 3-16,3-2-5 16,3 0 0-16,-1-1 5 15,2 5 2-15,-5-1 0 16,7 1-2-16,-4 2 2 16,1 0 0-16,-1 2 4 15,-5 2-1-15,-4 2 4 16,-4 2 0-16,0 2 2 15,-2 0 7-15,0 0 22 16,0 0 16-16,0 0 3 16,0 0-27-16,0 0-15 15,0 0-15-15,0 0-12 16,0 0-31-16,0 0-50 0,0 0-57 16,0 0-168-16,0 0-305 15</inkml:trace>
  <inkml:trace contextRef="#ctx0" brushRef="#br0" timeOffset="238013.5439">3615 4768 551 0,'0'0'264'15,"0"0"-194"-15,0 0 14 16,0 0 35-16,0 0-46 16,0 0 10-16,0 0-1 15,-119-48-16-15,101 42-23 16,-1 2-23-16,-2 3-4 15,-2-1 9-15,-1 2-1 16,-1 0-10-16,-2-3 0 16,-2 3 2-16,-2 0-5 0,0 0-2 15,-3 0-2 1,1 0-2-16,0 0 8 0,-5 0-2 16,-4 0-1-16,-3 0-3 15,1 0-3-15,1 0 1 16,5 3 0-16,5 4 2 15,2-1-6-15,2 0 0 16,0 4 1-16,2 1 6 16,0-1-5-16,1-1-3 15,-3-1 1-15,0 0-1 16,-2 2 2-16,0 2-1 16,-6 2-1-16,-1 0 1 0,1 2-1 15,1-1 0-15,5-1-1 16,4 0-1-16,2-1 1 15,-1 1-2-15,4 3 1 16,-1-1-5-16,1-2 4 16,2 2 3-16,0-2-2 15,0 4 1-15,0 3 1 16,4-2 0-16,1 6-2 16,3-2-2-16,4 4-1 15,1-2 5-15,5 1-1 16,-1 1-1-16,3 1 0 15,0-1-2-15,0 4 3 16,0-1 0-16,0-2-1 16,7-2 2-16,0-2 0 15,2 4 0-15,2-2-16 0,2 0 7 16,8 3 7-16,2-4-2 16,9 7 4-16,6 0 4 15,2 1-4-15,4-4-1 16,6 0-1-16,8-1 2 15,0-3-1-15,0 2-8 16,0-1 0-16,-10-2 2 16,2-1-12-16,0-2 7 15,4-3 5-15,6-4-9 16,0 0 1-16,3-1-17 0,1-1-38 16,1-3 7-16,-1 3 11 15,1-1 17-15,5-2-6 16,-2-3 29-16,-1 1-10 15,2-6 7-15,1-1 8 16,-4 0 5-16,-1 0 2 16,-1 0 2-16,-1 0-2 15,-5 0-2-15,-2-4-22 16,2-2 3-16,2 0 21 16,2 5 0-16,3-4-2 15,-3 5 4-15,-2 0 1 16,-7 0-3-16,-1 0 0 15,-3 0 0-15,0 0 0 16,-2-4 0-16,-1-4-3 16,4-2 3-16,-6-4-5 0,1 0-24 15,-3 0 29-15,-2-3 0 16,-2 4 0-16,-2 1-3 16,-3 0 3-16,0-1 0 15,3 0 0-15,-3-1 0 16,5 0 0-16,-2 0 0 15,0 0 3-15,-1 2 0 16,-1 2-3-16,-3 0 0 16,2-3 0-16,-4 4-3 15,-4 0 3-15,-3 0 0 16,-2-1 0-16,-4-4 3 16,-5 0-3-16,-3 2 5 0,-2-2 5 15,-4-3 30-15,-2-2-27 16,2-6 19-16,-2-3 4 15,0-4-29-15,0-2-2 16,0-4 4-16,0 0 24 16,0-2-22-16,0 0 23 15,-2 5 7-15,-14 3-12 16,3 2 10-16,-3 2-11 16,3-1 3-16,1-1 2 15,-1 1-13-15,2 1-14 16,-3 0 3-16,-1 0-8 15,1 2 12-15,-3 0 11 16,-1 0-16-16,-3-1 1 0,0 6 4 16,-2-2-6-1,-1 5 2-15,-3 3-4 0,-4 1-1 16,2 1 4-16,-5 5 1 16,1 3-9-16,0 1-2 15,-5-1-1-15,5 4 3 16,-5-2 2-16,-3 1-1 15,1 0-2-15,-5 0 0 16,1 2-10-16,2-2 10 16,-1 0 1-16,-1 2 0 15,-1-2 0-15,-4 2 2 16,0-4-1-16,-2 0 1 0,-2 0-2 16,-5-1 1-16,2 3-1 15,0-1 0-15,5 3 2 16,8-1 5-16,4-1 0 15,3 2-1-15,3-3-1 16,-1 2 6-16,5 1-1 16,0 0-7-16,-4 0-3 15,0 0 0-15,-6 0 0 16,4 0-2-16,-3 1 1 16,0 10 1-16,-3-2 0 15,-3 3 0-15,-3 2 0 16,3-2-1-16,-3 0 2 0,7-3 1 15,4-4-1-15,5-1 3 16,2 1 7 0,4-4-5-16,4-1-3 0,3 0-1 15,2 3 2-15,5-1 2 16,2-2-3-16,3 1 0 16,-4-1-1-16,4 3-1 15,-3-1-1-15,2-1 0 16,0-1 0-16,1 2 0 15,1-2 0-15,1 3 0 16,2-3 1-16,0 1-1 16,2-1 0-16,0 0 0 15,0 0-1-15,0 0-3 16,0 0-6-16,0 0-4 16,0 0-20-16,0 0-24 0,0 0-55 15,2 0-88-15,4 0-375 16</inkml:trace>
  <inkml:trace contextRef="#ctx0" brushRef="#br0" timeOffset="243791.0445">16026 5935 400 0,'0'0'189'16,"0"0"-172"-16,0 0 34 15,0 0 88-15,0 0-32 16,0 0-47-16,0 0 12 16,0 0 20-16,5-7-10 15,-3 7-17-15,-2-3-5 16,0 3-3-16,2 0-15 16,-2 0-4-16,0 0-10 0,0 0-9 15,0-2-3 1,0 2 3-16,0-1 9 0,0 1-7 15,0 0-3-15,0 0-5 16,0 0 2-16,0 0-3 16,0 0-2-16,0 0-4 15,0 0-6-15,0 0 0 16,0 0-4-16,0 0 0 16,0 0 2-16,0 0-4 15,0 0-3-15,0 3 2 16,0 7 7-16,0 4 2 15,0 0 3-15,0 2 1 16,0 0-5-16,0 0 0 16,0 2-1-16,-2 3 0 0,-3-4 3 15,0 6-2-15,1-3-1 16,0-2-1 0,2 4 1-16,2-5 0 0,0 2-4 15,0-1-4-15,0-2-1 16,0 0-2-16,0 1 1 15,0-4-7-15,0-1 10 16,0 1 4-16,0-4-4 16,0 2 3-16,0 0-6 15,0 1 8-15,0 1 2 0,0-1-2 16,0-1 2-16,0 1 0 16,-2-3 0-16,-1-2 0 15,1-1 1-15,0-1 0 16,0-4 0-16,2 3-1 15,0-4 1-15,0 0-1 16,0 0-1-16,0 0 1 16,0 0 0-16,0 0 1 15,0 0 4-15,0 0 4 16,0 0 7-16,0 0-10 16,0 0-6-16,0 0-4 15,0 0-13-15,0-1-29 16,0-8-3-16,0 3-49 0,0-1-109 15,0 2-279 1</inkml:trace>
  <inkml:trace contextRef="#ctx0" brushRef="#br0" timeOffset="258824.8304">9482 5586 226 0,'0'0'273'16,"0"0"-190"-16,0 0 32 16,0 0 79-16,0 0-5 15,0 0-72-15,0 0-29 16,0 0-19-16,0 0-15 15,0 0-16-15,0 0-15 16,-85-38-1-16,79 37-2 16,-1-2-13-16,0 1-7 15,0 2-1-15,1 0-2 16,0-1 2-16,-1 1 1 16,0 0 0-16,-4 0 1 0,2 0 1 15,-3-3 6-15,-1 3 3 16,1-2-2-16,-2 2-1 15,-5 0 0-15,4 0-5 16,-3 0-2-16,1 0-1 16,-1 0 1-16,5 0-1 15,-3 0-1-15,5 0-1 16,-2 5 2-16,1 2-3 16,1-1 3-16,3 0 0 15,-4 0 3-15,3-4-3 16,-3 4 2-16,2-2 2 15,1 2-1-15,-3 2-3 16,4 0 1-16,-3 5-1 16,-1-2-1-16,-1 6 1 0,0 1 0 15,-1 0 3-15,1 3-2 16,4-1-2-16,2 3 1 16,1-1-3-16,-1-1 3 15,5 0 0-15,-2 2 0 16,4 2-1-16,0 3-6 15,0 0 6-15,0-2-3 16,0 0 2-16,0-2-7 16,0-2 1-16,0-1-1 15,4-3-10-15,7-3-8 16,-2 3 8-16,2-1 8 16,2-2 8-16,1 2-1 15,1-1-7-15,-1-1-5 0,1-1 6 16,-2 1 6-16,3 1-1 15,-3-4-2-15,1 0-2 16,-1-2 4-16,1 0 0 16,1 1-4-16,1-4-1 15,-1 1 4-15,6-2-6 16,1-4-5-16,-2 0 5 16,0-2 2-16,-3 0-10 15,2 0 0-15,-3 0-2 16,-1 0 3-16,1 0 3 0,-3 0 6 15,3 0 8 1,-1 0-11-16,1 0-24 0,1-4 6 16,2-4 31-1,-2-3-3-15,1 0 3 0,-1 1 0 16,2 0 0-16,-3 2 3 16,-3 0-3-16,-3 3-6 15,2-1 4-15,-1-1-1 16,-2 1-2-16,2 0 0 15,-4-2 5-15,4-1 0 16,-2-2 0-16,2-1 0 16,0-2 2-16,1-2-2 15,0 2 3-15,2-2 2 16,-3 1 11-16,0 2-6 16,1-1-7-16,-6 1 0 0,1 4-3 15,-1-1 2-15,-6-1 6 16,0 1 37-16,0 0 0 15,0-2-3-15,0-2-11 16,0 0-19-16,0-3 1 16,0 0 34-16,-2-2-24 15,-7 2-20-15,1-1 16 16,-2 1 2-16,1 0-8 16,1 1 5-16,1 1-16 15,-4 4 8-15,0 3 9 16,-1-2-9-16,-1 1-10 15,0 0 0-15,-1-1 7 16,1 2 1-16,-1 0-6 0,1 2 1 16,2-1 4-16,-2 4 3 15,2-3 6-15,-1 4 0 16,1-2-5-16,3 1-2 16,0 2 4-16,2-1-6 15,2 0 0-15,-3 0 3 16,3 2-1-16,-3-2-3 15,0 0 0-15,0-1 1 16,1-1-1-16,-1 3 1 16,0-2-3-16,3 0-1 15,-3 0 1-15,5 3-3 16,2-1-1-16,0 1 0 16,0 0-2-16,0-3-3 15,0 3-2-15,0 0-5 0,0 0-5 16,0 0-4-16,0-2-4 15,0 2 1-15,0 0-16 16,0 0-28-16,0 0-53 16,0 0-139-16,0 0-345 15</inkml:trace>
  <inkml:trace contextRef="#ctx0" brushRef="#br0" timeOffset="268475.2073">11755 6061 568 0,'0'0'215'16,"0"0"-113"-16,0 0 68 15,0 0 8-15,0 0-51 16,0 0-52-16,0 0-23 0,0 0-11 16,0 0-11-16,0 0 7 15,4 0-4-15,-4 0-9 16,3 0-10-16,-3 0-6 16,2 0-8-16,0 0-1 15,-2 0-2-15,0 0-1 16,0 0 0-16,0 0-1 15,4 0-1-15,-2 0 0 16,5 0 1-16,0 0-1 16,0 0 4-16,-1 0-2 15,1 0-5-15,-3 0 0 16,3 0 2-16,-2 0 0 16,1-5-1-16,1-1 3 15,-1-2 0-15,2-2 5 16,-2-2-2-16,3-2 0 0,-3-3 2 15,4 0-2-15,-4-2-1 16,1 1-3-16,-1-1 0 16,-4-2-1-16,4 1 1 15,-4 0-6 1,-2 0 7-16,2 2 3 0,-2-1 2 16,0 5 2-16,0-3-1 15,0 1-1-15,0 0 0 16,0-1 0-16,0 2 0 15,0 3-1-15,0 0-6 16,0 4-2-16,0 0-4 16,-2-1 5-16,0 5 6 0,0-1-5 15,-2 1-6 1,2 2 10-16,0-1 3 0,0 3 1 16,2 0 2-16,0 0 3 15,0 0-4-15,-2 0 5 16,2 0-1-16,0 0 0 15,-2 0-6-15,-1 0-5 16,1 0-2-16,0 5-6 16,-2 8 13-16,2 6 3 15,-3-1-2-15,0 2 5 16,1-2-4 0,-1-5-4-16,1 0 1 0,0-1 1 0,-3-1 0 15,4-4-9-15,-1-1-10 16,2-5 0-16,2-1-16 15,0 0-7-15,0 0-5 16,0 0-20-16,0 0-5 16,0 0 32-16,0-7 5 15,0-9-118-15,0-2 10 16,4 2 74-16,1-1 36 16,0 6-4-16,-3 1 27 15,2 2 7-15,-2 5 3 16,3 2 3-16,-1 1-3 15,0-3 0-15,2 3 0 16,0 0 4-16,-4 0-4 16,2 0 23-16,1 0 50 0,-1 0-50 15,8 0 35-15,-4 3 2 16,3 3-45-16,1 0-3 16,-3 1 3-16,1 0 6 15,2-3 6-15,-5-2-13 16,-1 2-2-16,-4-3-7 15,0 4-2-15,-2-5 0 16,3 2 3-16,-3-2-1 16,0 0 12-16,0 0 9 15,0 0-26-15,0 0-51 16,0 0-120-16,0 0-300 16</inkml:trace>
  <inkml:trace contextRef="#ctx0" brushRef="#br0" timeOffset="269984.8452">12896 6140 516 0,'0'0'131'15,"0"0"-121"-15,0 0 7 16,0 0 69-16,0 0 35 16,0 0-21-16,0 0-18 0,35 6 0 15,-28-6-33-15,4 0 3 16,0 0-17-16,-2 0 1 15,2 0-29-15,-2-4 1 16,-2-4 0-16,-1-4 0 16,3 0 2-16,-4-1 1 15,2-2-4-15,-3 0-1 16,0-2-5-16,-2-4-1 16,1-1 0-16,-1 0-1 15,-2-2 1-15,0-2 3 16,0 0 1-16,0 2-1 15,-7 0-3-15,-3 2 6 16,-2 0 1-16,-1 2 5 16,2 4-5-16,4 2-5 0,-2 4-2 15,5 1 1-15,-1 3-1 16,3 0 0-16,0 4 0 16,0-3 0-16,2 1-1 15,-5 0 1-15,2 0 0 16,3 0 0-16,-2 2 0 15,2 0 1-15,0 2 8 16,0 0 7-16,0 0-2 16,-2 0-9-16,0 0-5 15,2 0-3-15,0 0-13 16,0 0-7-16,0 8 6 0,0 4 17 16,0-2 3-16,-2-1 4 15,2 0-5-15,-2-1-2 16,2-2 0-16,-3-2 0 15,1 2-2-15,2-3-21 16,0-2-3-16,0-1 5 16,0 0 9-16,0 0 12 15,0 0 8-15,0 0 4 16,0 0-12-16,-4-6-20 16,2-2 10-16,0 0-1 15,2 2 7-15,0 0-6 16,0 2 4-16,0 2 1 15,0 2-4-15,0 0-13 16,0 0-11-16,0 0-5 0,0 0 28 16,6 0 10-16,3 2 3 15,2 6-1-15,3-2 3 16,-2 4 12-16,0-2-5 16,-1-2-3-16,-2 0 3 15,-5-2 5-15,-1-2-2 16,-1-1-4-16,0 2-4 15,-2-1 0-15,0-2 3 16,0 2-2-16,0-2-4 16,0 0-4-16,0 0-2 15,0 0-12-15,0 2-65 16,0 0-65-16,0-2-126 16,0 0-241-16</inkml:trace>
  <inkml:trace contextRef="#ctx0" brushRef="#br0" timeOffset="271356.5312">14018 6148 344 0,'0'0'176'0,"0"0"-166"0,0 0-6 15,0 0 41-15,0 0 47 16,0 0 0 0,0 0-15-16,16 0 34 0,-13 0-10 15,-1 0-26-15,4 0 4 16,3 0-8-16,3 0-22 15,-2 0-39-15,3-10 8 16,3 2-3-16,-1-5-13 16,4 2-2-16,-3-2 2 15,-3 2 0-15,-5-2-2 16,0 1 1-16,-2-2-1 16,-4 0 6-16,-2-1-3 15,0-4 3-15,0 2-3 0,0-4-3 16,0 0 2-1,0-2 0-15,0-1-2 16,0 2 0-16,0 0-7 0,-4 5 3 16,-5 0 4-16,2 3 4 15,3 3-1-15,-1 6 2 16,3-1-3-16,0 2-2 16,-2 0 0-16,2 0 2 15,2 0-2-15,-3 2 3 16,3 0-3-16,0 0 0 15,-3 0 0-15,3-1 2 16,0 3 2-16,0 0 4 16,0 0-1-16,0 0-7 0,0 0 0 15,0 0 11-15,0 0-6 16,0 0-5-16,0 0-10 16,0 0-11-1,-2 9 3-15,2 1 15 0,0-2 3 16,0 1 8-16,0-7-8 15,0 3-1-15,0-4-1 16,0-1 0-16,0 0 2 16,0 0 5-16,0 0-1 15,0 0 3-15,0 0 0 16,0 0 2-16,0 0-3 0,0 0-6 16,0 0-10-1,0-7-21-15,0 0 22 0,0-2 0 16,-2 3 4-1,2 2 5-15,0 4 0 0,0 0-6 16,0 0-2-16,0 0-8 16,0 0-3-16,0 0-1 15,0 0-7-15,0 0 21 16,0 0 3-16,0 0 6 16,0 8-3-16,0 3 2 15,2-4 2-15,6 0-2 16,-2-1-2-16,-2 1 0 15,-1-3 0-15,1-2 5 16,-4-2-5-16,2 2 0 0,-2-2 0 16,0 0-5-1,0 0-21-15,0 0-35 0,0 0-85 16,0 0-255-16,0 0-197 16</inkml:trace>
  <inkml:trace contextRef="#ctx0" brushRef="#br0" timeOffset="273056.5836">15099 6194 1004 0,'0'0'233'0,"0"0"-215"16,0 0-3-16,0 0 45 16,0 0 2-16,0 0-27 15,0 0-10-15,0 6 7 16,0-6 13-16,0 0-29 15,0 0-11-15,0 0 1 16,14-10 3-16,-3-2 5 0,5-5-11 16,-3 2-2-16,0-5 0 15,0 0-1-15,0-4-1 16,-3-2 1-16,-4-2 1 16,-1-5 0-16,-3-1 0 15,0 1 0-15,-2-2-1 16,0 1 0-16,0 4 0 15,0 2 0-15,0 6-4 16,-6 4 0-16,-5 5 3 16,1 4 0-16,2 4 0 15,1 0-5-15,1 3 6 16,0 0 1-16,2 2-1 0,2-3 0 16,-2 2 1-1,-1-3 2-15,3 2-2 0,-2 0 4 16,-2-2-1-16,2 2 4 15,2-1 1-15,2 3 4 16,-2 0 0-16,2 0-13 16,0 0-5-16,0 0-13 15,0 0-16-15,0 0-7 16,0 3 28-16,0 8 10 16,0 0-5-16,0-4-17 15,0-1 1-15,0-1 14 16,0-4 3-16,0-1 7 0,0 0 0 15,0 3 9-15,0-3 2 16,-4 0 9-16,-1 0-20 16,1 0-6-16,2 0 1 15,2 0-3-15,0 0-1 16,0 0-8-16,0 0-36 16,0 0 11-16,0 0 42 15,0 0 0-15,0-3-6 16,0 2 2-16,0-1 2 15,0 2-2-15,4 0 2 16,0 0 4-16,5 0 2 16,3 0 4-16,3 2-6 15,1 6 0-15,-1 0 0 16,-1-2 0-16,-3 0 0 16,-3-3 0-16,-1-2-2 0,-4 1 2 15,-3-2 0-15,0 0 6 16,0 0 24-16,0 0-7 15,0 0-25-15,0 0-44 16,0 0-41-16,0 0-391 16</inkml:trace>
  <inkml:trace contextRef="#ctx0" brushRef="#br0" timeOffset="275276.7136">16173 5919 834 0,'0'0'184'0,"0"0"-150"16,0 0 4-16,0 0-17 16,0 0 21-16,0 0-8 15,0 0 56-15,-23-50 6 16,13 40-28-16,-1-2-2 15,-1 0-17-15,-1 0-16 0,-1 0-5 16,1 4-7-16,0 0-12 16,4 4-6-16,-2-2-3 15,2 5-1-15,2-2-3 16,0 3-6-16,3 0 5 16,-2 0 3-16,-1 0-1 15,-3 0 3-15,2 0-6 16,-1 0 4-16,-3 0 1 15,2 0 1-15,-1 0 0 16,-3 4 0-16,3 3 0 16,-3-1-1-16,1 1 0 15,0 3-4-15,2 0-1 16,0-1 3-16,2-1-1 0,0 1-9 16,0-1 4-16,-2 2 3 15,2 0 2-15,0 0-2 16,2 0-1-16,-1 2 3 15,-2-1 3-15,2 1-1 16,1-1 0-16,1-1 1 16,-2 2 0-16,2 0-1 15,4 1-2-15,-3-2 3 16,1 3 0-16,0 1-1 16,-2-1 1-16,2-3 1 15,-2 4 1-15,1-1-1 16,-1 2 0-16,1-2-1 15,-2 4 1-15,3 2-1 0,-3-4 1 16,5 2-3-16,0 0 2 16,0 0 2-16,2-2-1 15,-2 0 3-15,-1 0-3 16,3-4-3-16,0-2 0 16,0 0 2-16,0-3-9 15,0 0 4-15,0 2-4 16,0-2 6-16,3 1 4 15,5 3-3-15,1 0 3 16,0-1 0-16,2 2-1 16,2 0 1-16,-1 0 0 15,-1-1 1-15,3-1-1 16,-4 0-1-16,1-1-3 16,1 0 2-16,-3-1 2 0,-1 0 0 15,2-2 0-15,-2-2-1 16,-1 0-5-16,2-2 0 15,2 1-1-15,2 0-3 16,3-3-1-16,4 0-10 16,2 0-9-16,1 0 30 15,-2 0 0-15,2 0 0 16,-3 0-2-16,-2-3 2 16,-2 1 0-16,-1-4 4 15,-1 5-4-15,-6 0 0 16,-1-2-2-16,0 3 2 15,0-2 0-15,-3 0 0 0,3 0 0 16,-1-1 2 0,1 2-4-16,0-2 2 0,-1 0-7 15,1-5 5-15,1 1 2 16,4-1 3-16,-3-2-3 16,5 3 0-16,-6-5 0 15,3-1 0-15,1-1-5 16,-3-2-23-16,1 2-9 15,2 0-4-15,-5-1 19 16,-1-1-5-16,-4 2 27 0,0-5 3 16,1 2 6-1,-3 3 15-15,0-3-6 0,0 4 6 16,0-1 7-16,0-1-11 16,0-1-16-16,0 3 0 15,0-2 5-15,0 5 9 16,0-2-4-16,0-4-12 15,0 2-2-15,0-3 0 16,0 6 0-16,0-1 0 16,0 3 7-16,0-2 5 15,0 4 4-15,0-1 6 16,0 1-16-16,0 0 7 16,0 1-8-16,-5-2-4 15,1-2 2-15,-2 1 1 16,1 0-2-16,-2-3-2 0,2 2 4 15,1 2 1-15,0-1-1 16,-1 0 9-16,3 3-11 16,-2 0 0-16,2 2-1 15,2 2 13-15,-3 2 1 16,1 0-3-16,2 0-1 16,-3-2-5-16,3 2 8 15,-2-2-5-15,0 0 1 16,2 2-3-16,-2-3-1 15,2 2-5-15,0-3 2 0,-2 1 3 16,0-2 1 0,-1 4 2-16,1 1-1 0,2-3 0 15,-2 3-8 1,2 0 0-16,0 0-3 0,0 0-4 16,0-2-12-16,0 2-15 15,0 0-24-15,0 0-52 16,0 0-198-16,-2 0-681 15</inkml:trace>
  <inkml:trace contextRef="#ctx0" brushRef="#br0" timeOffset="293642.5263">8161 5922 86 0,'0'0'907'0,"0"0"-802"15,0 0-100-15,0 0 69 16,0 0 54-16,0 0-39 16,0 0-14-16,0 0-28 15,0 0-3-15,0 0-4 16,0 0-6-16,0 0-10 15,-2 6-12-15,2-6-7 16,0 0-5-16,0 0-2 0,0 0-1 16,0 0-1-1,2 0 0-15,13 0 4 0,3 1 0 16,7 1 1-16,4 1-1 16,6-2-3-16,7-1-3 15,8 0-4-15,1 0 3 16,2 0-5-16,-8 0 4 15,-5 0-10-15,-9 0 8 16,-6 0 6-16,-5 0 1 16,-7 0 1-16,0 1 2 15,1 2 0-15,-1-3 0 16,1 0 0-16,1 0 1 0,3 0-1 16,2 0 0-1,2 0 1-15,3 0-1 0,0 0 0 16,-4 0 0-16,-2 0-1 15,-5 0-3-15,-6 0-8 16,-6 0-6-16,0 0 4 16,-2 0 14-16,0 0 1 15,0 0 7-15,0 0 3 16,0 0 0-16,-2 0-11 16,-4 0-11-16,-4 0-1 15,-1-3-19-15,1-2-11 16,-4-1-27-16,1 0 8 15,-3-2 6-15,-2 2-34 0,2 0 35 16,-1 0 46 0,-1-1 8-16,0 2 0 0,0-3 3 15,0 2 10-15,3 2 19 16,-1-2 9-16,1 2 19 16,1 2-15-16,3-2-3 15,0-1-7-15,4 2-6 16,0 0-4-16,1 2-1 15,0 0-11-15,1-2-2 16,0 3-6-16,3 0 6 16,0 0 0-16,2 0 1 15,-3-2 0-15,1 2 0 16,0-1-6-16,0 1 1 16,0-3 3-16,2 3 2 0,0 0 1 15,0 0-2-15,0 0-6 16,0 0-5-16,0 0 0 15,0 0-1-15,0 0-3 16,0 0-3-16,0 0 2 16,0 0-6-16,0 0-4 15,0 0 11-15,8 0 3 16,9 0 0-16,-5 6 1 16,7 4 0-16,-4-4-1 15,3 2 1-15,-1-2 0 16,-1 2 0-16,-3-2 0 15,-1 3 1-15,-3-4 0 16,-1 1-1-16,2-2 0 16,-4 2 1-16,-1-4 0 15,3 4-1-15,-1-2 0 0,5 1 0 16,-4-2-1-16,3 0-1 16,1-2 1-16,1 1 1 15,-4-2 0-15,-2 0-1 16,-3 0 1-16,-4 3-1 15,2-3 1-15,-2 0 0 16,0 0-1-16,0 0 0 16,0 1-1-16,0 0 1 15,0-1-2-15,0 0-1 16,0 3-4-16,0-3 6 0,0 0 2 16,0 2 8-16,0-2 7 15,0 0 3-15,0 0-7 16,-6 0-7-16,1 0 0 15,-4 2-2-15,0 2-2 16,-4 2 0-16,-1 4 0 16,-1 2-1-16,-1 1 1 15,-1 1 0-15,1 0 0 16,3-2 0-16,-3-1 0 16,5 2 1-16,-1-4-1 15,1-1 1-15,1 1 0 16,-2-1 0-16,1-4-1 15,5 2 2-15,1-5 1 0,0 2-1 16,5-3 0 0,0 0-1-16,0 0-1 0,0 0-3 15,0 0-7-15,0 0-6 16,0 0-11-16,0 0-16 16,0 0-10-16,0 0-29 15,3 0-43-15,-1 0-72 16,3 0-346-16</inkml:trace>
  <inkml:trace contextRef="#ctx0" brushRef="#br0" timeOffset="300240.4179">15398 3870 143 0,'0'0'176'0,"0"0"-49"15,0 0-92-15,0 0-31 16,0 0-4-16,0 0-14 16,0 0 14-16,0 0 0 15,6 0 3-15,-6 0 1 16,0 0-1-16,0 0 4 16,0 0-7-16,2 0-21 0,0 0-42 15,1 0 52-15,-1 0 4 16,-2 0 7-16,0 0 0 15,0 0 50-15,0 0 96 16,0 0 62-16,0 0 20 16,0 0-69-16,0 0-57 15,0 0-39-15,0 0-16 16,0 0-1-16,0 0-12 16,0 0-2-16,0 0-1 15,0 0 0-15,0 0-3 16,0 1-5-16,0-1-6 15,-9 0-1-15,-2 0-7 16,0 0 2-16,-2 0-3 16,-2 2-2-16,-4-2 2 0,-1 3 0 15,-5-3 3-15,2 0-4 16,-2 2 1-16,0-2-2 16,3 0 0-16,2 2 0 15,0-2-2-15,5 0-2 16,1 0 0-16,-1 0-1 15,1 0 1-15,1 0-2 16,-3 0-2-16,1 2 2 16,-6 2-1-16,-4-2 1 15,2 2-1-15,-6 2 0 16,0-1 1-16,-2-2-1 0,4 0 0 16,2 1 1-1,5-3 1-15,4 2-1 0,5-3 0 16,6 0 0-1,3 0-3-15,2 0-4 0,0 0-3 16,0 0-10-16,0 0-11 16,0 0-21-16,0 3-18 15,0 3 4-15,0 2 11 16,7-4-122-16,-2-4-169 16,-1 0-280-16</inkml:trace>
  <inkml:trace contextRef="#ctx0" brushRef="#br0" timeOffset="300858.1164">14957 3859 308 0,'0'0'68'15,"0"0"-65"-15,0 0-3 16,0 0 7-16,0 0-3 15,0 0 24-15,0 0 119 16,21-9 55-16,-21 9 0 16,0 0-34-16,0 0-31 15,0 0-49-15,0 0-18 0,-4 0-36 16,-2 0-9 0,-3 0-3-16,-5 0 1 0,1 0-6 15,-3 0-12-15,3 0-1 16,-3 0 2-16,3 0-4 15,0 0 2-15,-1 0-2 16,3 4 3-16,0-2-5 16,2 1 0-16,3-3 2 15,6 0-1-15,0 0 1 16,0 0 0-16,0 0 1 16,0 0-3-16,0 0 0 15,0 0 3-15,-3 0-2 16,3 0-1-16,0 0-2 15,0 0 0-15,0 0-3 0,0 1 1 16,0 2 1 0,0 0-2-16,0 4-10 0,0 2 10 15,0 1-3-15,7 4 6 16,9-4-13-16,-1 0 14 16,1-2 1-16,-3-2 0 15,-4 0 1-15,0-2 0 16,-9-1 1-16,0-3-1 15,0 0 1-15,0 0 5 16,0 0-2-16,0 1-1 16,0-1 2-16,0 0-6 15,0 0-11-15,0 3-25 16,0-3-96-16,-3 0-352 0</inkml:trace>
  <inkml:trace contextRef="#ctx0" brushRef="#br0" timeOffset="301739.882">14070 3828 247 0,'0'0'490'0,"0"0"-255"15,0 0-119-15,0 0-27 16,0 0-20-16,0 0 13 15,-27 0-5-15,16 0-10 16,2 0-19-16,-4 0-24 16,-3 1-14-16,-4 6-2 15,-2-3-4-15,-3 0 5 16,-2 2-5-16,3-2 1 0,0 1 2 16,-1-1-1-16,0-3-3 15,6 1-2-15,-2-2-1 16,7 4 0-16,6-3-1 15,4 1 0-15,1 1-4 16,1 1-21-16,2 0-37 16,0 2-34-16,0 0 10 15,0-2-30-15,0 2-55 16,0-3-45-16,0-3-99 16,0 0-43-16</inkml:trace>
  <inkml:trace contextRef="#ctx0" brushRef="#br0" timeOffset="302124.8866">13820 3792 337 0,'0'0'238'0,"0"0"-207"16,0 0 27-16,0 0 31 15,0 0 46-15,0 0 3 16,-2 20-11-16,-9-4-47 16,0-2-19-16,-8 0-17 15,2-4-13-15,-1 0 5 16,-5 0-19-16,8-2 1 16,5-2-14-16,0-2 1 0,10-2-5 15,0-2-6-15,0 0-13 16,0 0-16-16,0 0 10 15,12 8 25-15,9-2 19 16,2 4-3-16,4 0 0 16,-3-2-11-16,-1-2 5 15,-8-1-4-15,-2-4-1 16,-8 2-2-16,-5-3-3 16,0 0-57-16,0 0-112 15,0 0-276-15</inkml:trace>
  <inkml:trace contextRef="#ctx0" brushRef="#br0" timeOffset="302705.6464">13305 3834 805 0,'0'0'119'15,"0"0"-53"-15,0 0 114 16,0 0-41-16,0 0-43 16,0 0-27-16,-77 4-14 15,63-4-15-15,-6 0-27 16,-6 0-3-16,-11 0 3 0,-5 6-4 15,-11 6-3-15,-12 2 4 16,-8 4-9-16,-8 0 0 16,2-3 5-16,-2 0-5 15,6-1-1-15,5-1 1 16,12-6-1-16,12 1 2 16,12-6-2-16,16 0 2 15,10-2 1-15,8 0-3 16,0 0-27-16,0 0-30 15,8 0-31-15,13 0 67 16,5-2-14-16,6-7-71 16,-6 2-135-16,-17 3-297 15,-5 3 4-15</inkml:trace>
  <inkml:trace contextRef="#ctx0" brushRef="#br0" timeOffset="303124.041">12682 3832 237 0,'0'0'262'0,"0"0"-213"15,0 0-49-15,0 0 58 0,0 0 129 16,0 0-20-16,-98 56-67 15,67-41-30-15,2-1 4 16,0 3-10 0,8-5-2-16,8-4-23 0,6-3-26 15,7-4-13-15,0-1-26 16,0 0 20-16,0 3 2 16,0 0 4-16,0 1 8 15,12 2-4-15,-1 2 2 16,2 2-2-16,5 5 10 15,4 0 33-15,3 2-15 16,2 1-1-16,-1-4-7 16,-2-3-16-16,-5 0 0 15,-6-5-4-15,-5-4-2 16,-5-2-2-16,-3 0-14 0,0 0-26 16,0 0-78-16,0 0-357 15</inkml:trace>
  <inkml:trace contextRef="#ctx0" brushRef="#br0" timeOffset="303814.7901">12020 3798 541 0,'0'0'419'15,"0"0"-294"-15,0 0 11 16,0 0-29-16,0 0-27 16,0 0-20-16,-74-6 0 15,64 3-17-15,-4 3-27 16,-3 0-3-16,-6 0-3 16,-2 0 0-16,-6 0-10 15,-2 0 6-15,-3 3 11 0,1 1-6 16,0 4-3-1,10-2-6-15,4 0-2 0,8-1 0 16,6 0-1-16,5-3 0 16,-1-1-5-16,3-1-10 15,0 0-12-15,0 0 0 16,0 0 7-16,0 0-2 16,0 0 7-16,0 0 1 15,-2 5-19-15,0-1-19 16,0 4 20-16,0-6-12 15,2 0-36-15,0 0-68 16,0-2-281-16,0 0 129 0,4 0 86 16</inkml:trace>
  <inkml:trace contextRef="#ctx0" brushRef="#br0" timeOffset="304241.646">11786 3653 730 0,'0'0'435'0,"0"0"-418"16,0 0-17-16,0 0-14 16,0 0 7-16,0 0 2 15,-9-2 5-15,-4 6 31 16,-8 12 3-16,-6 2-16 0,-4 0 0 15,0 1-1-15,-2-3-1 16,6-6-3-16,5 0 18 16,4-2-1-16,7-5-7 15,7 0-23-15,4-2 0 16,0 1-21-16,0 3 3 16,4 0 18-16,16 4 14 15,4-1 4-15,5 0-4 16,0-2-7-16,0 2 0 15,-2-2-3-15,-6-2-3 16,-8 0-1-16,-3 0 2 16,-2-4 0-16,-6 4-2 0,0-4 0 15,-2 0-4 1,0 0-29-16,0 0-51 0,0 0-152 16,0 0-269-16</inkml:trace>
  <inkml:trace contextRef="#ctx0" brushRef="#br0" timeOffset="304969.4845">11381 3816 589 0,'0'0'138'0,"0"0"-25"15,0 0 65-15,0 0-14 16,0 0-54-16,0 0-42 15,-29 4-9-15,17-4-26 16,-3 0-16-16,-3 0-9 16,1 1 6-16,-4-1 19 15,1 0 1-15,-2 0-17 16,0 0-4-16,-3 0-3 16,0 0-1-16,4 0-2 15,-4 0-6-15,0 2-2 16,-2 4 1-16,0-1 0 0,1-1 0 15,4-4 1 1,2 0-1-16,1 2 3 0,4-2-1 16,1 2 0-16,1 0-2 15,-3 0-1 1,-1 0 0-16,-3 4-2 0,0 0 1 16,-2 0 2-16,1 1 0 15,6-2 2-15,6-1 1 16,4-4 1-16,3 0-2 15,2 0-2-15,0 0-8 16,0 0-3-16,0 0-19 16,0 0-41-16,9 0 0 15,9 0-8-15,-11 0-132 16,2-2-421-16</inkml:trace>
  <inkml:trace contextRef="#ctx0" brushRef="#br0" timeOffset="305532.8228">10928 3706 404 0,'0'0'310'0,"0"0"-310"15,0 0 0-15,0 0 26 16,0 0 149-16,0 0 0 15,0 0-23-15,-6 11-64 0,-10-1-24 16,-1 2-17 0,-2 2-17-16,1-3-17 0,-1 2-5 15,-2-2-5-15,4 1 4 16,-1-2 0-16,4-4 9 16,5-1-2-16,3 0-1 15,4-3-5-15,2-1-5 16,0-1-3-16,0 0-11 15,0 3-3-15,0 3 10 16,0 2 4-16,0 2 4 16,4 1-2-16,7 0-1 15,5 1 4-15,-1-2 2 0,3 3 2 16,5-2-1-16,-6-3-3 16,-1-2-3-16,-3-4-1 15,-1 0-1-15,-6-2 0 16,-2 0 0-16,-1 0 0 15,-3 0 1-15,0 0 0 16,0 0 3-16,0 0-1 16,0 0 1-16,0 0-2 15,0 0 0-15,0 0-1 16,0 0-1-16,0 0-16 16,0 2-12-16,0 2-37 15,0-2-80-15,0-2-273 16,0 0-384-16</inkml:trace>
  <inkml:trace contextRef="#ctx0" brushRef="#br0" timeOffset="309841.7272">10850 5771 565 0,'0'0'288'0,"0"0"-126"16,0 0-34-16,0 0-29 15,0 0-1-15,0 0-25 16,0 0-32-16,-22-49-10 16,20 44-6-16,-5-1-8 15,0-1 6-15,-1 1-2 0,-1-1-13 16,-3 1-2-16,1-2-6 16,0 4 2-16,0-1-2 15,0 1 0-15,-3 0-1 16,1-2-2-16,-3 0 2 15,3 3 1-15,-1-1 1 16,1 2-1-16,3-2 0 16,-2 0 1-16,1 0 1 15,2 0 1-15,-2-1-1 16,2 5 2-16,0-1-4 16,2 1-4-16,-2 0-3 15,1 0-5 1,-1 0 6-16,-3 0 5 15,6 0 2-15,-3 0-1 0,3 0 3 16,-2 0-3-16,2 0-1 0,-1 1-1 16,-1 4 2-16,-2 0 0 15,-1 2-2-15,-3-1 2 16,1 1 0-16,0 4 1 16,0-3-1-16,0 2-1 15,1-1 0-15,1 0 0 16,0 0-2-16,-1 2 2 15,2-4-3-15,-1 6 4 16,-1-1-1-16,1 0 1 16,1 0-1-16,0 1 1 15,3-6 0-15,1 0-1 16,2 4 1-16,-2-3-4 0,4 3 1 16,-2 0 1-1,4-1-1-15,-2 4-1 16,2-2 3-16,0 2-1 0,0 4 2 15,-2 0 1-15,-1 0 0 16,1 0-1-16,0-1 1 16,-2 0-1-1,0-1 0 1,-2 1 3-16,2 1-3 0,-3-3 0 16,5-1 0-16,-2 1 2 0,2-1-2 15,2-2-1-15,0-2-4 16,0 4 5-16,0-4 0 15,0 1-1-15,0 1 1 16,0-1 0-16,0 3 2 16,0-2-2-16,0 0 1 0,2 2-1 15,4 0 0-15,1 0 3 16,3 2-3-16,0-2-3 16,1 1 3-16,3-2 0 15,-1-3-3-15,1 2 3 16,-3-2 0-16,2 3-1 15,-2-3 2-15,0 2-1 16,-2-1 1-16,0-1-1 16,-2 2 1-16,-1-2 0 15,1-3-1-15,0 1 0 0,0-2 0 16,1 0-1 0,1 0 0-16,5-3-4 15,1 4 0-15,3-3 2 16,0-2 2-16,2 1-5 0,0-2 3 15,0-1 2-15,-2 1 1 16,0-1 0-16,-3 0-1 16,-1 0-2-16,1 0 0 15,1 0-1-15,2 0-8 16,-2-7 4-16,1-4 8 16,-1 0 1-16,1 1-1 15,-1-1-1-15,2 0-4 0,0-1-4 16,2-1-5-16,-5-1-1 15,1 0 12 1,-3 1 2-16,-2-2-1 0,1-1 1 16,-1-2 1-16,-3 0 0 15,4 0 1-15,-3-2-1 16,-3 4 2-16,4-2-2 16,-4 1 1-16,1 0-1 15,-1-3 2-15,-1 4-2 16,0-2 1-16,-1 2-1 15,-2-3 2-15,-2 1 1 16,0 3 2-16,0-7 1 16,0 0 7-16,0-3 2 15,0 0-12-15,0 0-1 16,0 5 3-16,0 2 12 0,-4 2 5 16,2 3-4-16,-3 0-13 15,2 1-5-15,1 1-1 16,0 4 1-16,0 1 1 15,0 5 1-15,-3-2 10 16,1-1 2-16,2 2-10 16,-2-2 5-16,1 0-5 15,0 0 0-15,-1-2-2 16,0 0 0-16,-1 2-2 16,-1-2 2-16,0 2 11 15,-2 2 7-15,2 1 3 16,1-2-14-16,1 1-4 15,2 2 4-15,0 0-2 16,2-2-5-16,0 2 5 0,0 0-1 16,0 0 0-16,0 0 0 15,0 0 1-15,0 0-2 16,0-2-1-16,0 2-2 16,0 0 1-16,0 0-2 15,0 0 1-15,0 0 0 16,0 0-2-16,0 0-1 15,0 0 0-15,0 0-5 16,0 0-17-16,0 0-15 16,0 0-24-16,0 0-88 15,-3 0-297-15,-2 2-217 0</inkml:trace>
  <inkml:trace contextRef="#ctx0" brushRef="#br0" timeOffset="314890.9514">8820 9768 843 0,'0'0'223'15,"0"0"-223"-15,0 0 0 16,0 0 0-16,0 0 3 15,0 0 44-15,0 0 58 16,0 0-11-16,16 86-47 16,-16-48-11-16,0 8-12 15,0-2 0-15,0 0 1 16,-2-6 34-16,-7-3-59 16,4-8 2-16,1-7-1 15,2-6 0-15,2-6 0 0,-3-8 0 16,3 0-1-16,0 0 0 15,0 0 5-15,0 0 10 16,0-10-6-16,0-14-9 16,3-4-5-16,8-8-7 15,4-2 4-15,2 5-26 16,-5 0-37-16,1 9-8 16,-3 10 61-16,-1 4-11 15,-1 5 12-15,-6 5 8 16,1 0-6-16,-3 0 2 15,3 0 13-15,1 9 4 16,0 11 65-16,3 4 4 16,-3 9-33-16,0-2-16 0,-1-1-15 15,-1 3-3 1,-2-8-5-16,0 0 1 0,0-4-2 16,0-3 0-16,0-4 0 15,0-3 2-15,0-3-2 16,0-5 2-16,0 1-2 15,0-4-2-15,0 0 1 16,0 0-3-16,0 0-4 16,0 0-7-16,0-1-43 15,0-12 5-15,0-5 16 16,0 0-54-16,0-1-11 16,0-2 44-16,9 6-88 15,0-2-174-15,-5 13 72 16,-2 2 22-16</inkml:trace>
  <inkml:trace contextRef="#ctx0" brushRef="#br0" timeOffset="315737.8947">8954 10066 562 0,'0'0'507'15,"0"0"-418"-15,0 0-82 16,0 0 81-16,0 0-15 16,0 0-55-16,0 0-6 15,29-67 1-15,-20 56-4 16,0 3-2-16,-3 0 9 15,-1 4-4-15,2-2 2 16,-1 1-1-16,1-1-7 16,2 1-1-16,-2 1-4 15,-3 0-1-15,-2 4 0 0,1 0 2 16,-1 0 10-16,2 0-12 16,-2 0 0-16,2 0 0 15,2 0 3-15,-2 0-1 16,0 4-1-16,-1 3 2 15,-1 1 16-15,0 5 9 16,0 3-2-16,-2 5-3 16,2 6-8-16,-2 5-13 15,0 2 4-15,0 0-2 16,0-1-4-16,0-1 4 16,0-6-4-16,0-7 1 15,0-1 1-15,0-6-1 16,0-7 0-16,0-2-1 0,0-1 0 15,0 1-2-15,0-3-4 16,0 0-4-16,0 0 6 16,0 0-3-16,0 0-8 15,0 0 0-15,0 0 0 16,0 0-24-16,0-5-59 16,0-2-187-16</inkml:trace>
  <inkml:trace contextRef="#ctx0" brushRef="#br0" timeOffset="316197.9586">9197 9801 82 0,'0'0'1120'0,"0"0"-921"15,0 0-160-15,0 0 0 16,0 0-9-16,0 0-3 16,13-8-1-16,-13 8-14 15,2 0-10-15,3 0 0 0,1 4 4 16,6 9 26-16,3 1-21 15,3-1-7-15,5-3 0 16,-4-1 0-16,4-3 1 16,-3-3 1-16,-5 0-5 15,-3-2 1-15,-5 2 0 16,-5-3-2-16,0 0 2 16,0 0-1-16,-2 0 3 15,0 0 3-15,0 0 1 16,0 0 0-16,0 0-2 0,0 0-6 15,0 0-2 1,0 0-25-16,0 0-41 16,0 0-100-16,0 0-882 0</inkml:trace>
  <inkml:trace contextRef="#ctx0" brushRef="#br0" timeOffset="316526.1198">9335 9984 1150 0,'0'0'232'0,"0"0"-179"16,0 0-16-16,0 0 0 16,0 0-16-16,0 0-16 15,0 40 7-15,0-14 19 16,0 6-12-16,0 3-1 0,0-2-2 15,0-1-10-15,-2-3-3 16,0-6-2-16,2-4 1 16,0-5-1-16,0-7-1 15,0-5 1-15,0-2-1 16,0 0 0-16,0 0-5 16,0 0-9-16,0 0-14 15,0 0-24-15,0-7-14 16,0-4-60-16,0-4-481 15</inkml:trace>
  <inkml:trace contextRef="#ctx0" brushRef="#br0" timeOffset="317280.7136">9500 9892 790 0,'0'0'155'0,"0"0"-155"16,0 0-18-16,0 0 18 15,0 0 27-15,0 0 26 16,26 40 33-16,-23-28 32 0,-3 1-14 16,0 4-48-1,0 3-17-15,0-2 8 0,0 7-3 16,0-5-9-16,0 5-21 15,0 1-11-15,0-3-2 16,0-1 2-16,-5-4-2 16,5-7 0-16,-2-3 0 15,2-2-1-15,-2-2 0 16,2-1-3-16,0-3-1 16,0 0-2-16,0 0 0 15,0 0-3-15,0 0-12 16,0 0 5-16,0 0 8 15,0-4 5-15,0-14 3 16,0-7-10-16,0-5-18 16,0 0 22-16,2-4-4 0,12 0 7 15,-1 5 2-15,0-2-8 16,1 9 5-16,4 4-1 16,-1 6 5-16,-1 2 2 15,-1 4 1-15,-1 2-3 16,-7 2 2-16,-1 2 2 15,-1 0 7-15,-1 0 2 16,0 0-10-16,4 0-3 16,-4 0 1-16,0 0 3 15,-1 10 11-15,-3 8 29 16,0 10 6-16,0 4-33 16,0 2-3-16,0 4-2 0,0-4-7 15,0-2 2-15,0-3-2 16,0-3-5-16,0-7 0 15,0-2 0-15,0-6 1 16,0-2-1-16,0-6-1 16,0 1-5-16,0-4-10 15,0 0 2-15,0 0 4 16,0 0 2-16,0 0 2 16,0 0 3-16,0 0 2 15,0 0-1-15,0 0-11 16,0 0-51-16,0-4-71 15,0-4-431-15</inkml:trace>
  <inkml:trace contextRef="#ctx0" brushRef="#br0" timeOffset="318210.1207">10211 9631 383 0,'0'0'277'0,"0"0"-164"16,0 0 62-16,0 0 7 15,0 0-38-15,0 0-62 16,0 0-19-16,2-5-21 15,-2 5 4-15,0 0-9 16,0 0-6-16,0 0-4 16,-5 0-1-16,-6 3-9 15,-2 7-5-15,-1 2-3 16,-3 2-1-16,-1 3-4 16,-3 4-3-16,4 2 1 15,-1 4 3-15,3-1-1 0,-1 2-1 16,1 1 1-1,3-2 0-15,3 4-3 0,1-6 0 16,3 2 1-16,1-3-2 16,4-1 0-16,0 0-1 15,0-1 1-15,0 2 0 16,0 1-1-16,9 0 0 16,1 1 1-16,4 0 2 15,-1-2-2-15,-2-1 0 16,1-3 2-16,-1-2-2 15,-3-5 0-15,0 0 0 16,0-6-2-16,1 2-8 16,-3-1 2-16,2-2 5 0,-2 0 2 15,1-2-4-15,-1 0 3 16,-1-2-1-16,-2 2 1 16,-3-3 2-16,0-1 0 15,0 3 0-15,0-3 0 16,0 0 3-16,0 0-1 15,0 0 0-15,0 0-2 16,0 0 0-16,0 0-6 16,2 0-15-16,-2 0-53 15,0 0-89-15,0 0-187 16</inkml:trace>
  <inkml:trace contextRef="#ctx0" brushRef="#br0" timeOffset="319426.5744">10540 9785 888 0,'0'0'257'16,"0"0"-254"-16,0 0 34 15,0 0 79-15,0 0-39 16,0 0-43-16,5-2 12 15,-5 2 7-15,0 0-16 0,0 0-8 16,0 0 5-16,0 0 1 16,0 0-12-16,0 0-7 15,0 0-5-15,0 0-11 16,0 0 0-16,0 0-5 16,0 0 0-16,0 14 5 15,0 4 6-15,-7 3-4 16,-2 0-1-16,3 0-1 15,-6 1 0-15,4 0 2 16,-3-2-2-16,1-3 0 16,2 0 0-16,-1-5 0 15,5-4 1-15,1-4-1 16,0-3-1-16,3-1-1 16,0 0 2-16,0 0 0 15,0 0-2-15,0 0 1 0,0 0-2 16,0 0-1-16,0 0-1 15,0 0-1-15,0 0 0 16,0 0-13-16,3 0 0 16,6-5 9-16,4-3 5 15,3 4-5-15,-1-2 0 16,3 2 0-16,-2 2-1 16,0 2 0-16,-1 0 2 15,-1 0 0-15,1 0 5 16,-1 0 4-16,-1 2-1 0,1 8 1 15,-6 0 0 1,-1 2-2-16,-3 2-3 0,-2 0 1 16,-2 6 4-1,0-4 0-15,0 4 1 0,0-2 2 16,0-2-2-16,0-2 6 16,-2-2-1-16,-5-2-5 15,1-3 7-15,0-2-5 16,-2 4 1-16,2-6-3 15,-3 3 6-15,0 0-3 16,-2-3-4-16,-2 2 2 16,-3-1-1-16,0 3 1 15,-2-1-1-15,1-5 1 16,3 2 3-16,1-2 3 16,4 2 1-16,4-3-7 15,3 0-2-15,2 2-18 16,0-2-29-16,0 0-51 0,0 0-76 15,0 0-81-15,0 0-154 16,0 0-32-16</inkml:trace>
  <inkml:trace contextRef="#ctx0" brushRef="#br0" timeOffset="320057.4881">10474 9729 790 0,'0'0'268'0,"0"0"-215"16,0 0-6-16,0 0-6 15,0 0-14-15,0 0-7 0,0 0 24 16,0-3 0-16,0 3-12 15,0 0-11-15,0 0-5 16,0 0 1-16,0 0 1 16,0 0-7-16,6 0 19 15,10 0 0-15,1 3-11 16,6 3-6-16,-1 1 0 16,3-6-3-16,-3 3-8 15,0 0 0-15,-1 2-2 16,-6-1 1-16,-1-2 1 15,-1 0 2-15,-7-2-1 16,2 1-1-16,-6-2 0 16,0 0 2-16,-2 0 4 0,0 0 12 15,0 0 8-15,0 0-5 16,0 0-6-16,0 0-3 16,0 0-8-16,0 0-3 15,0 0-2-15,0 0-1 16,0 0 0-16,0 0-17 15,0 0-25-15,0 0-54 16,0 0-133-16,0 0-619 16</inkml:trace>
  <inkml:trace contextRef="#ctx0" brushRef="#br0" timeOffset="321340.6787">11042 10104 969 0,'0'0'211'15,"0"0"-206"-15,0 0 2 16,0 0 69-16,0 0 6 16,0 0-24-16,0 0 8 0,0-3-12 15,0 3-25-15,0 0-16 16,0 0 0-16,0 16 3 16,0 4-1-16,0 3-4 15,0 10 3-15,-5 3-1 16,-4 0-7-16,1 0-6 15,-6 0 1-15,1-2 0 16,-3-4 0-16,-1 0 0 16,0-4 0-16,2-7 0 15,1 0 1-15,6-5-2 16,1-5 4-16,5-6-4 16,2-3 3-16,-2 0-3 15,2 0 4-15,0 0-1 0,0 0-1 16,0 0-1-1,0 0-1-15,0 0-8 0,0 0-8 16,0 0-22-16,0 0-29 16,0 0-40-16,0 0-63 15,0 0-254-15,0 0-343 16</inkml:trace>
  <inkml:trace contextRef="#ctx0" brushRef="#br0" timeOffset="323730.2746">11552 9705 186 0,'0'0'295'0,"0"0"-163"16,0 0 38-16,0 0 34 15,0 0 51-15,0 0-112 16,0 0-34-16,4-12-21 0,-4 12-36 16,0 0-40-1,0 0-12-15,0 0-2 0,0 0 1 16,0 0 1-16,0 0 0 16,0 0 3-16,0 0 2 15,0 0 0-15,0 0 5 16,0 0 0-16,0 0-3 15,0 0-2-15,0 0-4 16,0 0-1-16,0 0 0 16,0 0 0-16,0 2-2 15,0 10 2-15,0 2 4 16,0 2-3-16,0 0 0 0,0 2-1 16,0 0 1-1,0 0-1-15,0 3-1 0,0-3 1 16,0 1-5-1,0-1-1-15,0 3 5 0,0-3 0 16,0-2-3-16,0 2 4 16,-2 0-1-16,0 2-1 15,0-2 0-15,0 2-2 16,-3-2 3-16,1-2 0 16,2 2 0-16,0-2-1 15,2 4-4-15,0 0-6 16,-3 2 4-16,3 0 2 15,0 1 0-15,-3-1 2 16,3-7 3-16,-2 2 1 16,0-3 0-16,2-5 0 0,0 1 0 15,0-1 0-15,0-1 0 16,0-2 0-16,-2-2 0 16,2-1-1-16,0-2-2 15,0-1 0-15,0 1 0 16,0-1-1-16,0 0-1 15,0 0-1-15,0 0 3 16,0 0-1-16,0 0 4 16,0 0 5-16,0 0 0 15,0 0 2-15,0 0-3 16,0 0-1-16,0 0-2 16,0 0 1-16,0 0-2 0,0 0 0 15,0 0-3-15,0 0 2 16,0 0-1-16,0 0 0 15,0 0 1-15,0 0 0 16,0 0 1-16,0 0 0 16,0 0-1-16,0 0 1 15,0 0 1-15,0 0-1 16,0 0 1-16,0 0 3 16,0 0 4-16,0 0 1 15,0 0 1-15,0 0-1 16,0 0 0-16,0 0-1 15,0 0-1-15,0 0 1 16,0 0 0-16,0 0-4 16,0 0-4-16,0 0-2 15,0 0-2-15,0 0-21 0,0 0-51 16,6-5-51-16,2-3-287 16</inkml:trace>
  <inkml:trace contextRef="#ctx0" brushRef="#br0" timeOffset="325029.1941">11774 10057 872 0,'0'0'396'16,"0"0"-308"-1,0 0 2-15,0 0-4 0,0 0-43 16,0 0-31-16,0 0 6 16,0 0 7-16,0 0-4 15,0 0-5-15,0 0 5 16,0 0-7-16,0 0-8 16,0 0-4-16,0 0-2 15,0 0-3-15,0 0 0 16,17 0 3-16,2 0 0 15,4 0 1-15,1 0 0 16,1 0-1-16,0 0 0 16,-2 0 0-16,2 0-1 0,-4 0 1 15,3 0 0 1,-7-1 0-16,6 1-1 0,-5 0 1 16,-3 0 0-16,-4 0-3 15,1 0-2-15,-6 0 2 16,-1 0 1-16,-3 0 0 15,0 0 0-15,0 0 0 16,-2 0 0-16,0 0 0 16,0 0-6-16,0 0 5 15,0 0 3-15,0 0 0 16,0 0 0-16,0 0 0 16,0 0 0-16,0 0-8 0,0 0-7 15,0 0-17-15,0 0-32 16,0 0-67-16,0 0-377 15</inkml:trace>
  <inkml:trace contextRef="#ctx0" brushRef="#br0" timeOffset="325642.6157">11928 9840 233 0,'0'0'582'15,"0"0"-328"-15,0 0-102 16,0 0-27-16,0 0-31 15,0 0-42-15,-2-11-33 16,2 11-17-16,0 0-2 16,0 0-3-16,0 0 3 15,0 8 20-15,0 14 34 16,0 9-18-16,0 1-28 0,0 3 0 16,0 2-4-16,0 1-3 15,-4-4-1-15,4-4 1 16,0-2 1-16,-2-8-2 15,2 0 0-15,0-3 1 16,0-8 0-16,0 0-1 16,0-8-2-16,0-1-1 15,0 0 0-15,0 0-1 16,0 0 3-16,0 0 1 16,0 0 0-16,0 0 1 15,0 0 2-15,0 0 4 16,0 0 4-16,0 0-1 15,0 0 0-15,0 0-2 16,0 0-2-16,0 0-4 16,0 0-2-16,0 0 0 0,0 0-1 15,0 0-1-15,0 0-1 16,0 0-5-16,0 0-3 16,0 0-14-16,0-6-30 15,0-10-63-15,0 9-244 16,0-4-709-16</inkml:trace>
  <inkml:trace contextRef="#ctx0" brushRef="#br0" timeOffset="326959.2208">12445 9926 6 0,'0'0'597'0,"0"0"-357"15,0 0-129-15,0 0 59 0,0 0-22 16,0 0-72-16,5-4-32 16,-5 4 19-16,0 0 6 15,0 0-9-15,0 0-11 16,0 0-12-16,0 0-14 15,0 0-13-15,-5 0 2 16,1 0-1-16,0 0-2 16,-1 0-6-16,1 0-2 0,-3 0-1 15,-2 0 0-15,-2 0-1 16,-1 12 1-16,0 3 0 16,1 2-2-16,-1-1 2 15,1 2 0-15,5 2 0 16,0-3-1-16,6 2-1 15,0 1 1-15,0 0 0 16,0 1-2 31,0-1 3-47,0-3-2 0,4 0-7 0,2 0 1 0,-2-2 2 0,3-1-1 0,-1-2 3 16,2-3 0-16,0 0-3 0,1-3-4 15,0-2-4-15,2 0 4 16,0 0 5-1,3-4 1-15,-1 2 2 16,2-2 2-16,1 0-1 16,-1 0 0-16,1 0-6 15,-3 0-7 1,1 0-9-16,-1-10 9 0,1-4 15 16,-3-3 3-16,3 2-3 15,-3-2 2-15,-3 4-2 16,-1-4 1-16,0 3-1 0,-2 2 1 15,-3 0 1-15,-2 3 4 16,0-4 3-16,0-1 1 16,0-4 0-16,0 0 3 0,-2-2 0 15,-8-2-1-15,1 4-1 16,-2 0-8 0,3 1 4-1,0 4 6-15,2 3-3 0,-1 0-7 16,3 2-2-16,-2 3 4 15,0 1 1-15,0 1-4 0,-1-2 0 16,1 0 3-16,-4 1 3 16,4 2 2-16,-3-1 3 15,3 2-3-15,-2 1-4 16,2-3-3-16,2 2-2 16,1 1 0-16,1-2-1 15,0 2 0-15,2 0 1 0,0 0-1 16,0 0-1-1,0 0-2-15,0 0-8 0,0 0-2 16,0 0-10-16,0 0-25 16,0 0-60-16,0 0-188 15,0 0-444-15</inkml:trace>
  <inkml:trace contextRef="#ctx0" brushRef="#br0" timeOffset="328697.1979">12800 9619 599 0,'0'0'276'0,"0"0"-116"16,0 0 9-1,0 0-31-15,0 0-23 0,0 0-34 16,0 0-36-16,-7-12-19 16,7 12-11-16,0 0-15 15,0 0-2-15,0 0-3 16,7 0 5-16,8 0 0 15,1 12 1-15,4 4-1 16,-2 4 0-16,-1 1 1 16,-1 4 0-16,-5 0-1 15,1 2-2-15,-6-1-5 16,1 1-1-16,-3 0 2 0,0-1-5 16,-1 1-4-1,-3-1 12-15,0 0 1 0,0-1 2 16,0 2 3-1,0 1-2-15,0 3 4 0,0 0-3 16,-3-1-1-16,-3 3 2 16,-1-5-3-16,1-5-1 15,2 0 1-15,-4-3 0 16,0-3 0-16,-3 0-1 16,-1 0 1-16,1 4 1 15,-5-5 2-15,3 2-1 16,2-2 7-16,2-4-4 15,5-2 0-15,-1-2-3 16,1 0-1-16,0-4 0 16,-1 0 1-16,3-2-1 0,2-2 6 15,0 2 0-15,0-2-2 16,0 0 0-16,0 0-2 16,0 0 3-16,0 0 0 15,0 0 2-15,0 0-3 16,0 0-2-16,0 0-3 15,0 0-4-15,0 0-25 16,0 0-23-16,-5 0-66 16,3 0-255-16,-3 0-613 15</inkml:trace>
  <inkml:trace contextRef="#ctx0" brushRef="#br0" timeOffset="331912.3165">11412 10513 927 0,'0'0'260'0,"0"0"-157"0,0 0 12 16,0 0-41-16,0 0-54 15,0 0-10-15,0 0 10 16,0 0 16-16,0 0 2 16,0 0-11-16,0 0-2 15,0 0-8-15,0 0-7 16,0 0-10-16,4 0-3 16,16 0 3-16,9 5 2 15,4-4-2-15,6 1 0 16,3-2 3-16,4 0-3 15,6 0 2-15,1 0-2 0,1 0 0 16,-1 0 0-16,-4 0 0 16,-2 4-3-16,-7-1-5 15,-2-2 6-15,-5 1 0 16,-1 2 1-16,-1-2-3 16,-2 0 1-16,0 1 2 15,0-2 0-15,0-1 0 16,-4 4-1-16,1 0 2 15,-2 1 0-15,3 1-1 16,2-3 1-16,-2 6-6 16,0-4-13-16,0 2 5 15,-8-1 4-15,-1-2-3 16,-5 0 4-16,-3-3 5 16,-4-1 4-16,-1 0 0 0,-5 0 0 15,0 0 0-15,0 0 1 16,0 0 0-16,0 0 2 15,0 0 4-15,0 0-3 16,0 0 3-16,0 0 6 16,0 0 3-16,0 2 0 15,0-2-4-15,0 3-2 16,0-3 3-16,0 0-10 16,0 1 2-16,0-1-5 15,0 0 0-15,0 0-9 16,0 0-13-16,0 0-24 15,0 0-65-15,0 0-320 16</inkml:trace>
  <inkml:trace contextRef="#ctx0" brushRef="#br0" timeOffset="333002.4981">13228 9959 1055 0,'0'0'0'16,"0"0"-26"-1,0 0 23-15,0 0 3 0,0 0 15 16,0 0 24-16,0 0-3 15,94 51 9-15,-75-47 8 16,1-2 3-16,3 0-9 16,-4 2-14-16,0-4 8 15,-2 0-15-15,-3 0-14 16,-3 0-5-16,-5 0 1 0,1 0-5 16,-4 0 2-1,-1 0 1-15,-2 0 5 0,0 0 8 16,0 0-1-16,0 0-8 15,0 0-5-15,0 0-4 16,0 0-1-16,0 0-6 16,0 0-12-16,0 0-14 15,0 0-24-15,0 2-45 16,0-2-126-16,0 0-259 16</inkml:trace>
  <inkml:trace contextRef="#ctx0" brushRef="#br0" timeOffset="333492.5016">13192 10143 805 0,'0'0'219'0,"0"0"-208"0,0 0-3 16,0 0 47-16,0 0 22 15,0 0 11-15,38 19-25 16,-18-13-27-16,4 1-18 16,3-1-11-16,2 0 4 0,-2-3-6 15,0 3-3-15,-3 1-1 16,0-2 1-16,-1-1-2 15,-6-1 2-15,-5-1 0 16,-3-1-1-16,-7-1-1 16,-2 0 6-16,0 0 19 15,0 0 36-15,0 3-26 16,0-3-10-16,0 1-10 16,0-1-15-16,0 3-17 15,0 1-43-15,0 4-95 16,0-7-105-16,-5 1-509 15</inkml:trace>
  <inkml:trace contextRef="#ctx0" brushRef="#br0" timeOffset="334632.7037">13933 9863 530 0,'0'0'412'0,"0"0"-382"16,0 0-12-16,0 0 135 15,0 0 3-15,0 0-45 16,0 0-19-16,14-7-20 15,-12 7-20-15,-2 0-15 0,0 0-11 16,0 0-3 0,0 0-12-16,0 0-5 0,0 0-3 15,0 0-3-15,0 0 0 16,0 0-1-16,0 0 1 16,0 0-2-16,0 0-1 15,0 0 1-15,0 0-2 16,0 0-1-16,0 0 1 15,0 3-2-15,3 14 6 16,-1 1 6-16,-2 1-6 16,0 4 1-16,0 3 0 15,0 6-1-15,0 2 0 16,0 4-1-16,0-5 1 0,0-4-3 16,-2-4-3-16,-1-6 2 15,3-3 2-15,-2-4 0 16,2-4 0-16,0-4 0 15,-2 2 0-15,2 1-2 16,0-3-3-16,0-1-2 16,0 2-4-16,0 2 4 15,0 6 9-15,0 1 0 16,0 8 0-16,0-4 1 16,0-3-1-16,0 2 2 15,0-7-2-15,0-2 3 16,0-1 2-16,0-6-2 0,0-1 2 15,0 0-1 1,0 0 1-16,0 0-1 0,0 0 2 16,0 0 0-16,0 0-2 15,0 0-2-15,0 0-2 16,0 0-8-16,0 0-12 16,0 0-19-16,0-1-74 15,0-10-389-15</inkml:trace>
  <inkml:trace contextRef="#ctx0" brushRef="#br0" timeOffset="336468.9012">15743 5698 853 0,'0'0'196'0,"0"0"-193"16,0 0 11-16,0 0 52 15,0 0-8-15,0 0-2 16,0 0-3-16,0 0-16 0,0 0 3 15,0 0 3-15,0 0-7 16,0 0 0-16,2 0 7 16,0 6-15-16,6 5-14 15,-4 3-7-15,0 2-1 16,1 2-6-16,-3 3 8 16,4-4-4-16,-2-1-1 15,4 1-1-15,-4-6 0 16,-2-1-2-16,3-4 1 15,-5-2 0-15,2-2 0 16,-2 0 2-16,0-2-2 16,0 0 1-16,0 0 2 15,0 0 1-15,0 0 1 0,0 0 3 16,2 0 3-16,0 0 9 16,-2 0-8-16,2 0-7 15,-2-6-6-15,5-2 0 16,0-2-4-16,4-1 3 15,-1 0-2-15,6-1 1 16,-1-1-3-16,-2 4 2 16,1 4 1-16,-6 0 0 15,-2 4 1-15,-1-2-1 16,-1 3 0-16,-2 0 2 16,0 0 0-16,0 0-1 15,0 0-2-15,0 0-3 16,0 0 5-16,0 0 1 0,0 0-2 15,0 0 0-15,0 0-2 16,0 0-7-16,0 0-8 16,0 0-28-16,0 0-71 15,0 0-228-15,0 0-664 16</inkml:trace>
  <inkml:trace contextRef="#ctx0" brushRef="#br0" timeOffset="341226.9649">11450 9396 478 0,'0'0'256'0,"0"0"-137"15,0 0 88-15,0 0-80 16,0 0-35-16,0 0-29 16,0 0-16-16,0-8 7 15,0 8-9-15,0 0-6 0,0 0 0 16,0-1 1-16,0 1-9 16,0 0-6-16,0 0-5 15,0 0-5-15,0 0-4 16,0 0-1-16,0 0-2 15,0 0-2-15,0 0-2 16,0 0-1-16,0 0-1 16,0 0-2-16,0 0 0 15,0 0 1-15,0 0-1 16,0 0 0-16,0 0 0 16,0 0 0-16,0 0-1 15,0 0-1-15,0 0 0 16,0 0 0-16,2 0 0 15,2 0 0-15,3 9 1 0,1 3-2 16,2 2 3-16,-4 1 0 16,3-3 2-16,-5 0 0 15,6-1-1-15,-6-2-1 16,3-2 0-16,-1 2 0 16,-1-3 0-16,2 3-1 15,-3-2 0-15,1-1-2 16,-1 0 0-16,-2-5-3 15,0 2 5-15,-2-1-1 16,0-2 2-16,0 0 0 16,0 0-1-16,0 0-1 0,0 0 1 15,0 0-1 1,0 1-3-16,0 4 0 0,0-4-5 16,0 4 1-16,0-3 6 15,0 0 3-15,0-2-2 16,2 0 2-16,-2 0 0 15,0 0-2-15,0 0 2 16,0 0 0-16,0 0 2 16,0 0-2-16,0 0-2 15,0 0 0-15,3 0 2 16,-3 0 1-16,0 0 1 16,2 0 2-16,3-2-1 0,4-11-3 15,-1-1-1-15,8-7-1 16,-1 3-1-16,2-4-2 15,2 2 1-15,1-1-2 16,3-1 2-16,-4 4 0 16,0-1-2-16,-7 5 4 15,0 3 2-15,-5 5 0 16,-3 2 0-16,-2 2 0 16,0 0 0-16,-2 2 1 15,2 0-1-15,-2 0 1 16,0-2 0-16,0 2-1 15,0-2 2-15,5-2 0 16,-2 0 0-16,-1-2-1 16,0 1 0-16,-2 4 1 15,2 0 3-15,-2 1 4 0,0 0 0 16,0 0-5-16,0 0 3 16,0 0 0-16,0 0 0 15,0 0 3-15,0 0-4 16,0 0-5-16,0 0 2 15,0 0-1-15,0 0-2 16,0 0 0-16,0 0-5 16,0 0-3-16,0 0-11 15,0 0-19-15,0 0-40 16,0 0-123-16,0 0-762 16</inkml:trace>
  <inkml:trace contextRef="#ctx0" brushRef="#br0" timeOffset="348392.0895">12543 9234 186 0,'0'0'670'0,"0"0"-381"15,0 0-184-15,0 0 3 16,0 0 21-16,0 0-42 16,0 0-51-16,0 0-6 15,0 0 3-15,14-16-2 0,-14 16-15 16,0 0-6-16,0 0-9 15,0 0-1-15,0 0-3 16,0 0-5-16,0 2 0 16,0 16-9-16,0 6 16 15,0 7 1-15,0-4 4 16,0 3-4-16,0-2-3 16,0 2-3-16,0-3-6 15,0-1 6-15,-4-2 0 16,-1-2-8-16,0 0 3 15,1-4 0-15,2 0-1 16,-3-7-11-16,3 4-2 16,2-7-5-16,-2-2-7 15,2 0-5-15,0-4-3 0,0 4-18 16,0-1-6-16,0 0 7 16,-2 1 6-16,0 0 28 15,0 0 5-15,0 0 2 16,2-2 8-16,0 1-1 15,0-4-59-15,0-1-23 16,0 0 17-16,0 0 70 16,0 0 9-16,0 0 0 15,-4 0-42-15,0 0-240 16,-2-6 141-16,1 0 16 16,-3-2 46-16,0-3 32 0,0 0 21 15,-1 1-6 1,7 4-3-16</inkml:trace>
  <inkml:trace contextRef="#ctx0" brushRef="#br0" timeOffset="349042.3994">12443 9475 333 0,'0'0'384'16,"0"0"-43"-16,0 0-183 16,0 0-95-16,0 0-50 15,0 0-9-15,0 0 9 16,-2 22 44-16,6-4-41 15,7 2-9-15,-1 2 7 0,-2-3-2 16,-1 0-12 0,-3-5 2-16,-2 1-2 0,1-4-4 15,-3-1-3-15,3 0 0 16,-3-3-1-16,0-4 4 16,0 0 2-16,0-2-1 15,0-1-4-15,0 0-2 16,0 0 5-16,0 0 2 15,0 0-6-15,0 0-8 16,2 0-9-16,0 0-25 16,0 0 15-16,0 0-18 15,3-4 20-15,3-6-4 16,4-2 24-16,1-2 11 16,3-2 2-16,-1-2 0 15,5 2-3-15,-2 0-2 0,-2 2 5 16,-5 3-3-16,-2 4 3 15,-4 2 3-15,-3 5-1 16,-2 0 22-16,0 0 62 16,0 0-1-16,0 0-36 15,0 0-17-15,0 0-10 16,0 0-6-16,0 0 5 16,0 0 0-16,0 0 6 15,0 0 6-15,0 0 8 16,0 0-2-16,0 0-8 15,0 0 0-15,0 0-8 16,0 0-14-16,0 0-8 0,0 0-1 16,0 0 0-1,0 0 1-15,0 0 0 0,0 0 0 16,0 0 0-16,0 0-1 16,0 0-4-16,-2 0-4 15,-8 0-11-15,1 0-39 16,1 6-39-16,3-3-111 15,1 0-355-15</inkml:trace>
  <inkml:trace contextRef="#ctx0" brushRef="#br0" timeOffset="370692.7457">17035 4132 229 0,'0'0'100'0,"0"0"28"16,0 0 35-16,0 0 16 15,0 0-12-15,0 0-27 16,0 0-28-16,0 0-15 0,0 0-27 15,0 0-14-15,0 0 5 16,0 0-18-16,0 0-20 16,0-14-13-16,0 14-7 15,0 0 0-15,0 0-2 16,0 0 2-16,0 0 7 16,0 0 6-16,0 0-1 15,0 0-3-15,0 0 2 16,0 0-2-16,0 0-1 15,0 0 4-15,0 0 1 16,0-1 2-16,0-2-6 16,-4 2-10-16,-5-3-1 15,-3 4 1-15,0-2-2 16,-5-1 0-16,0 2-1 0,-1-1 1 16,-1-1 2-16,-2 3 0 15,1 0-2-15,0 0 2 16,-2 0-1-16,-1 0-1 15,1 0-1-15,0 0 1 16,8 0 0-16,3 0 1 16,3 0-1-16,3 0 1 15,0 0-1-15,3 0-1 16,0 0 0-16,-2 0 1 16,1 0-2-16,-1 0 2 15,0 0-5-15,-4 0-3 16,2 0-2-16,-1 0-5 0,3 0-12 15,2 0-19 1,2 0-33-16,0 0-61 0,0 0-208 16,0 0-254-16</inkml:trace>
  <inkml:trace contextRef="#ctx0" brushRef="#br0" timeOffset="371177.4497">16823 4038 294 0,'0'0'236'0,"0"0"-211"15,0 0 23-15,0 0 36 0,0 0 60 16,0 0-9-16,-10 0-16 16,-13 4-17-16,-4 5-41 15,-4 0-10-15,0 1-10 16,0-2-5-16,2 1-4 15,2-5 1-15,7 0 6 16,2-1 2-16,5 0-15 16,5-1-11-16,0-2 3 15,8 0-2-15,0 0-2 16,0 0-14-16,0 0-1 16,0 0-2-16,0 6 1 15,4 6 2-15,8-1 3 0,-1 5-2 16,1-1 1-16,1 1 2 15,-3-4-4-15,2-2 2 16,-3-4-1-16,-5-2 2 16,0-2-2-16,-1-2-1 15,-3 0 1-15,0 0 2 16,0 0-3-16,0 0 0 16,0 0-2-16,0 0-6 15,0 0-15-15,0 0-11 16,0 0-3-16,0 0-38 15,0 0-86-15,0 0-170 16,-7 0-613-16</inkml:trace>
  <inkml:trace contextRef="#ctx0" brushRef="#br0" timeOffset="371839.5555">15585 4088 107 0,'0'0'276'0,"0"0"-185"16,0 0-14-16,0 0 92 15,0 0 80-15,0 0-43 16,11 0-37-16,-11 0-62 15,-5 0-66-15,-8 0-28 16,-5 0 11-16,-3 0-8 16,-6 0-7-16,-2 0 2 15,-3 0 0-15,3 0-2 16,0 0 9-16,5 0-9 16,5 0-5-16,9 0-4 15,5 0 0-15,5 0-1 0,0 0-12 16,0 0-25-16,0 0-8 15,0 0-15-15,0 0-32 16,0 0-32-16,0 0 10 16,0 7-8-16,7-1-184 15,-5-6-36-15</inkml:trace>
  <inkml:trace contextRef="#ctx0" brushRef="#br0" timeOffset="372073.929">15411 4070 436 0,'0'0'261'0,"0"0"-261"16,0 0 0-16,0 0 7 0,0 0-4 16,0 0 57-16,-13 48 10 15,13-39-10-15,0-5-21 16,0 0-18-16,0 0-21 15,0-4 15-15,0 2-6 16,0-2-9-16,0 0-69 16,2 0-41-16,-2 0-239 15</inkml:trace>
  <inkml:trace contextRef="#ctx0" brushRef="#br0" timeOffset="372690.2831">14419 4114 208 0,'0'0'388'16,"0"0"-334"-16,0 0 13 15,0 0 88-15,0 0-29 0,0 0-55 16,-10 0-16-16,-4-1 1 15,-8 1 8-15,-7 0-5 16,-6-3-20-16,-8 3 18 16,1 0 36-16,2 0-35 15,3 0-13-15,10 0-20 16,12 0-13-16,7 0-7 16,6 0-4-16,2 0-1 15,0 0-17-15,0 0-16 16,0 0-60-16,0 0-54 15,8 0 5-15,3 0 39 16,1 0-138-16,-8-1-189 16,-2-4-2-16</inkml:trace>
  <inkml:trace contextRef="#ctx0" brushRef="#br0" timeOffset="373194.4586">14266 4053 10 0,'0'0'94'0,"0"0"-48"0,0 0 41 0,0 0 98 16,0 0-8-16,0 0 61 16,-5 0-68-16,-13 10-79 15,-1 0-12-15,-2-1-3 16,4 1-18-16,1-6-9 16,12 1-4-16,1-5-17 15,3 0-28-15,0 2-23 16,0-1-5-16,0 4 12 0,16-1 8 15,0-4-18-15,-3 1 24 16,0 2-13-16,-6-2-37 16,-3 4-110-16,-4-5-205 15,0 0-170-15</inkml:trace>
  <inkml:trace contextRef="#ctx0" brushRef="#br0" timeOffset="373640.0038">13677 4154 404 0,'0'0'140'16,"0"0"23"-16,0 0 72 16,0 0-74-16,0 0-27 15,0 0-3-15,-75 0-61 16,57 0-18-16,-2 0-1 15,0 0-7-15,-5 0-15 16,-1 0-7-16,-3 0-3 16,-3-1 2-16,-1-7-12 0,0 2 0 15,-5-1-8 1,3 2 0-16,-2 1-1 0,6-2 0 16,5 2 0-1,6 0 0-15,9 4-1 0,6 0 1 16,5 0-2-16,0 0-9 15,0-2-20-15,0 2-33 16,0 0-27-16,0 0-29 16,0 0-17-16,13 0-61 15,-6 0-306-15</inkml:trace>
  <inkml:trace contextRef="#ctx0" brushRef="#br0" timeOffset="374000.2256">13330 4060 369 0,'0'0'384'16,"0"0"-377"-16,0 0 35 15,0 0 140-15,0 0-3 16,0 0-65-16,-91 44-61 16,73-38-35-16,-2 1 0 15,0 0-9-15,-1 1-6 16,6-3 1-16,1-1-1 15,6 0 24-15,6-4 7 16,-1 1-19-16,3-1-15 16,0 0-28-16,0 7 24 15,0-1 4-15,13 2 9 0,3 0-1 16,5-1 1-16,-2 2-6 16,2-2 2-16,-1 2-2 15,-5-5 10-15,1-2-5 16,-5 0-8-16,-5-2 0 15,-1 0-22-15,-3 2-47 16,-2-2-113-16,0 0-447 16</inkml:trace>
  <inkml:trace contextRef="#ctx0" brushRef="#br0" timeOffset="375043.7729">12245 4064 82 0,'0'0'848'16,"0"0"-768"-16,0 0-80 15,0 0 36-15,0 0 53 0,0 0 22 16,-40 0 3-16,33 0-11 15,-4 0-39-15,-3 0-15 16,-1 0-17-16,-5 0-11 16,-7 4-16-16,0 2-3 15,-6 2 3-15,-3 2 3 16,1 1-6-16,-1-1 2 16,7-2 3-16,5-5-3 15,6 1 0-15,4-1-1 16,8-2 1-16,4-1-4 15,2 0 0-15,0 0-4 16,0 0 1-16,0 0-2 16,0 0-6-16,0 0 6 0,2 0 5 15,7 0-1 1,2 0 1-16,0 0-3 0,2 0-9 16,1 0-16-16,-1 3-18 15,-1-1-17-15,-4 0-39 16,-1-2-57-16,-1 0-146 15,-6 0-105-15,0 0 1 16</inkml:trace>
  <inkml:trace contextRef="#ctx0" brushRef="#br0" timeOffset="375432.6623">12005 3996 446 0,'0'0'372'0,"0"0"-275"0,0 0 3 16,0 0 62-16,0 0-32 15,0 0-45-15,-75 105-30 16,50-78-23-16,-2-1 6 16,-2-5-13-16,4-4-7 15,7-6-6-15,5-5-3 16,8-4 5-16,5-2-10 15,0 0-4-15,0 0-14 16,0 0 13-16,0 0-14 16,9 0-1-16,7 2 16 15,1 8 4-15,6 2-4 0,0-1 3 16,0 0-1-16,2-1-2 16,-3-2 0-16,-4 1-3 15,-4-4-3-15,-6 1-5 16,-1-3-18-16,-2 0-21 15,-1-1-63-15,-1 0-110 16,-3-2-193-16,0 0-102 16</inkml:trace>
  <inkml:trace contextRef="#ctx0" brushRef="#br0" timeOffset="376742.194">11278 6203 6 0,'0'0'227'0,"0"0"-109"16,0 0-33-16,0 0-50 16,0 0-14-16,0 0 14 15,0 0 27-15,-5 0-18 16,5 0-10-16,0 0 16 15,0 0 35-15,0 0-21 16,0 0-24-16,0 0-10 0,0 0 6 16,0 0-4-1,0 0-10-15,0 0 18 16,0 0 26-16,0 0 6 0,0 0-13 16,0 0-19-16,0 0-32 15,0 0-4-15,5 0 19 16,9 0-3-16,3 0-7 15,3 0-1-15,5 0 3 16,-1 0-10-16,3 0-2 16,2 0 1-16,-2 0-2 15,-1 0-1-15,-1 0-1 16,-5 0 2-16,-4 0-2 16,-6 0 0-16,-2 0 0 15,-2 0 0-15,-1 0 0 16,-1 0-2-16,-4 0 2 15,2 0 0-15,0 0 0 16,-2 0 2-16,2 0 0 0,1 0-2 16,-3 0 0-16,0 0-7 15,0 0-12-15,0 0-24 16,0 0-44-16,0-5-277 16,0-1-397-1</inkml:trace>
  <inkml:trace contextRef="#ctx0" brushRef="#br0" timeOffset="377177.2431">11305 6188 609 0,'0'0'398'15,"0"0"-328"-15,0 0-36 16,0 0 54-16,0 0 5 16,0 0-14-16,22 0-51 15,-5 0-8-15,6 0 2 16,6 0-8-16,4 0-6 16,1 0-5-16,-3 0 0 15,0 0-3-15,-2 0 3 0,0 0-3 16,0 4 2-16,-6 7-2 15,-4-4 0-15,-1-1 0 16,-5 0 0-16,-1-2 1 16,-3 0-1-16,-7-4 2 15,2 2-2-15,-4 0 2 16,0-2 2-16,0 0 3 16,0 0 2-16,0 2 12 15,0-2-5-15,0 0-16 16,0 0-2-16,0 0-40 15,0 0-67-15,0 0-118 16,0 0-497-16</inkml:trace>
  <inkml:trace contextRef="#ctx0" brushRef="#br0" timeOffset="379115.3792">8664 11109 704 0,'0'0'531'0,"0"0"-406"16,0 0-84-16,0 0-7 16,0 0 6-16,0 0-12 15,0 0-3-15,-2-10-8 16,2 10 0-16,0 0-10 16,0 6-4-16,6 15 21 15,6 10 20-15,-3 3-17 0,-3 1-21 16,0 3-2-16,-4-6 1 15,-2-5-5-15,0-4 3 16,0-4-3-16,0-6-2 16,0-4-6-16,0 0-6 15,0-5-5-15,0-4 4 16,0 0 0-16,0 0-3 16,0 0-19-16,0 0 0 15,2-21 19-15,7-8-4 16,3-9-15-16,5-5-30 15,-2 3-32-15,1 4-33 16,1 8 82-16,-1 8 24 16,-3 7-31-16,-3 7 29 15,-4 5 16-15,-6 1 12 0,2 0 0 16,-2 16 71-16,0 12 63 16,0 6-56-16,0 4-28 15,0-1-5-15,0-1-41 16,0-7 2-16,0-7-4 15,0-4 0-15,0-7-2 16,0-5 0-16,0-5-4 16,0 1-20-16,0-2-1 15,0 0-14-15,0 0 9 16,0 0-1-16,0 0-17 16,2-9 7-16,1-12-26 15,1-1-7-15,6-4 65 16,0 4 6-16,1 0-24 0,5 5 15 15,-1 0 12-15,1 5-3 16,-3 2-3-16,1 6 6 16,-3 2 6-16,0 2 45 15,-2 0 17-15,0 0-24 16,-3 12 6-16,3 8 56 16,-1 0-49-16,-4 1-32 15,0-1-13-15,-4 0-4 16,0-5 0-16,0 0 4 15,0-1-5-15,0-7-4 0,0 2-1 16,0-5 0 0,0-3-1-16,0-1 5 0,0 0-6 15,0 0-49-15,0 0-77 16,2-5-19-16,0-5-157 16,1-3-293-16</inkml:trace>
  <inkml:trace contextRef="#ctx0" brushRef="#br0" timeOffset="379388.6574">9102 11055 701 0,'0'0'573'0,"0"0"-566"16,0 0 11-16,0 0-4 15,0 0 17-15,117 12-2 16,-101-12 4-16,-3 0 4 16,-1 2-25-16,-6-2-7 15,1 0-4-15,-5 2-1 16,0-2-7-16,-2 0-56 16,0 2-9-16,0 0-50 15,0-2-163-15,0 0-434 16</inkml:trace>
  <inkml:trace contextRef="#ctx0" brushRef="#br0" timeOffset="379639.9773">9223 11143 582 0,'0'0'230'15,"0"0"18"-15,0 0-90 16,0 0-40-16,31 130-44 15,-27-100-21-15,-4-1-11 16,2-5-22-16,-2-4-13 16,0-4-5-16,0-8 0 15,0-2-2-15,0-5-6 16,0-1-13-16,0 0-8 16,0 0-13-16,0 0-17 15,0 0-69-15,0 0-190 16,0-6-375-16</inkml:trace>
  <inkml:trace contextRef="#ctx0" brushRef="#br0" timeOffset="380290.2293">9487 11061 397 0,'0'0'263'16,"0"0"-209"-16,0 0 69 0,0 0 92 15,0 0-25-15,0 0-72 16,20 70-58-16,-20-39-15 16,0 0-1-16,0 2-18 15,0 0-4-15,0-5-9 16,0-1-4-16,-4-9-8 15,-2-3 4-15,0-6-1 16,4-3-2-16,2-4-2 16,0-2-2-16,0 0 0 15,0 0 2-15,0 0 9 16,0 0 1-16,0 0 2 16,0-13 10-16,0-5-12 15,0-6-10-15,0-4-1 0,0 0-1 16,8-3-5-16,6 6 3 15,1 4-5-15,-1 9-8 16,-1 1 7-16,-1 5 5 16,-6 4 1-16,-3 2-4 15,-1 0 8-15,2 0-1 16,0 0-3-16,1 0 2 16,2 8 2-16,0 7 6 15,-1-2 14-15,3 5-7 16,-2 1-6-16,0 2-5 15,-3 2 0-15,0 2-2 16,-2 0 5-16,1 0-4 0,-3-3 1 16,0-5 0-16,2-3-2 15,-2-7 1-15,0-4-1 16,0-2 0-16,0-1-5 16,0 0-2-16,0 0-8 15,2 0-16-15,-2 0-35 16,4 0-83-16,-1 0-160 15,-3 0-370-15</inkml:trace>
  <inkml:trace contextRef="#ctx0" brushRef="#br0" timeOffset="381005.6014">10320 10887 64 0,'0'0'988'15,"0"0"-887"-15,0 0-89 16,0 0 49-16,0 0-6 15,0 0-14-15,-21 30 5 16,8-19 1-16,-3 5-5 16,-3 4-11-16,-4 6-10 15,1 3 0-15,0 5 11 16,0 0-6-16,1 1-9 0,6 2 9 16,3-5-6-1,8-1-7-15,4-2-8 0,0-2-5 16,0 1 1-16,8-2 2 15,7-2-2-15,7 2 0 16,-2-2 0-16,4 0 0 16,-1-1-1-16,0 0 0 15,-4-5 0-15,-3-2 0 16,-5-4 1-16,-5-6 0 16,-4-4-1-16,2-2 0 15,-4 0 0-15,0 0 2 16,0 0-1-16,0 0 2 15,0 0-1-15,0 0 0 16,0 0-2-16,0 0 0 0,0 3-5 16,0-3-3-1,0 0-10-15,0 0-13 0,0 0-5 16,0 0-11-16,0 0-20 16,0 0-58-16,0 0-158 15,0 0-396-15</inkml:trace>
  <inkml:trace contextRef="#ctx0" brushRef="#br0" timeOffset="385094.9022">10607 10978 186 0,'0'0'1097'0,"0"0"-975"16,0 0-122-16,0 0-2 0,0 0-2 15,0 0-4-15,0 0-5 16,0 0 13-16,22-16 0 16,-19 15 0-16,-3 1 2 15,2 0 0-15,-2-3-1 16,0 3 3-16,0 0 8 16,0 0 19-16,0 0-3 15,0 0-11-15,0 0 2 16,0 0 7-16,0 0-5 15,0 0-8-15,0 0 11 16,0 0 10-16,0 0-15 16,0 0 2-16,0 0-3 15,0 0-18-15,-2 13 0 0,-11 10 0 16,-6 8 13-16,0 3-10 16,-1 2 0-16,-1 1 1 15,2 3-2 16,1 0 3-31,7-7-3 0,1-3-2 0,6-5 0 0,4-2-2 16,0-7 0 0,0-2-4-16,0-2-20 0,4-4-12 15,17-2-8-15,3-3 24 16,7-3 16-16,3 0-6 16,-1-3-8-16,-4-11-33 15,-2 0-33-15,-8 0 43 16,-2 2 29-16,-9 1 1 15,-4 0 7-15,-4 1 6 0,0 2 8 16,0 1 11-16,0-2 38 16,-6-3-29-16,-9 2-9 15,-5 0 8-15,1 2-8 16,-2 1 13-16,-4 4-8 16,2 3-7-16,1 0-4 15,2 0 2-15,2 0 3 16,1 0 0-16,5 0-4 15,1 0-9-15,5 0-5 16,2 0 0-16,-2 0-8 16,6 2-33-16,0 6-48 0,-2 2-83 15,2-6-189 1,-2-2-354-16</inkml:trace>
  <inkml:trace contextRef="#ctx0" brushRef="#br0" timeOffset="385763.3829">11097 11257 226 0,'0'0'1114'0,"0"0"-985"16,0 0-93-16,0 0 15 15,0 0-11-15,0 0-16 16,0 0-13-16,0 2 3 16,0-2 3-16,0 10-15 15,0 4 1-15,0 9 1 16,-11 4 5-16,-5 4 4 16,1 1-1-16,-5 0 3 15,0-4-3-15,0-4-7 0,0-4 1 16,5-2 1-16,4-6-2 15,3-3 1-15,4-8-5 16,4 2 0-16,0-3-1 16,0 0-1-16,0 0-6 15,0 0-6-15,0 0-14 16,0 0-2-16,0 0-18 16,0 0-78-16,4-9-108 15,4-1-381-15</inkml:trace>
  <inkml:trace contextRef="#ctx0" brushRef="#br0" timeOffset="387992.9952">11474 11026 724 0,'0'0'511'0,"0"0"-429"16,0 0-28-16,0 0 16 15,0 0-15-15,0 0-27 16,0 0-10-16,0-9 16 16,0 9-2-16,0 0-6 15,0 0-11-15,0 0-10 16,0 0-1-16,0 0 0 15,0 0 0-15,0 0 0 0,0 0-3 16,0 0-1 0,0 0 7-16,0 9-3 0,0 9-4 15,0 5 11-15,0 5-7 16,0 2-4-16,0 0 1 16,0 0 1-16,0 0-1 15,0 0-1-15,0 0 1 16,-3 1-1-16,-1-4 0 15,0-3 0-15,2-3 1 16,-1-5-1-16,3-4 0 16,0-2 0-16,0-4 0 15,0-2 0-15,0 0 0 16,0-2 0-16,0 0 1 16,0-2-1-16,-2 0 0 0,2 0 0 15,0 0-1-15,-2 2 1 16,2-2 0-16,-2 0 1 15,2 0 1-15,0 0-2 16,0 0 3-16,0 0-1 16,0 0 0-16,0 0 0 15,0 0-2-15,0 0 0 16,0 0 0-16,0 0-2 16,0 0 1-16,0 0 1 15,0 0 1-15,0 0 2 16,0 0 1-16,0 0 0 15,0 0 0-15,0 0-2 16,0 0 1-16,0 0 2 0,0 0 0 16,0 0-2-16,0 0 2 15,0 0 0-15,0 0 0 16,0 0-2-16,0 0 2 16,0 0 1-16,0 0-1 15,0 0-1-15,0 0-2 16,0 0 0-16,0 0 0 15,0 0 0-15,0 0 1 16,0 0 1-16,0 0-3 16,0 0-1-16,0 0 0 15,0 0 0-15,0 0-1 16,0 0 1-16,0 0-1 0,0 0 0 16,0 0 1-1,0 0 0-15,0 0 0 0,0 0 0 16,0 0 1-16,0 0 0 15,0 0-1-15,0 0 0 16,0 0 0-16,0 0 0 16,0 0-3-16,0 0-3 15,0 0-7-15,0 0-10 16,0 0-18-16,0 0-52 16,0 0-149-16,0 0-728 15</inkml:trace>
  <inkml:trace contextRef="#ctx0" brushRef="#br0" timeOffset="391145.0425">11743 11231 492 0,'0'0'719'0,"0"0"-621"15,0 0-96-15,0 0 15 16,0 0 51-16,0 0-24 16,0 0-18-16,0 0 22 15,2 0-4-15,-2 0-14 16,0 0-2-16,0 0 0 15,3 0-8-15,2 0-10 0,1 0-7 16,5 0 2-16,7 0 2 16,2 0-1-16,5 0-4 15,-1 0 1-15,3 0-2 16,0 0 0-16,-5 0-1 16,0 0 0-16,-4 0 0 15,-5 0 0-15,-1 0-2 16,-3 0 2-16,-5 0 0 15,0 0 0-15,-4 0 0 16,0 0 1-16,0 0 0 0,0 0 0 16,0 0-1-16,0 0-2 15,0 0-2-15,0 0 0 16,0 0-5 0,0 0-2-16,0 0-9 0,0 0-16 15,0 0-29-15,-2 0-116 16,-6 0-388-16</inkml:trace>
  <inkml:trace contextRef="#ctx0" brushRef="#br0" timeOffset="391790.3537">11870 11075 620 0,'0'0'249'16,"0"0"-221"-16,0 0 17 16,0 0 62-16,0 0-6 15,0 0-47-15,0 0-23 16,0 0-3-16,0 0-3 15,0 0-8-15,0 0 0 16,0 0 30-16,0 6-18 0,0 2 8 16,0 2-11-16,0-2 1 15,0 4-4-15,0-3-1 16,0 6-10-16,0-1-5 16,0 1 1-16,0 4 2 15,0 2 0-15,0 2 2 16,0 4-5-16,-2-2-4 15,-4 3-1-15,1-4 2 16,-1-1 5-16,1-3-8 16,3-2-1-16,-1-2 1 15,1-4-1-15,0-3 0 16,2-2 0-16,0-4-1 16,0 1-1-16,0-4 0 0,0 0-1 15,0 0 1 1,0 0 0-16,0 0 2 15,0 0 0-15,0 0-2 0,0 0-6 16,0 0-2-16,0 0 2 16,0 0 1-16,0 0 0 15,0 0-2-15,0 0-1 16,0 0 2-16,0 0 0 16,0 0 0-16,0 0 0 15,0 0-11-15,0-1-27 16,0-5-41-16,0-4-73 15,0 6-221-15,0-3-354 16</inkml:trace>
  <inkml:trace contextRef="#ctx0" brushRef="#br0" timeOffset="394740.5061">12421 11101 10 0,'0'0'155'0,"0"0"-15"0,0 0-6 15,0 0 94-15,0 0 26 16,0 0-72-16,0 0-39 16,4-8-49-16,-4 2-15 15,0 0 4-15,0 0-14 16,0 2-28-16,0 2-9 15,0 0-3-15,0 2-3 16,3 0-5-16,-3 0-6 16,0 0-3-16,0 0 0 15,0 0 0-15,0 0-3 16,0 0-7-16,0 0-2 0,0 0-2 16,0 0-1-16,0 0-1 15,0 6 1-15,0 10-2 16,0 10 5-16,0 4 1 15,0-3 1-15,0 6-1 16,0-5 0-16,0-2-1 16,0-2-1-16,0-4 1 15,0 0-3-15,0-4 2 16,0-2-2-16,0-2-4 16,0 1 0-16,0-5-1 15,0-2 1-15,0-1 1 16,0 1-4-16,0-2 4 15,0 1 0-15,0-1 1 16,0-1 0-16,0 1 3 16,0-1 2-16,0-1 0 0,0 0 0 15,0-2 0-15,0 2 0 16,0-2-3-16,0 0 1 16,0 0 0-16,0 0 2 15,0 0 2-15,0 0 0 16,0 0 1-16,0 0-1 15,0 0-1-15,0 0 3 16,0 0 1-16,0 0-2 16,0 0 0-16,0 0-1 15,0 0 3-15,0 0 2 0,0 0 1 16,0 0-2 0,0 0-4-16,0 0 0 0,-3 2-2 15,3 0 0 1,0-1 0-16,0-1 0 0,0 3-1 15,0-3 0-15,0 0 1 16,0 0-5-16,0 0 0 16,0 0-4-16,0 0-8 15,0 0-15-15,0 0-16 16,0 0-35-16,0 0-70 16,0 0-159-16</inkml:trace>
  <inkml:trace contextRef="#ctx0" brushRef="#br0" timeOffset="395802.3137">12804 10934 1032 0,'0'0'249'0,"0"0"-229"16,0 0-4-16,0 0 1 15,0 0 7-15,0 0-13 16,0 0-7-16,9-2-2 16,-7 2 1-16,0 0 34 15,3 2 23-15,-1 10-5 16,3 3-17-16,0-1-21 15,2 4-7-15,-1 1-8 16,4 1-1-16,-1 3 1 0,1 3-2 16,-2 2 0-16,-3 2 1 15,-1-1-1-15,0-2-2 16,-6 0 2-16,0-2 9 16,0 1-7-16,0-2-2 15,0 0 7-15,-10 2-7 16,-3 0 6-16,-5 2-6 15,0-1 2-15,-4-4 1 16,-3 2 7-16,1-1-1 16,0-2 4-16,3-4-3 15,7-4 3-15,6-8-7 16,4-2-6-16,1-2 1 0,3-2-1 16,0 0 0-16,0 0-5 15,0 0-12-15,0 0-11 16,0 0-6-16,0 0-19 15,0 0-88-15,3-6-62 16,3-4-233-16</inkml:trace>
  <inkml:trace contextRef="#ctx0" brushRef="#br0" timeOffset="396240.9695">13194 11176 948 0,'0'0'496'16,"0"0"-441"-16,0 0-55 15,0 0 0-15,0 0-3 16,0 0 9-16,0 0-5 16,51 0 12-16,-32 5-5 15,0-1-3-15,3 2-2 0,1-2-1 16,-1 0-1-16,-2-2 2 16,-4 2-3-16,-5-2 1 15,-5 0-1-15,-1-2 0 16,-3 3 1-16,-2-3-1 15,0 0-1-15,0 0-3 16,0 0-10-16,0 0-17 16,0 0-33-16,0 0-70 15,0 0-474-15</inkml:trace>
  <inkml:trace contextRef="#ctx0" brushRef="#br0" timeOffset="396558.9545">13185 11319 1085 0,'0'0'279'0,"0"0"-261"0,0 0-9 16,0 0 58-16,0 0 3 15,0 0-23-15,89 24-5 16,-60-20-16-16,5 0-9 15,-3 1-11-15,-2-2-6 16,-2 0 2-16,-7-1-1 16,-9-2 0-16,-7 1-1 15,-4-1 3-15,0 0 0 16,0 0 5-16,0 0 7 0,0 0 1 16,0 0-9-16,0 3-7 15,-6-3-23-15,-6 0-46 16,6 0-82-16,1 0-273 15</inkml:trace>
  <inkml:trace contextRef="#ctx0" brushRef="#br0" timeOffset="397991.1488">13827 11115 301 0,'0'0'539'16,"0"0"-350"-16,0 0-78 16,0 0 2-16,0 0-4 15,0 0-35-15,2 4-14 16,-2-4-8-16,0 0-19 15,0 0-16-15,0 0-10 16,0 0 3-16,0 0 1 16,0 0-2-16,0 0 0 0,0 0-1 15,0 0 4 1,0 0-6-16,2 0-6 0,0 0 0 16,1-4 0-16,1-6 0 15,1 0-4-15,-1 2 2 16,3-1 0-16,2 0 1 15,-1 1-2-15,6 0 0 16,1-1 0-16,1 2 0 16,3 1-2-16,-4 1-2 15,1 4-3-15,-3 1-1 16,-5 0 1-16,2 0 5 16,-6 0 1-16,1 0 0 15,-1 1 2-15,-2 7-3 16,0 2 5-16,-2-1 0 15,2-1 0-15,-2 0 1 0,2-1-1 16,-2-1 1-16,0 1-1 16,0-1 0-16,0 0-2 15,0 2-2-15,0 2 4 16,0 2 1-16,-6 0 3 16,-7 2-3-16,-3 0 7 15,1 2-5-15,-1 2 0 16,1 2 5-16,1 0-1 15,-1 3-7-15,-1-2 2 16,3-1-1-16,1-1-1 16,1-1 0-16,2-2 0 15,0 0 0-15,0-2 0 0,3-3 0 16,1 4 0-16,1-3 0 16,-1-5 0-16,3 2-3 15,0-5 1-15,2-3-2 16,0-1-5-16,0 0-11 15,0 0 3-15,0 0 5 16,0 0 3-16,0 0 3 16,0 0 4-16,0 0-1 15,0 0 2-15,0 0-3 16,0 0 4-16,7 0 1 16,8 0 4-16,5 0-3 15,0 0 2-15,7 0-2 16,-3 0 0-16,3 0-1 0,-2 0 0 15,-3 0-1-15,-2 0 1 16,-7 2 0-16,3 1 1 16,-5-1 4-16,-2-1 9 15,0-1-4-15,-2 3-4 16,-3-3 3-16,0 2-2 16,-2-2-1-16,4 2-3 15,-4 0-1-15,2 0 0 16,-2 0-1-16,0-2-1 15,-2 0 0-15,0 0 1 16,0 0 2-16,0 2 2 16,0-2 0-16,0 0 1 15,0 0-7-15,0 0-1 16,0 0-31-16,0 2-40 0,0-2-47 16,-4 0-404-16</inkml:trace>
  <inkml:trace contextRef="#ctx0" brushRef="#br0" timeOffset="400225.6569">17056 5916 183 0,'0'0'460'0,"0"0"-209"16,0 0-87-16,0 0-16 16,0 0-24-16,0 0-46 15,0 0-6-15,0 1-10 16,0-1-6-16,0 0-12 0,0 0-14 15,0 0-10-15,0 0-6 16,0 0 0-16,0 0-2 16,0 0-4-16,0 0-2 15,0 0-4-15,0 0 0 16,0 0 0-16,0 0-1 16,0 0-1-16,0 0-1 15,8-6 0-15,10-6 1 16,4-1 0-16,3 2-1 15,-3 3 1-15,1 2-3 16,-4 2-2-16,2 2-2 16,-3 2-1-16,-3 0-7 15,-4 0 6-15,-2 0 6 16,-4 0-3-16,-3 0 0 0,0 0-5 16,0 2 1-16,0 4-2 15,-2 0-2-15,2 3 12 16,-2-2-1-16,0 3-6 15,3 2 5-15,-3-2 4 16,0 2 0-16,0 0-1 16,0 2-1-16,0 3 2 15,0-1-3-15,0-2 0 16,0 0-2-16,0-2-1 16,0-1 1-16,0 2-6 15,-11-4 8-15,-3 3 3 16,-3 1 3-16,1-2 4 15,-2 1-7-15,4-5 3 0,-1 0 0 16,5 2-1 0,-4-1 1-16,3 0-3 0,-1 3 1 15,1-3-1-15,0 1 2 16,0-1-2-16,2 0 0 16,-2 0 0-16,2 3 0 15,-2 0 0-15,4-1-1 16,1-2 1-16,1-4 0 15,0 0-2-15,3-2 2 16,2 2 0-16,0-4 1 16,-2 2-1-16,2-2 0 15,0 0 1-15,0 0-2 0,0 0 2 16,0 0-3-16,0 0 4 16,0 0 0-16,0 0 7 15,0 0-9-15,0 0 0 16,0 0-3-16,0 0 0 15,11 0 3-15,5 0 3 16,-1 0-1-16,3 0 0 16,3 0-2-16,-2 0 1 15,-1 0 0-15,1 0 0 16,-7 0-1-16,1 0 1 16,-1 0-1-16,-1 0-1 15,-2 0 0-15,2 0 1 16,2 0 0-16,-1 4-1 0,1 2 0 15,0 0-1-15,-1 0-10 16,-2-2 4-16,-1 0-1 16,-1-2 0-16,-2 1 1 15,-4-3 3-15,0 0 4 16,-2 1 1-16,0-1 0 16,0 0 1-16,0 0-1 15,0 0 0-15,0 2 0 16,0-2-1-16,0 0 1 15,0 0 0-15,0 0 3 16,0 0-3-16,0 0 1 16,0 0-1-16,0 0-19 0,0 0-48 15,0 4-94 1,0-4-219-16,0 0-257 0</inkml:trace>
  <inkml:trace contextRef="#ctx0" brushRef="#br0" timeOffset="463223.5846">13261 3762 6 0,'0'0'241'0,"0"0"-162"16,0 0-15-16,0 0-4 16,0 0-60-16,-56-121-71 0,56 89 71 15,0-4 21-15,0 8 43 16,3 2 64-16,-3 3 4 15,0 4 0-15,0-4-132 16,-12 6-162-16,3 12 108 16,-2 4-410-16</inkml:trace>
  <inkml:trace contextRef="#ctx0" brushRef="#br0" timeOffset="465566.5995">18103 6100 856 0,'0'0'576'16,"0"0"-463"-16,0 0-60 15,0 0 1-15,0 0-15 16,0 0-22-16,0 0-14 15,0 6 3-15,0-6 5 0,0 0 5 16,0 0-4-16,0 0 1 16,0 0-1-16,0 0-3 15,0 0-2-15,0 0-1 16,0 0-4-16,0 0-2 16,0 0 0-16,0 0-1 15,0 0 1-15,0 0 0 16,0 0-2-16,4-4 2 15,11-10 0-15,6-2 0 16,-1 0 0-16,-1-1 0 16,0 3-3-16,-1 5-3 15,-1 0 0-15,-1 5 1 0,-1 0-1 16,-1 2 1-16,-1 2 2 16,3 0 1-16,-5 0 0 15,2 0 0-15,-1 0-1 16,-1 0-1-16,-3 0 0 15,0 2 1-15,-2 6 0 16,-2-1 0-16,-1-4-1 16,-3 3 2-16,0 0 0 15,0 0 0-15,0 6 0 16,0 2 2-16,0 3-1 16,0 1 0-16,-13 0 0 15,-1 2-2-15,-4 0-1 0,0 2 0 16,-2-4 1-16,3-2 1 15,3-4 0 1,3-6 1-16,6 0 1 0,3-6 1 16,2 0-1-16,0 0 0 15,0 0 0-15,0 0-1 16,0 0-11-16,0 0-3 16,0 0-1-16,2 0-1 15,14 0 5-15,2 0 12 16,7 0 1-16,-2-2 1 15,0 2-1-15,-3 0-2 0,1 0 0 16,-4 0-2 0,-1 0 0-16,1 0 1 0,-5 6 1 15,-3 0-1-15,-5 0 0 16,-2-2 1-16,-2 2 1 16,0 0 4-16,0 2-2 15,0 4 5-15,0 5 5 16,-11 0-1-16,-7 1-4 15,1-2-3-15,-6 2 0 16,1 1 0-16,-3-1-2 16,3 0 0-16,2-3-1 15,4 0 0-15,5-7-1 16,3-2-1-16,5-5 1 16,1-1 0-16,2 0 1 15,0 0-1-15,0 0 0 0,0 0-4 16,0 0-1-16,0 0-9 15,0 0-6-15,0 0-20 16,0 0-68-16,0 0-131 16,0 0-169-16</inkml:trace>
  <inkml:trace contextRef="#ctx0" brushRef="#br0" timeOffset="468169.8875">19214 5939 918 0,'0'0'240'0,"0"0"-206"16,0 0 33-16,0 0-5 16,0 0-29-16,0 0-19 0,0 0 10 15,0 0 24-15,0 0-14 16,0 0-13-16,0 0-5 15,0 0 1-15,0 10 15 16,-6 2 6-16,-1 6-11 16,-4 0-12-16,-2 5-5 15,-3-1 0-15,-2 0-5 16,-2-2-3-16,0 0 0 16,-2-1-1-16,2-2-1 15,4-1 1-15,3-2 0 16,6-6-1-16,3-2 0 15,2-4 0-15,2-2-1 16,0 0 0-16,0 0-1 0,0 0-2 16,0 0-8-1,0 0-6-15,0 0 12 0,8 2 6 16,10 2 2-16,4 0 2 16,7 3-2-16,0-4 2 15,5 0-2-15,1-1-1 16,-2 1-1-16,6-1 4 15,-6-2-4-15,5 0 0 16,-2 0 0-16,-3 0-9 16,-2 0 1-16,-8 0-2 15,-8 0 1-15,-6 0 4 16,-7 0 5-16,1 0 0 16,-3 0 3-16,0 0 5 15,0 0-1-15,0 0-7 0,0 0 0 16,0 0-23-16,0 0-38 15,-5 0-101-15,-2 0-637 16</inkml:trace>
  <inkml:trace contextRef="#ctx0" brushRef="#br0" timeOffset="468777.3417">19402 5979 711 0,'0'0'408'0,"0"0"-345"0,0 0 3 16,0 0 22-16,0 0-14 15,0 0-44-15,2 5-7 16,-2 13 4-16,-5 3 11 15,-5 3-14-15,-2 4-13 16,1 1 6-16,-3-3 2 16,1 4-1-16,0-2-8 15,-1 0 1-15,1 3 8 16,2-10-13-16,0-1-3 16,2 1-1-16,0-8-1 0,2-1 1 15,3-4 0-15,-1-2 1 16,1 0 1-16,2-1-3 15,-3-1 1-15,3 0-2 16,2-3 0-16,0 1-1 16,0-2 1-16,0 0 0 15,0 0 0-15,0 0 1 16,0 2-1-16,0-2 2 16,0 0 0-16,0 0-1 15,0 0 1-15,0 0 0 16,0 0 0-16,0 0 0 15,0 0 0-15,0 0 0 16,0 0 0-16,0 0-1 16,0 0 0-16,0 0-1 15,0 0 2-15,0 0-1 0,0 0-1 16,0 0-3-16,0 0-8 16,0 0-15-16,0 0-15 15,0 0-39-15,0 0-81 16,0 0-164-16,0 0-240 15</inkml:trace>
  <inkml:trace contextRef="#ctx0" brushRef="#br0" timeOffset="470501.5933">20204 5992 24 0,'0'0'977'0,"0"0"-732"15,0 0-176-15,0 0 33 16,0 0-1-16,0 0-32 16,0 0-27-16,6 0-12 0,-6 0-12 15,0 0-6-15,0 0-3 16,0 1 1-16,0-1-4 15,0 4-2-15,0 1 0 16,0 7-1-16,0 2 0 16,0 5-1-16,-6 6 1 15,-5 0-1-15,-3 6-1 16,-1-3-1-16,-1-2-1 16,3-4-2-16,1-6-2 15,1-2 0-15,5-6 0 16,1-2-3-16,3-4-4 15,2-2 0-15,0 0-1 16,0 0-8-16,0 0-3 0,0 0 2 16,0 0-7-1,11-3 7-15,9-8 22 0,2 1 3 16,3 1-2-16,-1 6-1 16,-3 3-2-16,-2 0-1 15,4 0 1-15,-3 0-2 16,0 0 2-16,-2 0 2 15,-7 3-1-15,0 6-2 16,-6-3 3-16,-1 0 1 16,-4 0-1-16,0 3 6 15,0 4-1-15,0 1 0 16,0 4-1-16,0 2 0 16,-16 0 0-16,-1-2 1 15,1 0-1-15,-2-3 1 0,2-1-1 16,1-4 4-16,-1-1-5 15,3-2 0-15,-1-4 4 16,3 0 13-16,3-2-19 16,-2-1 2-16,6 0 4 15,0 0-7-15,-1 0-2 16,1 0-14-16,2 0-13 16,0 0-23-16,-1 0-109 15,0 0-414-15</inkml:trace>
  <inkml:trace contextRef="#ctx0" brushRef="#br0" timeOffset="471349.1193">20195 5984 780 0,'0'0'278'0,"0"0"-161"16,0 0 13-1,0 0-39-15,0 0-10 0,0 0-28 16,0 0-13-16,0 0-7 16,0 0-3-16,0 0-8 15,0 0-1-15,0 0-3 16,0 0-6-16,0 0-7 15,0 0-4-15,0 0-1 16,0 0 1-16,11 1-1 16,7-1 2-16,1 3 1 15,2-3-1-15,4 1 1 16,1-1 0-16,-4 3-1 0,7-3 1 16,-4 0-2-1,-1 0 0-15,5 0-1 0,-6 1 0 16,-4-1 1-16,-3 2-1 15,-7 0 0-15,-2-2-1 16,-3 2 1-16,-2-2 0 16,1 0 1-16,-3 0 0 15,0 3 0-15,0-3 2 16,0 1 0-16,0 2 3 16,0-3-4-16,0 0 1 15,0 0-3-15,0 0-1 16,0 0-4-16,0 0-3 15,0 0-6-15,0 0-9 16,0 0-7-16,2 0-9 0,-2 0-2 16,0 0-23-16,0 0-65 15,0 4-109-15,0-3-246 16,0-1-21-16</inkml:trace>
  <inkml:trace contextRef="#ctx0" brushRef="#br0" timeOffset="484676.6889">21373 6134 326 0,'0'0'211'16,"0"0"-207"-16,0 0 3 16,0 0 65-16,0 0 32 15,0 0-29-15,0 0-43 0,0 0 31 16,0 0 24 0,0 0-8-16,0 6 1 0,0-6 1 15,0 0-10-15,0 0-15 16,0 0-15-16,0 0-10 15,0 0-10-15,0 0-1 16,0 0 9-16,0 0 5 16,0 0-4-16,0 0 0 15,0 0-7-15,0 0-1 16,0 0-4-16,0 0-7 16,0 0-3-16,0 0-1 15,0 0 0-15,0 0 2 16,0 0-1-16,0 0 3 0,0 0-6 15,0 0-3 1,0 0 0-16,0 0 1 0,0-4-1 16,0-2-1-16,0 2 1 15,0 0 0-15,0-2-2 16,3 0 0-16,1 0-1 16,0-2-1-16,6 2 1 15,-4-2 1-15,1-1-1 16,3 0 1-16,-2 1 0 15,3-2 0-15,-3 3 0 16,0 2-1-16,0 0-1 16,1 1 1-16,0-1 0 15,0 1-1-15,0-1 2 16,0 1-2-16,-3 4 0 0,1-1 0 16,2-2 0-16,-2-1 2 15,-1 2-1-15,4 0 1 16,-2 2-3-16,-1 0 2 15,2-2-1-15,-2 2-1 16,-3 0-2-16,0 0-2 16,1 0-1-16,-3 0 0 15,0 0 1-15,2 0 2 16,2 0 0-16,-2 6 0 16,-2 1 2-16,0-3 2 15,0 2 0-15,3 0 1 16,-3 0 1-16,-2 4-1 15,2-2 0-15,0 0 0 0,-2 2 1 16,0-2 0 0,0-1 0-16,0 0-1 0,0-3-1 15,0-1 1-15,0 0 0 16,0-2 1-16,0 2-1 16,0-3 0-16,0 2 0 15,0 2 2-15,0 1 0 16,0 1 0-16,-6 0 1 15,-5 1 0-15,1 1-3 16,0-2 0-16,-1 0 1 16,-1 3 0-16,-1-2 0 15,-3 0-1-15,1 4 0 0,-3-1 0 16,5 2-1 0,-3-2 1-16,3 2 1 0,-3 2-1 15,3-2-1-15,0 0 1 16,1-2 0-16,1 0 0 15,-1 2 1-15,2 0-1 16,-1-2 0-16,1 2 0 16,2-2 0-16,-1-2 0 15,3 1 0-15,1-4 0 16,0 1-1-16,3-2 1 16,0 0-1-16,2 0 1 15,-3-1 1-15,1 1-1 16,2-4 1-16,-2 2 0 15,2-2-1-15,0 0 1 16,0 0 0-16,0 0 1 0,0 0 6 16,0 0 1-16,0 0-3 15,0 0-2-15,0 0-2 16,0 0 0-16,0 0-2 16,0 0 0-16,0 0-1 15,0 0 1-15,0 0-1 16,0 0 0-16,0 0 0 15,0 0-1-15,0 0 0 16,0 0-4-16,0 0 2 16,0 0 0-16,0 0 4 15,11 0 0-15,1 0 1 16,3 0-1-16,1 0 1 0,-1 0 0 16,5 0 0-16,-1 0 1 15,-2 0-2-15,1 0 0 16,-1 0-2-16,-3 0 2 15,4 0 1-15,-2 0-1 16,-3 0 1-16,3 0-1 16,-8 0 0-16,3 0 0 15,1 0 0-15,-6 0 0 16,3 0 0-16,1 0 0 16,-6 0 0-16,2 1 0 15,-1 1-1-15,-3-2-1 16,2 0 2-16,-2 0-1 15,0 3 1-15,-2-3 0 0,3 1 0 16,0-1 0 0,-1 2 0-16,0-2 0 0,-2 0-1 15,2 3 1-15,0-3 0 16,1 1 0-16,1 2 0 16,0-1 0-16,-2-2 0 15,0 1 1-15,1-1-1 16,-3 0 0-16,0 0 0 15,0 0 1-15,0 0-1 16,0 0 1-16,0 0 0 16,0 0 0-16,0 0 4 15,0 0 0-15,0 0 1 16,0 0 0-16,0 0-3 16,0 0-1-16,0 0-1 0,0 0-1 15,0 0 0-15,0 0-5 16,0 0-10-16,0 0-18 15,0 0-47-15,0 0-156 16,0 0-743-16</inkml:trace>
  <inkml:trace contextRef="#ctx0" brushRef="#br0" timeOffset="493338.0012">20991 3884 229 0,'0'0'259'0,"0"0"-206"16,0 0 12-16,0 0 49 16,0 0 32-16,0 0-17 0,0 0-26 15,0 0-19-15,0 0-33 16,2 0-29-16,-2 0-7 16,0 0 5-16,0-2-3 15,0 2-3-15,0 0 1 16,0 0 3-16,0 0 1 15,0 0 6-15,0 0 6 16,0 0-5-16,0 0 0 16,0 0 2-16,0 0-4 15,0 0-1-15,0 0 4 16,0 0-5-16,0 0-7 16,0 0-5-16,0 0 1 15,0 0 3-15,0-2-6 16,0 2-5-16,0-2-1 15,-6 0 3-15,0 2-1 0,-3-3 3 16,1 1 3-16,-6 1-6 16,1-2 7-16,-3 0-9 15,-4-2 3-15,-2 0-2 16,-5-1-1-16,0 0-2 16,-2 4 1-16,-2-4 1 15,2 4 5-15,-2-4 1 16,2 1-7-16,5 4 0 15,4-2 2-15,3 3-3 16,9 0 0-16,1-1 0 0,3 1 0 16,2 0 0-1,2-2-2-15,0 2-1 0,0 0-1 16,0 0 1-16,0 0 3 16,-4 0 0-16,-2 0 0 15,0 0 0-15,1 0 0 16,3 0 0-16,0 0 0 15,0 0-5-15,0 0-6 16,2 0-4-16,0 0-9 16,0 0-23-16,-2 0-53 15,-3 0-209-15,0 0-891 16</inkml:trace>
  <inkml:trace contextRef="#ctx0" brushRef="#br0" timeOffset="494080.288">19863 3789 344 0,'0'0'134'0,"0"0"-50"16,0 0 114-16,0 0-1 0,0 0-24 15,0 0-29-15,0 0-31 16,0 0-28-16,0 0-23 16,0-3-32-16,-9 3-8 15,-5-4-9-15,-1 4-12 16,-5 0-1-16,-1 0 2 16,-5 0 1-16,-3 0-1 15,-2 0-1-15,2 0 5 16,-2 0 2-16,0 0 8 15,0 0-9-15,0 6-2 16,1-1-4-16,1 0-1 16,3 1 0-16,3-3 0 15,8 2 0-15,1-3 1 0,8-2 0 16,1 2-1-16,3-2-1 16,2 0 1-16,0 0-2 15,0 0-2-15,0 0-2 16,0 0 1-16,0 0-5 15,0 0 1-15,0 0-1 16,0 0-9-16,0 0-28 16,0 0-61-16,0 0-189 15,0 0-198-15</inkml:trace>
  <inkml:trace contextRef="#ctx0" brushRef="#br0" timeOffset="494739.4247">18682 3788 222 0,'0'0'360'15,"0"0"-261"-15,0 0 38 16,0 0 40-16,0 0-27 16,0 0-25-16,0 0-26 15,-62-15-22-15,48 13-27 0,-1 1-18 16,-3-2-15-16,-5 0-5 15,-1 3-6-15,-5 0 2 16,-4 0 9-16,-6 0-9 16,2 0 2-16,-3 0-1 15,2 0 1-15,2 0 7 16,7 0-8-16,5 0 4 16,4 2-11-16,9-1 2 15,-1-1-2-15,8 3-1 16,2-2-1-16,2 1-2 15,0-2 0-15,0 0-1 16,0 0-7-16,0 0 0 0,0 0-1 16,0 0-1-1,0 0-11-15,0 0-26 0,0 0-53 16,0 4-126-16,0-2-150 16,0 3-79-16</inkml:trace>
  <inkml:trace contextRef="#ctx0" brushRef="#br0" timeOffset="495392.1965">17602 3866 767 0,'0'0'181'0,"0"0"-71"15,0 0-10-15,0 0 10 16,0 0-24-16,0 0-35 15,-83-2 12-15,63 2-26 16,0 0-18-16,-5 0 4 16,-4 0 2-16,-4 0-11 15,-6 0-4-15,0 0 4 16,-3 0 10-16,-3 0-3 16,3 0-9-16,0 0-2 15,1 0 1-15,3 0-7 16,-2 0-3-16,7 0-1 0,8 0 0 15,3 0 2-15,11 0 2 16,2 0 1-16,2 0 0 16,5-1-5-16,2 1 0 15,0 0 0-15,0 0-2 16,0 0-1-16,0 0-14 16,0 0-23-16,0 0-41 15,0 0-94-15,0 0-229 16,0 0-42-16</inkml:trace>
  <inkml:trace contextRef="#ctx0" brushRef="#br0" timeOffset="495985.8333">16605 3743 429 0,'0'0'208'16,"0"0"-141"-16,0 0 101 16,0 0 9-16,0 0-39 15,0 0-26-15,-40 3-24 16,32-3-43-16,-8 2-25 15,-5-1-4-15,-3-1-7 0,-2 3 6 16,-6 1 21 0,-1-3-8-16,-8 8-7 0,-1-4-4 15,0 6-6-15,4-4-10 16,4 2 0-16,8-3 4 16,6-4-1-16,4 4-3 15,7-6 1-15,7 0 2 16,2 0 1-16,0 0-5 15,0 0-10-15,0 0-2 16,0 0-3-16,0 0-10 16,0 0-19-16,0 0-27 15,0 0-24-15,0 0-4 16,2 4-49-16,1-3-188 16,-1-1-111-16</inkml:trace>
  <inkml:trace contextRef="#ctx0" brushRef="#br0" timeOffset="497793.2943">16177 6028 383 0,'0'0'119'16,"0"0"-73"-16,0 0-2 15,0 0-20-15,0 0 37 16,0 0-41-16,0 0 43 16,-35-83 58-16,24 74 33 15,-3 1-16-15,1-1-34 16,-3 1-23-16,1 0-10 15,1 0-35-15,1 4 2 16,0-2-12-16,1 2-3 16,4 1-13-16,-1-2-7 15,-1 4-3-15,2 1-1 0,-3 0-1 16,-3-3 2-16,5 1 2 16,-1 0 0-16,-2 0 1 15,1 0 0-15,0 0 0 16,2 0 0-16,-2 2 0 15,2 0 1-15,-2-2 2 16,0 0-1-16,0 2-3 16,-3 0-2-16,1 0-2 15,-1 0-1-15,-1 0 1 16,1 0-3-16,-1 14 2 0,1 4 0 16,-1 4 1-1,-3 0 1-15,3 2 0 0,1-2 1 16,3-2 0-16,-2 5 0 15,1-3 0-15,2 3-2 16,-2 4-1-16,5-2 3 16,-1 0-1-16,3-1 1 15,3-4 0-15,0 2-1 16,2 1 1-16,0 0 0 16,0 1-3-16,0 0 1 15,0 0-2-15,11 2 2 16,7 3-2-16,4 2 3 15,2 2 1-15,3-3 0 0,0-5-2 16,-2-4-3 0,-4-3-1-16,-2-7-4 0,-6 0 0 15,3-5-8-15,-3-4-4 16,0 1-6-16,0-4-11 16,1-1 9-16,4 0 13 15,2 0-3-15,3-1 10 16,2-20-2-16,2-1 12 15,4-6-28-15,-2 0-22 16,3-1-4-16,-3 0-24 16,-2-1-12-16,-3-2 14 15,1 1-25-15,-8 1 44 16,-3 6 34-16,-5 0 23 16,-5 4 13-16,-4 2-13 0,0-2 82 15,0 0-20-15,0-4 40 16,0-2-6-16,-4 0-68 15,-5-3 24-15,0 2 27 16,0 3-41-16,0-2-11 16,1-2-7-16,0 3-4 15,0 1-16-15,3 1 0 16,-1 2-2-16,4 3 2 16,-4 2 0-16,4 4-2 15,0 4 2-15,0 0 0 16,-5 4 0-16,3 2 0 15,-5-1 11-15,2 2 29 16,-2-1-33-16,-1-1 23 16,0 2-15-16,-1 1 5 15,3-1 0-15,-2-2-3 0,1 0-9 16,3 3 3-16,-1-3 0 16,5 3-5-16,0 0-6 15,2 0 0-15,0 0-3 16,0 0-18-16,0 0-69 15,0 0-154-15,0 0-442 16</inkml:trace>
  <inkml:trace contextRef="#ctx0" brushRef="#br0" timeOffset="499850.8694">16343 9747 1074 0,'0'0'233'0,"0"0"-123"0,0 0-9 16,0 0-28-1,0 0-40-15,0 0-15 0,0 0 4 16,0-12-5-16,0 12-11 15,0 0-6-15,0 0-8 16,0 16-1-16,0 18 9 16,0 13 3-16,0-3 5 15,-2-2-8-15,-4-3 1 16,2-3 0-16,2-7 1 16,-3-8-2-16,3-7 2 15,0-3-2-15,0-5 1 16,0-2-1-16,2-4 0 0,0 0-1 15,0 0 1-15,0 0 1 16,0 0 0-16,0 0 1 16,0 0-2-16,0 0-4 15,0 0-6-15,0-6 0 16,0-12-5-16,0-6 10 16,4-5-7-16,5 8 8 15,-1 0 0-15,0 11-1 16,1-1-1-16,-1 3-1 15,0 2-1-15,0 0-1 16,3 0-3-16,-5 1 8 16,4 2-2-16,-3 0 0 15,-5 3-4-15,0 0-8 0,-2 0-11 16,2 0 5-16,-2 0 2 16,2 6 22-16,0 11 7 15,0 5 0-15,1-5-3 16,-3 6-2-16,2 3-2 15,-2-1 0-15,0 0 0 16,0 0 4-16,0-6-4 16,0 1 0-16,0-3 0 15,0-10 0-15,0 1 0 16,0-4-5-16,0-4-3 16,-2 0-3-16,2 0-10 15,0 0 3-15,0 0 4 0,0 0-7 16,0-2 9-1,0-15-19-15,0-9 15 0,5-9-1 16,6-1-24-16,-3 2 10 16,4 4 1-16,-1 4 27 15,0 6 3-15,0 2-2 16,0 6 2-16,-2 5 0 16,-3 2-2-16,0 3 2 15,-4 0 0-15,-2 2 21 16,2 0 0-16,0 0-10 15,0 0-7-15,3 0 3 16,1 0-3-16,4 0 7 16,0 0-2-16,-1 2 2 15,3 6-7-15,-1-2 4 16,-1 0 3-16,2 4 17 0,-5-2-12 16,-1 2-2-16,1 0-5 15,-5-4-1-15,5 1-2 16,-5 0 2-16,1-1-1 15,-1 4 5-15,-2 0 3 16,0 4-4-16,0 6 0 16,0 4-3-16,0 2-1 15,0-2-4-15,0-4 1 16,0-1-3-16,0-6 2 16,0-5 0-16,0 0 2 0,0-5-1 15,0-2-1-15,0-1 0 16,0 0 0-16,0 0-1 15,0 0 2-15,0 0 2 16,0 0 2-16,0 0 0 16,0 0-8-16,0 0-14 15,-7-9-39-15,5-4-239 16,-8-1-599-16</inkml:trace>
  <inkml:trace contextRef="#ctx0" brushRef="#br0" timeOffset="500277.2497">16730 9701 701 0,'0'0'508'16,"0"0"-503"-16,0 0 20 15,0 0-25-15,0 0 57 16,0 0-13-16,0 0 14 16,74-4-5-16,-65 4-14 15,-1 0-15-15,4 0-10 16,-1 0-1-16,2 4-6 16,-2-2-3-16,2-2 3 0,-4 2 2 15,3 0-7-15,-1 0 2 16,-7 1-3-16,3-3 0 15,-4 1-1-15,-3 1 0 16,0-2-19-16,0 3-53 16,0 3-136-16,0-5-296 15,0 3-101-15</inkml:trace>
  <inkml:trace contextRef="#ctx0" brushRef="#br0" timeOffset="500723.6124">16871 9859 691 0,'0'0'397'0,"0"0"-397"0,0 0 15 0,0 0-7 16,0 0 73-16,0 0-5 15,24 92-10-15,-24-63-15 16,0 5-4-16,0-2-18 15,0-2-16-15,0-5 0 16,0-6-5-16,0-7-7 16,0-6 1-16,0-4-2 15,0 1 0-15,0-3-2 16,0 0-20-16,0 0-32 16,0 0-49-16,0-12-56 0,0-2-146 15,0-2-355 1</inkml:trace>
  <inkml:trace contextRef="#ctx0" brushRef="#br0" timeOffset="501789.3282">17089 9847 453 0,'0'0'244'16,"0"0"-110"-16,0 0 36 15,0 0-21-15,0 0-55 16,0 0-25-16,0 0-20 16,4 0-15-16,-4 0-24 15,0 15 16-15,0 3 11 16,0 2-19-16,0 2-2 16,0-2-6-16,0 0-2 0,0 0 4 15,0-1 0-15,0 0-4 16,0-2-4-16,0 0-3 15,0-1 0-15,0-2-1 16,2-2 1-16,1-2-1 16,-3 4 3-16,2-2-2 15,-2 0-1-15,0-2 0 16,0 0 0-16,0-6 0 16,2 0 0-16,-2 0 0 15,0-4 1-15,0 0 0 16,2 0 3-16,-2 0 1 15,0 0-1-15,0 0 1 16,0 0 2-16,2 0 1 16,1 0-2-16,-1 0-6 15,1-12-7-15,-3-3 3 0,2-6-8 16,0-6 5-16,2 2-4 16,3-1-2-16,1 0-8 15,4 1 2-15,-1-2 4 16,3-1 9-16,1 3-4 15,3 5 7-15,-3 3 1 16,1 7-2-16,-7 3 1 16,0 4 3-16,0 3-5 15,-4 0 5-15,3 0 6 16,1 0 12-16,3 0-6 16,0 10 13-16,2 5-7 15,1 4-3-15,-2-1-8 0,-3 0-1 16,-1-3-1-16,-3 0 0 15,-2-1 3-15,0 0 1 16,-2 0-1-16,-2 2 1 16,0-2-3-16,0-1-1 15,0-2-4-15,0-5 0 16,0-2 0-16,0-2-1 16,0-2 1-16,0 0-1 15,0 0-10-15,0 0-16 16,0 0-35-16,2 0-66 15,-2 0-143-15,2-8-225 16</inkml:trace>
  <inkml:trace contextRef="#ctx0" brushRef="#br0" timeOffset="502312.4691">17853 9618 215 0,'0'0'806'0,"0"0"-501"15,0 0-187-15,0 0-42 16,0 0-26-16,0 0-11 15,-16-3-13-15,3 6-11 16,2 8-3-16,-5 3 5 16,-2 5-3-16,3 4-9 15,-5 7 1-15,2 4 0 16,0 6 1-16,0 0-2 16,5 0 0-16,0 0-1 15,3 2-1-15,6-7 0 16,0 1 1-16,4-4-3 15,0-4-1-15,0 2 1 0,0-5-1 16,2-4 1-16,11-1-1 16,3-2-2-1,-1-2 1-15,1-3-1 0,-3-4-1 16,1 0 1-16,-3-3-2 16,-5-2 1-16,2 0 2 15,-4-3-1-15,-4 2 2 16,0-2-6-16,0-1 1 15,0 0-4-15,0 0-8 16,0 0-27-16,0 0-46 16,0 0-180-16</inkml:trace>
  <inkml:trace contextRef="#ctx0" brushRef="#br0" timeOffset="502708.4507">18036 9765 1063 0,'0'0'308'0,"0"0"-288"15,0 0 8-15,0 0 21 0,0 0-14 16,0 0-24 0,0 0 13-16,11 36 24 0,-11-8-13 15,0 6-19 1,0-1-5-16,0 3 1 0,0-2-5 16,-4-1-3-16,-3-6 0 15,2-3 0-15,0-8-3 16,1-4 0-16,2-3-1 15,2-3 0-15,-2-3-4 16,2-3-30-16,0 0-50 16,0 0-100-16,0 0-360 15,0 0-263-15</inkml:trace>
  <inkml:trace contextRef="#ctx0" brushRef="#br0" timeOffset="503222.3282">18236 9874 824 0,'0'0'431'0,"0"0"-338"16,0 0-3-16,0 0-21 16,0 0-25-16,0 0-9 15,-2 68 2-15,-5-38-7 16,1-1-5-16,1-2-14 15,5-4-8-15,0 2-1 0,0-5-1 16,0-4-1-16,0-2 1 16,3-2-1-1,10-1-1-15,3-4-8 0,-3-3-4 16,5-2 6-16,-3-2 3 16,-4 0 0-16,1 0 1 15,-4-8-3-15,3-12 6 16,3-6 5-16,-1-8 0 15,-1 0 0-15,-6-2-5 16,-1 2-2-16,-5 6-2 16,0-2 3-16,0 8 1 15,0 6 4-15,0 1 0 16,-9 6 4-16,-7 2 0 0,1 1-3 16,-1 5 2-1,-2-2-3-15,0 3-3 0,-4 0-1 16,0 0 0-16,2 0-1 15,-1 4 0-15,6 5 0 16,3-5 1-16,6 0-3 16,4-1-7-16,0 2-19 15,2 1-32-15,0-6-119 16,0 1-254-16</inkml:trace>
  <inkml:trace contextRef="#ctx0" brushRef="#br0" timeOffset="503853.954">18836 10120 626 0,'0'0'392'16,"0"0"-341"-16,0 0 17 15,0 0 52-15,0 0-23 0,0 0-55 16,0 0-9-16,0 30 3 16,0-18 10-16,-2 7-5 15,-10-1 0-15,-1 4-9 16,-1-3-7-16,1-2-5 16,-1 0-6-16,4-7-8 15,-1 0-2-15,3-1-3 16,4-3-1-16,2 0 0 15,2-2-1-15,0-4 0 16,0 0-5-16,0 0-13 16,0 0-7-16,0 0-10 15,0 0-41-15,0 0-160 16,0-6-391-16,4-6-19 0</inkml:trace>
  <inkml:trace contextRef="#ctx0" brushRef="#br0" timeOffset="504722.8836">19188 9803 637 0,'0'0'401'0,"0"0"-376"16,0 0-22-16,0 0 32 0,0 0 20 16,0 0-24-16,6 0 12 15,-6 0 34-15,0 0-1 16,0 0-10-16,0 0-17 15,0 0-1-15,0 0-8 16,0 0-7-16,0 0-6 16,0 0-11-16,0 0-5 15,0 0-7-15,0 0 1 16,0 0-1-16,0 0 0 16,0 0-3-16,0 0-1 15,0 0 0-15,0 0-2 16,0 3 2-16,0 15 0 15,0 4 2-15,0 0 0 0,0 2-1 16,0-3 0-16,0 2-1 16,0-3 0-16,0 2 0 15,0-1 0-15,0-2 0 16,0 0 0-16,0-2 0 16,0-1 0-16,0 1 0 15,0-5 1-15,0-3-1 16,0-5 0-16,0-2 0 15,0 1 0-15,0-3 0 16,0 1 1-16,0-1-1 16,0 0 0-16,0 0 0 15,0 0 0-15,0 0 0 16,0 2 1-16,0 0-1 0,0 0 1 16,0-2-1-16,0 0 0 15,0 2 1-15,0-2 0 16,0 2 0-16,0-2-1 15,0 0 1-15,0 0 0 16,0 0-1-16,0 0 0 16,0 0-4-16,0 0-18 15,0 0-36-15,0 0-104 16,0 0-396-16</inkml:trace>
  <inkml:trace contextRef="#ctx0" brushRef="#br0" timeOffset="505377.7127">19426 9962 481 0,'0'0'446'0,"0"0"-267"0,0 0-19 16,0 0-28-16,0 0-34 15,0 0-30-15,0 0-16 16,0 0-18-16,0-3-9 16,0 3-5-16,0-2-10 0,2 2-3 15,1 0 0-15,-3 0-6 16,0 0-1-16,0 0 0 15,0 0 0-15,0 0-1 16,0 0 0-16,0 0 0 16,2 0-1-16,2 0-3 15,3 0 5-15,4 0 0 16,2 0 1-16,3 0 3 16,2 0-4-16,0 0 2 15,1 0-1-15,2 0 1 16,-3 0-2-16,-1 0 1 15,1 0-1-15,-3 0 0 0,4 0 1 16,3-3 0 0,-2 0-1-16,2-2 3 15,-1 3-2-15,-2-2-1 0,-3 2 1 16,-3 0-1-16,-3 0 1 16,-6 2-1-16,-2 0 0 15,0 0 0-15,0 0 0 16,-2 0 1-16,0 0 0 15,0 0 1-15,0 0 0 16,0 0-1-16,0 0-1 16,0 0-1-16,0 0-10 15,0 0-15-15,-6 0-14 16,-2-2-126-16,-2 0-576 0</inkml:trace>
  <inkml:trace contextRef="#ctx0" brushRef="#br0" timeOffset="505901.0167">19618 9724 354 0,'0'0'306'0,"0"0"-206"0,0 0 46 15,0 0 22 1,0 0-40-16,0 0-31 16,0-5-13-16,0 5-37 0,0 0-25 15,0 0 1-15,0 0 8 16,0 0 7-16,0 7-16 16,0 10 0-16,2 8-6 15,2 3-2-15,0 5-2 16,-1 3 5-16,0-1-3 15,-3-1-5-15,0 0-3 16,0-2-1-16,0-2-1 16,0-4-2-16,0-6-1 15,0-6 0-15,0-4-1 16,0-4 0-16,0-2 0 16,0-2 0-16,0-2 0 0,0 0-2 15,0 0-6 1,0 0-1-16,0 0 2 0,0 0-1 15,0 0-9-15,0 0-1 16,0-8-24-16,0-14-55 16,0 8-296-16,0 2-695 15</inkml:trace>
  <inkml:trace contextRef="#ctx0" brushRef="#br0" timeOffset="506666.5248">20046 9787 660 0,'0'0'483'0,"0"0"-325"16,0 0-37-16,0 0-29 15,0 0-48-15,0 0-26 0,0 0-2 16,8-8 0-16,-8 8-7 16,0 0 3-16,0 0 2 15,0 0 10-15,0 0-3 16,0 0-7-16,0 0-3 15,0 0-6-15,0 0-4 16,0 13 0-16,0 7 1 16,0 5 2-16,2 1 0 15,0 1-1-15,1-1 0 16,-1 0-2-16,-2 2 0 16,0 1 0-16,3-8 1 0,-3 2-2 15,2-9 0-15,-2-1 0 16,2-3 0-16,-2-2 0 15,2-3 0-15,1-2 0 16,-3 0 0-16,0-3 0 16,0 0 0-16,0 0 1 15,0 0-1-15,0 0 2 16,0 0-1-16,2 0-1 16,-2 0-4-16,0 0-3 15,0 0-9-15,0 0-13 16,2 0-19-16,-2-5-28 15,0-2-114-15,0-2-820 0</inkml:trace>
  <inkml:trace contextRef="#ctx0" brushRef="#br0" timeOffset="507466.9172">20436 9588 572 0,'0'0'560'0,"0"0"-413"16,0 0-82-16,0 0 24 16,0 0 2-16,0 0-55 15,4-1-22-15,-4 1-8 16,2 0 5-16,0 0-2 15,5 0-4-15,2 14 19 16,4 6-3-16,3 4-15 16,4 5-4-16,2-2 1 15,2 3-2-15,-1-1-1 16,1 0 1-16,-3-3 0 16,0 2-1-16,-4-3 1 0,-5 1-1 15,0-2 1 1,-7 0-1-16,-3 0 1 0,-2 0 0 15,0 0 1-15,0 2 2 16,-5 2-1-16,-11 0 1 16,-1-2-1-16,-1-2 4 15,-3-2-3-15,0 0 7 16,0-4-6-16,6-1-2 16,1-5-2-16,8-2 0 15,-1-3 0-15,3 0-1 16,-1-3 0-16,5-2-1 15,0 0 0-15,0-2-1 0,0 0-3 16,0 0-6 0,0 0-5-16,0 0-7 0,0 0-31 15,0 0-75-15,0-4-258 16</inkml:trace>
  <inkml:trace contextRef="#ctx0" brushRef="#br0" timeOffset="507973.1145">20906 9880 520 0,'0'0'787'0,"0"0"-668"16,0 0-119-16,0 0-7 15,0 0 7-15,0 0 11 16,0 0 39-16,71-4-5 0,-51 4-10 15,-3 0-7 1,6 0-12-16,-3 2-3 0,0 0 0 16,-2 0 2-16,0-1 0 15,-1 2-3-15,-3-3-7 16,-1 0 0-16,0 0-2 16,-1 0 2-16,-6 0 0 15,1 0-3-15,-5 0-2 16,-2 0 1-16,0 0 1 15,0 0 1-15,0 0 0 16,0 0-3-16,0 0-9 16,0 0-12-16,0 0-19 15,0 1-55-15,0 2-169 16,-4-3-848-16</inkml:trace>
  <inkml:trace contextRef="#ctx0" brushRef="#br0" timeOffset="508341.0923">20970 10012 1194 0,'0'0'250'16,"0"0"-248"-16,0 0 17 15,0 0 37-15,0 0-12 16,0 0-24-16,75 2 5 15,-54-2-1-15,-1 0-10 0,-5 0-5 16,1 0-4-16,-3 0-2 16,-2 0 1-16,-3 0 1 15,-2 0 2-15,-2 0-1 16,1 0 1-16,-3 0 0 16,0 0-4-16,-2 0-1 15,2 0-1-15,0 0-1 16,-2 0 0-16,0 0 0 15,0 0-2-15,0 0-6 16,0 0-8-16,6 0-7 16,2 0-24-16,3-8-16 15,-7 2-114-15,0 0-431 16</inkml:trace>
  <inkml:trace contextRef="#ctx0" brushRef="#br0" timeOffset="509250.3748">21581 9837 1197 0,'0'0'337'0,"0"0"-315"16,0 0-14-16,0 0 3 15,0 0 16-15,0 0-27 16,0 0 1-16,50-19 1 15,-33 11-1-15,-2-1-1 16,-1 5 0-16,1 0 0 16,1-2 0-16,-1 2 0 15,-1 2 0-15,-1 0-2 16,-2 2 1-16,-4 0 0 0,2 0-1 16,-5 0 2-16,0 0 1 15,-2 0 0-15,1 2-1 16,-3 9 1-16,3-2 3 15,-3 5 0-15,0 0 2 16,0 4-3-16,0-3-2 16,0 1 2-16,0 0-1 15,-6-3-1-15,-4 4 0 16,-1 3 1-16,-5-1 4 16,1 2 0-16,-4 1-3 15,2-2 0-15,-1 0 0 16,-3 0 0-16,4 1-3 15,1-7 0-15,3-1 1 0,7-1 2 16,-2-7-2-16,6-2 7 16,2-3 0-16,0 0-6 15,0 0-2-15,0 0 0 16,0 0 0-16,0 3 0 16,0-3 0-16,0 0 0 15,0 0 0-15,0 0 0 16,0 0-1-16,10 1 1 15,7 1 3-15,3 1-1 16,3-3 1-16,-4 0-2 16,4 0 0-16,-3 0 0 15,-5 1 0-15,-1-1-1 0,-5 5 0 16,0-4 0-16,-3 2 0 16,4-2 0-1,-4-1 0-15,3 2 0 0,-3 2 0 16,4-2 1-16,-4 0-1 15,1-2 0-15,-5 0 0 16,2 0 0-16,-2 3 0 16,1-3 1-16,-3 1-1 15,0-1 1-15,0 0 0 16,0 0-1-16,0 0-15 16,0 0-25-16,0 0-58 15,0 0-220-15</inkml:trace>
  <inkml:trace contextRef="#ctx0" brushRef="#br0" timeOffset="521751.247">22684 6003 677 0,'0'0'327'0,"0"0"-204"16,0 0 18-16,0 0-6 0,0 0-33 16,0 0-41-16,0 0-12 15,0 0-12-15,0 0-5 16,0 0-7-16,0 0-4 15,0 0-10-15,0 0-3 16,0 0-2-16,0 0-3 16,0 0-2-16,0 0-1 15,0 0 0-15,0 0 0 16,0 0 0-16,0 0 3 16,0 0-3-16,0 0-3 15,0 0-1-15,0 0 1 16,0 0 0-16,4 0 3 15,9-1 1-15,5-2 2 0,4-1-1 16,1 1-2-16,1 0-2 16,1 2 2-16,-6 1-1 15,2 0-5-15,-3 0-1 16,-5 0 3-16,0 0 0 16,-1 0-2-16,-4 0-1 15,-3 0-3-15,-3 4-3 16,-2 3 1-16,0 4 3 15,0 2 9-15,0 6 1 0,-2 3 2 16,-14 0 0 0,-2 1 0-16,1-9-3 0,-1 3 1 15,3-4-1-15,1-2 3 16,-1-2-2-16,1-2-1 16,1-1 0-16,-1-4 0 15,5 0 1-15,-2 0 0 16,2 0-1-16,-2-2 0 15,0 2 0-15,2-2 0 16,-2 0-1-16,2 0 0 16,5 0 1-16,1 0 1 15,1 0-1-15,2 0-1 16,0 0 0-16,0 0-6 16,0 0-2-16,0 0-3 15,0 0 2-15,0 0 1 0,0 0 0 16,0 0 2-16,0 0-15 15,14 0 8-15,5 0 13 16,4 0 1-16,-1 0 1 16,1 0 1-16,-2 4 0 15,0-1-1-15,-5 3-1 16,-1-1 0-16,-2-2 0 16,-2 8 0-16,0-5-1 15,1 2 0-15,-3 0-5 16,-3 2 6-16,1 0-5 15,-3 0 2-15,1-2 2 16,-5 2-4-16,2-2 5 16,-2-3 0-16,0 6 2 0,0-3 0 15,0 0-1-15,0 2 2 16,0-2-1-16,0 3-2 16,-2-1 0-16,-5-1 3 15,-2 2-1-15,0 1-2 16,-2-3 2-16,-2 4 2 15,-3-3-1-15,-2-1 2 16,2 4 0-16,-3-5 0 16,1 2 4-16,-7-2-3 15,3 0 1-15,0 0 0 16,-1-2 6-16,8-2-1 16,-1-2-7-16,1 0 0 15,5 0 4-15,4-2-1 16,4 0 0-16,2 0 1 0,-2 0 0 15,2 0-3 1,0 0-2-16,0 0 0 0,0 0 1 16,0 0-4-16,0 0-1 15,0 0-3-15,0 0-4 16,0 0-7-16,0 0-9 16,0 0-27-16,0 0-67 15,0 0-335-15</inkml:trace>
  <inkml:trace contextRef="#ctx0" brushRef="#br0" timeOffset="533180.5383">18423 2702 936 0,'0'0'244'16,"0"0"-139"-16,0 0 13 15,0 0-18-15,0 0-25 16,0 0-22-16,0 0-22 15,0 0-8-15,0 0-4 0,0 0-9 16,0-29-6 0,0 29-4-16,0 0-1 0,0 0-4 15,0 0-2 1,0 0 2-16,0 0-5 0,-4 14 0 16,-5 16 10-16,-3 8 9 15,0 8-6-15,1 4-2 16,-3 11 2-16,1 3-1 15,-1 6-1-15,-1 4-1 16,-1-2 0-16,3-4-1 16,2-8 3-16,1-9-2 15,4-11 0-15,2-6 0 16,-1-6-2-16,1-5-1 16,4 0 1-16,0-4-6 0,0-8 0 15,0-1-3-15,0-2 6 16,0-4-4-16,0 0-3 15,-2 0-4-15,2-1 1 16,-3-1 3-16,1-2-3 16,2 0-3-16,-3 0 4 15,3 0 6-15,-2 0 4 16,0 0-6-16,-2 0 4 16,-3-5-45-16,-2-13-14 15,-4-4-5-15,-2-4 15 16,-6-3-58-16,1-1-104 15,-5 3 94-15,4-2-38 16,2 8 120-16,6 3 41 0,4 0 11 16,4 8 16-1,3-1 53-15,2 4 35 0,0 1-17 16,0 0-62-16,0 3 9 16,0 1 49-16,0 2 9 15,0-2-27-15,0 2-16 16,0 0 7-16,0 0-17 15,0 0-50-15,0 4-31 16,0 21 21-16,14 9 10 16,1 4 11-16,1 2 3 15,0 2-1-15,0-2-4 16,-3-5-8-16,0-2 3 16,0-5-1-16,-2-3 2 15,-1-8-3-15,-6-1 0 0,0-3 0 16,-1-8-2-16,-3-1-3 15,0-4 3-15,0 0 0 16,0 0 3-16,2 0 0 16,-2 0-3-16,2 0-6 15,0 0-12-15,0 0-16 16,5 0-44-16,7-5 34 16,6-17 44-16,9-9 26 15,9-5-22-15,4 0-4 16,5 0-2-16,4 0-2 15,2 2 0-15,-1 4 4 16,-10 4 2-16,-9 6 2 0,-12 8 0 16,-13 3 6-16,-4 8 22 15,-4 1 40-15,0 0-2 16,0 0-21-16,0 0-20 16,0 0-10-16,0 0-8 15,0 0-11-15,0 0-1 16,0 0-20-16,0 0-28 15,0 0-29-15,3 0-79 16,1 0-84-16,-1 0-169 16</inkml:trace>
  <inkml:trace contextRef="#ctx0" brushRef="#br0" timeOffset="574279.0975">11527 6829 100 0,'2'0'492'15,"-2"0"-350"-15,0 0-93 16,0 0 92-16,0 0 41 16,0 0-29-16,0 0-43 15,0 0-35-15,0 0-21 16,0 0-20-16,0 0-21 16,0 0-4-16,0 0 0 15,0 0 3-15,0 3-6 16,0-1-5-16,0 4-1 0,0 6 0 15,0 5 1-15,0 10 19 16,-2-1-1 0,-6 5-6-16,1-4-6 0,1 3 1 15,-4 0-3 1,4-2 2-16,-5-4-2 0,1 2 1 16,4-3-4-16,-1-1-2 15,5-3 0-15,2-1 0 16,0-5 0-16,0-8 1 15,-2 2 0-15,2-5-1 16,0-2 3-16,0 0-1 16,0 0 3-16,0 0-2 15,0 0 2-15,0 0-1 16,0 0-3-16,0 0-1 0,0 0-12 16,0 0-14-16,0 0-14 15,0 0-37-15,0 0-55 16,0 0-218-16,0 0-394 15</inkml:trace>
  <inkml:trace contextRef="#ctx0" brushRef="#br0" timeOffset="575696.7027">12577 6961 753 0,'0'0'379'0,"0"0"-353"16,0 0 6-16,0 0 55 15,0 0 35-15,0 0-37 16,0 0-29-1,0 0-5-15,0 0-19 0,0 0-13 16,0 0-5-16,0 0-4 16,0 0 0-16,0 0-7 15,0-1-3-15,0 0-1 16,0-5 1-16,2-1 1 16,5-1 3-16,4 0-1 15,2 0 1-15,3-1-1 16,-1 2-3-16,3-1 1 15,1 0 0-15,-2 4-1 0,1 2 0 16,-3 0-2 0,-1 2 2-16,-3 0-4 0,-3 0 0 15,0 0-2-15,-4 0 0 16,-4 0 4-16,2 0 0 16,-2 4-1-16,3 4 3 15,-3 4 0-15,0 5 3 16,0 4 1-16,0-2-1 15,0 4-2-15,0-3 0 16,-3-2 1-16,-8 0-1 16,0-1 1-16,-2-4 0 15,-3-1-2-15,1 1 3 16,1-6-2-16,3 2 1 16,-3-2-1-16,3 0 0 0,1-2-1 15,-2-1 1-15,3 1 0 16,3-4-1-16,-1 1 1 15,2-2 0-15,3 0-1 16,2 3 0-16,0-3 0 16,0 0 0-16,0 0 0 15,0 0-2-15,0 0-1 16,0 0 1-16,0 0-3 16,0 0 2-16,0 0-3 15,0 0-2-15,2 0 1 16,14 3 7-16,4 4 0 15,6 0 6-15,3 1 0 16,6 1-4-16,-4-2 0 16,-3 2-2-16,-3-3 2 0,-5-2-1 15,0 0 2-15,-7 0-1 16,-2-2 1-16,-1-2-2 16,-6 1 3-16,-4-1-2 15,0 0 0-15,0 0 2 16,0 0-1-16,0 0-2 15,0 0-1-15,0 3-4 16,0-3-23-16,0 0-24 16,0 0-88-16,0 0-592 15</inkml:trace>
  <inkml:trace contextRef="#ctx0" brushRef="#br0" timeOffset="576754.8197">13802 6856 474 0,'0'0'331'0,"0"0"-95"0,0 0-27 15,0 0-70-15,0 0-32 16,0 0-51-16,0 0-26 16,-13-14-7-16,13 12 0 15,0 2-1-15,0 0-5 16,0 0-3-16,0 0-2 16,0 0-5-16,0 0-7 15,11 0 0-15,12 0 3 16,6 0 2-16,4 3-1 15,-4 10-4-15,0-3-1 0,-10 4 0 16,0-2-1-16,-4 2 2 16,-6-3 0-16,0 0 1 15,-7-3-1-15,-2 0 0 16,0 2 0-16,0 8 2 16,-20 2 2-16,-11 2 0 15,-9 0-3-15,0-2-1 16,0-2 0-1,4-4 0-15,4-3 1 0,13-4-1 16,5-4 0-16,10-2 1 16,4-1-1-16,0 0-1 15,0 0-13-15,0 0-8 16,0 0-7-16,6 0 6 0,13 0 23 16,3 0 7-1,9 0-6-15,3 0 4 0,-1 0-1 16,0 8-4-16,-4 2-1 15,-4 3-8-15,-10-1 3 16,-6-2 5-16,-4-2 1 16,-5-1 0-16,0 1 4 15,0 0 8-15,0 5 5 16,-5 2 0-16,-10-1-5 16,-1 1-7-16,0-3 1 15,0 0-2-15,1-2-4 16,-1 0 1-16,3 0 0 15,0-2 0-15,2-2 0 0,2 0-1 16,2-3 1-16,0-3 1 16,7 1 0-16,0-1 1 15,0 0-3-15,0 0-1 16,0 0-17-16,0 0-9 16,0 0-24-16,0 0-76 15,0-4-330-15</inkml:trace>
  <inkml:trace contextRef="#ctx0" brushRef="#br0" timeOffset="577594.3514">14733 6810 283 0,'0'0'632'0,"0"0"-402"16,0 0-171-16,0 0 5 16,0 0 16-16,0 0-25 15,0 0-9-15,0-3-7 16,0 3-13-16,0 0-11 0,0 6-2 16,0 15 41-16,0 5-23 15,-6 4-15-15,-5 2-1 16,-3 2-7-16,3-6-1 15,-2-2-4-15,2-6-1 16,4-6 0-16,3-4-2 16,2-3-1-16,2-4 0 15,0 1 0-15,0-2-3 16,0 0-2-16,0 0 2 16,0 1-2-16,6 0 3 15,12-1 3-15,4 0 5 16,5 5 8-16,2-6 3 0,4 7-6 15,3 1-7-15,0-1 0 16,-2-3-1-16,-3 4 2 16,-4-5-3-16,-8 2-1 15,-3-3 2-15,-3 0-1 16,-4-1 0-16,0-2-1 16,-4 0 1-16,-1 0 1 15,-4 0 0-15,0 0 0 16,0 0-1-16,0 0 0 15,0 0 2-15,0 0 0 16,0 0-2-16,0 0-1 16,0 0-16-16,0 0-14 15,0 0-30-15,0 0-80 0,-2-8-651 16</inkml:trace>
  <inkml:trace contextRef="#ctx0" brushRef="#br0" timeOffset="578029.199">14995 6793 1004 0,'0'0'381'0,"0"0"-337"15,0 0-15-15,0 0-3 16,0 0 22-16,0 0-23 0,0 0-11 15,-7 32 3-15,-9 4 14 16,-3 7-11-16,-4 1-13 16,0 0 0-16,1-2-2 15,2-4 7-15,0-1 1 16,5-10-7-16,1 0-1 16,1-5-2-16,1-3-2 15,4-1 0-15,1-4 0 16,1-3-1-16,0-5 0 15,2-2 0-15,2-3 0 16,2 2 2-16,0-1-2 16,0-2 1-16,0 0-1 15,0 0 1-15,0 0-1 16,0 0 2-16,0 0 1 0,0 0-1 16,0 0-2-16,0 0-7 15,0 0-15-15,0 0-42 16,0 0-128-16,0-10-753 15</inkml:trace>
  <inkml:trace contextRef="#ctx0" brushRef="#br0" timeOffset="579348.4199">16064 6856 796 0,'0'0'297'16,"0"0"-200"-16,0 0 49 15,0 0 1-15,0 0-50 16,0 0-40-16,7 0-21 16,-7 0-13-16,0 0-9 15,0 3-6-15,0-3-2 16,0 1 0-16,0 0-1 0,0 1-1 15,0 1-1 1,0-3 0-16,0 0-3 0,0 3 0 16,0 6-1-16,0 7 1 15,0 6 0-15,0 6 2 16,0 2-1-16,0 7 0 16,0 6 0-16,0 6 0 15,0 1 1-15,0-3-1 16,0 0 0-16,0-8-1 15,0-1 1-15,0-9-1 16,0-4 0-16,0-6 0 16,0-3 0-16,0-5 0 15,0-4 0-15,0-3 1 16,0 0-1-16,0-2 1 0,0-2 1 16,0 4 0-16,0-4-1 15,0 0 1-15,0 2-1 16,0-2 0-16,0 0-1 15,0 0 1-15,0 0-1 16,0 0-2-16,0 0-1 16,0 0 1-16,0 0 0 15,0 0 1-15,0 0 0 16,0 0 1-16,0 0-1 16,0 0 1-16,0 0 1 15,0 0 0-15,0 0 0 16,0 0 0-16,0 0-1 15,0 0 0-15,0 0 0 0,0 0-4 16,0 0-1-16,0 0-6 16,0 0-12-16,0 0-19 15,0 0-38-15,0 0-76 16,0 0-295-16</inkml:trace>
  <inkml:trace contextRef="#ctx0" brushRef="#br0" timeOffset="590262.952">13557 4456 132 0,'0'0'0'15,"0"0"-72"-15,0 0 43 0,0 0 29 16,0 0 173-16,0 0 9 16,0 0-48-16,0 0 10 15,0 0-9-15,0 0-43 16,-85 0-68-16,83 0-24 16,0 0-68-16,0 0-235 15,-3 0-202-15</inkml:trace>
  <inkml:trace contextRef="#ctx0" brushRef="#br0" timeOffset="600190.076">17224 6822 168 0,'0'0'197'16,"0"0"-140"-16,0 0 37 16,0 0 71-16,0 0 35 0,0 0-18 15,0 0-36-15,0 0-19 16,0 0-23-16,10-6-37 15,-10 6-21-15,0-3-15 16,0 3-12-16,0 0-3 16,0 0-5-16,0 0 1 15,0 0 0-15,0 0 0 16,0 0-1-16,0 0-1 16,0 0-2-16,0 0-1 15,0 0 2-15,0 0-2 16,0 0 5-16,0 0-1 15,0 0-1-15,0 0-2 0,0 0 2 16,0 0-1 0,0 0 0-16,0 0-3 0,0 0 0 15,0 0-3-15,0 0-1 16,0 0-1-16,0 0-1 16,0 0 1-16,0 0-1 15,0 0 0-15,0 0-1 16,0 0 0-16,0 0-1 15,0 0 0-15,0 0-1 16,0 10 1-16,0 7 2 16,-7 3 1-16,2-4-1 15,1 0 0-15,-3 5 0 16,3-2 0-16,0 2 0 16,2-4 0-16,-1-3 0 0,0-1-1 15,1-1 1 1,2-3 0-16,-2 1 0 0,2 2-1 15,0 1 1-15,-2-2 0 16,2 2 0-16,0 2 0 16,-2-1 0-16,2 2 0 15,-2 3 0-15,-1 0 0 16,1-1 0-16,0 3 0 16,0-2-1-16,2-1 0 15,-2-3-1-15,2-1-1 16,-2-4 1-16,0-4 0 0,2-1-1 15,0-3 2-15,0 1 1 16,0-3 1-16,0 0-1 16,0 0 0-1,0 0-1-15,0 0 0 0,0 0 1 16,0 0-1-16,0 0-1 16,0 0-3-16,0 0-3 15,0 0-8-15,0 0-14 16,0 0-13-16,0 0-14 15,0 0-5-15,0 0-15 16,0 0-76-16,0-5-321 16,0 2-190-16</inkml:trace>
  <inkml:trace contextRef="#ctx0" brushRef="#br0" timeOffset="605977.6658">18216 6936 575 0,'0'0'322'0,"0"0"-292"16,0 0 55-16,0 0 64 0,0 0-29 15,0 0-35-15,0 0-10 16,0 0 1-16,0 2-14 16,0-2-16-16,0 0-10 15,0 0-12-15,0 0-20 16,0 0-4-16,0 0-4 15,0 0-4-15,0-4 7 16,3-4-2-16,8-5 2 16,4 0 1-16,7-1 1 15,1 4-1-15,2 0-8 16,1 3-5-16,2 0 3 16,-1 1 2-16,0 3 1 0,-4 3-3 15,-1 0 1-15,-2 0 6 16,-4 0 1-16,-3 0-1 15,-4 3-5-15,-2 5-2 16,-5-1 4-16,0 4 2 16,-2 1 4-16,0 0 6 15,0 5 3-15,-2 0-3 16,-14 1 1-16,-1 0-3 16,-6-4 0-16,3 5-1 15,-2-7 0-15,-3 5-2 16,5-3 2-16,3-2-3 0,-1-2 1 15,5-4 0 1,5-2 0-16,2-1 2 16,3-2 1-16,3-1 4 0,0 2-4 15,0-2-3-15,0 0-1 16,0 0 1-16,-2 0 0 16,2 0 1-16,-2 4-2 15,0-2-1-15,-2 4 1 16,-1-1 1-16,0-2-1 15,3 1 2-15,0-2-2 16,2-2 3-16,-2 0-1 16,2 3 0-16,-7 2-1 15,1 3 0-15,-3 2-1 0,-1 0 1 16,2 1-1-16,3-5 0 16,-1-1-1-16,4-2 0 15,-1 1 0-15,3-3 0 16,0-1 1-16,0 3 1 15,-2-3-1-15,2 0 1 16,0 0 2-16,0 0-2 16,0 0 1-16,0 0-2 15,0 0 0-15,0 0 0 16,0 0-1-16,0 0 1 16,0 0 0-16,0 0 0 15,0 0-2-15,0 0-4 16,0 0-3-16,0 0 4 0,0 0-3 15,2 0 8-15,12 0 0 16,3 0 2-16,1 6 5 16,3-1-5-16,0 1 0 15,2 2 0-15,-3-1-1 16,-1 1-1-16,0-1 2 16,-3-2-2-16,-1-1 0 15,-4-2-1-15,0 0 1 16,-2 1-1-16,0-3 1 15,-2 3-2-15,-5-3 2 16,0 0 0-16,-2 0 0 16,0 0 1-16,0 0 4 15,0 1-2-15,0-1 1 0,0 0-3 16,0 0-1 0,0 0 5-16,0 0-3 0,0 0-1 15,0 0-1-15,0 0-3 16,0 0 2-16,0 0-2 15,0 0-1-15,0 0-1 16,0 0-1-16,0 0 0 16,0 0-1-16,0 2-12 15,3-2-24-15,-3 0-45 16,0 0-147-16,0 0-540 16</inkml:trace>
  <inkml:trace contextRef="#ctx0" brushRef="#br0" timeOffset="607537.7521">19192 6856 464 0,'0'0'608'0,"0"0"-432"15,0 0-109-15,0 0 9 16,0 0-2-16,0 0-22 16,0 0-27-16,-2-18 3 15,2 18 2-15,0 0-6 0,0 0-11 16,0 0-12 0,0-2-1-16,0 2-4 0,14-4 4 15,1 1 0-15,1 3 0 16,-3-1 1-16,0 1-2 15,-1 0-1-15,0 0-1 16,-2 0 0-16,1 0-2 16,0 0 5-16,-2 8-1 15,-2-2 1-15,1-1 0 16,-3 2-1-16,-3-2 1 16,0-3-2-16,-2 6 0 15,0-5 2-15,0 1 0 16,0 2 1-16,0-2 0 15,0 2-1-15,0 0 1 16,0 2 0-16,0 2 0 16,0 4-1-16,-7 2 1 0,-5 4 1 15,-2 0-1-15,-4-2 0 16,-2 2 1 0,0-4 1-16,-2 0-2 0,2 0 1 15,-1-6-2 1,6-4 3-16,3-2-2 15,6-2 0-15,2 1 1 0,1-1 0 16,3-2-1-16,0 0-1 16,0 0 2-16,0 0-2 15,0 0-2-15,0 0-3 16,0 0-1-16,0 0 2 0,0 0 4 16,0 0-2-16,0 0-4 15,0 0-8-15,0 0 2 16,5 0 0-16,9-5 12 15,1 2 4-15,3-2-1 16,-1 1 3-16,1 0-4 16,0 0-2-1,2 2 0 1,-4 2 0-16,1 0 0 0,-3 0-3 31,-1 0 1-31,-2 0-4 0,1 0 1 16,-3 0 1-1,-3 6 1-15,0 2 3 16,0-2 0-16,-2-1 1 0,-2 1 0 16,0-3 0-16,1 4 0 15,-1-2-1-15,0 1 1 0,-2 2-1 0,0 1 1 0,0 0 1 16,0 1-1-16,0 2 1 16,0 1 0-1,0 1 0-15,0-2 2 16,0 2-3-16,-7-1 2 15,-3 2-1-15,-2-1 0 0,-1-2-1 16,1 0 2 0,3-2-3-16,1 0 1 0,-1-2 1 15,0 1-2-15,0-1 2 0,0 1-1 16,0-1 2 0,0 0-2-16,-2-2-1 15,2 1 2-15,-2 0 0 0,0-2 0 16,-1 4 7-1,4-3-3-15,-1 0 4 0,3 0-2 16,0-2-2-16,6-2-1 16,0-2-5-16,0 0 0 15,0 0 0-15,0 0 0 16,0 0-1-16,0 0 0 16,0 0 0-16,0 0-6 15,0 0-6-15,0 0-15 16,0 0-20-16,0 0-44 15,0 0-73-15,0 0-364 16</inkml:trace>
  <inkml:trace contextRef="#ctx0" brushRef="#br0" timeOffset="617413.2831">20272 6829 534 0,'0'0'133'16,"0"0"-126"-16,0 0-7 16,0 0 40-16,0 0 19 15,0 0-30-15,0 0 6 16,0 0 58-16,0 0 32 15,7-18 5-15,-7 18-2 16,0 0-38-16,0 0-21 0,3 0-16 16,-3 0-15-1,0-1-14-15,0 1-3 0,0-3-1 16,0 2-2-16,0-2 2 16,0 3-1-16,0 0-2 15,0 0-4-15,0 0-4 16,0 0-3-16,0 0-6 15,0 0-1-15,0 0 0 16,0 0-2-16,0 8 1 16,-3 9 1-16,-8 7 1 15,-6 4 2-15,-6 2 0 16,-1 2 0-16,-5 2 2 16,2-7-2-16,4-8 0 15,4-3-1-15,5-5-1 16,1-4 1-16,4 1 0 0,5-6-1 15,4 0 0-15,0-2-1 16,0 0-3-16,0 0-1 16,0 0-1-16,0 0-3 15,0 0-2-15,0 0-3 16,0 0-9-16,9 0 15 16,10 0 8-16,8 0 4 15,2 0 0-15,4 0 0 16,4 0 0-16,-2 0-4 15,-1 0-1-15,-1 0-2 16,-2 0-3-16,-4 0 6 16,-2 0-4-16,-4 0-15 15,-7 0 9-15,1 0 7 16,-8 0 0-16,0 2 1 0,-3-2 2 16,-4 0-1-16,3 0 1 15,-3 0 1-15,0 0 3 16,0 2-3-16,0-2 0 15,0 0-1-15,0 0 0 16,0 0-1-16,0 0-1 16,2 0 0-16,0 0-2 15,2 0 2-15,5 0 2 16,0 0 0-16,2 0 0 16,-2 0-1-16,-2 0 1 15,0 0 1-15,-5 0-1 0,-2 0 2 16,0 0 0-1,0 0 1-15,0 0-1 0,0 2-2 16,0-2-2 0,0 0 1-16,0 0 1 0,0 0-3 15,0 0-1-15,0 0 2 16,0 0-2-16,0 0 3 16,0 0 1-16,0 0 0 15,0 0 0-15,0 0-4 16,0 0-17-16,0 0-48 15,0 0-307-15,-4 0-650 16</inkml:trace>
  <inkml:trace contextRef="#ctx0" brushRef="#br0" timeOffset="617982.8227">20515 6753 527 0,'0'0'388'0,"0"0"-308"16,0 0-26-16,0 0-21 15,0 0 12-15,0 0-7 16,0 0-11-16,0-6-20 16,0 6-4-16,0 16 11 15,-4 10 66-15,-5 2-26 16,-2 7-24-16,-2-1-14 16,-3 0 0-16,3 2-4 15,-6-4-10-15,2 4 4 16,-5-1-3-16,-1-3 6 15,2-5 4-15,2-1 1 16,4-2-10-16,1-4-4 16,6 1 4-16,-4-5-3 0,5-5-1 15,3 0 0 1,0-3 0-16,2-5 1 0,2 0-1 16,0-1 0-16,0-2 2 15,0 2-2-15,0-2 2 16,0 0 3-16,0 0-5 15,0 0-2-15,0 0 1 16,0 0-7-16,0 0-2 16,0 0 6-16,0 0-39 15,0 0-55-15,0-2 20 16,6-6-49-16,-4 2-155 16,-2-1-176-16</inkml:trace>
  <inkml:trace contextRef="#ctx0" brushRef="#br0" timeOffset="634686.53">21600 6867 17 0,'0'0'83'16,"0"0"10"-16,0 0-17 16,0 0 2-16,0 0 7 15,0 0-25-15,0 0-1 16,0 0 23-16,0 0 9 0,0 0-3 16,0 0 18-16,0 0 17 15,0 0-29-15,0 0-6 16,0 0 0-16,0 0-23 15,0-1-21-15,0 1-9 16,0 0-5-16,0 0-13 16,0 0-13-16,0 0-3 15,0 0 9-15,0 0 0 16,0 0-2-16,0 0 1 16,0 0 3-16,0 0-3 15,0 0 0-15,0 0-5 16,0 0-4-16,0 0-3 15,0 0 3-15,0 0-1 0,0 0 1 16,0 0-2-16,0 0 2 16,0 6-2-16,0 2 0 15,6 0-2-15,0 2 4 16,-2 3 0-16,3 2 2 16,-3-1 0-16,-2 0-2 15,0-1 0-15,-2-2 0 16,0 1 2-16,0-2 2 15,0 0-1-15,0 0-1 16,0-2 0-16,0 0 3 16,-4 0 3-16,-7 1-2 15,1-2 1-15,-7 3 0 16,2 0-5-16,-5 1 1 16,2-3-1-16,-2-1-1 0,0 1 0 15,0 0-1-15,2 2 1 16,0 2-1-16,1 3 0 15,1-3 0-15,3-1-2 16,3-1 2-16,4-3-1 16,1-2 0-16,3-2 1 15,0 1 0-15,2-2-1 16,0 0 0-16,0 0 1 16,0-2 0-16,0 0 1 15,0 0 0-15,0 0-1 16,0 0 0-16,0 0 0 0,0 0 0 15,0 0-5 1,0 0-1-16,0 0 0 0,0 0-4 16,0 0-8-16,0 0 1 15,4 0 17-15,9 0 1 16,1 1-1-16,3 2-1 16,2-2 1-16,1 2 2 15,2-3 2-15,-2 0-2 16,3 0 2-16,-2 0 3 15,0 0-5-15,1 0 0 16,-5 0-1-16,4 0 2 16,-1 0-2-16,-3 0 0 0,2 0-1 15,-6 0 0 1,1 0 1-16,-4 0-2 0,-1 0 1 16,1 0-1-16,-4 0 1 15,1 0-2-15,-3 0 1 16,0 0 1-16,1 0 1 15,2 0 1-15,-3 0-2 16,1 0 1-16,-1 0-1 16,-2 0 1-16,-2 0-1 15,0 0 3-15,0 0 0 16,0 0 0-16,0 0 0 16,0 0 6-16,0 0 2 15,0 0-8-15,0 0-2 16,0 0 1-16,0 0-2 15,0 0-21-15,0 0-19 0,0 4-50 16,0-4-195-16,-6 0-834 16</inkml:trace>
  <inkml:trace contextRef="#ctx0" brushRef="#br0" timeOffset="645462.2884">22632 6970 193 0,'0'0'351'15,"0"0"-184"-15,0 0 37 16,0 0-24-16,0 0-45 16,0 0-27-16,0 0-29 15,0 0-27-15,0 0-12 16,0 0-9-16,0-4 0 15,0 1-4-15,0 1-4 16,0 1-2-16,0 1-1 16,0 0-5-16,0-1-3 0,0 1-9 15,0-3-2-15,0 3-1 16,0-2-2-16,0 1-3 16,0-4 0-16,5-1-1 15,5-2 6-15,2 0 3 16,1-1-3-16,5 2-3 15,-3 1-3-15,6 0-2 16,1 0 2-16,0 4-5 16,3-2-2-16,-3 4-1 15,-1 0 4-15,-4 0 0 16,-3 0-1-16,-6 0 1 16,-1 0-4-16,-3 10-6 15,1 0 12-15,-1-3-5 0,-1 6 5 16,-3-1 2-1,0-6 4-15,0 0-1 0,0 0-1 16,0-3 1 0,0-2 0-16,0 2 3 0,0 1 3 15,0 1 1-15,-3-1-4 16,-8 6 6-16,-2-2-5 16,-5 2-1-16,1 2 3 15,-4 0-1-15,1 0 0 16,3 1 3-16,-4-2-3 15,3 2 3-15,-1-2-1 16,0 5-1-16,2-2-2 16,5-1-1-16,-1-2 0 15,2 1 0-15,0-3 2 0,2 0-2 16,3 0 0-16,0-4 1 16,4 1-1-16,0-4 2 15,2 1-1-15,-2-3 1 16,2 0-1-16,-2 0 5 15,0 2 6-15,-1-1-2 16,3 3-8-16,-2-1-2 16,2-3-1-16,0 2 1 15,0-2-1-15,0 0 1 16,0 0-1-16,0 0 1 16,0 0-3-16,0 0 1 15,0 0-2-15,0 0-2 16,0 0-3-16,0 2 5 0,0 0 4 15,13 2 0-15,1 0 0 16,3 4 4-16,4-2-3 16,-1 0 0-16,0 2 0 15,0 0 2-15,0 0-2 16,0-2 0-16,-2-3 0 16,-1-2 1-16,2 1 1 15,-3 2-2-15,-1 0 2 16,-4-1-1-16,0 0-2 15,0-3 1-15,-2 1-1 0,0-1 3 16,2 3-3 0,-2-3 1-16,-2 0 1 0,-2 2 2 15,-1-2 1 1,-4 0 1-16,0 0 3 0,0 2 9 16,0-2 1-16,0 0 5 15,0 0-4-15,0 0-3 16,0 0-6-16,0 0-3 15,0 0-6-15,0 0-2 16,0 0 0-16,0 0-6 16,0 0-16-16,0 0-32 15,0 0-73-15,-4 0-662 16</inkml:trace>
  <inkml:trace contextRef="#ctx0" brushRef="#br0" timeOffset="650369.6735">11474 7874 319 0,'0'0'537'0,"0"0"-372"16,0 0-143-16,0 0 65 0,0 0 29 15,0 0-38 1,0 0-15-16,0 0-23 0,7-2 1 15,-7 2-2-15,0 0-5 16,0 0-1-16,0 0-11 16,0 0-14-16,0 0-8 15,0 0-3-15,0 0 0 16,0 0-10-16,0 2-3 16,0 12 15-16,0 5 1 15,0-1 2-15,2 1 0 16,0 2 2-16,-2-1-3 15,2-2 1-15,-2 0-2 16,5-1 1-16,-5 0 0 0,0-1 0 16,2-1-1-1,-2 2-1-15,2-1-2 0,-2-3-1 16,0 2 0-16,0-5 2 16,0-2 0-16,2-4 2 15,-2-1 2-15,0-3-2 16,0 0 0-16,0 0 2 15,0 2 3-15,0-2-3 16,0 0 2-16,0 0-1 16,0 0 0-16,0 0 1 15,0 0-4-15,0 0 0 16,2 0-23-16,2 0-28 16,-4 0-83-16,2 0-211 15</inkml:trace>
  <inkml:trace contextRef="#ctx0" brushRef="#br0" timeOffset="651282.1248">12736 7954 900 0,'0'0'394'0,"0"0"-356"16,0 0-6-16,0 0 47 16,0 0-5-16,0 0-53 15,-6-19-7-15,6 16-7 16,0-1-3-16,10-2-2 16,1 2-1-16,2 3-1 15,5-2 0-15,2 3 0 16,4 0 3-16,1 0-3 15,-1 0-5-15,-1 7-1 16,-6 7-1-16,-3-2-20 0,-3 2-2 16,-9-3 13-1,-2 5 0-15,0 3 7 0,0 0 9 16,-15 2 1-16,-14 1 2 16,-2-3-3-16,-5 0 7 15,3-2-4-15,2-9 0 16,6 1 1-16,9-7 2 15,3-2 5-15,9 0 3 16,2 0-7-16,2 0 4 16,0 0-5-16,0 0-6 15,0 0-5-15,0 0 2 16,0 0-2-16,0 0 4 16,0 0-6-16,2 0-6 15,17 0 13-15,8 0 6 0,2 0-6 16,4 0 0-16,3 0 1 15,-5 0-3-15,0 0-3 16,-6-2 0-16,-5-3 1 16,-9 5 0-16,-9 0 0 15,-2 0-6-15,0 0 4 16,0 0 6-16,0 0 8 16,0 0 11-16,0 0-8 15,0 0-11-15,0 0-32 16,0 0-85-16,0 0-254 15,0 0-402-15</inkml:trace>
  <inkml:trace contextRef="#ctx0" brushRef="#br0" timeOffset="652053.769">13891 7782 888 0,'0'0'389'0,"0"0"-389"15,0 0 2-15,0 0-2 16,0 0 28-16,0 0 13 15,34-10 19-15,-14 10-21 16,3 0-15-16,5 0-15 16,1 0-8-16,0 0 1 0,-7 6-4 15,-3 2-2-15,-9-1-7 16,-5-1-11-16,-5-1-12 16,0 5 20-16,0 4 14 15,-13 2 7-15,-16 4 12 16,-5 1-6-16,-1-6-8 15,6-2 1-15,2-4-1 16,9-3-2-16,5-2 0 16,5-1 0-16,8-3-3 15,0 0-5-15,0 0-81 16,0 0-50-16,19 0 4 16,3 0 132-16,7 0 10 15,-2-3-5-15,-1 3-5 0,-1 0 0 16,-3 0 0-16,-1 0-2 15,-4 12-9-15,-1 7-4 16,-1 6 15-16,-8 4 10 16,-7 1 11-16,0-2 28 15,0 0-15-15,-7-5 19 16,-16 0 32-16,2-3-22 16,-4-6-30-16,3-4 5 15,4-4 6-15,7-4 2 16,6-2-34-16,5 0-12 15,0 0-8-15,0 0-68 16,0 0-137-16,9-8-477 16</inkml:trace>
  <inkml:trace contextRef="#ctx0" brushRef="#br0" timeOffset="652663.4101">14745 7841 467 0,'0'0'338'0,"0"0"-338"15,0 0 16-15,0 0-9 16,0 0 149-16,0 0-55 16,0 0 28-16,4 36-47 15,-4-14-42-15,0 0-28 16,-4 1-8-16,-2-4 2 15,-2 0-4-15,4-2 4 16,-3-3-3-16,3-6-1 0,2-3 0 16,2-2 0-16,0-3-2 15,0 0-4-15,0 0-17 16,0 0-22-16,0 0-77 16,11 0 110-16,7 0 10 15,7 0 17-15,1 0 0 16,5 0-7-16,0 0-5 15,5 0 2-15,-2 0-7 16,-1 0 0-16,-4 0-3 16,-5 0 3-16,-2 0 0 15,-8 0 3-15,-3 0-1 16,-7 0 0-16,-1 0-2 16,-3 0 2-16,0 0 5 15,0 0 8-15,0 0 5 0,0 0-20 16,0-5-13-16,0 0-68 15,0-1-604-15</inkml:trace>
  <inkml:trace contextRef="#ctx0" brushRef="#br0" timeOffset="653052.5142">14963 7764 379 0,'0'0'348'16,"0"0"-348"-16,0 0 0 16,0 0 78-16,0 0 89 15,-14 113-15-15,4-76-41 16,-1 3-35-16,-1-3-37 15,3-3-13-15,1-2-17 16,1-10-3-16,0-2-3 16,3-6 13-16,1-3 1 15,1-9-11-15,0 1-4 16,2-3-1-16,0 0-1 16,0 0 2-16,0 0 0 0,0 0-1 15,0 0-1-15,0 0-8 16,0 0-13-16,0 0-29 15,0 0-75-15,0-3-221 16,0-5-159-16</inkml:trace>
  <inkml:trace contextRef="#ctx0" brushRef="#br0" timeOffset="654273.1206">16100 7756 616 0,'0'0'177'0,"0"0"-171"15,0 0-3-15,0 0 57 16,0 0 8-16,0 0 31 15,0 0-22-15,0 55-22 16,0-36-7-16,0 4 0 16,0 5-2-16,0 4 3 15,0 4-32-15,0 3-8 16,0-1 0-16,0-1-5 16,0-5 3-16,0-5-6 15,0-10-1-15,0-3 6 0,0-6-6 16,0-6 3-16,0-2-1 15,0 0 1-15,0 0 6 16,0 0 4-16,0 0 1 16,0 0 5-16,0 0-18 15,0 0-1-15,2-4-64 16,0-4-161-16,0-4-404 16</inkml:trace>
  <inkml:trace contextRef="#ctx0" brushRef="#br0" timeOffset="655033.9547">16979 7820 322 0,'0'0'152'16,"0"0"-152"-16,0 0 42 15,0 0 65-15,0 0-13 16,0 0-35-16,2 0 5 15,-2 0-10-15,3 12 12 16,-3 5 32-16,0 2-16 16,0 4 11-16,0 3-38 15,0 0-28-15,3-1-6 16,-3 4-11-16,0-2 2 16,0-2-2-16,0 0-5 15,0-4-3-15,0-3-1 0,0 0 3 16,0-6-4-1,0-4 0-15,0-2 0 0,0-2-4 16,0-2 4-16,0 0-5 16,0-2 5-16,0 0 5 15,0 0 2-15,0 0 1 16,0 0-3-16,0 0 0 16,0 0-5-16,0 0-3 15,0 0-3-15,0 0-17 16,0 0-25-16,0 0-81 15,0-2-326-15</inkml:trace>
  <inkml:trace contextRef="#ctx0" brushRef="#br0" timeOffset="656935.1684">18261 7827 862 0,'0'0'384'0,"0"0"-384"15,0 0-30-15,0 0 30 16,0 0 47-16,0 0-47 15,0 0 3-15,0 1 1 16,0-1 5-16,0 0 6 16,0-1-8-16,0-6 1 15,8-2 4-15,6 1-5 16,6-5-1-16,2 3-6 16,-1 0 0-16,0 4-6 15,-2 3 4-15,-7 3-7 0,0 0-12 16,-1 0 21-16,-5 0 0 15,2 0 0-15,-6 0 11 16,-2 5 10-16,0 3-13 16,0 2-2-16,0 5 6 15,0 0 3-15,0 3 5 16,-10-1-8-16,0-2-7 16,-1-1 2-16,-3-1-5 15,3 0 0-15,-3 0 0 16,-1 1 3-16,-1 2-5 0,1 2 0 15,1-1 0 1,-1 2-2-16,2-3 2 16,-1-1 0-16,-1 4 2 0,3-3 1 15,-1-2-3-15,-1-2 3 16,6-2-3-16,-1-2 2 16,3-1-1-16,0-6-1 15,2 2 2-15,4-3-1 16,0 0 1-16,0 0 1 15,0 0 2-15,0 0 9 16,0 0-9-16,0 0-2 16,0 0-2-16,0 0-1 15,0 0-4-15,12 0 4 16,5 0 3-16,1 0 0 16,2 0 3-16,0 0-3 0,1 0-2 15,-2 0-1 1,-1 0 3-16,0 0-3 0,0 0 0 15,0 0 0-15,-1 0 0 16,1 0 1-16,0 0 1 16,0 0-2-16,-2 0 1 15,-5 0 1-15,-3 0-1 16,-3 0-1-16,-5 0 0 16,0 0 8-16,0 0 28 15,0 0-7-15,0 0-7 16,0 0-6-16,0 0-16 15,0 0-7-15,0 0-36 0,0 0-34 16,0 0-99-16,0 0-363 16</inkml:trace>
  <inkml:trace contextRef="#ctx0" brushRef="#br0" timeOffset="659156.1319">19385 7897 114 0,'0'0'97'16,"0"0"43"-16,0 0-55 15,0 0-54-15,0 0 29 0,0 0 124 16,0 0 44-16,0-25-64 16,0 23-34-16,0 2-25 15,0 0-23-15,0-2-12 16,0 2-22-16,0-1-15 16,0-2-8-16,0 3-3 15,0-1-9-15,0 1-4 16,0 0-5-16,0-3-2 15,0 3 2-15,0 0 5 16,0 0 2-16,0 0-2 0,0 0-3 16,0 0-6-1,0 0-8-15,0 0-4 0,0 4-5 16,0 10 17-16,4 8 3 16,2 3 0-16,1 0 1 15,-3 4-1-15,-2-3 0 16,-2 0-2-16,0 0 0 15,0-1 1-15,0 2-1 16,0-1 0-16,0-2 1 16,-2-2-1-16,-5-4-1 15,5-1 0-15,0-7-2 16,0 3-3-16,2-7 0 16,0 0-6-16,0 0-4 15,0 0 3-15,0 0 4 16,0-3-3-16,0 0 7 15,0 1 3-15,0 0 1 0,0-2-2 16,0 1 2-16,0-2 0 16,0 2 1-16,0-3 1 15,0 0 1-15,0 0 1 16,0 0-1-16,0 0 2 16,0 0-3-16,0 0-2 15,0 0-1-15,0 0-20 16,0 0-40-16,0 0-105 15,0 0-381-15</inkml:trace>
  <inkml:trace contextRef="#ctx0" brushRef="#br0" timeOffset="671269.1919">11905 8346 10 0,'0'0'18'0,"0"0"-18"15,0 0-28-15</inkml:trace>
  <inkml:trace contextRef="#ctx0" brushRef="#br0" timeOffset="674268.3588">20233 7818 17 0,'0'0'0'16</inkml:trace>
  <inkml:trace contextRef="#ctx0" brushRef="#br0" timeOffset="675421.5367">20233 7818 3 0,'0'0'79'0,"0"0"32"0,0 0-7 16,0-10 28-16,0 8 21 15,0 2 2-15,0 0 26 16,0 0-9-16,0 0-12 0,0 0-27 16,0 0-29-16,0-2-28 15,0 2-15-15,0-1-18 16,0 1-14-16,0 0-12 15,0 0-7-15,0-3 0 16,0 2 1-16,0 1-1 16,0-2-5-16,0 2-2 15,0 0-1-15,0 0-2 16,0 0 0-16,0-3 0 16,0 3 4-16,0-1-4 15,0-2 0-15,0 1-3 0,0-2 0 16,2-2 0-1,4-2 1-15,8-1 1 0,1 2-2 16,4 0-2-16,0 3-2 16,3-1 0-16,3 1 1 15,0 4 0-15,-4 0 2 16,2 0 0-16,0 0 1 16,-6 0-5-16,-3 0-8 15,-6 0-7-15,-1 6 0 16,-2 1 2-16,-3-1 4 15,0-3 0-15,-2 2 0 16,0 4 5-16,0 1 8 16,0 3 4-16,0 0 1 15,0-3 2-15,-7 1-3 0,5-4-3 16,0 2-1-16,0-3-5 16,-3 1 3-16,1 1 6 15,-5 0-1-15,0-2-5 16,-2 1 5-16,2-1-5 15,-3-3 6-15,2 2 0 16,-1-4 0-16,-1 2 7 16,1 1 0-16,3-3-3 15,-4 1 5-15,3 1 8 16,-1 1-10 15,-2-3-5-31,1 6-2 0,2-4 0 0,0 4 0 0,0-1 0 16,1-3 0-16,-2 2 1 0,1-1-1 15,3 1 0-15,-3 0 1 16,0 0 4-16,0 2 7 16,-2 0-2-16,-1 2-5 15,2 1-1-15,-3 0-4 16,-1 3 2-16,3-5-2 16,4 3 0-16,2-3-2 15,3-4 0-15,2-2 2 16,0-2 1-16,0 0-1 15,0 0 3-15,-2 0 0 16,2 0-1-16,0 0 0 16,0 0 3-16,0 0 0 15,0 0 3-15,0 0-3 16,0 0-2-16,0 0-1 0,0 0-1 16,0 0 2-16,0 0-2 15,0 0-1-15,0 0-1 16,0 0 0-16,0 0-1 15,0 0 2-15,0 0-4 16,0 0-8-16,0 0 4 16,16 0 8-16,3 0 0 15,6 0 3-15,4 4 0 16,4-2-3-16,3 0 3 16,0 2 2-16,0-2-1 15,-7 2-3-15,-5 0 1 16,-6-1-2-16,-5 0 2 15,-6 0-2-15,-2-3-1 0,-3 3 0 16,-2-3 1-16,0 0 1 16,2 0 1-16,-2 2-2 15,0-2 1-15,0 0 1 16,0 0 2-16,0 0-3 16,0 0 3-16,0 0-1 15,0 0-2-15,0 0-1 16,0 0-1-16,0 0-17 15,0 2-31-15,0-2-81 16,0 0-375-16</inkml:trace>
  <inkml:trace contextRef="#ctx0" brushRef="#br0" timeOffset="682951.8634">21489 7818 201 0,'0'0'305'16,"0"0"-222"-16,0 0 35 15,0 0 60-15,0 0 25 16,0 0-41-16,0 0-16 16,0 0-44-16,0 0-34 0,-13 2-16 15,13-2-20-15,0 0-5 16,0 0-7-16,0 0-6 15,0 0-6-15,0 0-3 16,0 0-2-16,0 0 0 16,0 0-3-16,0 0 3 15,0 0 0-15,0 0-3 16,0 0-5-16,0-2 2 16,0 2-1-16,0-2-2 15,0-3 4-15,2-2 1 16,12-3 1-16,1 0 3 0,3 0-3 15,-3 4 0-15,3-2-4 16,-2 2 2-16,-1 2-2 16,-4 1 1-16,3 0-2 15,-3 3 0-15,-2 0-1 16,-2 0-2-16,0 0 1 16,-3 0-3-16,2 0-2 15,-1 0 0-15,2 5 6 16,2 2 0-1,-1 1 2 1,1 0 1-16,3 2 1 0,-4-2-3 0,1 1-7 16,-2-2 2-16,0 1 2 15,-3 0 2-15,1 0 2 0,-1-2-4 16,-2 1-1-16,-2-1 0 16,0-2-3-16,0 1 6 15,0 1 6-15,0 2 3 16,0-2-1-16,0 4-1 15,0-1 1-15,-2 1-2 16,-2-3 1-16,-3 1 0 16,-2 1 3-16,-2-4 3 15,-2 2-2-15,-3 0 5 16,-2 1 1-16,2-1-4 16,-1 0-4-16,-1 2 2 15,1 1-5-15,-2 0 0 0,3 2-1 16,3 0-1-16,3-1 2 15,-2 2 0 1,3-3 0-16,0 2 0 16,0-1 0-16,2 2-1 0,-1-3 1 15,1 3 3-15,-2-5-3 16,-2 5 1-16,4-3-1 16,-4 2 0-16,4-1 0 15,3-7 0-15,-3 5 1 16,5-3 0-16,0-4-1 15,0 2 0-15,0-4 1 16,2 0 0-16,0 0-1 16,0 0 0-16,0 0-2 15,0 0 0-15,0 0-2 16,0 0 1-16,0 0 1 0,0 0-1 16,0 0-1-16,0 0-1 15,0 0 0-15,0 0-3 16,0 0 8-16,8 0 0 15,5 0 8-15,3 0-3 16,0 0 3-16,2 0-7 16,-3 0 1-16,3 0 0 15,-3 0 1-15,1 0-2 16,0 0-1-16,2 4 3 16,0 0-3-16,-3 0 0 15,3 3-2-15,-3-4 2 16,-3 3-2-16,-1 0-1 0,-3-2 0 15,-1 0 1-15,0-1-2 16,-4 0 0-16,-1-1 4 16,0-2 3-16,-2 0 0 15,2 0 1-15,-2 2-2 16,2-2-2-16,-2 0 2 16,0 0-1-16,0 0 1 15,0 0 3-15,0 2 1 16,0-2-4-16,0 0-2 15,0 0-3-15,0 0-27 16,0 0-44-16,0 0-126 16,0 0-270-16,0 0-337 15</inkml:trace>
  <inkml:trace contextRef="#ctx0" brushRef="#br0" timeOffset="686717.0253">22545 7872 204 0,'0'0'402'15,"0"0"-193"-15,0 0-9 16,0 0-42-16,0 0-24 15,0 0-38-15,0 0-31 16,0 0-19-16,0 0-10 0,0 0-12 16,0 0-10-16,0 0-2 15,0 0-1-15,0 0-2 16,2 0-1-16,-2 0-8 16,0 0-4-16,3 0-4 15,1 0 0-15,3 0 3 16,4 0 5-16,4-4 2 15,3-6-2-15,1 1 0 16,-2 3-3-16,1-1-7 16,-1 3-2-16,0 4 0 15,-5-4-2-15,2 4 2 16,-5 0 8-16,2 0-6 16,-2 0 4-16,0 0-5 0,0 0 1 15,-1 0 3 1,4 0-2-16,-1 0 3 0,1 0 1 15,-2 6-4-15,-1 1-2 16,1 1 0-16,-4-1-2 16,1 4 5-16,-1-1 8 15,-2-1 10-15,-1-2-9 16,-3 0-1-16,0 0 0 16,0 0 2-16,0 1-1 15,0 1 6-15,0-4 1 16,0 0-1-16,-5-2-2 15,3 0-2-15,-2 0 2 0,-3 0 1 16,3 1 8-16,-6 0 2 16,2 0 1-16,-5 2-1 15,-3 2-6-15,-2 1-7 16,0 2-2-16,-4-3 1 16,2 2-2-16,0-1-2 15,2 1 2-15,0 3 0 16,2-1 0-16,1 1 0 15,3-2 0-15,2-1 0 16,1 0-2-16,3 3 2 16,-2-6 0-16,2 0 1 15,-1 2-1-15,1-1 1 16,-2-2 2-16,4-2-3 16,0-2 1-16,1 0 0 15,1 0 0-15,2-2 2 0,0 0-2 16,0 0 0-16,0 0 0 15,0 0 2-15,0 0 2 16,0 0-4-16,0 0 3 16,0 0 2-16,0 0 4 15,0 0-4-15,0 0 5 16,0 0-11-16,0 0-9 16,0 0-1-16,0 0 0 15,0 0-5-15,2 0 10 16,12 0 5-16,4 0 0 0,2 3 3 15,3-2 3 1,-2 2 0-16,4-3-3 0,0 2 2 16,-1-1-5-16,-2-1 0 15,-2 0 0-15,-2 1 1 16,-2-1 1-16,0 3-2 16,-6-3 2-16,-1 2-1 15,-2-2 0-15,2 2-1 16,-2 0 0-16,1-2 0 15,2 1 0-15,-4 2 1 16,3-3-1-16,0 2 1 16,-2-2-1-16,2 0 0 15,-3 0 1-15,1 0-1 16,-1 0 0-16,2 0 1 16,-2 0-1-16,-2 0 1 0,-2 0-1 15,1 0-1-15,-1 2-1 16,0 0 2-16,5-2-1 15,-2 2 1-15,3-2 1 16,1 2 0-16,3 0-1 16,-4-2 0-16,-1 2 1 15,-3-2 0-15,0 0 0 16,-4 0-1-16,0 0 1 16,0 2 1-16,0 0 0 15,0-2 0-15,0 2-1 16,0-2 2-16,0 0 2 15,0 0-4-15,0 0-1 0,0 2-1 16,0-2-2-16,0 0-18 16,0 7-34-16,-10 0-55 15,1-3-186-15,-5-2-381 16</inkml:trace>
  <inkml:trace contextRef="#ctx0" brushRef="#br1" timeOffset="705118.7761">23125 3804 308 0,'0'0'918'16,"0"0"-818"-16,0 0-23 16,0 0-8-16,0 0-8 0,0 0-22 15,0 0 4-15,0 0-8 16,-77-65-6-16,73 61-3 15,-2 1-7-15,-1-3-4 16,-5-3-4-16,0 4-2 16,-4-4-5-16,-4-1 1 15,-3 2 0-15,-1 0-4 16,-3 4 3-16,1-3-1 16,-3 3-2-16,2-1 0 15,0-1-1-15,0 4 0 16,3 1 0-16,-1-2 1 15,3 3-1-15,2 0 0 16,0 0 0-16,0 0 0 0,0 0 0 16,-1 0-2-16,0 8 2 15,-2 5-2-15,1-2 2 16,0 1 1-16,-3-2-1 16,3 3 1-16,-5-4-1 15,2 5 0-15,4-3 0 16,-2 0-1-16,5-1 1 15,3-1-1-15,1-1 1 16,5 0-1-16,1 0 1 16,-3 2-1-16,-1 1 1 15,-1 2-3-15,-3 3 1 16,1 0 2-16,-5 0 0 16,-1 2 0-16,0 2 0 15,-2 0 0-15,3 3-1 0,2-4 1 16,0 2-1-16,5-4-1 15,-1 0-2-15,4-3 2 16,-1-2-1-16,3 2 2 16,2-3 1-16,2 2-1 15,-1 0 1-15,-1 1-2 16,-2 3 1-16,4 1-1 16,0 0 2-16,-1-3 0 15,1 4-1-15,0 0 1 16,-1-2 0-16,0 3 0 15,3-2 0-15,0 0 0 16,0-2 0-16,2 2 0 16,-3-2 0-16,3 5-1 0,0-4-1 15,0 4 0 1,0-2 2-16,0-1-6 0,0 1 4 16,5-2 0-16,7 1-1 15,-2 1 1-15,1-2 0 16,1 0 0-16,1-4 1 15,1 2-2-15,3-3 1 16,3-1-2-16,3 1-3 16,1-1 1-16,5-1 4 15,-2 0 2-15,2 0 0 16,0-1-1-16,-5 0 1 16,3-3 0-16,0 0 0 0,1 3 0 15,1-2 0 1,4-1 1-16,0 0 0 0,0-2-1 15,-2 0-3-15,-2 2 2 16,-3 0-1-16,-3 0-1 16,-1-1-1-16,-1 1-1 15,-4-1 5-15,1-1 1 16,-1 0 1-16,2-2-2 16,0 0 0-16,1-2 1 15,5 2-1-15,2-2 1 16,-2 0 0-16,1 0-1 15,0 0 0-15,-1 0 1 16,2 0-1-16,0 0-1 0,0 0-3 16,2-4 2-1,-2-9 1-15,-2 5-1 0,-2-3 0 16,-3 1-1-16,-2 0 3 16,-2 4 0-16,-5-1 0 15,2-2 1-15,0 3 0 16,3-2-1-16,-3 0-1 15,0 0 1-15,3-1 0 16,5-2 0-16,-2-7 0 16,4 2-2-16,-3-4 1 15,-3 0 0-15,2 1 1 16,-9 1 2-16,2 2-1 0,-3 0-1 16,-3-3 1-1,3-6 1-15,1-2-1 0,-4 0 2 16,1 0-3-16,1-4 4 15,-4 3-1-15,0 0 1 16,-2 2-1-16,-2-1 0 16,0 6 1-16,0-2-2 15,0 7 0-15,0 2 3 16,0 3 1-16,0-4-5 16,0 0-1-16,0-2 0 15,-6 2-1-15,0-6 0 16,-3 1 1-16,3-2-1 15,-1 3 0-15,-2-2 1 16,2 3 0-16,3 4 0 16,-5-4 0-16,0 4-1 0,2 2 1 15,-1 2 0 1,1 2 5-16,-2-2-2 0,2 2-2 16,1-1 0-16,-1 2 2 15,0-1-1-15,-2 2 5 16,-2 0-4-16,0 0 2 15,0 0-4-15,-2 2 3 16,1-3-1-16,-1 3-2 16,-1-1 2-16,3 0-3 15,-4 4 2-15,1-3-1 16,1 2 5-16,0-2-4 16,2-3 0-16,-3 4 4 0,3-1-4 15,0-1 1-15,2 4-1 16,2-2 0-16,1 1-1 15,4 2 0-15,2 0-1 16,0 0 0-16,0 0-1 16,0 0 0-16,0 0-1 15,0 0-4-15,0 0-11 16,0 0-13-16,0 0-34 16,0 0-105-16,0 0-496 15</inkml:trace>
  <inkml:trace contextRef="#ctx0" brushRef="#br1" timeOffset="709162.4918">23125 7710 520 0,'0'0'197'16,"0"0"-74"-16,0 0 41 15,0 0-33-15,0 0-43 16,0 0-17-16,0 0-3 15,0 0-24-15,0 0-12 16,0 0-1-16,0 0 3 16,0 0-9-16,0 0-8 15,0 0 1-15,0 0-4 16,0 0-7-16,0 0 1 0,0-3 0 16,0 3 0-16,0-1-5 15,0-1 2-15,0-2 3 16,0 0-3-16,-5 0 1 15,1-2-1-15,-1 4 5 16,-2-2-2-16,1 0-1 16,-1 0-1-16,3 0-2 15,-3-3 1-15,0 2-2 16,1 1 0-16,-1-2 0 16,1 2 1-16,-2-2-1 15,2 0-1-15,-3 0 0 16,-3 1-1-16,4-1-1 0,-3 0 0 15,-1 3 1-15,1-4-1 16,1 2 1-16,-2 1-1 16,1-2 0-16,-2 2 1 15,-1 0-1-15,1-1 0 16,-1 3 0 0,4 1 0-16,-1-4 0 0,-5 4 0 15,1-3 0-15,-1 1 1 16,-3 2-1-16,2-1 0 15,-1-1 1-15,1 2-1 16,-4 1-1-16,3 0 1 16,1 0 0-1,-4 0-1-15,4 0 1 16,-1 0-1 0,3 0 1-1,-1 0-1-15,7 0 1 0,-3 0 1 0,1 0 0 0,1 0-1 16,-2 0 0-1,1 0 0-15,-2 0-1 0,1 0 1 16,2 1 0-16,-4 4-1 0,-1 0 0 16,-1 4 0-1,0-1 0-15,2 0 0 0,2 2 1 16,-1-5 0-16,1 2 0 16,3-1-1-16,-5 0 1 15,3 2 0-15,1 0-1 0,-2 0 0 16,1 2 1-16,0-3 0 15,0 4 0-15,2-1-1 16,-4 2 2-16,1-2-2 16,1 1 1-16,-2 0 0 15,4-1-1-15,0 5 0 16,-1-5 0-16,0 5 0 16,-1 1 0-16,3-1 1 15,-2 0-1-15,3 3 0 16,-1 0 1-16,-2-2 1 15,4 2 0-15,-1-3-1 16,1-1 0-16,-1-3 0 16,0-1 0-16,3 1 1 15,1-2-1-15,-1 1 0 16,0 3 0-16,-1-1-1 0,1 0 1 16,2 2 0-16,-3-2 1 15,0 2-1-15,1 2 0 16,0-1 0-16,-1 0-1 15,3-1 1-15,0 0 0 16,2-1-3-16,0 2 2 16,0-1-3-16,0 0 1 15,0-3 2-15,0 4 1 16,2-3 0-16,7-1-1 16,2 0 0-16,0-1-1 15,2 2 2-15,1-3-1 16,-1 0 1-16,-2 1 0 0,1 1-1 15,1 0 1-15,-1-2 0 16,0 0 0-16,5 2 0 16,-2 0-1-16,5-1 1 15,-3 1 0-15,4-3 4 16,1-1-3-16,0 2-1 16,-2 0 0-16,3 0 1 15,-4-1-1-15,4-2 0 16,-3-2 0-16,0 0 0 15,-2 2 0-15,2-2 0 0,0 0 0 16,2-1 0 0,1-1 0-16,-2 3 0 0,2-4-1 15,4 2 0-15,-3-1 0 16,3-1 1-16,-3 4 0 16,-1-3-3-1,-5 4 2-15,-1-4-2 0,-1-2 2 16,-1 2 1-16,-1 0 0 15,-1-2 0-15,-1 2 1 16,3-2-1-16,-1 0-1 16,1 0-1-16,1 0 1 15,1 0 0-15,2 0 0 16,-4 0 1-16,3 0 0 16,-3-2 0-16,-1-4 0 15,-1 2 0-15,1 2 1 0,-1-5-1 16,3 1 0-16,-3 0 0 15,2 1 0-15,3-1-1 16,-2-2-3-16,1 0-3 16,2-3 4-16,-2-2 3 15,1 1 0-15,-3 0 0 16,-3-1 0-16,-1 6 1 16,-3 1 1-16,0-1-2 15,-2 0-1-15,1-4 1 16,1 4 0-16,0-1 2 15,1-1-2-15,-3-3-1 16,-2 2 1-16,1-6 2 16,0 2 0-16,-5-2 2 15,0-4-2-15,0 2 1 0,0-3 1 16,0-2-3-16,0 3 1 16,2 0-2-16,0 2 0 15,0 1 0-15,1 4 0 16,-1 1 0-16,-2-1 1 15,0 6 0-15,0-3 3 16,0 2 1-16,0-2-2 16,0 0 0-16,0 2-2 15,0 0 4-15,0 2-4 16,0-2 4-16,0 2-5 16,-5-2 1-16,1 3 2 0,-1-3-2 15,-2 0 0 1,1 2 1-16,2 1 1 0,-1-4-2 15,1 4-1-15,-1-5-1 16,0-1-2-16,1 3 1 16,-3-2 2-16,1 4 0 15,-4-2 1-15,6 5-1 16,-2-3 1-16,-1-1 4 16,3 3 2-16,-6 1-3 15,6-2-2-15,0 3 1 16,1-2 0-16,-1-1-1 15,0 0 1-15,-1 3 1 0,-2-2 3 16,3 3-1 0,-3-4-1-16,1 4 1 0,-1-4 0 15,0 1 0-15,3 0-2 16,-1 0 1-16,1 2-2 16,2 0 1-16,0 0-2 15,-1 0 0 1,1-2 1-16,0 1-1 0,0 3 0 15,-1-1-1-15,3 1-1 16,0 0 0-16,0 0-1 16,0-3-1-16,0 3 1 15,0 0-2-15,0 0-2 16,0 0-1-16,0 0-2 16,0 0-2-16,0-1-5 15,0 1-3-15,0 0-11 0,0 0-23 16,0 0-56-16,0-2-178 15,0 1-665-15</inkml:trace>
  <inkml:trace contextRef="#ctx0" brushRef="#br1" timeOffset="731097.7523">22988 6703 89 0,'0'0'294'0,"0"0"-238"16,0 0 39-16,0 0 58 16,0 0 45-16,0 0-42 15,0 0-44-15,0 0-21 16,0 0-20-16,0 0-18 16,0 0-13-16,0 0 4 0,0 0-22 15,0 0 5 1,-66-12-3-16,63 10-2 0,1 2-7 15,0-3-6-15,-2 3 4 16,2-1 3-16,-1 1 0 16,1-1-4-16,0 1 1 15,0-3-1-15,-3 0 1 16,3 0-1-16,-3 0-1 16,-1-3-3-16,-1 3-5 15,-2-1-1-15,0 0 2 16,0 2-1-16,1 0-1 15,-4-2-2-15,1 0 1 0,0 2 1 16,2-4 0-16,-2 5-1 16,2-4 1-16,0 4 1 15,-2-4-2-15,2 4 0 16,0 1-1-16,-2-3-1 16,0 3 1-16,2 0-1 15,-2 0 1-15,0 0-2 16,1 0 2-16,-2 0 0 15,1 0 0-15,-3 0 0 16,1 0 0-16,1 0 0 16,-3 0 0-16,1 0-2 15,3 0 2-15,1 0-1 16,0 4 0-16,1-2 1 16,1 2 0-16,-2-2-1 15,4 2 1-15,-3 2-2 16,-2 0 2-16,-1 2 0 0,-1 3-1 15,0-4 1-15,-3 1-1 16,2 2 1-16,-1 1 0 16,-1 0 0-16,1 4 0 15,-1 0 0-15,1-1 0 16,1 1 0-16,1-3 0 16,5-3-1-16,-4 4 0 15,1-2 1-15,5 0 0 16,-3 1-1-16,1 0 1 15,2 2-2-15,2 2 2 16,-3 2-2-16,3 4 2 0,-4-2-1 16,4 1-1-16,0 4 1 15,-1-2 1-15,3 0-1 16,0 2 1-16,0-4-2 16,2-2 2-16,0 2-1 15,0-3 0-15,0 4-2 16,0-4-1-16,0 1-3 15,0-3 5-15,0-4-3 16,0-1 1-16,0 0 0 16,2-1 1-16,7 2-2 15,-3 0 0-15,4-1 0 16,3 2-3-16,-2-1 0 16,5 0 6-16,-3 1 1 0,-2 0-2 15,0-1-3 1,2 0 1-16,-1 0-2 0,1 0 2 15,1-2 1-15,-3 2 2 16,1-2-1-16,2 4-4 16,-1-2-5-16,1-1 1 15,-1 0 3-15,1-1 0 16,-3 0 6-16,2-2 1 16,1 0 1-16,1 1-3 15,1-2-5-15,-1 1-2 16,3 1 0-16,5-1 5 15,-4-1-14-15,6 0-6 0,-2 1-16 16,-1-2-5-16,2-2-4 16,1-3-6-16,1-1 17 15,3 0 12-15,0 0 8 16,0-3 17-16,-2-8-3 16,2-1 5-16,-7 1 0 15,0-2 0-15,1-1 0 16,-6 1 0-16,4-1 0 15,-3 4-17-15,-3-3-11 16,3 1-4-16,-3 0-11 16,1-2 21-16,-3 1 19 15,-1-4 3-15,-1 1 0 16,-2-1 14-16,-3-2 0 0,1 1 3 16,-4-2 33-16,1 2-24 15,-2-4 3-15,0 2 19 16,-2-3-11-16,0 2 15 15,2-2-20-15,1 4-11 16,-1-2 0-16,0 2-5 16,-2 1-4-16,0 1 2 15,0 1 2-15,0-2 7 16,0 2-2-16,0-4-12 16,0 1-5-16,0 5 5 15,0-3-4-15,0 3 8 16,0 2 6-16,0-2-1 15,-9 4-9-15,1-3 5 16,-4 0 2-16,-1 1-8 0,2 0 1 16,-1-1-6-16,-1 5 0 15,2-5 7-15,0 1-2 16,0 0-3-16,1 0 0 16,4-1-2-16,-3 1 1 15,5-1-4-15,-2 1 1 16,0 1 4-16,0 1 2 15,2 2 4-15,-3 5-1 16,3-3-3-16,-4 1-3 16,4 1 1-16,0 0-3 15,-3 0 2-15,3 2-4 16,2 1 2-16,-3-4-1 16,3 3 0-16,-3 2-1 0,3 0 0 15,2 0-1-15,0 0 0 16,0 0 1-16,0 0-3 15,0 0-4-15,0 0 0 16,0 0 0-16,0 0 1 16,0 0-3-16,0 0-12 15,0 0-40-15,0 0-119 16,0 0-515-16</inkml:trace>
  <inkml:trace contextRef="#ctx0" brushRef="#br1" timeOffset="733108.6613">23399 7941 140 0,'0'0'459'0,"0"0"-278"0,0 0-43 0,0 0 13 0,0 0-11 31,0 0-30-31,2 0-21 0,0 0-43 16,-2 0-16-16,0 0 10 0,2 0-2 0,-2 0-6 15,0-5-7 17,3 0-13-32,-3-5-1 0,0-3 4 0,0-2-11 0,0-4-4 31,0-1 1-31,0 2-1 0,2-4 0 0,2-2 0 15,0-2 0-15,2 2 0 32,-2-3 2-17,0 6-1-15,1-1-1 0,-3 2 0 0,2 2 1 0,-2-3-1 32,-2 2 0-32,2 2 0 0,-2 3 0 0,0 0 0 46,0 0 3-46,0 0-2 0,0 1-1 0,0-1-2 0,0 1 2 0,0 1-1 47,0 2 1-47,0 0-2 0,0-1 1 0,0 3 1 0,0-5-1 32,0 1 0-32,0 0 0 15,0 2-2-15,0 1-3 0,0-2 2 0,0 1-7 0,0 0-6 0,0 0 9 31,0-2 0-31,0 2 8 16,0 0 1-16,2-1 0 0,-2 4 4 0,0 1 4 31,0-2 8-31,0 4-4 0,0-2-1 0,0 0-7 16,0 2-2-16,0-1-2 31,0 4 3-31,0 1-2 0,0 0 1 0,0 0 1 0,0 0 1 47,0 0-5-47,0 0 0 0,0 0-3 0,0 0 0 0,0 0 0 0,0 0-4 31,0 0 5-31,0 0-1 16,0 0 1-16,0 0-2 0,0 0 1 0,0 0 2 31,0 0 1-31,0 0 0 0,0 0 0 0,0 0-3 0,0 0-19 47,0 0-16-47,0 0-63 0,0 0-140 0,0 0-82 0</inkml:trace>
  <inkml:trace contextRef="#ctx0" brushRef="#br1" timeOffset="733481.1696">23472 7275 208 0,'0'0'616'0,"0"0"-405"0,0 0-76 0,0 0 8 0,0 0-55 0,0 0-45 15,0 0-8 17,0 0 3-32,0 0-9 0,0-6-11 0,0 6-1 0,0 0-1 0,0 14-5 46,-6 4 10-46,-7 2-8 0,3 1 2 0,-1-2-2 0,3-1-6 0,-2-4-3 32,4-2-4-32,-1-2 1 0,1 0 2 0,-4 0-2 0,4-6 2 31,1 0-2-15,3-2 0-16,2-2-1 0,0 0-1 0,0 0-12 0,0 0-8 15,0 0-17 16,0 0-14-31,0-6-23 0,7-16-1 0,11-4 46 0,-1-2-40 32,1 1 5-32,-3 2 5 0,-1 6 31 0,-3 4 29 0,-4 5 9 15,-5 6 30 1,-2 4 55-16,0 0-3 0,0 0-27 16,0 0-6-16,0 0-30 15,0 0-16-15,0 0-12 16,0 0-8-16,0 0 2 15,0 11 6-15,0 1 3 16,5 7 4-16,4 1-1 16,-1 0-4-16,6 0 4 15,1 1-3-15,1 0 2 16,2 0-1-16,-2-6-2 16,-6-5 0-16,1 0 0 15,-5-6-2-15,-4 1 1 16,0-3 0-16,-2-2 0 15,0 0 7-15,0 0 18 0,0 0 1 16,0 0-10-16,0 0-12 16,0 0-5-16,0 0-8 15,0 0-22-15,-4 0-74 16,-4 0-294-16,2 0-708 16</inkml:trace>
  <inkml:trace contextRef="#ctx0" brushRef="#br1" timeOffset="756632.2579">16218 6807 436 0,'0'-1'218'0,"0"-2"-175"16,2 2 88-16,-2 1 1 16,0 0 30-16,0-2-49 0,0 2-24 15,0-3-19 1,0 3-10-16,0 0-16 0,0 0-10 16,0 0-12-16,0 0-2 15,0 0-6-15,0 0 4 16,0 0-6-16,0 0-6 15,0 0-3-15,0 0 0 16,0 0 5-16,0 0 4 16,0 0 0-16,0-4 4 15,0-1-11-15,0-1 3 16,-4-3-2-16,-8 2 1 16,1-2-4-16,3 1-1 0,-4 1-2 15,3 0 0 1,1 1 1-16,-2 0 2 0,4 2-2 15,1 2 0-15,1 2-1 16,0-1 0-16,-2 1 0 16,2-3-1-16,-2-1 0 15,-1 2 1-15,1 0 0 16,-4-1-1-16,1 0 1 16,-1-1 0-16,-2 2 0 15,-1 0 0-15,0 0 0 16,-3-2 1-16,3 3-1 15,1-2 0-15,4 1 1 0,-1 2-1 16,1-1 1-16,2-2-2 16,-1 3 1-16,1 0-1 15,0 0 0-15,-2 0 0 16,2 0-1-16,-1 0 2 16,-4 0-1-16,0 0 1 15,0 0 0-15,-1 0 1 16,1 0-1-16,0 0 0 15,2 0 0-15,0 0 0 16,3 0-2-16,-3 0 1 16,2 0-1-16,0 0 2 15,1 4-2-15,-1 1 0 16,1 2 0-16,-4-1 2 16,2 2-1-16,-1 0 1 15,-1 2 0-15,0 1 0 0,-1 0 0 16,-1 0 0-16,1 0-1 15,3 4 1-15,-2-5 0 16,3 4 0-16,1-3-1 16,0 1 1-16,-1 2 0 15,0 3 0-15,0-4 0 16,3 6-1-16,0-1 0 16,1 0 0-16,1 2 1 15,0 2 0-15,-3-2-1 16,3 1 1-16,-1 4 0 15,-1-2 1-15,2-4-1 16,-2 3 0-16,2-4 0 16,-1 0 0-16,1 0 1 0,0-1-1 15,2 0 0 1,0-1-1-16,0 5 0 0,0-4-1 16,0 4 1-16,0-1 1 15,0-2 1-15,0-2-1 16,4-2-2-16,3 2 1 15,1 0 0-15,2 0 1 16,-3 2 0-16,-1-2 1 16,3 0-1-16,-2 0 0 15,2-2 1-15,-3 1 0 16,-2-4-1-16,3-1 0 16,0 1-1-16,0-4 0 0,-3 4 0 15,3-6 1 1,1 1 0-16,0 1-1 0,3-2 1 15,-1 4-1 1,2-2 0-16,1-1 0 0,-1 0 1 16,3 1 0-16,3-3 0 15,-1 0-2-15,-1-1 2 16,0 1-2-16,-3-4 0 16,-2 5 0-16,0-5 2 15,-1 2 0-15,-2 0 0 16,3-2 0-16,-1 1-1 15,0 2 1-15,3-2 1 16,1 1-1-16,1-2 0 0,2 0 0 16,0 0-1-16,-1 0-1 15,-1 0-2-15,-1 0 1 16,-1 0 2-16,1 0-2 16,-1 0 1-16,-2-2 1 15,0-2 1-15,0 1 0 16,1-4 1-16,1 2-1 15,1-4-1-15,-1 1 0 16,2 0-1-16,1-2 0 16,2-1 0-16,-1-2-7 15,2-3-2-15,-4 2 7 16,-1 0 1-16,-2-1 1 16,-1 2 0-16,-1-1 2 15,-4 0 0-15,1 0 1 0,-1 2 0 16,2-2 0-16,-2 2-1 15,3-2 0-15,-3 0 0 16,2-3 0-16,0 5 0 16,-1-5 0-16,-1 2 0 15,1 2 2-15,-2-1 2 16,-1 0 0-16,-1-1 2 16,1 0-2-16,-4 1 4 15,2-1 4-15,-2 0-5 16,0-2 0-16,0 6 1 15,0-3-2-15,0-3-2 16,0 2-3-16,0-2 0 0,0-1 1 16,0 4-2-16,0 0 2 15,0 0 1-15,-2 2 1 16,0 1-2-16,0-2-1 16,-3 3 0-16,3 0-1 15,-3 3 3-15,0 0-1 16,1-3 1-16,-2 0 0 15,-1 0 0-15,1-3-2 16,-4 0 1-16,4-1 0 16,-5-3 0-16,3 2 0 15,-2-3-2-15,1 1 0 16,-1 1 1-16,2 1-1 16,-1 2 0-16,3 4 1 0,-2 0 0 15,2 5-1 1,1 0 1-16,1 2 0 0,0-2 0 15,2 0 0-15,0 0-1 16,-3 3 2-16,2-2 0 16,-1 0 0-16,-1 0-2 15,1 0 0-15,-2-3-1 16,1 1 1-16,-2 1 1 16,-2-1-1-16,5-2 1 15,-3 3 1-15,1-1 1 16,-1 3 0-16,0-1-1 15,3 0-1-15,-3 0 2 0,3 0-3 16,2 0 2-16,-3 0 0 16,2 3 0-16,1-3 1 15,0 1 0-15,2 2-1 16,-2 0-2-16,2 0 0 16,0 0 0-16,0 0-1 15,0 0 0-15,0 0 0 16,0 0-1-16,0 0 1 15,0 0-1-15,0 0 1 16,0 0-2-16,0 0-4 16,0 0-4-16,0 0-1 15,0 0-4-15,0 0-6 16,0 0-11-16,0 0-22 16,0 0-24-16,0 0-99 15,0 0-287-15,0 0-385 0</inkml:trace>
  <inkml:trace contextRef="#ctx0" brushRef="#br1" timeOffset="760420.8589">17287 6635 372 0,'0'0'67'16,"0"0"-14"-16,0 0 98 16,0 0 18-16,0 0 3 15,0 0-6-15,0 0-74 16,0 0-8-16,-17 0-5 16,5 0-33-16,-1 0-6 15,0 0-3-15,-3 0 1 16,1 0-9-16,-4 0-9 15,-1 0-8-15,1 0 1 0,-4 0-4 16,1 0 0 0,-1 0 3-16,-1 0-5 0,-3 0-5 15,3 0-1-15,-3 0 0 16,-2 0 0-16,0 0 2 16,-2 0-3-16,-1 0 0 15,-1 0 0-15,-2 0 0 16,1 0 0-16,-1 0 0 15,1 1 0-15,8 2 2 16,1-3-1-16,7 0 0 16,2 2-1-16,6-2 0 15,4 0 0-15,4 0 0 16,2 0-1-16,0 0-5 16,0 0-13-16,0 0-16 15,0 0-12-15,0 0-43 0,5 0-49 16,11 0-48-16,4 0-135 15,-9 0 64-15,-3-5-187 16</inkml:trace>
  <inkml:trace contextRef="#ctx0" brushRef="#br1" timeOffset="761231.0987">16902 6498 502 0,'0'0'479'15,"0"0"-341"-15,0 0-18 16,0 0-3-16,0 0-27 0,0 0-37 16,8-4-18-16,-8 4-6 15,0 0-6-15,0 0-14 16,-8 0-5-16,-6 0 3 16,-3 0 7-16,-2 0 3 15,-3 0-1-15,-2 4-3 16,-1 3-5-16,-1 1-6 15,1 0-1-15,-2 0 3 16,5 2-4-16,0-1 0 16,1 2-1-16,6-1 1 15,-1-1 1-15,5-3-1 16,3-1 1-16,3-3-1 16,2-2 0-16,3 0 0 0,0 0 0 15,0 0 0-15,0 0-1 16,0 0-1-16,0 0-1 15,0 0 3-15,0 0 1 16,0 0-1-16,0 0-2 16,0 4-3-16,0 4 1 15,6 4 4-15,9 2 2 16,1 2-1-16,3 2 0 16,4 0-1-16,-1 3 0 15,2-4-2-15,5-2 1 16,0 0 0-16,-4-3 1 15,0-1 1-15,-10-4 1 16,-1-1-1-16,-6 1 0 0,-1-3 0 16,-5 0-1-16,-2-1 1 15,0 0-1-15,0-2 0 16,0-1 2-16,0 0-1 16,0 0 0-16,0 0-1 15,0 0 0-15,0 0-1 16,0 0 1-16,0 0-1 15,0 0 1-15,0 0 0 16,0 0-1-16,0 0 0 16,0 0-2-16,0 0 2 15,3 0-1-15,-1 0 1 16,-2 0 1-16,0 3 0 16,0-3 1-16,0 0 2 15,0 0 1-15,0 0 0 0,0 0 3 16,0 0 2-16,0 0 3 15,0 0-1-15,0 0-6 16,0 0-5-16,0 0-1 16,0 0-15-16,0 0-22 15,0 0-42-15,0 0-64 16,0 0-219-16,0 0-574 16</inkml:trace>
  <inkml:trace contextRef="#ctx0" brushRef="#br1" timeOffset="761927.9449">16638 6581 78 0,'0'0'255'16,"0"0"-177"-16,0 0 55 0,0 0 60 15,0 0 12-15,0 0-67 16,0 0-55-16,0 5-35 16,0-5-24-16,0 0-24 15,0 0-21-15,0 0-87 0,0 0-126 16,0 0-49-16,0 0-44 15</inkml:trace>
  <inkml:trace contextRef="#ctx0" brushRef="#br1" timeOffset="764209.0248">26137 6807 358 0,'0'0'566'0,"0"0"-435"16,0 0-23-16,0 0 17 15,0 0-24-15,0 0-19 16,0 0-32-16,0-19-12 0,0 16-2 15,0 3-5-15,0 0-10 16,0 0-2-16,-2 0-3 16,-5 0 2-16,-2 0-7 15,3 0-4-15,-5 0-3 16,1 0-4-16,-1 0 0 16,-3 0 0-16,2 0 0 15,-7 8 0-15,2 6 2 16,-6 2 0-16,3-1 0 15,-4 3 0-15,2 2-1 16,-3 2-1-16,3 3 0 0,-2 5 0 16,6-3 0-1,-1 2-1-15,6 4 0 16,3 3 0-16,-4 0 1 0,5 3 0 16,3-6 0-16,3-2 0 15,1-4-1-15,2 0 1 16,0-6-3-16,0 0 3 15,0-5-2-15,2 0-2 16,7 0 2-16,0-3 0 16,5-2-1-16,-1 1-2 15,3-2-1-15,1-2-1 16,1 2 1-16,2 0 0 16,2-4-10-16,1 2 2 15,4-4-9-15,2-4 3 0,0 0 1 16,0 0 6-16,0 0 6 15,-4 0-8-15,-2-6 3 16,2-5 6-16,-3 0-1 16,0-3 6-16,-4 0-6 15,-5-2-4-15,1 0-1 16,-8 0 5-16,-1-2 7 16,-5 0 1-16,0 4 3 15,0 0 3-15,0 3 7 16,-11 2 13-16,-5 1-17 15,1 2 21-15,-6-1-25 0,1 5 4 16,-4-2 0 0,-5 4 1-16,0 0-8 0,-4 0-1 15,-3 0 1-15,5 4 5 16,2 1-1-16,5-3 5 16,1 2-10-16,6-4 1 15,1 0 5-15,5 0 5 16,3 0-3-16,4 0-5 15,4 0-1-15,-2 0-4 16,2 0 0-16,-4 5-2 16,-1 4-1-16,-3 3 3 15,-2 1-1-15,1 2 2 16,-1-3-1-16,0-3 4 16,4-6-1-16,3-2-3 0,1 2 2 15,2-3-2 1,0 0 0-16,0 0-2 0,0 0-2 15,0 0-6-15,0 0-7 16,0 0-12-16,0 0-26 16,0 0-42-16,5 0-12 15,3 0-305-15</inkml:trace>
  <inkml:trace contextRef="#ctx0" brushRef="#br1" timeOffset="776341.8741">16422 6763 86 0,'0'0'136'16,"0"0"28"-16,0 0-2 0,0 0-16 15,0 0 0-15,0 0 7 16,0 0-37-16,0 0-31 15,0 0-13-15,0 0-12 16,2 0 5-16,-2 0-12 16,0 0-17-16,3 0-13 15,-3 0-4-15,0 0-2 16,0 0 0-16,0 0 1 16,0 0-1-16,0 0-5 15,0 0 0-15,0 0-4 16,0 0 0-16,0 0 1 15,2 0 1-15,-2-3 1 0,0-4-2 16,0 1-2-16,0 2 4 16,0-1-8-16,3-2 4 15,-3-1 4-15,0 1 0 16,0-4-7-16,0-1-2 16,2 0-2-16,0 3 0 15,3-6 0-15,-1 3 0 16,0-2-1-16,1 2 0 15,1-2 1-15,-1 1 0 16,0 0 0-16,-1-1 0 16,0-3 0-16,-2 0 1 15,3-1 1-15,-5-3-1 0,2 6 0 16,-2-3 0 0,0 1 1-16,0 2-1 0,0 1 0 15,0-1 0-15,0 2-1 16,0 5 0-16,0-2 0 15,0 2-2-15,0-1 1 16,0 1-1-16,0 0-1 16,0 2 0-16,0 0-1 15,2 0 2-15,-2 1 2 16,2 3 0-16,-2-1 0 16,0 1 2-16,0 2-1 15,0 0 1-15,0 0-1 16,0 0-1-16,0 0 4 0,0 0 0 15,0 0-4 1,0 0 0-16,0 0 1 0,0 0-1 16,0 0 1-16,0 0 0 15,0 0 0-15,0 0-1 16,0 0 2-16,0 0-2 16,0 0 0-16,0 0 0 15,0 0 0-15,0 0 0 16,0 0 0-16,0 0 2 15,0 0-2-15,0 0 4 16,0 0 2-16,0 0 0 16,0 0 0-16,0 0 0 0,0 0-1 15,0 0-2 1,0 0-1-16,0 0-2 0,0 0-1 16,0 0-1-16,0 0 1 15,0 0-1-15,0 0 1 16,0-1 1-16,0-2 0 15,0 3 2-15,0-2-2 16,0 2-1-16,0 0-2 16,0 0 0-16,0 0 3 15,0 0 1-15,0 0 0 16,0 0 0-16,0 0 0 16,0 0-1-16,0 0-2 15,0 0 1-15,0 0-3 16,0 0 2-16,0 0-3 15,0 2 3-15,-11 12 2 0,-4 4 1 16,-3 6 1-16,0 2 0 16,1-5-1-16,3-2 0 15,1-2-1-15,2-6 0 16,7-2 0-16,-2-5 0 16,6-2 0-16,0 0 0 15,0-1-1-15,0-1-2 16,0 0-3-16,0 0-3 15,0 0-1-15,0 0 0 16,0 0-9-16,0 0-13 0,0 0 4 16,10-11 27-16,5-5-6 15,1-3 7-15,-3 1-37 16,-2 3-1-16,-2 0 0 16,-4 4 12-16,-1 1 10 15,-4 1 16-15,0 3 4 16,0 0 6-16,0 1-1 15,0 0 15-15,0 1-10 16,0 2 4-16,0 0-7 16,0-1-6-16,0 3-1 15,0 0 1-15,0 0-2 16,0 0 7-16,0 0 4 16,0 0-2-16,0 0-8 15,0 0-4-15,0 0 0 16,0 0-1-16,0 0-1 0,0 0-2 15,0 0-2 1,2 0-6-16,0 0 2 0,5 0-2 16,5 5 12-16,1 6-2 15,3 0 2-15,-1 1 5 16,1 1-3-16,-1-2 7 16,-3 0-4-16,-2-4-1 15,-3 1-3-15,-1-1-1 16,-3-5 0-16,-3-2-1 15,0 0 0-15,0 0 1 16,0 0 6-16,0 0 3 16,0 0-6-16,0 0-1 15,0 0 1-15,0 0-1 0,0 0 1 16,0 0-1-16,0 0 0 16,0 0 1-16,0 0-1 15,0 0 1-15,0 0 1 16,0 0-2-16,0 0 0 15,0 0 0-15,0 0-1 16,0 0 0-16,0 0 0 16,0 0 1-16,0 0-1 15,0 0 3-15,0 0-2 16,0 0 3-16,0 0 4 16,0 0-1-16,0 0-1 15,0 0 0-15,0 0 3 16,0 0-1-16,0 0 2 15,0 0-2-15,0 0-5 0,0 0-4 16,0 0 0-16,0 0-9 16,0 0-14-16,0 0-29 15,0 0-93-15,0 0-564 16</inkml:trace>
  <inkml:trace contextRef="#ctx0" brushRef="#br1" timeOffset="785117.855">26685 7277 885 0,'0'0'354'0,"0"0"-247"15,0 0 13-15,0 0-22 0,0 0-23 16,0 0-34-16,0 0-17 15,0 0-10-15,0 0 1 16,0 0-4-16,-7-20-5 16,5 20-4-16,-2 0-2 15,-5 0-4-15,-5 14 4 16,-5 10 2-16,-4 6 4 16,-2 2-3-16,1-3 0 15,4-4-1-15,2-5-1 16,5-6-1-16,4-6 1 15,2-2-1-15,3-4 0 16,4-2-3-16,0 2-2 0,0-2-5 16,0 0-6-16,0 0-7 15,0 0-9 1,0 0-29-16,4 0-126 0,5-2-190 16,-2-6-236-16</inkml:trace>
  <inkml:trace contextRef="#ctx0" brushRef="#br1" timeOffset="785931.7916">27180 6810 1199 0,'0'0'233'0,"0"0"-196"0,0 0 26 16,0 0-4-16,0 0-34 16,0 0-25-16,4-4 0 15,-4 20 13-15,-4 4 3 16,-8-1-3-16,-1 4-1 15,0-3 1-15,-3-1 0 16,-2-2-5-16,1-1-3 16,1-2-3-16,3 0 0 15,1-4-2-15,6-1 0 16,4-3 0-16,2-6-4 16,0 1-5-16,0 0-19 15,0 2 7-15,8 3 5 0,13-2-1 16,3 2 17-16,3-2 2 15,4 4 0-15,0 3 0 16,-1 0 0-16,-1 3-2 16,-4 2-1-16,0 0 1 15,-2 2-1-15,-5-4-2 16,-3 1 1-16,-6-4-3 16,-5-2-5-16,-1-4 4 15,-3 4 6-15,0-3 5 16,0 6-4-16,0-3 7 15,-12 6 15-15,-3-4-1 16,-7 3-7-16,-3-1-2 16,-4 1-1-16,0 0 0 15,-2 0-4-15,4-2-3 0,1-1 2 16,1 0-2-16,5-5-3 16,3 0 0-16,5-6-2 15,8 2 0-15,1-2 0 16,3 0-9-16,0 0-11 15,0 0-13-15,0 0-34 16,0 0-109-16,0-10-689 16</inkml:trace>
  <inkml:trace contextRef="#ctx0" brushRef="#br1" timeOffset="786523.2809">27195 6711 753 0,'0'0'449'0,"0"0"-447"16,0 0 3 0,0 0-5-16,0 0 30 15,0 0-30-15,0-8-2 0,5 8-17 16,3 0 19-16,4 0 19 16,3 0 29-16,1 4-12 15,5 0 18-15,7 2-9 16,1 2-18-16,9 1 3 15,4-1-11-15,2-1-10 16,6 0 0-16,-3-2 2 16,-1 0 4-16,-4-2-10 15,-5 0-2-15,-4 0 6 16,-4 0 0-16,-3 1 18 0,-1-1-2 16,-5 1-10-1,-5-1-4-15,-3-2-4 0,-6 2 3 16,-3-3-3-16,-1 0 2 15,-2 0 3-15,0 0 3 16,0 0 1-16,0 0-3 16,0 0-5-16,0 0 0 15,0 0-2-15,0 0-3 16,0 1-3-16,0-1 0 16,0 0-6-16,0 0-10 15,0 0-16-15,0 0-36 16,0 0-83-16,0 0-365 15</inkml:trace>
  <inkml:trace contextRef="#ctx0" brushRef="#br1" timeOffset="796746.8255">15946 5836 147 0,'0'0'804'0,"0"0"-657"16,0 0-24-16,0 0 43 15,0 0-73-15,0 0-25 16,0 0-11-16,0 0-21 16,0 0 0-16,0 0-15 15,-67-35-1-15,56 32-7 16,-2 3-6-16,1 0-3 15,-3 0-2-15,-1 0-2 0,-4 5 0 16,-2 15 0 0,1 4 0-16,-5 8 0 0,4 5 2 15,-1 0-2-15,6-1 1 16,3-2-1-16,3-1 0 16,4-3 0-1,0 0 0-15,3-2 0 0,4-2 0 16,0 0-1-16,0-2 1 15,0 3 0-15,0 2 0 16,4-2 0-16,10 0-2 16,4-1 1-16,0 0-1 15,4 1-1-15,4-4 0 16,3 4 0-16,8-5 1 16,0 0-4-16,5-6-3 0,-2-1 0 15,3-4-4-15,-7-5 1 16,-7-2 11-16,-7-4 0 15,-7 0-1-15,1 0 2 16,2 0 0-16,0-2 2 16,1-15 3-16,4-2-5 15,2-1 0-15,4-2-1 16,-3-6-4-16,-1-2-5 16,-3-2 0-16,-6 1-1 15,-3-1 2-15,-7 4 1 16,0 0 5-16,-6 0 3 15,0 0 0-15,0-2-3 16,0-2 0-16,0 0 3 0,-12 0 0 16,-3-2-11-16,1 4 11 15,1 2 4-15,-3 3 0 16,-2 3 2-16,0 0-1 16,1 4 1-16,-1-1 4 15,-1 2-6-15,2 1 5 16,-1-2 4-16,1 0-7 15,-1 2-5-15,0 0 3 16,2 2 2-16,-1 2 6 16,1 1-6-16,1 4 0 15,-1 1 1-15,1 5 0 16,1 1-3-16,-1 0-2 0,1 0-2 16,1 0 0-16,1 0-2 15,-1 0 0-15,2 0 2 16,-1 0 0-16,6 0 0 15,-1 1 0-15,3 0 1 16,-1 2 0-16,5-3-1 16,0 2 1-16,0-2-1 15,0 0 1-15,0 0-1 16,0 0 1-16,0 0-1 16,0 0 1-16,0 0-1 15,0 0 1-15,0 0-1 16,0 0 1-16,0 0-1 15,0 0 0-15,0 0 0 0,0 0 1 16,0 0-1-16,0 0-1 16,0 0 1-16,0 0-2 15,0 0-11-15,0 0-13 16,0 0-14-16,0 4-31 16,0-1-171-16,0 0-436 15</inkml:trace>
  <inkml:trace contextRef="#ctx0" brushRef="#br1" timeOffset="803947.7805">10885 5899 251 0,'0'0'608'0,"0"0"-348"16,0 0-113-16,0 0-7 16,0 0-47-16,0 0-36 15,0 0-5 1,0 0-15-16,4-26-6 0,-4 25-12 15,0-4-8-15,0 1 2 16,-4-2-2-16,0 0-5 16,0 2 5-16,-3-2-6 15,3 1 1-15,-3 0-3 16,0-1-1-16,-2 0 0 16,3 0-1-16,-3-2 1 15,0-2 0-15,-2 0-1 0,0-2-1 16,-3 0 0-16,1 2 0 15,-3 0-1-15,3 3 0 16,-3-2 0-16,5 1 1 16,-3 4 0-16,6-2 0 15,-1 2 1-15,1-2 2 16,0 1-1-16,2 2-1 16,-1-1 0-16,3 0 0 15,-3 0-1-15,-2 2 1 16,2-2-1-16,-3-3 0 15,0 3 0-15,-1 1 0 16,-2 0-3-16,-1 3 0 16,3 0 0-16,-2 0 2 0,2 0 1 15,2 0 0-15,-3 0-1 16,8 0 1-16,-2 0 0 16,1 0 1-1,3 0-2-15,-4 0 1 0,0 0-3 16,-2 0 2-16,-3 0-1 15,-3 10 2-15,1 1 0 16,2-1 0-16,-3-3 1 16,1 1-1-16,2 3 0 15,0-1-1-15,2-2 1 16,0 2 0-16,2-2-1 16,3 0 0-16,-3 2-2 15,1 0 2-15,1-1-1 0,-2-1 2 16,-1 1-1-16,3-1 1 15,-1 0 0-15,-2 3 0 16,2 0 0-16,-1 3-1 16,1 0 0-16,-2 3 1 15,4-4-2-15,0 3 2 16,-1-1 0-16,1-4 0 16,0 3-1-16,0 0 1 15,-2 3-1-15,4-2-1 16,0 3 2-16,0 0 0 0,2-1-3 15,0 0 1-15,0 2 2 16,0 2 0-16,0-7 0 16,0 3 1-16,0-1-1 15,0 0 0-15,0-2 1 16,0 0-1-16,4 0 0 16,4 2 0-16,-4-2-1 15,4 2-2-15,1-2 2 16,3 0 0-16,-1 1-1 15,3-4 2-15,-1 2 0 16,-3-2 1-16,2 1-1 16,1 1 1-16,-2-4-1 15,3 4 0-15,-1-4-2 0,-2 1 1 16,5 3 1-16,2-3-2 16,1-1 2-16,-1-1 0 15,1 1-2-15,-2-1-2 16,1-4 0-16,-3-1 2 15,-1 1-1-15,1-1 1 16,-1-3-2-16,-1 0 1 16,-2 0 1-16,1 0-5 15,3 0 7-15,1 0 0 16,1-10 2-16,4-2 0 16,-3-2 0-16,-1 2-1 15,1-2-1-15,-1-1 1 16,2-1-1-16,-4 2 1 15,1 0-1-15,-5-2 0 0,0 5 0 16,0-2 1-16,-4 3 1 16,2 3-1-16,-2-4-1 15,-3 1 0-15,0 0 1 16,1-2 0-16,-3-2 0 16,2-4 1-16,2-1-1 15,-2-6-1-15,0 1 2 16,-2 2-2-16,0-1 0 15,1 0 1-15,-1 4 0 16,0 2-1-16,0 2 0 16,-2 2-1-16,0 1 1 15,0-5 1-15,0 3 2 0,0 1-3 16,0-1 0-16,0-2 2 16,0 3 0-1,-6-3 1-15,-1 0-3 0,1-2 0 16,-4 0 0-16,1-1-2 15,-1 0 2-15,-4 0-4 16,1 5 0-16,-1 1 4 16,1-1-2-16,2 5 0 15,-1 3 1-15,2 0 0 16,1 4 1-16,-1-3 0 16,2 3 0-16,-3 0-1 15,3-1-1-15,0 2 2 16,-1-2 0-16,1 0 1 0,-2 1 2 15,-1 2-3-15,0-2-2 16,0 2 2-16,0 0-2 16,2 0 2-16,-3 0 0 15,6 0 0-15,-5 0 1 16,2 0 0-16,0 0 3 16,-2 0-3-16,-1 0-1 15,2 0 0-15,-1-2 0 16,1 2-2-16,4 0 2 15,-1 0 0-15,1 0-2 16,-2 0 1-16,2 0 0 16,-3 0 0-16,3 0 0 15,-2 0 0-15,0 0 1 16,-1 0-3-16,0 6 2 0,0 1 0 16,0 2 1-16,1-1-1 15,-2 1 0-15,1 2 1 16,3 1-1-16,-3-2 2 15,4-2-2-15,1 0 1 16,1 2-2-16,1 0 1 16,0 1 0-16,0 0-1 15,0 5 0-15,-2-2 2 16,1 3 0-16,-1 0-1 16,2 2-1-16,-1-5 0 15,1 3-1-15,2 0 0 16,-3-2 2-16,3 2-1 15,-2 1 0-15,2-4 0 0,0 2-2 16,0-2 3-16,0 1 0 16,0-1-2-16,0 2 1 15,0-3 0-15,2 1 2 16,3 3 0-16,2-4 0 16,-2 1 0-16,1-2-8 15,-2-1-5-15,3-3 3 16,-2 1 3-16,2-3-2 15,-5 0-2-15,4-2-2 16,-1 0-27-16,3-2-48 16,-3-2-133-16,0 0-248 15</inkml:trace>
  <inkml:trace contextRef="#ctx0" brushRef="#br1" timeOffset="813473.0832">27846 6342 579 0,'0'0'258'15,"0"0"-177"-15,0 0 112 16,0 0 15-16,0 0-91 16,0 0-21-16,0 0-27 15,-119-68-8-15,111 62-26 16,1 2-4-16,1 0-13 16,-2 3-8-16,0-4-5 15,-1 1-3-15,-3 1-2 16,-5 0-1-16,-3-1-1 15,-14 4 0-15,-8 0 2 16,-7 0-2-16,-9 0 1 16,0 0-1-16,-2 0-1 15,1-4 2-15,-5-2 1 0,2-2 0 16,3 2 0-16,3 0 0 16,4 0 0-16,8 0 1 15,1 0-1-15,8 0 1 16,1 0 0-16,-1 2-1 15,-1-2-1-15,-2-3 1 16,-4 4 0-16,-5-3 0 16,-2 2 0-16,-5 4-4 15,0-2 2-15,2 0 0 16,0 2 1-16,-2-2 0 0,2 4 1 16,-4 0-6-1,-2 0-1-15,0 0 3 0,2-3 2 16,-2 2 2-16,5-2 0 15,1 1 0-15,5 1 0 16,7-1 0-16,5-2 0 16,6 0 0-16,4 2 0 15,8 0 1-15,5 0 0 16,4 2-1-16,3 0 1 16,3 0-1-16,2 0-1 15,0 0 1-15,0 0 0 16,0 0 0-16,-2 0 0 15,2 0 0-15,-4 0 1 16,-4 0 0-16,-1 0-1 16,-1 0 1-16,-2 0-1 0,1 0 1 15,0 0 2 1,0 0-3-16,2 0 2 0,5 0-1 16,-1 0 1-16,3 0 0 15,-3 0 0-15,1 0-2 16,1 0 0-16,1 0-1 15,0 0 0-15,2 0 1 16,-2 0-2-16,0 0 1 16,0 0 0-16,-5 0 0 15,0 4 1-15,0 1 0 16,-1 0 0-16,1 3 0 16,-2 2-2-16,0 4 0 15,2 0 0-15,-1 6-2 16,-2 3 4-16,2 0 0 0,-3 7 1 15,-1 2 0-15,-1 4 0 16,-3 7-1-16,5 0 0 16,-2 6 1-16,1-1-1 15,2 2 0-15,-4 2 2 16,1 5-2-16,-3 0 1 16,5 8 0-16,0-1-1 15,-3 6 0-15,-1 0-1 16,-3-2 1-16,1-1-5 15,3-6 2-15,3 0 0 16,2-5-4-16,2-2 5 16,5-2-1-16,0-4-1 15,2-5 1-15,-3-6-8 0,3-4 8 16,-2-8-3 0,2-4 2-16,0-3-3 0,0-4 4 15,0-7-6-15,0 2 2 16,0-5-2-16,0-2 5 15,0 0-2-15,0 0 3 16,0 0-5-16,0-2 2 16,0 0-3-16,0 2 3 15,0 0 2-15,0-2 3 16,0 2-2-16,0 0 3 16,0 0 0-16,0 0 0 15,0 2 0-15,0-2 0 0,0 2 0 16,0-1 0-16,0 0 1 15,0-2-2-15,0 3-3 16,0 1-3-16,0-1 1 16,11 0 3-16,3 0 3 15,3-2 4-15,8 2-1 16,4-2-1-16,6 0 1 16,4-2 0-16,3 0-3 15,2 0 2-15,6 0-1 16,5 0-1-16,4 0 0 15,5 0 2-15,3 0-2 16,-1 0 1-16,-1 0-1 16,-5 0 0-16,-6 0 0 0,-3 0-1 15,-2 0-1 1,-4 2 2-16,3 7 2 0,2-1-2 16,0 1 0-16,6-1 0 15,2-4 1-15,0 2-1 16,-4 0 0-16,2 1 0 15,-5-1 0-15,0-3 1 16,1 2 0-16,-6 2-1 16,1 2-1-16,-5-4 1 15,0 1 0-15,1-1 1 16,-1 1-1-16,3-5 0 16,-3 3 1-16,0-2 0 0,-6-2-1 15,-2 0-7 1,-1 0 7-16,-4 0-1 0,3 0 1 15,1 0 1-15,0 0-1 16,-2 2-1-16,3 3 1 16,-1-1 0-16,0-1-1 15,3 1 1-15,-1 0 0 16,1-4 0-16,0 3 0 16,-2-3 0-16,-3 0-1 15,-2 4 1-15,-2-3 0 16,-4 1-2-16,0 3 0 15,2-5 2-15,-8 1-2 16,-1-1 0-16,-3 3 1 16,-1-1 0-16,-4-1 1 15,-1-1 0-15,3 0 0 0,-4 0 0 16,3 0 1-16,-1 0-1 16,6 0-1-16,3 0 1 15,4 0 0-15,-1 0 0 16,2-1 0-16,0-4 0 15,-1-1 0-15,-2 3 1 16,-5-4 0-16,-3 3 1 16,-3 0 5-16,2-2 1 15,-1 0-2-15,-3-3 3 16,-4-6 6-16,0-5 1 0,-2-1-6 16,4-11-9-1,-2-1 1-15,0-7-1 0,0-6 0 16,2-4 0-16,-1-3-1 15,3-3 5-15,1 1 1 16,2-1 3-16,2-1-2 16,0 0 3-16,3-1-4 15,-1 0-2-15,-2-2 0 16,2 4 0-16,-2 0 3 16,-1 6-4-16,-4 6-1 15,3 2 2-15,-5 8 0 16,-2 3-3-16,0 5 1 15,-2 6-1-15,4 2 0 16,-4-1-1-16,0 5-1 16,0-3 1-16,0 1 0 0,0 0 0 15,0-2-1-15,0-1 0 16,0 2 0-16,0-1 2 16,0 3 1-16,0 2 1 15,0 3 0-15,0 0 0 16,-4 1 0-16,2 1-1 15,-2 6-1-15,2-5-1 16,0 2 0-16,-1 1-2 16,-1 1 1-16,-2-3-1 15,-4-3 2-15,-3 1-2 16,-3-2 1-16,-3-1 1 16,-4-3 2-16,-2-1 0 15,-2 4 0-15,2-3 0 16,-2 1 2-16,2 0 2 0,0-1-3 15,-2-2-1-15,6 5-2 16,-4 2 1-16,3-2 1 16,-1 1-2-16,2 0 1 15,0 0 1-15,-1-2 2 16,1 2-2-16,2 2 0 16,-2 2 4-16,-1 1-2 15,2-1-2-15,-2 1-1 16,7 1-1-16,3 0 0 15,3 2 1-15,5 0-1 16,4 0 0-16,-2 2 0 0,2-2-2 16,0 2-9-1,-2 0-9-15,2 0-36 0,-2 0-148 16,-4 0-441-16</inkml:trace>
  <inkml:trace contextRef="#ctx0" brushRef="#br1" timeOffset="817419.4875">25569 7690 404 0,'0'0'810'16,"0"0"-676"-16,0 0-132 15,0 0 4 1,0 0 39-16,0 0-10 0,0 0-30 16,0 0 1-16,9-2-1 15,-9 2-5-15,0 4 0 16,0 10 2-16,0 8 25 15,0 3-5-15,0 0-1 16,0 5-1-16,-5-2-7 16,-4 3-1-16,-4-4-2 0,-3-3-6 15,-1-1 0 1,-3-3 12-16,-3-2 3 0,-2-4-14 16,-1-2 16-16,-5-2-4 15,-5-1 3-15,-2-7-9 16,0 3-1-16,-3-5-3 15,-5 0-2-15,0 0 0 16,-3 0-1-16,-1 0 3 16,0 0-3-16,-2 0-1 15,1 0 1-15,0 0-3 16,-1-6 3-16,1 2 1 16,2-2 1-16,0-1-1 15,3 0-1-15,-4 3 1 16,6-5-3-16,1 3 1 15,3 3 2-15,5-4-3 0,6 3 1 16,4 1 0 0,8-1-1-16,3 1-2 0,5 2 0 15,3 1 0-15,1-3 0 16,-2 3 0-16,-4-1 0 16,0-3-1-16,-7 2 0 15,0-1 1-15,1 2 0 16,1 1 0-16,3 0-1 15,1 0 1-15,3 0 0 16,1 0-2-16,3 0-5 0,3 0-4 16,-3 0-2-1,-4 0 0-15,-6 0-3 0,-5 0 4 16,-1 0 12-16,-4 0 0 16,-2 0 0-16,0 4 2 15,-2-1 2-15,-2 0 2 16,-1 2 0-16,-1 0 0 15,-6-1 1-15,2 1 2 16,4-2-4-16,6 1 4 16,7-4 1-16,8 2-7 15,6-2-2-15,4 0-1 16,2 0-2-16,0 1-4 16,0-1-4-16,0 0-8 15,0 0-10-15,0 0-22 16,0 0-33-16,0 0-115 0,18 0-119 15,-9 0-20-15,-1 0-199 16</inkml:trace>
  <inkml:trace contextRef="#ctx0" brushRef="#br1" timeOffset="818019.6901">24105 7728 1109 0,'0'0'225'16,"0"0"-203"-16,0 0 28 0,0 0-15 15,0 0-13-15,0 0 6 16,-29-2 17-16,11 6 0 16,-7 10-6-16,-8 6-24 15,-13 6 2-15,-4 0 1 16,0 2-4-16,0 0 0 15,10-3 1-15,4-5-7 16,10-2-3-16,6-6-3 16,1-2-2-16,9-4 1 15,1-1 0-15,3-2 0 16,2-2 0-16,4-1-1 16,0 0 1-16,0 3 2 15,0-3-3-15,0 0 0 0,0 0-1 16,0 0-2-1,0 0-1-15,0 6 1 0,0 1-3 16,19 10 6-16,5 3 0 16,5 2 1-16,9 2-1 15,4 0 0-15,1 0 0 16,5-2 2-16,-2-2 0 16,-5-2 0-16,-7-4-1 15,-9 0 0-15,-15-10 1 16,-2 1-2-16,-8-5 0 15,0 0 2-15,0 0 2 16,0 0 2-16,0 0 10 0,0 0-1 16,0 2 0-1,0-2-3-15,0 0-7 0,0 0-5 16,0 0-1 0,0 0-12-16,0 0-7 0,0 0-15 15,0 0-33-15,0 0-80 16,0 0-271-16</inkml:trace>
  <inkml:trace contextRef="#ctx0" brushRef="#br1" timeOffset="880502.9582">23042 7722 513 0,'0'-2'127'0,"0"-2"-100"0,0 1 73 15,0 1 69 1,0 1-45-16,0-2-57 15,0 0 5-15,0-1-3 0,0 0 1 16,-6-2-12-16,1 4-3 16,-1-2-5-16,-2-2-22 15,0 2-7-15,1 0-9 16,-1 0-4-16,0 1-7 16,-1 0 8-16,1-1-1 15,-1 0-1-15,0-2 0 16,-2 0-2-16,2-1 2 15,0 2-1-15,0-1 0 16,-2 0-2-16,-1-3-3 16,2 4-1-16,-1 0 0 15,-3 0-1-15,5 1 1 16,-5-2 0-16,4-1 0 16,-1 4 0-16,-5-2-1 0,3 1 1 15,-1 1 0-15,1-1-2 16,1 1 0-16,1 0 2 15,1 0 0-15,-2 2 1 16,1-2 0-16,-2 2-1 16,-1-2 0-16,-3 2-1 15,1-2 1-15,-5 3-5 16,4 0 4-16,-3 0 1 16,0 0-1-16,0 0 0 15,2 0 0-15,0 0 1 0,5 0 0 16,-3 0 0-1,0 0 0-15,6 4 1 0,-3 0-1 16,-1 3-1-16,1-4 1 16,-1 1 0-16,-1 2 0 15,3-2 0-15,1 1-1 16,-2 1 1-16,4-1-1 16,0 4-3-16,0-1 4 15,0 2-2-15,-4 2-1 16,0 4 3-16,-1 2-1 15,-1-2 1-15,1 4 0 16,1-2 0-16,-1 2-1 16,3 0 0-16,3-2 1 0,-2 0-1 15,1 2 0 1,1-2 1-16,-2-1 1 0,6-2-1 16,-3-3 0-16,5 5 0 15,0-3-1-15,0 1 0 16,0 3-1-16,0-1 1 15,2-1 1-15,0 0-2 16,0 2 2-16,0-2 0 16,0 1 0-16,0-2 0 15,0 1 0-15,0 0-1 16,0-2-1-16,0 2 2 16,0-1-3-16,4-3 3 15,2 3-2-15,3-3 2 16,1 1 0-16,-2 2 0 0,1-1 0 15,1 0 1-15,-4 0-1 16,3 0 1-16,-3 1-1 16,4-2 2-16,-2 1-2 15,3-2 0-15,-1-1-2 16,0 1 0-16,1 0 2 16,5 2-1-16,-1 2 1 15,-1 0 0-15,6 2 1 16,-4 0-1-16,1 0-2 15,4 0 0-15,-3-4-2 16,1 2 0-16,4-3-3 16,-3-6-4-16,2 3-2 15,2-6 9-15,-1 0 4 16,2 2 0-16,-2-4 0 0,0 0 1 16,-3 4-1-16,1-1 0 15,-6 1-1-15,1-1-3 16,1 3 2-16,-1-2 1 15,2 0 1-15,0 2 0 16,1-2 2-16,4 0-2 16,1 0-1-16,-1 0-4 15,1-2 0-15,-2 0-2 16,1-1-1-16,-3 0 0 0,-3-1 5 16,-3-2-1-1,1 0 1-15,-1 0-4 0,-1 0 0 16,6 0-4-16,-4 0-6 15,1-4 12-15,1-8-1 16,3-3 6-16,3-4 0 16,-1 1 0-16,0-4-2 15,3 0 1-15,-4 0-1 16,4 0-7-16,-2 0 4 16,-3 0 1-16,-3 0 2 15,-1 4 1-15,-5 2 1 16,-4 6 5-16,-3-3 0 15,1 2 3-15,-5-2 8 16,0 0 4-16,0-1 5 16,0 0-5-16,0-4-9 0,0-3-1 15,0 0-6-15,-7-6-1 16,0-1 5-16,1-3-7 16,2 2-1-16,-3 0 2 15,2 2 1-15,-2 4 3 16,-1 4 9-16,-1 0-4 15,-1 8 8-15,2-1-3 16,-3 2-8-16,-1 0 2 16,-1-2-8-16,-1 2-2 15,1-1 5-15,0 0 0 16,2-2-2-16,-2-3 2 16,-1 0-2-16,1-2-3 0,0 0 4 15,-1-1-3-15,1-2 0 16,-3 0 5-16,5 7-1 15,2 1 5-15,0 3-3 16,3 1 1-16,-3 4 0 16,1 2-5-16,4-1-2 15,-2-1 1-15,-1 1 0 16,-1-2-1-16,-4 0 1 16,1 2-1-16,0 0 0 15,-3 0 0-15,1-1 0 16,-1 1-1-16,-1 3 0 15,1-1 0-15,1 0 1 16,2-1-1-16,0 0 1 16,0 1-1-16,-1 0 1 0,2-2-1 15,-1 2 1-15,-1-2 0 16,1 0-1-16,0 2 1 16,-2-2 0-16,0 0 0 15,-1-1-1-15,-1 3 1 16,-4-3-1-16,2 3 0 15,-1 0 1-15,0-3-1 16,0 4 0-16,4-2 0 16,4 2 0-16,-1 1-1 15,1 0 0-15,-1 0 0 16,3 0 0-16,-4 0-1 0,1 0 2 16,-2 0-2-1,2 0 1-15,0 0 1 0,-3 0-1 16,1 0 0-16,2 0 0 15,-1 1 0-15,2 6-1 16,-1 0 0-16,-1 2-2 16,1-1 0-16,-3 0 2 15,4-2 0-15,-3 2 2 16,1-2 0-16,3 2 0 16,3-2-1-16,-4 2 0 15,1 0 0-15,3 0-3 16,0 2-1-16,-1 0-2 15,2 0 0-15,-2-2 4 16,1-2 2-16,-1 0 1 16,3 1 0-16,-1-5 0 15,0 2 0-15,1-3 1 0,2 1-1 16,2-1 1-16,0-1 0 16,-2 0-1-16,2 0 0 15,0 0 0-15,0 0 0 16,0 0-1-16,0 0 0 15,0 0 1-15,0 0-1 16,0 0 1-16,0 0-1 16,0 0 0-16,0 0 0 15,0 0 0-15,0 0 1 16,0 0 1-16,0 0 2 16,0 0 1-16,0 0 0 0,0 0 1 15,0 0 1 1,0 0-2-16,0 0-1 0,0 0-1 15,0 0-2-15,0 0 0 16,0 0-1-16,0 0-1 16,0 0 1-16,0 0-1 15,0 0 0-15,0 0 0 16,0 0 2-16,0 0-1 16,0 0 0-16,0 0 0 15,0 0-1-15,0 0 2 16,0 0-1-16,-2 0-2 15,2 3 2-15,-3 1-1 16,-1 0 2-16,4-2 2 16,-2 0 0-16,2-2-1 15,0 0-1-15,0 0-1 0,0 0-17 16,0 0-30-16,0 2-31 16,0 2-83-16,0-2-279 15,0-2-161-15</inkml:trace>
  <inkml:trace contextRef="#ctx0" brushRef="#br1" timeOffset="882545.8996">23408 7868 506 0,'0'0'369'15,"0"0"-203"1,0 0 9-16,0 0-18 0,0 0-43 15,0 0-33-15,0 0-22 16,0 0-26-16,0 0-4 16,0 0-7-16,0 0-10 15,0 0-4-15,0 0-1 16,0-4-5-16,0 0 0 16,0-3-1-16,0-3-1 15,0-1 1-15,0-3-2 16,0-1 0-16,0-8 1 0,0 0-1 15,0-2 0-15,2 0-1 16,4 2 1 0,2-4 0-16,-2 8 1 15,-2-1 0-15,1 6 1 0,-3-2 1 16,-2 6-2-16,0-1 2 16,0 1-1-1,0 3 1-15,0-4 0 0,0 4-1 16,0-6-1-16,0 5 0 15,0-1 0-15,0 0-1 16,0 1-2-16,0 1 1 16,0-2 0-16,0-1 0 15,0 4 2-15,0-2 0 16,0-1 1-16,0 2-2 0,0 0 1 16,0 0-1-16,0-1 1 15,0 2 0-15,0-2 0 16,0 1 1-16,-2 2-1 15,2-2 0-15,0-2-1 16,0 1 0-16,0 0-2 16,0 0 0-16,0 3 2 15,0-2 0-15,0 2 0 16,0-2-1-16,0 1 2 16,0 2 1-16,0 0 1 15,0 2-1-15,0 0 1 16,0 2 2-16,0 0-1 15,0 0-2-15,0 0 0 0,0 0 2 16,0 0-2-16,0 0 0 16,0 0-1-16,0 0 1 15,0-2 0-15,0 2 0 16,0 0 0-16,0 0 1 16,0 0 1-16,-2 0-3 15,-1 0-3-15,-1 0 1 16,2 0-1-16,0 0-2 15,-6 0 5-15,-2 2 0 16,-6 10 0 0,-6 6 0-16,-1 2 1 15,3 3-1-15,1 0 2 16,-2-1-2-16,4 0 0 16,3-4 1-16,-1 0-1 15,1-1 0-15,1-6 1 0,-1 2-1 0,3-1 0 16,-2-2 1-16,4-2 0 15,2-2-1-15,3-5 1 16,2-1-1-16,2 0-2 16,0 0-6-16,0 0-3 15,0 0-5-15,0 0 2 16,0 0-2-16,0 0-6 16,0 0-18-16,8-10 6 15,8-9 14-15,6-6 18 16,3-2-22-16,-3-2-8 15,1 3-4-15,-4 0 6 16,2 2-22-16,-6-1 32 0,-1 8 20 16,-4 1 0-16,-3 2 6 15,-2 7 8-15,-3 2 14 16,-2 5 2-16,0 0 14 16,0 0 9-16,0 0-37 15,0 0-13-15,0 0-3 16,0 0-7-16,0 0-10 15,3 3 14-15,5 12 3 16,1-1 14-16,3 3-7 16,3 4 2-16,-1 1-3 15,3 2 4-15,1-1 0 16,-3-2-8-16,3-3-1 16,-2 0 1-16,0-4 1 0,-3 0 1 15,0-2-2-15,-2-3 1 16,-2-4 0-16,-7 0 2 15,0-4-4-15,-2-1 0 16,0 3 1-16,0-3 6 16,0 0 13-16,0 0-1 15,0 0-4-15,0 0 0 16,0 0-5-16,0 0-4 16,0 0-4-16,0 0-1 15,0 0-1-15,0 0-1 16,0 0-4-16,0 0-14 0,0 0-27 15,0 0-82-15,0 0-875 16</inkml:trace>
  <inkml:trace contextRef="#ctx0" brushRef="#br1" timeOffset="896950.2407">13729 8356 881 0,'0'0'262'0,"0"0"-163"16,0 0 65-1,0 0-40-15,0 0-63 0,0 0-33 16,0 0 4-16,0 0 0 16,0 0-10-16,0 0-10 15,0 0-5-15,-6-16-1 16,6 14-6-16,0 2 0 16,0 0-2-16,0 0-2 0,10 0 0 15,19-2 4 1,9-1 0-16,14-1 0 0,6-1 1 15,6 0 0 1,3-1-1-16,-5 0 0 16,-6 6-13-16,-10 0-2 0,-8 0-3 15,-7 0 9-15,-8 0 0 16,-7 5 1-16,-10 1 3 16,-4-5 0-16,-2-1 2 15,0 0 3-15,0 0 6 16,0 0 15-16,0 0-2 15,0 0-2-15,0 0-7 16,-6 0-10-16,-8 0-5 0,-1 0-5 16,-8 0-4-16,-1 0-9 15,-5 6 0-15,-9 2-1 16,-2 5 12-16,-3-2 8 16,-1 1-4-16,2 1 5 15,1-3-3-15,2-2 3 16,5-2 3-16,5-5 3 15,7 2 1-15,4-3 2 16,5 2 3-16,4-2-2 16,5 0 4-16,-1 0-1 15,3 0-4-15,0 0-3 16,2 0-1-16,0 0 2 16,0 0 2-16,0 0 1 15,0 0-4-15,0 0-3 0,0 0-6 16,0 0-10-16,0 0 4 15,0 0-5-15,6 1-20 16,17 8 32-16,8 1 5 16,7 2 2-16,4 4 1 15,3 0-2-15,1 5 0 16,-1-6-1-16,-9-1-1 16,-9-6 0-16,-12-2-11 15,-7-3 8-15,-5-3 2 16,-3 1 2-16,0 2 0 0,0 0 1 15,-3-2 41 1,-16-1-10-16,-6 0-24 0,-6 0 0 16,-4 0-3-1,-3 0 0-15,-7-7-1 0,-1-3 1 16,-6 0-4-16,0 2-1 16,4 2 1-16,1 2-1 15,7 2 0-15,4 2 2 16,10 0 0-16,5 0 0 15,8 0-2-15,7 0 0 16,6 0-2-16,0 0 0 16,0 0-11-16,0 0-5 15,0 0 1-15,6 0 10 16,16 0 7-16,9 8 1 16,16 0 1-16,11-4 2 0,9-2-4 15,8-2 1-15,4 0-1 16,-1 0 1-16,-9 0-1 15,-9-10 1-15,-14 0-1 16,-17 4 0-16,-12 3 0 16,-11 0 0-16,-6 3 0 15,0 0 6-15,0 0 26 16,-11 0-1-16,-16 0-29 16,-6 0-2-16,-8 0 0 15,1 0 3-15,-2 0 0 16,2 0-3-16,-2 3 0 15,4 4-1-15,7-1 1 0,4 0 0 16,9-2 0-16,9-4-1 16,5 0 1-16,4 0-3 15,0 0-11-15,0 2-33 16,0 0-37-16,17 4 25 16,8-2 52-16,10-1 7 15,4-2 1-15,5-1 1 16,0 0 0-16,-1 0-2 15,-5 0 3-15,-11 0-3 16,-14 0 0-16,-6 0 0 16,-7 0 0-16,0 0 4 15,0 0 15-15,-7 9 12 16,-22 0 5-16,-11 7-21 0,-9 0-15 16,2-4 9-1,-2-2-4-15,7-6 0 0,0-4 3 16,6 0-2-16,9 0 6 15,9 0-2-15,9 0-5 16,9 0 2-16,0 0-7 16,0 0-19-16,0 0 8 15,0 0-18-15,13 0 10 16,12 0 19-16,4 0 2 16,4 0 0-16,3 0-1 15,-3 0 0-15,1 0 2 16,-5 0-2-16,-5 0-1 15,-8-1 0-15,-5 1 0 16,-6 0-4-16,-5 0-19 0,0-3-65 16,0 3-136-16,0 0-485 15</inkml:trace>
  <inkml:trace contextRef="#ctx0" brushRef="#br1" timeOffset="926444.8224">9495 6581 681 0,'0'0'276'16,"0"0"-156"-16,0 0-60 16,0 0 33-16,0 0-4 15,0 0-2-15,0 0-5 0,0 0-14 16,-35-68-33-16,26 60-9 15,3 0-9 1,-6 0-10-16,1 0 4 0,-3 2 2 16,1-1-5-16,-2 2-8 15,-3 1-4-15,0 2-1 16,0 2 2-16,-2 0-5 16,-3 0-3-16,0 0-1 15,-2 0 2-15,0 0 5 16,1 0 4-1,4 0 1-15,0 2 0 0,1 4 0 16,0 4-4 0,1 0 3-16,-3 3-2 0,4 2-4 15,-1 3-1-15,-1 2-7 0,0 0 13 16,4 0 0 0,-1 2 2-16,3 0 0 15,-1 2 0 1,6 1-1-16,-1 0-2 0,2 4 0 0,2 0-8 15,-1 0 9 1,1 3-4 0,1-1-5-1,-2-4 5-15,0 3 2 16,2 0 4-16,2-4 0 0,2 2-3 16,0-2 1-16,0 1-4 15,0-2-6-15,2 1-11 0,12 1 7 16,5-5 7-1,4-3-5-15,2 0 1 0,6-3-1 0,2-1-14 16,7-2 7 0,1-4-13-16,1-2 19 0,0-3 5 0,-7-2-16 15,0-2 13 1,-6 0-5-16,-6 0 12 16,0 0 3 15,-7-2 3-16,-3-4 5-15,-5-1 4 0,-3 1-5 0,2 1 0 16,0-1 3-16,3-6-3 0,7-9 5 0,0-3-5 16,5-8-4-1,1 0 3-15,2-2-3 0,-6-2 2 0,-1 2-2 16,-5-3 9-16,-1 8 9 0,-6-1 15 16,-6-2 22-1,0 2-9-15,0-2-7 0,0 0-22 16,0-1 16-16,-13 1-13 15,0 3 1-15,-6 0-14 16,2-1 6 0,-1 2 6-16,1 0-11 0,1 1 7 15,-2 4-8-15,2 2 2 16,3 7 0-16,-3 2 1 16,5 7 1-16,2 1-8 0,0 2-3 15,5 0 0-15,2 2-3 16,0 0-1-16,2 0-7 15,0 0-20 1,0 0-48-16,0 0-164 0,0 8-112 16,0 2-385-16</inkml:trace>
  <inkml:trace contextRef="#ctx0" brushRef="#br1" timeOffset="927897.6701">9495 7772 415 0,'0'0'299'0,"0"0"-116"15,0 0-65-15,0 0-51 16,0 0-30-16,0 0-19 16,0 0 22-16,-42-88-25 15,36 74 28-15,1 1 33 16,-2 0-68-16,-2 1-1 15,-1 2 33-15,-4-2 4 16,1 2-25-16,-1 0-12 16,-1-2 6-16,-1 1 15 15,-2-3-24-15,0 3 2 0,1-2 1 16,-1 1 16 0,-3 2-7-16,4 0-7 0,-1 2 1 15,-2 0-9-15,4 2 3 16,1 3-4-16,3 0-1 15,2 3-2-15,-4 0-5 16,3 0-2-16,-2 0 8 16,-1 0-6-16,1 0 1 15,-1 9 6-15,1 1 0 16,-1-1-1-16,1 4 2 16,-2-1 2-16,1 1-1 15,1 2-1-15,-3 1 0 16,3 0 0-16,-1-2 0 15,1 1 0-15,3 2 0 16,0-3 0-16,1 0-6 0,5-2 6 16,-2 2-8-16,0 4 8 15,4 0-7-15,2 7 6 16,0 0 0-16,0 6 1 16,0 0 0-16,0 2 0 15,0-3-2-15,6-2 0 16,4-2 2-16,1-2 0 15,3-4 0-15,-3 0 0 16,2 1 0-16,1-2 1 16,-4 1 0-16,4 0-1 15,-3 0 0-15,0 0 2 16,1-2-2-16,1-2 0 0,1-2 0 16,1-4-3-16,7 0-7 15,3-2 3-15,2-4 5 16,4-2 2-16,2-2 0 15,-1 0 0-15,3 0 0 16,0 0 0-16,1 0 2 16,-5-12-2-16,0 0 0 15,1-2-2-15,-6-4 1 16,3 0-1-16,-4 3-1 16,-3-6 2-16,2 0-3 15,-5 2 3-15,-4-3 1 16,-1 0 0-16,-4-3 3 15,4-2 0-15,-1-4-3 0,-4 2 2 16,-5-4 2 0,-1 2 3-16,-3-6 4 0,0 1-6 15,0 0-1 1,-3 2 8-16,-10 6 13 0,3 6-2 16,-7 5 5-16,5 3 6 15,0 2-16-15,-1 5-2 16,-1 0-1-16,1 2 4 15,2 0-10-15,-1 1-2 16,4 3-7-16,-1-2 1 16,3 2-2-16,-2-1 1 15,2-1-1-15,-1 3 0 16,5-2-7-16,0 2-2 16,0 0-1-16,2 0-8 0,0 0-26 15,0 0-54-15,0 0-184 16,0 0-769-16</inkml:trace>
  <inkml:trace contextRef="#ctx0" brushRef="#br1" timeOffset="941374.4713">8805 8574 6 0,'0'0'0'0,"0"0"0"16,0 0 0-16,0 0 11 15,0 0 0-15,0 0-4 16,0 0 72-16,0 0-21 0,0 0 7 16,0 0-5-16,0 0-45 15,-42 0 24-15,37 0 10 16,0 0-38-16,3 0-7 15,2 0-4-15,-2 0-7 16,0 0-1-16,0 0 1 16,0 0-10-16,-1 0 6 15,3 0 11-15,0 0 0 16,0 0 0-16,0 0 0 16,0 0 0-16,0 0-7 15,0 0-18-15,0 0-14 16,0 0-4-16,-2 0 3 0,2 0 12 15,-4 0-1 1,-1 2-18-16,0-2 40 0,1 2 7 16,2 0 4-16,0 0 3 15,0 0-4-15,-1-2 12 16,3 0-4-16,0 0-8 16,0 0 12-16,0 0-5 15,-2 0 12-15,2 0 7 16,-2 0 3-16,0 0-21 15,0 0-8-15,0 0 51 16,-4 0-51-16,4 0-3 16,0 0-3-16,-2 0-11 0,2 0-1 15,-1 0-21-15,3 0 8 16,-2 0 13-16,2 0-38 16,-2 3-41-16,2-3 30 15</inkml:trace>
  <inkml:trace contextRef="#ctx0" brushRef="#br1" timeOffset="941791.4498">8722 8591 10 0,'0'0'18'15,"0"0"-11"-15,0 0 18 16,0 0 22-16,0 0-22 16,0 0-10-16,0-25-4 15,0 21-11-15,0 0 0 0,0 2-4 16,0-4 4-16,0 3-7 16,0-4-29-16,0 4-33 15,0-2 27-15</inkml:trace>
  <inkml:trace contextRef="#ctx0" brushRef="#br1" timeOffset="943046.0587">8751 8722 13 0,'0'0'94'0,"0"0"-36"16,0 0-19-16,0 0 4 15,0 0 11-15,0 0-29 16,0 0-7-16,-40 0-15 16,38 0-3-16,2 0 0 15,-4 0-7-15,0 0-39 16,0 3-94-16,2 1 25 15</inkml:trace>
  <inkml:trace contextRef="#ctx0" brushRef="#br1" timeOffset="950732.4153">8932 5047 13 0,'0'0'36'16,"0"0"55"-16,0 0 23 15,0 0 29-15,0 0 69 16,0 0-25-16,0 0-11 0,0 0-45 15,2-24-25-15,-2 22-49 16,0 2-12-16,0 0 10 16,0-2-1-16,0 2 6 15,0 0-24-15,0-2-16 16,0 2-3-16,0 0 0 16,0 0-13-16,0 0-4 15,0 0-3-15,0 0 3 16,0 0 6-16,0 0 5 15,0 0 8-15,0 0 5 16,0 0-2-16,0 0-7 16,0 0-1-16,0 0 2 15,0 0-3-15,0 0-2 0,-2 0 1 16,-5 0-5-16,-7-2-6 16,-3 0-1-16,-3 0 1 15,-3-2-1-15,-3 0 1 16,-3-1-1-16,-4 4-1 15,-4-4 0-15,0 4 0 16,-1-1 1-16,5-1 0 16,-3 2 0-16,3 1 0 15,2 0-2-15,0 0 1 16,4 0 0-16,0 0-3 16,0 0-4-16,0 0 3 15,0 0 2-15,3 0-3 0,2 0 0 16,2 0 3-16,1 6 3 15,4-2 0-15,2 2-2 16,6-2-2-16,-2-2 1 16,7 0 0-16,0-2-1 15,2 0 0-15,0 2-5 16,0 0-2-16,0 6 0 16,0 0 6-16,0 4 3 15,0 4 2-15,0 2 0 16,0 2 1-16,0 4-1 15,0 2 0-15,0 2 1 16,0 5 0-16,0-1-1 0,-2 3 0 16,0 6 0-16,-1-1 0 15,3 2 0-15,0 0 0 16,0-4 0-16,0 2 0 16,0-3 1-16,0 1-1 15,0-2 0-15,0 1 0 16,0 3 0-16,0 4 1 15,0 5 0-15,0-5-1 16,0 1 0-16,0 0 0 16,-2-3 0-16,0 1 0 15,-3-5 0-15,3 0 0 16,-3 0 0-16,5-4 0 16,-2 2 1-16,-2 0-1 15,2 0 0-15,-3 1 0 16,3 1 0-16,0 1 1 0,-3 0-1 15,3 3 1-15,-3 0-1 16,1 0 1-16,0-1 0 16,-3 2-1-16,0-3 1 15,-2 7 0-15,3-3-1 16,1-3 1-16,1 6-2 16,4-9 2-16,0 4-2 15,0-2 0-15,0 0 0 16,0 0-1-16,0 0 1 15,0-2-1-15,0-3 1 0,0 2 1 16,0 1 0 0,0 3 0-16,0 0 0 0,0-2 0 15,-7-1 1-15,2-3-1 16,-1 1 0-16,2-6 0 16,1-4-1-16,1-2 2 15,2-2-2-15,0-3 1 16,0 1-2-16,0-1 1 15,0-1 0-15,0-2 0 16,0-2 1-16,0 0 0 16,0-1-2-16,0 0 2 15,0-3 0-15,0 0 0 16,0-1 0-16,0-1 0 0,0 3 1 16,0-1 0-1,0 0-1-15,0-1 0 0,0-2 0 16,0 0-1-16,0 0 1 15,0-3 0-15,0-2-2 16,0 1-1-16,0-2 1 16,0-1-2-16,0 2 2 15,0 0 0-15,0 0 1 16,2 2 1-16,3 1 0 16,-1 1-1-16,2-2 2 15,2-1-1-15,1 1 0 16,-1 3 1-16,4-4-1 15,-3 4 0-15,4-3 0 16,-4 1 1-16,0 0 0 0,2-2-1 16,-5 2 0-16,1-5 0 15,0 0 0 1,2 1 0-16,-1-1 0 0,2 0 0 16,1 0 0-16,-1 0 0 15,4 0 0-15,-1 0 0 16,1 0 0-16,-3 0 0 15,3 0 0-15,1 0 0 16,-1 0 0-16,1 0 0 16,1 0 0-16,-3 0 0 15,2 0 0-15,-1 0 0 16,-1 0 0-16,-1 0 0 16,-6 0 0-16,3 0 0 15,-5 0 0-15,4 0 0 16,0 0 0-16,1 0 0 0,3 0 0 15,-2 0 0-15,-1 0 0 16,0 0 0-16,-4 0 0 16,-1 3-1-16,-2-2 1 15,-2 2-1-15,0-3 1 16,0 0 0-16,0 0 2 16,0 0-1-16,0 0 2 15,0 0 3-15,0 0 13 16,0 0-5-16,0 0-4 15,0 0-5-15,0 0-4 0,0 0 0 16,0 0 0 0,0 0-1-16,0 0-2 0,0 0-13 15,0 0-16-15,0 0-20 16,0 0-100-16,0 0-351 16</inkml:trace>
  <inkml:trace contextRef="#ctx0" brushRef="#br1" timeOffset="972196.323">9141 5028 322 0,'0'0'284'0,"0"0"-75"0,0 0 2 15,0 0-21-15,0 0-50 16,0 0-61-16,-2 0-20 15,2 0-19-15,0 0-10 16,0 0-15-16,0 0-6 16,0 0-2-16,0 0-5 15,0 0-2-15,0-9-3 16,7 1 3-16,1-2 0 0,4 1 0 16,-1 1 0-16,4-5 0 15,1 1 0-15,-1 0 1 16,-1 1-1-16,-1 4-3 15,3-1 0-15,-3 4 1 16,1 0 2-16,1 0-2 16,-1 4-1-16,1 0 1 15,3 0-3-15,0 0 1 16,0 0 3-16,-3 0 0 16,1 0-2-16,-5 0-1 15,-2 0-2-15,-4 4-4 16,-3 0-3-16,0-3 2 15,-2 4 0-15,0-3 2 0,0 4 5 16,0 2 2 0,0 0 2-16,0-1 2 0,0 2-2 15,0-1-2-15,0 2 1 16,0-2 1-16,0 1 0 16,-11 4 14-16,-7 1-1 15,0 0-7-15,-2 0 8 16,-2 2-5-16,1 0-9 15,2 0 6-15,1-2-1 16,3-1-5-16,1-2 0 16,1-1 1-16,1 4-1 15,1-1 0-15,1 2 0 16,-4 1-3-16,3-3 3 16,-1 2 0-16,3-2 0 0,-1 3 2 15,-2-2-1-15,3 1-1 16,-2 2 1-16,0-5-1 15,4 2 0-15,-1-4 1 16,5-2-1-16,-1-1 0 16,4-1-1-16,-2-1-1 15,0-4-2-15,2 4 0 16,0-1 2-16,0-2 1 16,0 2 1-16,0-2 1 15,0 0 0-15,0 0-1 16,0-2 0-16,0 2-1 15,0-2-1-15,0 0-7 16,0 0 1-16,0 0 3 0,0 0 1 16,0 0 4-16,0 0-2 15,0 0 1-15,0 0 1 16,2 0 1-16,11 0-1 16,1 0 2-16,3 0-1 15,1 0-1-15,-3 0 0 16,6 0 2-16,-6 0-2 15,3 0 2-15,-3-2-1 16,-1-2-1-16,-3 2 2 16,3 0-1-16,-3-2-1 15,-1 2 0-15,7-5 1 16,-5 4-1-16,5-1 1 0,-7-2-1 16,2 5 0-16,-5 1 0 15,-1 0-1-15,-2 0 0 16,1 0 1-16,1 0-3 15,2 0 2-15,-2 0 1 16,3 0-1-16,-3 0 2 16,2 0-2-16,-2 0 1 15,1 0 0-15,-1 0 0 16,-4 0 1-16,0 0-1 16,1 0 0-16,-3 0 0 15,0 0-1-15,0 0 1 16,0 0 0-16,0 0-1 15,3 0 1-15,1 0 0 0,-2 0 1 16,0 0-1-16,-2 0 0 16,0 0 1-16,0 0-1 15,0 0 3-15,0 0 1 16,0 0 1-16,0 0 0 16,0 0 0-16,0 0 8 15,0 0 1-15,0 0-6 16,0 0-5-16,0 0-1 15,0 0-2-15,0 0 0 16,0 0-29-16,0 0-24 16,0 1-100-16,0-1-347 15</inkml:trace>
  <inkml:trace contextRef="#ctx0" brushRef="#br1" timeOffset="979441.2394">11716 5099 89 0,'0'0'258'0,"0"0"-166"15,0 0-22-15,0 0 6 16,0 0 59-16,0 0-69 15,0 0-66-15,0 0-23 16,0 0-63-16,0 0-106 16,0 0-139-16</inkml:trace>
  <inkml:trace contextRef="#ctx0" brushRef="#br1" timeOffset="980940.0769">11735 5071 432 0,'0'0'167'0,"0"0"-116"0,0 0 49 16,0 0 59-1,0 0-10-15,0 0-70 0,2 0-12 16,-2 0 8-16,0 0-8 16,0 0-7-16,0 0-6 15,0 0-9-15,0 0-5 16,0 0-9-16,0-2-11 15,0 0-12-15,0-2 0 16,-7 0-3-16,-1 0-2 16,-4 0 1-16,1 0-4 15,-1-1-1-15,2 4-1 16,-3-1 1-16,1-1 1 16,1 2 2-16,-2 1 0 15,-1 0-2-15,4 0 0 16,-2 0-1-16,3 0 1 0,3 0-1 15,-1 0 1-15,-2 0 1 16,-2 0 0-16,0 0-1 16,-5 0 0-16,3 0-2 15,-5 10 1-15,0 2 0 16,0 0-1-16,0 5 2 16,3 0 0-16,1 3-1 15,1 0-1-15,4-4-1 16,0 3 3-16,4-2-1 15,1 5 0-15,4 3-2 0,0 0 3 16,0 1 0 0,0 1 1-16,0-5-1 0,0 0 0 15,0-2 0-15,7-4 0 16,9 0-1-16,-3-2 1 16,7 0-3-16,3-2 2 15,0-4-5-15,4 0 0 16,0-2 1-16,0-4 3 15,-2-2-2-15,-1 0-4 16,3 0 4-16,-1 0 0 16,1 0 3-16,-4-10 0 15,-5 0-1-15,-3 0 2 16,-7 0-1-16,2 2 1 16,-8 2 1-16,3-3 3 15,-3 1-3-15,0-5 0 0,2-3-1 16,-4-3 2-16,2 0-1 15,-2-7 1-15,0-2-2 16,0-3 3-16,0 5-2 16,0 1-1-16,-4 0 5 15,-9 5-4-15,1 2 4 16,-1 4 3-16,3 2 1 16,-2 2-6-16,1 4 8 15,1 0-6-15,2 0-1 16,1 3-3-16,3 2-1 15,-2 0 0-15,-2-2 2 16,2 1 1-16,1-2 3 0,3 2 0 16,-2 0-1-16,0-2-4 15,-1 2 4 1,2 0 2-16,-1 2-3 0,2-2-3 16,2 2 0-16,0 0-1 15,0 0 0-15,0 0-2 16,0 0-2-16,0 0-13 15,0 0-18-15,0 0-27 16,-5 0-95-16,1 0-331 16,2 0-46-16</inkml:trace>
  <inkml:trace contextRef="#ctx0" brushRef="#br1" timeOffset="983391.4355">12744 5065 136 0,'0'0'279'16,"0"0"-188"-16,0 0 16 16,0 0-6-16,0 0-19 0,0 0 19 15,0 0-50 1,0-23-6-16,0 20-12 0,0 3 47 16,0-3 4-16,0 3 14 15,0 0-6-15,0 0-37 16,0 0-10-16,0 0-7 15,0-1-14-15,0 1-7 16,0 0-2-16,0 0-1 16,0-1-2-16,0 1-2 15,0-3 0-15,0 0-7 16,0 0 14-16,0 1-4 16,0 0-5-16,0 2-1 15,0 0-2-15,0 0-1 16,0 0 0-16,0 0 0 15,0 0 1-15,0 0 0 0,0 0 0 16,0 0-1 0,0 0-2-16,0 0 1 0,0 0-3 15,0 0-2-15,0 0-1 16,0 0-2-16,0 0-1 16,0 0-6-16,0 14 4 15,0 10 7-15,-2 3 1 16,0 9 1-16,-2-3 1 15,0-2-2-15,4 5-1 16,-4-1 1-16,2 1 0 16,0 0 1-16,0-1-1 15,-3-7 1-15,3-4-1 0,0-2 0 16,-2-1 0 0,2-4 0-16,2-1 0 0,0-4-1 15,0-2 1 1,0-2 0-16,0-2 0 0,0-2 0 15,0 2 0-15,0-6 0 16,0 3 0-16,0-2 1 16,0-1 0-16,0 0-1 15,0 0 0-15,0 0 0 16,0 0 0-16,0 0 0 16,0 0 1-16,0 0-1 15,0 0 1-15,0 0-1 16,0 0 0-16,0 0 0 0,-4 0 1 15,4 0-1 1,0 0 1-16,0 0-1 0,0 0 1 16,0 0 2-16,0 0-1 15,0 0 0-15,0 0 0 16,-2 0 0-16,2 0-2 16,0 0-4-16,0 0-14 15,0 0-30-15,0 0-73 16,-2 0-343-16</inkml:trace>
  <inkml:trace contextRef="#ctx0" brushRef="#br1" timeOffset="999641.0111">13960 5129 305 0,'0'0'166'0,"0"0"-79"16,0 0 66-16,0 0 30 15,0 0-25-15,0 0-52 16,0 0-5-16,0 0-47 16,0 0-15-16,0 0-4 15,0 0-7-15,0 0-3 16,0-45-4-16,0 42-1 16,0-3-7-16,0-2 0 15,0 4-7-15,0-2-1 16,0 2 19-16,0-1-6 15,-2-1-6-15,-2 0-3 0,-3 1-2 16,-1-3 0-16,-2 2 1 16,-3 0-1-16,-1 2 0 15,-1 0-5-15,1-1-1 16,-1 2-1-16,2 0 0 16,4 0 0-16,-2 0 0 15,2 2 0-15,2 1 0 16,2 0 0-16,3 0-1 15,0 0 1-15,2 0 0 16,-2 0-2-16,-2 0-4 16,-5 0 2-16,-5 1 3 15,-3 14 1-15,-4 3 0 16,1 2 0-16,3 2-1 0,-2 1 1 16,4 2 0-16,-1 1 0 15,3 2-4-15,4 0 4 16,0-3 0-16,5 1 0 15,0-1-1-15,1 0 0 16,3 0 1-16,0-2-1 16,0-2 1-16,0 0 0 15,0-7 0-15,0 0 0 16,0-2-1-16,3 0-2 16,3-2-5-16,0 2 1 15,4-2 0-15,-1 0 1 16,-1 0-6-16,6 1 8 15,-3-5-1-15,0 0 0 16,3-1-5-16,-1-1 2 0,3-2 4 16,-3 2 0-16,3-2-3 15,-1-2 1-15,1 0 1 16,-1 0 3-16,1 0 0 16,-1 0-5-16,1 0 6 15,-3 0-2-15,0 0-1 16,-1 0 4-16,-3-4-3 15,-3-4 1-15,4-2-1 16,-4-2 3-16,5-2-4 16,-1 0-1-16,-4-2 0 0,0 0 2 15,-1 0 0 1,-1-2-2-16,-2 0 5 16,-2 2 2-16,0 0-1 0,0-3-1 15,0 1 5-15,0-1 22 16,0-6-21-16,-2 6 3 15,-7-1 8-15,3 1-7 16,2 3-2-16,-4-1-7 16,4 2-1-16,0-1 3 15,-3 2-2-15,3 2 3 16,-4-2 4-16,4 4-4 16,0 0-4-16,2 0 3 15,-3 4 9-15,3-2-7 16,-2 4 4-16,0 0 3 15,1 2-1-15,-2-1-6 0,3 2 2 16,2 1-3-16,0 0 0 16,0 0 2-16,0 0-4 15,0 0-2-15,0-2 0 16,0 2-4-16,-2 0-14 16,2 0-11-16,0 0-33 15,0 0-70-15,0 0-275 16,0 0-460-16</inkml:trace>
  <inkml:trace contextRef="#ctx0" brushRef="#br1" timeOffset="1.00203E6">14678 5122 446 0,'0'0'274'16,"0"0"-204"-16,0 0 64 15,0 0 53-15,0 0-56 0,0 0-101 16,0 0-23 0,-2-3 4-16,2 3 8 0,0 0 24 15,0-2 15-15,0 2-5 16,0 0-15-16,0-2-14 15,0 0-1-15,0 2-2 16,0-2-16-16,0 0-5 16,0-4-3-16,9-5 3 15,8 3 1-15,1-3-1 16,1 3-1-16,-6 4 0 16,-3 0-1-16,2 4-4 15,-5 0 2-15,3 0 0 16,4 0 3-16,-3 0-4 15,3 2 4-15,-1 10 1 16,-2-2 0-16,0 0 0 16,-2 0 0-16,-5-2 0 15,-1 0 0-15,-3-2 0 16,0 0-2-16,0 0-4 0,0 0 5 16,0 2 1-16,0-4 1 15,0 0 0-15,0 0-1 16,0-2 0-16,0 1 1 15,0 0-1-15,0 1-1 16,0 1-1-16,0 2 2 16,-9 1 15-16,-2 5-3 15,-3-2-5 1,-1 3-3-16,-3 3-4 16,0 2 2-16,0 2 0 0,-4 1 0 15,1 0 0-15,0-2-1 16,3-2-1-16,0-2 3 15,4 1-3-15,4-4 1 16,1-1-1-16,2-6-2 0,4-2-2 16,-1-2 1-16,4 0 1 15,0 0 2-15,0 2 1 16,0-4-1-16,0 2 1 16,0 1 0-16,0-3-1 15,0 0-1-15,0 0-3 16,0 1-3-16,0 1-14 15,0 2 12-15,4 0 0 0,10-4 3 16,4 0 6-16,4 0 0 16,5 0 1-1,-2 0 2-15,-4 0-2 0,2 0-1 16,-5 0 0-16,-3 0 0 31,-1 0 0-31,1 0 0 16,3 0-2-16,2 0 2 15,2 0 1-15,3 0-1 0,-2 0 0 0,-2 0 0 16,-2 0 0 0,-7 0 0-16,-2 0 1 0,-6 0-1 15,-1 0 1-15,-3 0 1 16,2 0 4-16,-2 0 1 16,0 0 1-16,0 0-2 0,0 0-6 15,0 0-11-15,0 0-30 16,0 0-149-16,0 0-805 15</inkml:trace>
  <inkml:trace contextRef="#ctx0" brushRef="#br1" timeOffset="1.00315E6">16202 5129 432 0,'0'0'405'16,"0"0"-255"-16,0 0-2 16,0 0-35-16,0 0-9 15,0 0-36-15,0 0-3 16,-31-22-25-16,22 18-12 15,-1 0-13-15,0 0 5 16,-3 0 3-16,-1 4-2 16,-1 0-8-16,-1 0-2 15,1 0-4-15,-2 0-6 0,-2 1-1 16,3 12 0-16,1-1-2 16,1 0 2-16,5 2-1 15,-1 2-2-15,0 4 3 16,3 0-1-16,3 7-1 15,2 0 0-15,2 4 0 16,0 1 1-16,0 0 1 16,4-7-3-16,11 0-3 15,2-3 4-15,3-4-8 16,-1-2 1-16,4-4-4 16,-5-2 2-16,-3-4-4 15,-2 0 4-15,-1-4 6 16,-1 0 3-16,0-2 2 15,5 0 0-15,0 0 0 16,1 0 0-16,3-6 1 0,-2-8-1 16,-2-2 1-16,1-2 0 15,-5-4 2-15,-2-2 2 16,-3-2 12-16,-5-2-12 16,-2-3 3-16,0 2 7 15,0-4 10-15,-9 5-10 16,-8 6-10-16,-1 0 4 15,-2 4 4-15,0 2-6 16,2 3-5-16,1 0-2 16,1 3 0-16,3 2 0 15,1 2 0-15,5 2 0 16,3 3-2-16,4-2 0 0,-2 1-2 16,2 2-16-16,0 0-15 15,0 0-29-15,0 0-94 16,0 0-298-16,0 0-76 15</inkml:trace>
  <inkml:trace contextRef="#ctx0" brushRef="#br1" timeOffset="1.00518E6">17066 5166 783 0,'0'0'438'15,"0"0"-438"-15,0 0-86 16,0 0 65-16,0 0 21 16,0 0 16-16,0 0 34 0,52-5-4 15,-27-3-19-15,2 2-10 16,-2-2 3-16,2 4-11 15,2 0-5-15,-2 2-4 16,-4 2 0-16,-6 0-2 16,-1 0 0-16,-5 0 2 15,-5 0 0-15,2 2 0 16,-6 3 0-16,-2 6 8 16,0 1-2-16,0 1 7 15,0 0 1-15,0 4 2 16,0-2-14-16,-12 6 6 0,-7 2-3 15,-6 1-5-15,-2 1 18 16,0-1-8-16,-4-4-6 16,2-1 20-16,-2-2 4 15,4-3-9-15,5-4-6 16,6-2 2-16,6-2 1 16,5-2-13-16,3-2-3 15,2 0-4-15,0 0 0 16,0 0 1-16,0 0 3 15,0-2-4-15,0 0-34 16,0 0-20-16,11 0 23 16,11 0 35-16,7 0 1 15,5 0-1-15,3 0 0 16,3 2 0-16,0 8 0 16,-1 2-3-16,-8 4-2 0,-12 0-1 15,-5-3 0-15,-12 2 6 16,-2-3 2-16,0 3 25 15,0 0 5-15,-2-1-11 16,-12 1 2-16,-1-3 7 16,-1-3-3-16,1 0 1 15,-1-4-3-15,3-1-9 16,2-4-2-16,-1 3 7 16,4-3-4-16,-3 0-9 15,-1 0-8-15,4 0 1 16,1 0-1-16,3 0-8 15,4 0-16-15,0 0-39 0,0 0-75 16,0 0-427 0</inkml:trace>
  <inkml:trace contextRef="#ctx0" brushRef="#br1" timeOffset="1.00604E6">18417 5145 354 0,'0'0'480'15,"0"0"-282"-15,0 0-98 16,0 0 25-16,0 0-9 15,0 0-28-15,0 0-19 16,-87-19-21-16,74 19-31 16,-6 0-13-16,-3 15 4 15,-2 13 1-15,-1 2 2 0,3 6 10 16,-1 2-6-16,6 3-4 16,3 1-7-16,6 2-1 15,3-4-2-15,5 0-1 16,0-4 0-16,2 1-3 15,25-8-6-15,9-2-9 16,6-9-8-16,3-9 1 16,1-9 2-16,-1 0-25 15,-3 0 17-15,-6-9 1 16,-9-12 8-16,-7 1 10 16,-7-7 12-16,-6-4 6 15,-7-3 25-15,0-6-15 0,0 0 16 16,-11-2 4-1,-12-2-9-15,4 1-15 0,-4 3 15 16,3 6-7-16,2 8 4 16,4 10-5-16,6 6-4 15,4 6-15-15,4 2-8 16,0-2-17-16,0 4-22 16,0 0-38-16,0 0-118 15,0 0-91-15,0 6-407 16</inkml:trace>
  <inkml:trace contextRef="#ctx0" brushRef="#br1" timeOffset="1.00726E6">19360 5155 96 0,'0'0'357'0,"0"0"-133"16,0 0-61-16,0 0-46 16,0 0-19-16,0 0-47 15,0 0-33-15,4-6 1 0,-4 6-6 16,0 0-8-16,0 0-5 15,0 0 2-15,0 0 3 16,0 0 55-16,0 0 33 16,0-2-15-16,0 2-23 15,0 0-19-15,0 0-16 16,0 0 0-16,0 0 1 16,0 0-1-16,0 0-6 15,0-2-3-15,0 2 1 16,0 0 15-16,0 0 4 15,0 0-2-15,0 0-5 16,0 0-5-16,0 0-4 16,0 0-4-16,0 0-3 0,0 0-4 15,0 0-4 1,0 0 0-16,-10 6 0 0,-9 16 0 16,-12 8 2-16,-3 2 0 15,1 0 0-15,4-3-1 16,2-2-1-16,0-2 0 15,5-3 0-15,-1 0 0 16,4-3 0-16,3-2 0 16,7-3-1-16,3-3 1 15,1-4-2-15,5-3-3 16,0-2-3-16,0-1 2 16,0 2-1-16,0-1-1 15,0 0 2-15,0-2-2 16,0 0-1-16,0 0-1 0,0 0-6 15,0 0-10-15,15 4 17 16,12-2 9-16,7-2 2 16,9 0-1-16,3 0 0 15,1 0-1-15,-5 0 0 16,-2 0 0-16,-7 0 0 16,-6 0 0-16,-7 4 0 15,-4-2-1-15,-5 4 1 16,0-1 1-16,-7-4-1 15,1 4-1-15,-3-5 0 16,-2 0 2-16,0 1 0 16,0-1 1-16,0 0-1 15,0 0 3-15,0 0-2 0,0 0-2 16,0 0-1 0,0 0-13-16,0 0-27 0,0 0-39 15,0 0-76-15,0 0-303 16</inkml:trace>
  <inkml:trace contextRef="#ctx0" brushRef="#br1" timeOffset="1.00777E6">19547 5109 1261 0,'0'0'156'0,"0"0"-156"16,0 0-4-16,0 0 1 15,0 0 1-15,0 0 2 16,-5 6 24-16,-11 24 36 16,-4 1-10-16,0 0-18 15,-2 0-11-15,-1 1 3 16,2 2-2-16,0-4 1 15,1 2-7-15,-2-2-5 16,2-4-8-16,2 2-1 16,3-6-1-16,-4 0-1 0,2-5 2 15,1 4 1 1,1-3 3-16,1-2-1 0,3 0-4 16,3-3-1-16,0-5 0 15,4-1 0-15,4-3-1 16,0-4 1-16,-2 3 1 15,2-3 0-15,0 0-1 16,0 0 3-16,0 0-1 16,0 0 0-16,0 0 1 15,0 0 0-15,0 0 0 16,0 0 0-16,0 0-1 16,0 0-2-16,0 0-9 15,0 0-13-15,6-22-25 16,4 9-102-16,-2-1-520 0</inkml:trace>
  <inkml:trace contextRef="#ctx0" brushRef="#br1" timeOffset="1.0281E6">10812 4644 165 0,'0'0'57'16,"0"0"-57"-16,0 0 7 16,0 0 15-16,0 0 35 15,0 0 28-15,0 0 21 0,0 0 35 16,0 0 9 0,0 0-65-16,0 0-66 0,0 0-19 15,0 0 0-15,2 0 0 16,-2 0-3-16,0 0 3 15,0 0 0-15,0 0 3 16,0 0 6-16,0 0 54 16,0 0 29-16,0-2-18 15,0 0 17-15,0-2-33 16,0 2-22-16,0 0-23 16,0 0-1-16,0 2 15 15,0-2-7-15,0 0-8 16,0-1 0-16,0 0 13 15,0 0-5-15,-2 0-1 16,-2-1 3-16,0 0-4 0,-3 2 0 16,0 0-3-16,-2-2 0 15,0 2 6-15,0 0-10 16,0 0-10-16,-2 2 6 16,3 0-5-16,-2-2 1 15,2 2-2-15,1 0 4 16,3 0-3-16,-4 0 6 15,4 0-5-15,-2 0-1 16,-1 0-1-16,-2 0-1 16,-2 0-1-16,0 0 0 0,-3 0 1 15,3 0-1 1,3 0 1-16,-2 0 1 0,1 2 0 16,3 0-1-16,1 4-1 15,1-2-1-15,-1 3-2 16,1 2 0-16,-1 1 3 15,3 0 0-15,0 0 0 16,0 0 0-16,2-3-3 16,0 4 1-16,0-3 0 15,0 2 1-15,0 1 1 16,0-4-6-16,0 3-2 16,2-4 0-16,9 0-6 15,5 0-21-15,4-4 11 16,2-2 15-16,2 0 9 15,3 0-2-15,0 0-2 0,-4 0-10 16,-4 0-4-16,-3 0 3 16,-5 0 5-16,0 0-5 15,-2 0 1-15,0 0-5 16,-2 0 5-16,-1 0 5 16,1 0 10-16,-2-2 2 15,-1-6 2-15,0-2 6 16,-1 0 8-16,-1 0-6 15,0 2 8-15,-2 0 14 16,0 2-12-16,0-3-15 16,0 3 12-16,0-1-18 15,0-3 0-15,0 2-2 16,0 0 0-16,0 0 1 0,0-1 0 16,0 3 2-16,0-1 0 15,-9 3 33-15,-4 0-9 16,2 0-3-16,-5 0-9 15,3 2-11-15,0 0 0 16,4 2-1-16,-1 0-2 16,6 0-5-16,4 0-10 15,0 0-37-15,0 0-150 16,0 0-388-16,0 0-79 16</inkml:trace>
  <inkml:trace contextRef="#ctx0" brushRef="#br1" timeOffset="1.02901E6">11795 4630 481 0,'0'0'279'0,"0"0"-106"16,0 0 10-16,0 0-42 16,0 0-44-16,0 0-10 15,-62 0-3-15,53-2-29 16,-1 2-17-16,4-2-13 16,-3 2-2-16,-3 0-4 15,2 0-11-15,-5 0-3 16,-6 0-1-16,-1 0-4 15,0 12 1-15,2 4 0 16,4-4 2-16,3 0-2 16,4-2-2-16,5 0 1 15,-4-1-3-15,6 1 1 16,2 1-3-16,0-1 5 0,0 5 0 16,0-4-1-16,10 1-6 15,0-2-4-15,8-2 2 16,2-1-4-16,5-2 2 15,6-5-3-15,-2 0 6 16,4 0 0-16,-1 0-1 16,-6-8-4-16,-3-2 4 15,-6 2-3-15,-8 0 4 16,-2 4 7-16,-5-4 1 16,1 2 0-16,-1-4 3 15,0 0 0-15,-2 0 2 16,0-3-3-16,0 0-2 0,0 1 0 15,0-2 0 1,0 1 2-16,0 0 4 0,-7 3-5 16,-9 2 15-16,1 3-2 15,-3 4-14-15,3-1-3 16,5 2-9-16,4 0-14 16,6 0-28-16,0 0-122 15,0 0-415-15,0 0-62 16</inkml:trace>
  <inkml:trace contextRef="#ctx0" brushRef="#br1" timeOffset="1.02985E6">12711 4734 3 0,'0'0'216'0,"0"0"-152"16,0 0-64-16,0 0 0 16,0 0 0-16,0 0 11 15,0 0 14-15,15 0 39 16,-15 0 20-16,0 0 24 15,0 0 44-15,0 0-13 16,0 0-48-16,0 0 21 0,0-2-54 16,-4 0 29-1,-5 2 14-15,-3-2-47 0,2 2-29 16,-6 0 10-16,0-2 19 16,3 2-20-1,-3 0-15-15,3 0 5 0,-1 0-9 16,1 0-9-16,2 0 5 15,2 2-4-15,0 6-7 16,1 3-2-16,0-1 2 16,2 1-4-16,2 5-1 15,1 3 3-15,3 1 2 16,0-1-1-16,0 2-1 16,0-2 2-16,16-3-2 15,0 0-3-15,6-3-11 16,0-5 4-16,2-2-6 0,1-5 1 15,2-1 3-15,2 0-2 16,-2-1 1-16,-3-15 8 16,-2 0 4-16,-6-2-6 15,-1 0 0-15,-3-4 9 16,-5 2 3-16,-5-1 0 16,-2 2 0-16,0 2 50 15,0 3-10-15,-9 1-22 16,-13-2 10-16,-1 5-10 15,-2-1 5-15,4 7-20 16,3-3-6-16,1 3 0 16,5 2-4-16,3 2-18 0,2 0-15 15,2 0-34-15,5 0-97 16,0 0-516-16</inkml:trace>
  <inkml:trace contextRef="#ctx0" brushRef="#br1" timeOffset="1.03075E6">13918 4666 165 0,'0'0'235'16,"0"0"29"-16,0 0-40 15,0 0 31-15,0 0-91 16,0 0-41-16,0 0-51 16,-10-13-23-16,4 10-13 15,0 1-14-15,4 0-5 16,-5 0 9-16,3 2-15 0,-6 0 2 15,2 0 1-15,-5 0-4 16,-6 0-8-16,0 0 0 16,-6 0-2-16,1 10 2 15,-1 3 1-15,2 2-3 16,8-1 0-16,7-1 0 16,2-5-5-16,4 7 4 15,2-5-2-15,0 1-1 16,0-3-11-16,12 3-4 15,9-3 2-15,8-2 6 16,8-6 6-16,5 0 2 16,0 0-2-16,1 0 1 0,-3-10-4 15,-7-2 0-15,-4 1 1 16,-9 0 0-16,-7 3-2 16,-4 4 3-16,-7 2 6 15,-2 0 7-15,0-2 17 16,0-1 8-16,0-2-17 15,0 0-9-15,-13-6-2 16,-2 3-3-16,-5-4-1 16,-1 2 0-16,6 2 0 15,-1 0 0-15,7 6-3 16,7 0-17-16,2 4-10 16,0 0-31-16,0 0-171 15,0 0-525-15</inkml:trace>
  <inkml:trace contextRef="#ctx0" brushRef="#br1" timeOffset="1.03159E6">14930 4644 502 0,'0'0'238'16,"0"0"-93"-16,0 0 11 0,0 0-73 16,0 0 16-16,0 0-26 15,2-10-11-15,-2 10-8 16,0-2-3-16,0 2-16 16,0 0 9-16,0-2 3 15,0 0-7-15,-6 2-15 16,-2 0-9-16,0 0-3 15,-5 0-1-15,-1 0-10 16,-6 0-2-16,2 8-2 16,-2 6 2-16,2 2 0 0,5 2-1 15,2-2 0 1,2 0 1-16,5 2-4 0,-2-4 3 16,6-1-2-16,0 0 2 15,0-1-2-15,0 3-5 16,19-7-7-16,5-1-3 15,5-3 8-15,5-4 7 16,6 0 3-16,-5 0-2 16,-2-11-2-16,-6-4 2 15,-6 1 1-15,-6 0 1 16,-6 2 0-16,-6-2 7 16,-3 0 4-16,0-2 2 15,0-2-3-15,-14-2-1 16,-6 1 4-16,0 0-4 15,2 7 0-15,2 1-2 0,4 4-7 16,2 3-4-16,6 0-16 16,1 4-22-16,3 0-46 15,0-2-155-15,0 2-581 16</inkml:trace>
  <inkml:trace contextRef="#ctx0" brushRef="#br1" timeOffset="1.03243E6">16266 4682 201 0,'0'0'367'15,"0"0"-162"-15,0 0-48 16,0 0 19-16,0 0-36 16,0 0-50-16,0 0-2 0,-19-18-5 15,12 14-24-15,4 0-13 16,1 2-10-16,-2 1-6 16,0 1-15-16,-1 0-2 15,3 0-4-15,-2 0 0 16,-4 0-6-16,-2 0-3 15,-6 6-3-15,-2 8 3 16,2 3-1-16,1 0 0 16,1-2 1-16,6-1 0 15,-1 1-2-15,5-2 0 16,1-1-1-16,3 3 1 16,0-2-9-16,0-1-10 15,13-1-14-15,12-6 14 0,4-3 5 16,4-2 14-1,-1 0-3-15,-1 0 2 0,-4-6-1 16,0-6-5-16,-8-1 5 16,-3 1 0-16,-5-1 4 15,-9 1 4-15,-2-1 6 16,0-2-2-16,0-1-1 16,-9 1 2-16,-7-2-6 15,1 0-3-15,1 5 0 16,1 4 0-16,7 1-12 15,4 5-27-15,2 2-68 16,0 0-209-16,0 0-557 16</inkml:trace>
  <inkml:trace contextRef="#ctx0" brushRef="#br1" timeOffset="1.03322E6">17318 4742 147 0,'0'0'154'0,"0"0"-147"0,0 0 22 15,0 0 59 1,0 0 55-16,0 0 69 0,16-14-5 16,-16 14-64-16,0 0-5 15,0 0-33-15,0 0-23 16,0 0-31-16,0 0 0 15,-6 0-16-15,-6 0-21 16,3 0 2-16,-7 0-8 16,-1 0-8-16,-1 12-2 15,-2 1 2-15,4 2 2 16,3-3 0-16,7 0-2 16,3 2-2-16,0-2-3 15,3 1 1-15,0-2 3 16,0 0-13-16,14-1-13 15,9 0 11-15,8-5 4 0,7-2 7 16,4-3-2-16,1 0-3 16,-4 0-3-16,-5-10-8 15,-10-2 6-15,-8 1 1 16,-3-3 14-16,-4 3 6 16,-7-3 20-16,-2-4 0 15,0 1 2-15,0-3-2 16,0 2-7-16,-16-2 0 15,1 0 0-15,-1 6-4 16,1 4 1-16,4 4-15 16,4 1-1-16,2 5-31 15,5 0-36-15,0 0-73 0,0 0-452 16</inkml:trace>
  <inkml:trace contextRef="#ctx0" brushRef="#br1" timeOffset="1.03401E6">18483 4759 654 0,'0'0'255'0,"0"0"-154"16,0 0 26-16,0 0-18 15,0 0-15-15,0 0-8 16,0 0-17-16,5-29 13 15,-5 29-33-15,0 0-23 16,0 0-17-16,-5 0-9 16,-5 0-3-16,-4 0-3 15,-4 0 6-15,0 0 8 16,1 12-2-16,3 3-2 16,3-2-4-16,5-1 0 15,0 0-1-15,6-3-1 0,0-1-5 16,0 4 7-16,0-1-1 15,6 3 0-15,13-2-10 16,4 1-1-16,4-5 5 16,4 0 1-16,-2-6 1 15,0-2-3-15,-2 0 0 16,-6 0 1-16,0 0-1 16,-5-2 7-16,1-10 1 15,-1-1 0-15,-1-3 0 16,-4 0 2-16,3-6 0 15,-6 0 0-15,-1 0 2 16,-2 3 0-16,-5 2 13 16,0 4-3-16,0 0-2 15,0 5 2-15,-7 2-7 0,-4 2-7 16,0 2-3-16,4 2-13 16,0 0-33-16,1 0-81 15,4 0-253-15,0 0-380 16</inkml:trace>
  <inkml:trace contextRef="#ctx0" brushRef="#br1" timeOffset="1.03469E6">19551 4722 122 0,'0'0'763'0,"0"0"-532"15,0 0-105-15,0 0-10 16,0 0-25-16,0 0-24 15,-6-13-19-15,-2 13-27 16,-1 0-13-16,-4 0-7 16,0 0-1-16,-3 8-1 15,0 7 0-15,1 1 1 16,4 2-3-16,2-2 2 16,5 0 0-16,4 0-2 0,0-2 1 15,0 0 1-15,2 0-3 16,18 1-14-16,2-4 5 15,7-2-3-15,6-5 4 16,4-4 1-16,1 0-1 16,-5-4-17-16,-4-14-15 15,-6-1 16-15,-7-1 10 16,-9 0 18-16,-9 0 13 16,0-2 11-16,0 3 3 15,-18-6-4-15,-11 6-20 16,-3 0-1-16,1 5-2 15,2 5-16-15,6 8-28 16,6 1-122-16,17 0-339 16</inkml:trace>
  <inkml:trace contextRef="#ctx0" brushRef="#br1" timeOffset="1.03554E6">20382 4690 805 0,'0'0'224'16,"0"0"-123"-16,0 0-49 16,0 0-47-16,0 0-5 15,0 0-19-15,0 0-9 16,-25 8 28-16,17 10 37 0,-4 2 36 16,-1-2-12-16,2 0-20 15,2-2-31-15,4 0-6 16,5-2-1-16,0 0-3 15,0-1 2-15,0 1-2 16,5-5-9-16,13 1-3 16,1-3-8-16,8-6 12 15,0-1 8-15,4 0 0 16,-2 0-7-16,-2-1 5 16,-2-13 2-16,-8-1 4 15,-3 0 5-15,-5-2 5 16,-7-1 15-16,-2-4 34 0,0 2 4 15,0 0-21 1,-15 2-3-16,-4 3-22 0,2 4-19 16,-1 1-2-16,7 4-10 15,4 4-20-15,2 0-39 16,5 2-79-16,0 0-185 16,0 0-592-16</inkml:trace>
  <inkml:trace contextRef="#ctx0" brushRef="#br1" timeOffset="1.0367E6">21612 4694 75 0,'0'0'21'0,"0"0"15"15,0 0 0-15,0 0 97 16,0 0 58-16,0 0 34 16,0 0-3-16,0-4-60 15,0 4-61-15,0 0-31 16,0 0-4-16,0 0-12 0,0 0-24 15,0 0-17-15,0 0-7 16,0 0-6-16,0 0 0 16,0 0-1-16,0 0-1 15,0 0 2-15,0 0 3 16,0 0 3-16,0 0 22 16,0 0 13-16,0 0 5 15,0 0-8-15,0 0-5 16,0 0-2-16,0 0-2 15,0 0-9-15,0 0-10 16,0 0-3-16,0 0 0 16,0-2-2-16,-6 0-3 15,-2 2 2-15,2 0-2 0,-3 0 0 16,0 0-2 0,-5 0 0-16,2 0-2 0,-5 6 1 15,2 6 0-15,1 0 0 16,4 2 1-16,1-2 0 15,-1 0-1-15,4 0 0 16,-1 2 0-16,1-2 1 16,1 0-1-16,5-2 1 15,0-4-1-15,0 1 0 16,0-2-2-16,0 1-6 16,5 3 2-16,10-2 0 15,5-2 5-15,2-1 0 0,3-3 1 16,-1 2-2-1,-3-2 0-15,-6 2-1 16,-1-3 1-16,-8 0 1 0,-4 0 2 16,1 0 0-16,-3 0-2 15,0 0 2-15,0 0 2 16,2 0 5-16,0 0 4 16,-2-8 0-16,0-7-9 15,0-2 2-15,0-5 0 16,0 1 3-16,0 3-4 15,0 5 2-15,0 3 9 16,0 3-9-16,0 3-2 16,0 4 2-16,0-2 2 0,-7 2 0 15,3-2-6 1,-4 0-1-16,-4 0-2 0,1 0-1 16,-1 0 0-16,4 2-2 15,-1-2-2-15,0 2-2 16,4 0-5-1,1 0-1-15,2 0-5 0,2 0-2 16,0 0-24-16,0 0-48 16,0 0-187-16,0 0-610 15</inkml:trace>
  <inkml:trace contextRef="#ctx0" brushRef="#br1" timeOffset="1.03905E6">22955 4766 400 0,'0'0'203'0,"0"0"-139"16,0 0 100-16,0 0 65 16,0 0-8-16,0 0-70 15,0 0-54-15,2-7-27 16,-4 2-32-16,-2 2-13 15,-3-1 2-15,1 1-5 16,-1-1-7-16,0 0 0 16,-2 0-10-16,-2 2-5 15,-5 2 0-15,3 0-4 0,-5 0 3 16,1 0 0 0,-1 0 0-16,-1 0 0 0,2 0 1 15,-1 0 0-15,1 0 1 16,3 0-1-16,1 0 0 15,6 4 1-15,-2 0-1 16,2 2-2-16,3 3 1 16,-3-1-1-16,1 5 0 15,1-1 2-15,2 3-2 16,1-5-1-16,2 3 3 0,0 1-4 16,0-1-7-1,0-1 4-15,2-1 1 0,10 0 1 16,-1-4 1-16,0 2-2 15,1-1 0-15,3-3 1 16,1-1-3-16,1 3 0 16,1-5 0-16,0 0-8 15,0-2-1-15,2 0-2 16,5 0 1-16,-1 0 8 16,2 0 8-16,-5-6 2 15,-4 0-4-15,-3-2 0 16,-5 0 4-16,5-1 3 15,-4-1-3-15,1 1 2 16,3-4-2-16,-5 1 0 16,-3 2 3-16,-2 3-1 0,-4-1 4 15,0 1 5-15,3 1 4 16,-3 0 3-16,0 0-4 16,0 0-6-16,0 2 3 15,0 0 2-15,0 2 0 16,0 0 1-16,0-2-9 15,0 0-3-15,0 0-1 16,0 0 0-16,0-1 3 16,0 0 3-16,-5-2-1 15,-1 0 0-15,-1-1-3 16,1 2 0-16,2 0-1 16,-2 2 0-16,4 2-2 15,2 2 0-15,0 0-9 16,0 0-5-16,0 0-14 0,0 0-31 15,0 0-68-15,0 0-291 16,0 0-368-16</inkml:trace>
  <inkml:trace contextRef="#ctx0" brushRef="#br1" timeOffset="1.05626E6">10839 4842 111 0,'0'0'275'16,"0"0"-239"-16,0 0 51 15,0 0-48-15,0 0 2 16,0 0 27-16,0 0-38 16,0 0-26-16,0 0 12 15,0 0-3-15,0 0-6 16,0 0 3-16,-16-26 33 16,16 24 36-16,-2 2 37 15,2-3-33-15,-2 2-14 16,0 0-28-16,2-2 0 15,0 3 3-15,0 0 4 16,-3 0-23-16,3 0-11 0,0 0 0 16,-2 0 12-16,2 0 24 15,0 0 4-15,-2 0-10 16,2 0-15-16,-4 0-16 16,2 0-13-16,-1 12-11 15,-1 15 11-15,-1 2 10 16,1 6 5-16,1-3-14 15,3-4 5-15,0 0-5 16,0-4-1-16,0-3 3 16,0-2-3-16,0-2-1 15,0-9 1-15,0 1 1 16,0-5 1-16,0-2-2 0,0-2 2 16,0 2 2-16,0-2 0 15,0 0 0-15,0 0-4 16,0 0-5-16,-6 0-13 15,-3 0-23-15,-3 0 11 16,2 0-10-16,-1-6 9 16,-1-6 11-16,-1 2-26 15,1-2 22-15,4 0 20 16,1 3 0-16,3 3 4 16,2 4 18-16,2 2 26 15,0-3-14-15,0 3-30 16,0 0-7-16,0 0-4 15,0 0-1-15,0 0 1 0,0 0 11 16,0 5 2-16,6 14 16 16,7 4-2-16,1 0-5 15,-3 2-6-15,-2-6-1 16,-4-3-4-16,-1-4 6 16,-2 0-6-16,1-6 4 15,-3-2-3-15,2-4 4 16,-2 0 3-16,0 0 0 15,2 0 3-15,0 0 2 16,0 0 4-16,2-4 30 16,6-15-28-16,5-8-19 15,6-3-7-15,-2 4-2 16,1 6-19-16,-1 6-32 0,-2 4-17 16,-3 6-14-16,-1 2-101 15,-13 2-201-15,0 0-11 16</inkml:trace>
  <inkml:trace contextRef="#ctx0" brushRef="#br1" timeOffset="1.05741E6">11741 4766 143 0,'0'0'460'15,"0"0"-229"-15,0 0-36 0,0 0-13 16,0 0-20-16,0 0-54 16,0 0-32-16,4-7-18 15,-4 7-22-15,0 0-21 16,0 0-15-16,0 0-3 16,0 0-9-16,0 0-4 15,0 17 13-15,0 10 3 16,0 4 8-16,0 2 0 15,0-3-6-15,0 0-2 16,0-4 1-16,0 0 0 16,0-4 0-16,0 0-1 15,0-3 1-15,0 2 0 16,0-9-2-16,0-3-3 16,0-7-10-16,0 1 8 0,0-1 6 15,0-2 0-15,0 0 2 16,0 0 6-16,-4 0 1 15,-7 0-9-15,3-7-8 16,-2-10 1-16,-1 3-3 16,3-4-3-16,-4 0 3 15,5 4 7-15,3 2-7 16,2 6 10-16,0 2 3 16,0 4-1-16,2 0-2 15,-2 0 0-15,2 0-2 16,0 0-2-16,0 0-3 15,0 0-4-15,0 0-6 16,0 8 6-16,0 10 6 0,0 0 5 16,0-2 0-16,4-2 3 15,4 0-3-15,-3-4 2 16,-3-4-2-16,0 0-3 16,-2-5-5-16,2 2-1 15,-2-3 4-15,0 0 2 16,2 0 3-16,-2 0 1 15,0 0 5-15,4 0 4 16,2 0 5-16,3-11-7 16,7-10-8-16,-1-1 0 15,5 2 0-15,-3 6 0 16,2-1-1-16,-8 8-6 16,-5 3-6-16,-3 4-12 0,-3 0-14 15,0 0 0-15,0 0 2 16,0 0-83-16,0 0-151 15,0 0-298-15</inkml:trace>
  <inkml:trace contextRef="#ctx0" brushRef="#br1" timeOffset="1.19334E6">10540 4586 530 0,'0'0'243'15,"0"0"-92"-15,0 0 5 16,0 0-10-16,0 0-44 16,0 0-38-16,5 0-5 15,-5 0-4-15,0 0-4 0,0 0-10 16,0 0-11-1,0 0-8-15,0 0-6 16,0 0-5-16,0 0-5 0,0 0-3 16,0 0-2-16,0 0 0 15,0 0 0-15,0 0-1 16,0 0 0-16,0 0-1 16,0 0-1-16,0 0 1 15,2 0-2-15,1 0 2 16,3 0-3-16,1 0 4 15,6 0 0-15,3 0 0 16,4 0 0-16,2 0 1 16,5 0 1-16,0 0-1 0,4 0-1 15,-2 0 0 1,2 0 0-16,-2 0 1 0,0 0-1 16,0 0 0-16,2 0 1 15,0 0-1-15,3-4 0 16,-1 1-1-16,2 0 1 15,3-1-1-15,-1-1 1 16,-2 2 0-16,-4 0 0 16,0 2 0-16,-1 1 0 15,1 0 0-15,-4 0-1 16,4 0 1-16,-2 0 0 16,-1 0 0-16,3 0 0 0,0 0 0 15,0 0 1 1,2 0-1-16,-2-3 0 0,-3 0-1 15,1 1 1-15,-2 2-1 16,-1 0 1-16,3 0 0 16,1 0 0-16,-4 0-1 15,3 0 0-15,-2 0 1 16,2 0 0-16,0 0 0 16,3 0 0-16,-1 0-1 15,-2 0-1-15,2 2-2 16,-5 1 0-16,1 1-1 15,-5 1 2-15,1-1 0 16,-2-1-2-16,2 3 3 16,2 1-4-16,4-3 3 15,6 0 2-15,3-2 0 0,3 0-1 16,3 2 1-16,-2-4 0 16,3 0-1-16,-3 2 2 15,-2 0-1-15,0 1 1 16,-4-2 0-16,1-1-2 15,4 0-1-15,-1 0 1 16,6 0 1-16,-1 0 1 16,4 0 0-16,-2 0-2 15,-3 0 2-15,-1 0-1 16,-3 0 0-16,2 1 0 16,-3 5 1-16,-2 0-2 15,3 1 2-15,-2-1 0 0,2 0-3 16,5 0 3-1,0 0 0-15,1-1-1 0,1-4 1 16,4 0 0-16,5-1 0 16,0 0 0-16,4 0 0 15,0 0 0-15,0 0 0 16,0 0 0-16,-1 0 0 16,-5 0 0-16,2 0 0 15,2 0 0-15,5 0 0 16,-1 0 1-16,0 0-1 15,1-2 0-15,-5-3 0 16,-2 4-1-16,-3 1 1 16,-2-3 0-16,-2 1 0 0,-2 0 0 15,0 0 0 1,-1 2 0-16,4-2 0 0,6 0 0 16,4-2 0-16,4-4-1 15,5 2 0-15,2-2 0 16,-1 3-2-16,-8 0 3 15,1 1-1-15,-7 4-1 16,-4 0 2-16,4 0-1 16,2 0 1-16,2 0 0 15,3 0-1-15,-3 0 1 16,5 0 0-16,-3 0 0 16,-2-2 0-16,-2-2 0 0,-4 2 0 15,-6 2 0-15,0 0 0 16,-9 0 0-16,-1 0-1 15,1 0-1-15,-6 8 1 16,3 1 1-16,-5-2 0 16,2 3-1-16,0-2 1 15,1 2 0-15,1-1 0 16,-1-2-1-16,1-1 0 16,2-2-4-16,-2-1-7 15,0 4 2-15,3-3 4 16,4 0 5-16,5 0-1 15,1-4 1-15,2 4-1 16,0-4 1-16,-2 2-4 16,1 3-3-16,-1-4 0 15,-2 5 3-15,3 0 0 0,4-2 1 16,1 2 2-16,2-4 2 16,2 2 0-16,4 0 0 15,-2 0 0-15,1 0 0 16,-1 0 0-16,-5 1 0 15,1 1 0-15,-5-1-2 16,1 3 2-16,-4-2-1 16,4 0 1-16,-4-2 0 15,6 2 1-15,2 1-1 16,2-4 0-16,0 2 0 16,-2-3 0-16,-1 1-1 15,1-3-1-15,-3 2 1 0,1 0-2 16,-1 3-2-1,3 0-1-15,0-2-2 0,-3 2-6 16,-2 0 5-16,-2-1 7 16,1-1-1-16,0 0 1 15,2 0 1-15,0 2 1 16,-2-4-2-16,4 3 2 16,-3-1-1-16,2-2 2 15,1 5-1-15,-2-3 0 16,-4 2 0-16,-1-1 0 15,-1 2-1-15,0 0 1 16,0-1 0-16,1-1 0 16,5 2 0-16,-2-2 0 0,6-3 1 15,0-1-1-15,2 3 0 16,0-3 0-16,-1 0 0 16,1 0 0-16,-2 0-1 15,-2 0 2-15,-3 0-1 16,-4 0 0-16,2 2 0 15,0-2 0-15,-2 4-1 16,1-4 1-16,2 2 0 16,-6-2 0-16,3 0 0 15,-3 2 0-15,-3-2 0 16,-1 1 0-16,0-1 0 16,-2 0 0-16,-4 0 0 0,-1 0 0 15,-2 0 0 1,2 0 0-16,1 3 0 0,-1-3 0 15,0 0 0-15,3 0 0 16,-1 0 1-16,2 0-1 16,1 0 0-16,-3 0 0 15,3 0 0-15,-3 0 2 16,-1 0-2-16,-1-4 1 16,1 2-1-16,-3 0 3 15,-3 0-1-15,1 2 0 16,0-2-2-16,-2 0 1 15,2-2 2-15,-2 1 0 16,0 3-1-16,0-4 1 16,-4 3-1-16,0-1 0 15,-2-1 4-15,-1 2 1 0,-5-1-2 16,3-2 3-16,0 2-5 16,0-2 0-16,4 2-2 15,0-1 2-15,1 2-3 16,3-2 0-16,-1 3 0 15,2-1 0-15,-1-2 0 16,-1 3 0-16,-1 0 0 16,1 0 0-16,0 0 0 15,-2 0-1-15,6 0 1 16,-2 0 0-16,7 0 0 16,-1 0 0-16,-2 0 0 15,0 0-2-15,-2 0 4 0,-2 0-4 16,4 0 4-16,1 0-4 15,-1 0 4-15,0 0-4 16,2 0 4-16,1 0-4 16,2 0 2-16,2 0 0 15,2 0-3-15,-3 0-1 16,4 0-5-16,-3-1 1 16,-5-2 2-16,0 3 6 15,-4-1 0-15,-4 1 0 16,-2 0 0-16,-6 0 0 15,1 0-1-15,-5 0 1 16,1 0 0-16,-3 0 0 16,2 0 0-16,3 0 0 0,-1 0 0 15,3 0 0-15,0 0 0 16,-2 0 0-16,0 0 0 16,-3 0 0-16,-1 0 0 15,2 0-2-15,-5 0 2 16,-3 0 0-16,-1 1 0 15,0-1 0-15,-3 0 2 16,-2 0-1-16,0 0 0 16,0 0 10-16,0 0 10 15,0 0-10-15,0 0-3 16,0 0-3-16,0 0-2 16,0 0-3-16,0 0-2 15,0 0 0-15,2 0 2 16,1 0 0-16,-1 0 0 0,-2 0 0 15,0 0 2-15,0 0 0 16,0 0 0-16,0 0-1 16,0 0-1-16,0 0-34 15,0 0-52-15,0 0-204 16</inkml:trace>
  <inkml:trace contextRef="#ctx0" brushRef="#br1" timeOffset="1.2163E6">24197 3007 258 0,'-8'0'919'0,"6"0"-839"16,0 0-74-16,2 0 53 15,0 0 1-15,0 0-16 16,0 0-2-16,0 0-3 16,0 0-6-16,0 0 2 15,0 0-4-15,0 0-2 16,-2 0-2-16,2 0-4 15,-2 0-4-15,-1 0-5 16,-1 0-4-16,-5 0-9 16,-4 0-1-16,-5 9-1 0,-6 1 0 15,-8 6-2-15,-5 8 3 16,-6 4-1-16,-6 8 1 16,-2 5 0-16,-1 7-1 15,2 3 0-15,0 3 0 16,6 0 1-16,3-3 0 15,8-7 0-15,6-8 0 16,6-6 0-16,4-6 0 16,7-8 0-16,3-7 0 15,4-6 0-15,3-3-2 16,0 0-3-16,0 0 2 16,0 0-1-16,0 0 2 15,0-7 1-15,0-20-4 0,10-11-28 16,7-6-1-16,1-4 3 15,3-1-29-15,0 2 19 16,-3 0-11-16,3 5-20 16,-8 7-11-16,-3 8 46 15,-5 13 28-15,-5 4 9 16,0 6 39-16,0 4 68 16,0 0-5-16,-7 0-57 15,-10 6-45-15,-8 24 0 16,-4 12 0-16,0 4 13 0,0 1-1 15,2-3 6 1,3-7-3-16,4-2-6 0,2-5-5 16,7-10 1-16,5-7-3 15,6-4-2-15,0-7 0 16,0 0-2-16,0-2-1 16,6 0 3-16,23 0 0 15,9 0 8-15,11-17 1 16,2-4-4-16,3-2 0 15,-3 4-3-15,-7 3-2 16,-12 4 0-16,-10 6 0 16,-11 3 0-16,-7 3 0 15,-4 0 1-15,0 0 22 16,0 0 2-16,0 0-11 16,0 0-1-16,0 0-6 0,0 0-7 15,0 0-4-15,0 0-10 16,0 0-15-16,0 0-23 15,0 0-43-15,0 0-128 16,0 0-206-16</inkml:trace>
  <inkml:trace contextRef="#ctx0" brushRef="#br1" timeOffset="1.21768E6">24662 2658 1389 0,'0'0'113'16,"0"0"-108"-16,0 0 35 0,0 0-7 15,0 0-27-15,0 0-5 16,0 0 1-16,25 11 13 16,-10-5 1-16,3-6-4 15,2 2 6-15,7-2-3 16,2 0-3-16,4 0-3 16,0-6-2-16,1-11-4 15,-3-2-2-15,-4-2-1 16,-3 2-4-16,-5 1-7 15,-4-1 0-15,-7 7 3 16,0 3 3-16,-8 4 2 16,0 1 0-16,0 2-3 0,0 2-12 15,0 0 15-15,0 0 3 16,0 0 0-16,-6 0 0 16,0 0-6-16,-3 0-8 15,1 15-10-15,-2 7 0 16,1 6 15-16,3 4 7 15,0 6 2-15,1 5 0 16,2 4 0-16,1 3 0 16,2-2 0-16,-2 2 0 15,2-1 0-15,0-1 0 16,0-2 0-16,0-5-1 16,0-4 0-16,0-7 1 15,0-3-3-15,0-6 0 16,0-5-1-16,-9-4-6 15,-2-2-12-15,0-2-6 0,-2-1-3 16,-8-6 15-16,0-1 13 16,-6 0 1-16,-2 0-10 15,-2-14 1-15,2-8 11 16,2-4 23-16,6-1-7 16,6-4-14-16,9-1 29 15,6-4-31-15,0-2-8 16,13 0-4-16,22 2 1 15,7 3 3-15,5 8 8 16,3 4 0-16,-2 7 11 0,0 4-2 16,-7 6-3-16,-3 3 2 15,-5 1 17-15,-8 0-15 16,-7 0 2-16,-9 0-1 16,-7 0-2-16,-2 0 2 15,0 0 9-15,0 0 4 16,0 0-6-16,0 0-18 15,-4 0-17-15,-9-6-48 16,3 0-142-16,2-1-552 16</inkml:trace>
  <inkml:trace contextRef="#ctx0" brushRef="#br1" timeOffset="1.21813E6">24920 2025 1266 0,'0'0'275'15,"0"0"-275"-15,0 0-30 16,0 0 22-16,0 0 8 16,0 0 31-16,0 0-2 15,69 76-1-15,-46-51 8 16,-3-3-23-16,-3-4-9 15,-5-4-3-15,-1-5 1 16,-5 0 0-16,-1-5-1 16,0-3-1-16,-5 2 0 15,0-3 2-15,0 0 1 16,0 0-3-16,0 0-15 16,0 0-39-16,0 0-113 15,0 0-568-15</inkml:trace>
  <inkml:trace contextRef="#ctx0" brushRef="#br1" timeOffset="1.22002E6">16150 11731 793 0,'0'0'267'0,"0"0"-237"15,0 0 43-15,0 0 63 0,0 0-48 16,0 0-40 0,0 0-18-16,8 0-1 0,-8 0-7 15,2 0-10-15,2 0-10 16,3 0-2-16,7 0 0 16,3-3 4-16,10-7 9 15,2-4 9-15,4-3-19 16,0-3-3-16,-1-1-8 15,-8 3-10-15,-1-2-12 16,-4 2-9-16,-3 4 0 16,-5-2-24-16,-4 7-11 15,-5 4 32-15,-2 3 42 0,0 2 13 16,0 0 39-16,0 0 15 16,0 0-38-1,-2 14-29-15,-7 12-5 0,-2 8 5 16,4 6 7-16,2 9 6 15,5 1-5-15,0 0-7 16,0 2 4-16,0-3-3 16,0-4 1-16,0-3-2 15,0-6 1-15,0-3-2 16,0-6 0-16,0-4 3 16,0-5-3-16,0-4 1 15,0-4-1-15,0 0-3 16,0-3-6-16,0-2 0 15,-6 1 4-15,-3-4-1 16,-5-2 1-16,2 0 1 0,-7 0-4 16,0-2 8-16,1-16 1 15,0-2 16-15,2-3 24 16,8 0-16-16,6-2-19 16,2-1-6-16,0 0 0 15,2 0-3-15,22 0-2 16,8 2 5-16,3-2 1 15,1 2 0-15,-1 8 1 16,-4-1 3-16,-6 6-5 16,-10 7-1-16,-7 0 0 15,-4 4-1-15,-4 0 2 16,0 0 4-16,0 0-4 16,0 0 0-16,0 0-12 0,0 0-18 15,-12-2-101-15,6-4-308 16,-3 0-190-16</inkml:trace>
  <inkml:trace contextRef="#ctx0" brushRef="#br1" timeOffset="1.22032E6">16389 11281 1313 0,'0'0'198'15,"0"0"-185"-15,0 0 4 16,0 0-6-16,0 0-11 16,0 0-4-16,12-8 4 15,1 10 9-15,2 8-6 16,-1-2 0-16,-3-1-1 15,0-1-2-15,-2-3-8 16,-3 2-61-16,-6-5-112 16,0 0-449-16</inkml:trace>
  <inkml:trace contextRef="#ctx0" brushRef="#br1" timeOffset="1.22168E6">16817 11667 215 0,'0'0'733'15,"0"0"-501"-15,0 0-173 0,0 0 1 16,0 0-21-16,0 0-33 16,0 0-6-16,-2 5 0 15,15-5 8-15,5 2 6 16,2 5-5-16,0-5-1 15,4 2-4-15,3-2 0 16,0-2 4-16,4 0 12 16,1 0-9-16,-3 0-8 15,-3 0 0-15,-2 0-1 16,-3 0-2-16,-8 0 0 16,-2 0 0-16,-4 0-2 15,-5 0 2-15,0 0 0 16,-2 0 4-16,0 0 5 15,0 0 5-15,0 0-3 16,0 0-11-16,-4 0-19 0,-7 0-19 16,-1-6-29-16,1-3-15 15,-2-1-46-15,0-1 54 16,2-3 74-16,-5 1 3 16,1 1 63-16,6 2 49 15,-1 3-19-15,4 3-2 16,4 0-31-16,0 2-4 15,2-1-11-15,0 3-20 16,0 0-15-16,0 0-12 16,0 0-1-16,0 0-4 15,0 0 4-15,0 0 0 16,17 0 12-16,7 3-9 0,3 3 0 16,7 1-1-16,-5-1 0 15,0-4-1-15,-2 2-1 16,-7-2 0-16,-5 0-4 15,-6 2-3-15,-4-4-1 16,-5 4-1-16,0-2 9 16,0 3 0-16,0 4 15 15,-18 5-3-15,-7 6-10 16,-2 4 0-16,-2 0 1 16,5 1-3-16,2-5 0 15,4-4 0-15,9-5-1 16,5-4-16-16,4-1-15 15,0-6-67-15,8 0-126 16,3-2-142-16,5-14-404 16</inkml:trace>
  <inkml:trace contextRef="#ctx0" brushRef="#br1" timeOffset="1.22226E6">17802 11533 717 0,'0'0'463'15,"0"0"-429"-15,0 0 18 16,0 0 28-16,0 0 3 16,0 0-35-16,-92 98-3 15,77-71 8-15,3 2-22 16,4-4-13-16,1-4-14 0,7-3-4 15,0-2 0 1,0-2-1-16,11-2-1 0,12-4-1 16,4-4-2-16,4-4-3 15,4 0 0-15,-1 0-8 16,1-11 2-16,-4-7-12 16,-4-1 23-16,-6-5 3 15,-9 2 2-15,-5 1 0 16,-7 2 4-16,0-4 26 15,0 1-6-15,-15 2-4 16,-8 4 5-16,-1 6-4 16,-1 2-2-16,1 4-11 15,2 4-10-15,3 0-2 16,9 0-2-16,3 0-11 0,3 0-25 16,4 0-60-16,0 0-191 15,0 0-517-15</inkml:trace>
  <inkml:trace contextRef="#ctx0" brushRef="#br1" timeOffset="1.22291E6">18348 11714 677 0,'0'0'595'0,"0"0"-455"16,0 0-57-16,0 0-34 15,0 0-34-15,0 0-15 16,-2-52-3-16,2 43 1 16,13-4 2-16,5 6 0 0,1-2 0 15,4 3 0-15,-3 0-3 16,2 2-6-16,-4 2-5 15,2 2-1-15,-2 0-4 16,-7 0 9-16,-4 0-2 16,-5 0 1-16,-2 4 11 15,0 10 14-15,0 2 10 16,0 4-5-16,0-4-3 16,0-5-12-16,0-4-4 15,2 2-3-15,11-4-3 16,3 1-5-16,7-2 11 15,1-4 2-15,0 0 0 16,7 0 0-16,1 0-2 0,-1 0 1 16,-2 0 2-16,-9 0-1 15,-3 0 0-15,-5 0 0 16,-3-4 0-16,-5 1 2 16,-4 0-3-16,2 3-1 15,-2 0-1-15,0 0-19 16,0 0-43-16,0 0-157 15,0 0-522-15</inkml:trace>
  <inkml:trace contextRef="#ctx0" brushRef="#br1" timeOffset="1.22353E6">19212 11478 1114 0,'0'0'212'0,"0"0"-212"15,0 0 4-15,0 0 48 16,0 0-14-16,0 0-32 16,0 0 17-16,0 36 37 0,0-4-25 15,0 0-16-15,0 2-11 16,0-2 1-16,-4-2 2 15,2-1-6-15,-3-4-4 16,0-2-1-16,1-5 1 16,2-4-1-16,0-3 0 15,2-2 0-15,-3-3 0 16,3 0 0-16,0-2-3 16,0-1-26-16,0 3-20 15,0-3-32-15,0 0-105 16,0-3-217-16,0 0-211 15</inkml:trace>
  <inkml:trace contextRef="#ctx0" brushRef="#br1" timeOffset="1.22386E6">19508 11362 418 0,'0'0'830'16,"0"0"-726"-16,0 0-90 15,0 0 16-15,0 0 46 16,10 127-39-16,-10-79-8 0,0-1 2 16,0 6 2-16,0-3-20 15,0-4-10-15,0-7-1 16,0-4 0-16,2-8 2 15,0-6-1-15,0-12-2 16,-2-7-1-16,0-2 0 16,0 0 2-16,0 0-1 15,0 0-1-15,0 0-17 16,0 0-29-16,0-9-114 16,0-7-596-16</inkml:trace>
  <inkml:trace contextRef="#ctx0" brushRef="#br1" timeOffset="1.22799E6">15836 12621 276 0,'0'0'316'16,"0"0"-278"-16,0 0 6 15,0 0 87-15,0 0 39 16,0 0-34-16,0 0-29 15,5-5-1-15,-5 5-15 16,0 0-25-16,0 0-7 16,0 0-11-16,0 0-12 15,0 0-26-15,-9 0-3 16,-4 0-7-16,-3 5-1 0,-4 11 0 16,0 8 0-16,-2 4 1 15,-1 4 1-15,4 0 3 16,0-2 0-16,9-5-3 15,5-8-1-15,3-1-2 16,2-4 1-16,0 3-1 16,0-5-3-16,9-2-5 15,8-4-6-15,6-3 5 16,6-1 2-16,2 0-2 16,2 0-20-16,3-15 9 15,-3-3-26-15,1-3 0 16,-10 2-18-16,-4-3-21 0,-3 4 41 15,-11 4 46 1,-2 6 0-16,-4 4 35 0,0 4 57 16,0 0 3-16,0 0-37 15,0 0-17-15,0 0-24 16,-4 1-17-16,-6 17-9 16,2 4 5-16,-1 3 4 15,5-2-1-15,2 1 0 16,2-3-2-16,0-5 1 15,0-2-11-15,10-7-12 16,11 0-17-16,-2-7 15 16,4 0 9-16,-1 0-16 15,-4 0-10-15,0-11 1 0,-7 4 41 16,-7-2 2 0,-2 3 10-16,-2 0 45 0,0-3 18 15,0-4-45-15,0 0 4 16,-8-4-4-16,-8 1-7 15,-2 1-5-15,1-2 3 16,1 4 4-16,1 0-16 16,1 6 0-16,5 1-7 15,5 3-5-15,2 3-17 16,2 0-29-16,0 0-85 16,0 0-321-16,0 0-326 15</inkml:trace>
  <inkml:trace contextRef="#ctx0" brushRef="#br1" timeOffset="1.22831E6">16202 12622 796 0,'0'0'605'16,"0"0"-516"-16,0 0-62 16,0 0 18-16,0 0-33 15,0 0-12-15,0 0-4 16,40 5 4-16,-24-4 2 0,-1 4 2 16,1-5-2-16,1 4 0 15,-3-4-2-15,-3 2-16 16,3 2-6-16,-8-2-15 15,3 4-27-15,-5 2-89 16,-4-6-163-16,0 2-203 16</inkml:trace>
  <inkml:trace contextRef="#ctx0" brushRef="#br1" timeOffset="1.22854E6">16302 12737 626 0,'0'0'437'0,"0"0"-384"16,0 0-4-16,0 0 30 0,0 0 35 16,0 0-23-16,-2 91-29 15,2-66-45-15,0 1 2 16,0-3 0-16,0-2-10 16,0-3-4-16,0-3-3 15,0-5-2-15,0-4-26 16,0-4-28-16,0-2-79 15,0 0-215-15,0 0-269 16</inkml:trace>
  <inkml:trace contextRef="#ctx0" brushRef="#br1" timeOffset="1.22911E6">16460 12695 596 0,'0'0'334'0,"0"0"-295"16,0 0 95-16,0 0 2 16,0 0-51-16,0 0-31 15,-2 119-19-15,-5-94-13 16,1-3 0-16,2-4-10 16,-1-6-10-16,3-6-1 15,0-1-1-15,2-4 2 0,0-1-2 16,0 0 0-1,0 0-31-15,0 0-13 0,0 0 9 16,0-13 31-16,4-8 4 16,9-7 4-16,3-2-4 15,-1 4-12-15,-1 2-4 16,1 6 4-16,-2 8 12 16,1 4 0-16,-1 0 0 15,1 4 2-15,-3-2 2 16,1 4 4-16,-4 0 8 15,1 0 8-15,-3 0 4 16,2 0-14-16,-4 0-2 16,1 4 2-16,-1 12 9 15,-4 8 10-15,0 6 10 16,0 0-17-16,0 4-14 0,0-5-2 16,0-5-7-16,0-4-1 15,0-6-2-15,0-2 0 16,0-2 0-16,0-6 0 15,0 0 0-15,0-2-1 16,0-2-2-16,0 2-13 16,0-2-9-16,0 0-12 15,0 0-35-15,0 0-38 16,0 0-68-16,0 0-287 16,0-8-173-16</inkml:trace>
  <inkml:trace contextRef="#ctx0" brushRef="#br1" timeOffset="1.23004E6">17178 12512 1018 0,'0'0'324'16,"0"0"-283"-16,0 0 20 15,0 0 28-15,0 0-31 0,0 0-24 16,7-4-4-1,-7 4-4-15,-19 0-23 0,-2 3-3 16,-8 7-1-16,-2 2 1 16,-1-2 1-16,1 0 0 15,7-2-1-15,1-3-1 16,8 0 1-16,7-4-2 16,4-1-4-16,4 0-4 15,0 0-4-15,0 0 1 16,0 0-2-16,0 0 2 15,0 0 6-15,0 0 3 16,0 5-1-16,0 5-5 16,0 10 4-16,0 8 6 15,0 6 3-15,0 5-2 16,0-6-1-16,0-1 1 0,0-2 0 16,0-5-1-16,0-3 0 15,0-7 0-15,0-1 0 16,0-2 0-16,-2-1-7 15,-2-1-2-15,4 0 4 16,0-4 1-16,0 0 0 16,0-4 0-16,0-1-2 15,0-1-4-15,0 3-5 16,0-3-15-16,0 1 19 16,8 2 10-16,6-3 1 15,-1 0 1-15,3 2 0 16,-3-2 1-16,-1 0-2 0,-1 0 0 15,-3 0 1 1,4 1 2-16,-3-1 1 0,-3 0-1 16,1 0-1-16,-3 0-2 15,-4 0 2-15,0 0 1 16,0 0 7-16,0 0 12 16,0 0 3-16,0 0-11 15,0 0-6-15,0 0-8 16,0 0-18-16,0 0-53 15,0 0-146-15,0-3-454 16</inkml:trace>
  <inkml:trace contextRef="#ctx0" brushRef="#br1" timeOffset="1.23135E6">17445 12531 640 0,'0'0'557'0,"0"0"-443"15,0 0-47-15,0 0-18 16,0 0-49-16,0 0 5 15,0 0-2-15,25 0 3 16,-5 0 2-16,2 0-5 16,2 0 2-16,-1 0-4 15,-1 0-1-15,-1 0-3 16,-8 0-3-16,-7 0 4 16,-2 0-1-16,-4 0-3 15,0 0-3-15,0 0 9 0,0 8 15 16,-4 8-4-1,-7 6-5-15,-5 4-2 0,5-1-3 16,5 5-1-16,0-1 0 16,2 0-3-16,4 0 1 15,0-3 2-15,0 0 0 16,0-2-1-16,4 1 1 16,6-3-6-16,1-4-5 15,1-1 1-15,1-2-1 16,-2-3-1-16,-4-5 5 15,-5 0 0-15,0-4 5 16,-2 0 2-16,0-1 4 16,0 2-3-16,0-2 17 15,0 6 5-15,0-4-9 16,0 2-2-16,-6-2 1 0,-4-2 0 16,2 2 4-16,-1 0-10 15,-3 0 7-15,4-2 0 16,-5-2 8-16,-1 0 4 15,1 1-8-15,-3 2-8 16,3-1-5-16,3-2-3 16,2 0-1-16,3 0-1 15,5 0-20-15,0 0-36 16,0 0-77-16,0 0-408 16</inkml:trace>
  <inkml:trace contextRef="#ctx0" brushRef="#br1" timeOffset="1.23249E6">17882 12783 523 0,'0'0'392'16,"0"0"-222"-16,0 0-11 0,0 0-39 16,0 0-37-16,0 0-34 15,-5 0-28-15,5 0-10 16,0 0-7-16,12 0-4 15,7 0 3-15,8 0 3 16,10 0-2-16,2 0 2 16,8 0-3-16,2 2 1 15,-3-2-2-15,-3 0 0 16,-9 0 0-16,-8 0-2 16,-8 0-2-16,-4 0-6 15,-8 0-1-15,-4 0 3 16,-2 0 6-16,0 0 5 0,0 0 1 15,0 0-6 1,-13 0-18-16,-5 0-11 0,1 0 20 16,-4-12 0-16,1 0-4 15,1-4-1-15,-2 4-1 16,5 1 15-16,1 4 11 16,4 1 23-16,2 2 10 15,4 4-19-15,3-2-3 16,2 2-7-16,0 0-15 15,0 0-7-15,0 0-1 16,0 0 0-16,18 0 8 16,4 11 3-16,9 0-2 0,0 1 1 15,6 0-1-15,-6-3-1 16,-5-2 0 0,-8-3 0-16,-7-2-1 0,-7 0 0 15,-4 0 1-15,0 1 0 16,0 0 5-16,0 1 30 15,-13 4-1-15,-9 5-26 16,0-4-8-16,0 4 4 16,1-4-2-16,8 0 0 15,7-5-2-15,1-2-9 16,5-2-38-16,0 0-112 16,0 0-605-16</inkml:trace>
  <inkml:trace contextRef="#ctx0" brushRef="#br1" timeOffset="1.23337E6">19001 12503 49 0,'0'0'1017'16,"0"0"-759"-16,0 0-165 16,0 0-1-16,0 0-31 15,0 0-16-15,0 0-14 16,-3-2-14-16,-7 2-10 0,-9 0 0 15,-5 0 4 1,-8 0-10-16,-3 2-1 0,-3 7 0 16,5 1 0-16,6-1 0 15,7-3 0-15,7 0-1 16,8-5-3-16,2 2-2 16,3-3-4-16,0 1-12 15,0 4-8-15,0 3 0 16,0 6 27-16,0 4-2 15,12 4 5-15,1 8 1 16,1 6-1-16,-3-1 0 16,-3 2 1-16,-2-3 0 0,-6-2 0 15,0-4-1-15,0-2 1 16,0-3-1-16,0-7-5 16,0-2-7-16,-10-4 0 15,1-2 4-15,5 0 7 16,-2-4 1-16,6-2-1 15,0-2 1-15,0 0-2 16,0 0-1-16,0 0-7 16,0 0-14-16,0 1 6 15,6 4 16-15,11-1 2 16,6-2 6-16,4 2-2 16,4-2 3-16,2 0-3 15,-2 0 0-15,-4-2-1 0,-8 2 1 16,-6-2-1-1,-5 0-1-15,-6 0 0 0,0 0-1 16,-2 0 7-16,0 0 13 16,0 0 4-16,0 0-18 15,0 0-7-15,0 0-7 16,0 0-38-16,0 0-57 16,0 0-224-16,3 0-447 15</inkml:trace>
  <inkml:trace contextRef="#ctx0" brushRef="#br1" timeOffset="1.23409E6">19410 12543 118 0,'0'0'684'0,"0"0"-398"16,0 0-199-16,0 0 15 15,0 0 22-15,0 0-29 16,4-2-35-16,-4 2-17 15,0 0-18-15,0 0-15 16,0 0-3-16,0 0 2 16,0 3-5-16,0 24-2 0,0 7 4 15,0 4-4-15,0 2-1 16,0-1-1-16,0-2 1 16,0-5-1-16,0-5 0 15,0-8 0-15,0-3 1 16,0-4-1-16,0-8 1 15,0-1-1-15,0-3 1 16,0 0 0-16,0 0 2 16,0 0 1-16,0 0 1 15,0 0-2-15,0 0 1 16,0 0-2-16,0 0-2 16,0 0-8-16,0-4-6 15,0 0-8-15,0 4-17 0,0-3-13 16,0 3-14-16,0 0-16 15,0 0-5-15,0 0 10 16,0 0 8-16,0 0-5 16,0 0-61-16,0 0-114 15,0 0-78-15,0 0-21 16</inkml:trace>
  <inkml:trace contextRef="#ctx0" brushRef="#br1" timeOffset="1.23434E6">19414 12859 265 0,'0'0'344'0,"0"0"-203"16,0 0-35-16,0 0-35 16,0 0-35-16,0 0-36 15,0 0-3-15,3 0-15 0,-3 0 18 16,0 0 0-16,0 0 3 16,0 0 12-16,0 0 54 15,0 0 18-15,0 0-6 16,0 0-28-16,0 0-48 15,0 0-5-15,0 0-5 16,0 0-10-16,0 0-38 16,0 0-60-16,0 0-97 15,0 0-84-15,0 0-189 16</inkml:trace>
  <inkml:trace contextRef="#ctx0" brushRef="#br1" timeOffset="1.23602E6">19827 12769 894 0,'0'0'354'0,"0"0"-268"16,0 0 20-16,0 0-19 15,0 0-29-15,0 0-23 16,0 0-16-16,2 33-12 0,-6-10-6 15,-12 5 1-15,-1 1 3 16,-1-2-1-16,2-2 2 16,3-7-4-16,2-4 0 15,4-6-1-15,4-6-1 16,3-2 0-16,0 0-11 16,0 0-37-16,0 0-55 15,5-4-91-15,4-6-112 16,2-5-308-16</inkml:trace>
  <inkml:trace contextRef="#ctx0" brushRef="#br1" timeOffset="1.23669E6">20222 12490 1072 0,'0'0'241'16,"0"0"-233"-16,0 0 35 15,0 0 23-15,0 0-30 16,0 0-28-16,6 3 8 15,-6 12 48-15,0 8-21 16,0 5-33-16,0-3 0 16,-2 2 0-16,-4-5-1 15,0-4-7-15,6-3-2 0,0-2-2 16,0-1 1-16,0-4-4 16,12-4-17-16,5 1 16 15,4-2 2-15,-1 0 3 16,2 2 0-16,-2-2 1 15,-2 2 0-15,-9-1 0 16,-5-2 0-16,-1-2 0 16,-3 2 10-16,0-2 13 15,0 4-2-15,0 4-1 16,-9 4-1-16,-9 0-13 16,-2 4-3-16,-2-4 0 15,-1 3 0-15,1-6-3 0,4 0 0 16,2-5-14-1,5-4-20-15,5 0-36 0,2 0-92 16,4-7-422-16,0-7-77 16</inkml:trace>
  <inkml:trace contextRef="#ctx0" brushRef="#br1" timeOffset="1.23692E6">20239 12522 1046 0,'0'0'353'16,"0"0"-328"-16,0 0-22 16,0 0 17-16,0 0-12 0,0 0 16 15,98-3 8 1,-55 5-4-16,3 2-16 0,-1-4-6 16,-5 0 0-16,-9 0-6 15,-6 0-12-15,-10 0-14 16,-3 0-30-16,-8 0-55 15,-4 0-104-15,0 0-329 16</inkml:trace>
  <inkml:trace contextRef="#ctx0" brushRef="#br1" timeOffset="1.23725E6">20671 12806 1211 0,'0'0'206'0,"0"0"-206"16,0 0 0-16,0 0 21 15,0 0-2-15,0 0 26 16,-35 102 0-16,20-80-18 16,3-2-8-16,1-8-9 15,7-6-10-15,2-4 0 0,2-2-1 16,0 0-32-16,0 0-79 16,0 0-231-16,0 0-165 15</inkml:trace>
  <inkml:trace contextRef="#ctx0" brushRef="#br1" timeOffset="1.23775E6">21159 12528 294 0,'0'0'499'16,"0"0"-218"-16,0 0-27 15,0 0-125-15,0 0-79 16,0 0-24-16,-18 3-7 16,3 19 7-16,-3 3-7 15,3 6 2-15,-1 3-1 16,3-5-13-16,4 2-6 15,-1-5 0-15,6 1-1 16,2-4 0-16,2-3-3 16,0-1-13-16,0-4-15 0,9-2-20 15,9-6-32-15,7-1 23 16,1-6-21-16,3 0-25 16,3 0-4-16,-5 0-108 15,-4-6 106-15,-7-1 13 16,-5 0 59-16,-9 0 40 15,-2 0 97-15,0 1 99 16,-2-2-154-16,-23 0 32 16,0 1 94-16,-8 0-65 15,0 7-70-15,2 0 23 16,0 0-32-16,7 0-24 16,4 4-41-16,7 5-115 0,13-8-304 15</inkml:trace>
  <inkml:trace contextRef="#ctx0" brushRef="#br1" timeOffset="1.23807E6">21621 12779 575 0,'0'0'278'0,"0"0"-275"0,0 0 19 16,0 0 121-16,0 0-3 15,-65 111-48-15,40-87 19 16,3-4-46-16,9-8-51 15,6-5-14-15,5-7-11 16,2 0-142-16,0 0-459 16,2-7-55-16</inkml:trace>
  <inkml:trace contextRef="#ctx0" brushRef="#br1" timeOffset="1.23871E6">21955 12716 1137 0,'0'0'120'16,"0"0"-118"-16,0 0-2 16,0 0 22-16,123-21-9 15,-101 9-4-15,-2 0-7 16,-9 2 0-16,-2 4-2 15,-7-2 0-15,-2-2-2 16,0 0-2-16,-11-1-23 16,-13 2 27-16,-1-1 16 0,-4 2-16 15,2 2-9 1,0 1-33-16,3 4 17 0,4 1 25 16,6 0 4-16,3 0 4 15,7 0-8-15,2 0-10 16,2 0-4-16,0 10 9 15,0 8 5-15,0 4 24 16,4 4 1-16,9 2-5 16,1 2-9-16,1 0 4 15,-1-2-4-15,-1-1-7 16,-1-4 0-16,-6 1-4 16,-1-3 2-16,-5-6 4 0,0 0 1 15,0-3 1 1,-5-2 2-16,-15-3 42 0,-3-2-43 15,0-3-9-15,-2-2-6 16,0 0 6-16,5-2 9 16,2-20-7-16,5-2-4 15,6-6 2-15,7 1-14 16,0 3 12-16,0 2-14 16,20 7-2-16,5 0-4 15,2 7-51-15,1 3 54 16,-1 1 5-16,0 4-5 15,-2-1 12-15,-5 1 2 16,-3 2 5-16,-3 0 3 16,-5 0-3-16,-3 0-52 15,-1 0-141-15,-5 0-165 0</inkml:trace>
  <inkml:trace contextRef="#ctx0" brushRef="#br1" timeOffset="1.23968E6">22294 12408 1190 0,'0'0'268'16,"0"0"-252"-16,0 0-16 0,0 0 0 15,0 0 3-15,0 0 1 16,0 0 6-16,4-2 2 16,-4 2 3-16,0 0-5 15,0 0-6-15,0 0 4 16,0 0-1-16,0 0-3 15,0 0-3-15,0 0 0 16,2 0 2-16,-2 0-2 16,2 0-1-16,-2 0 2 0,0 0 2 15,0 0-3-15,0 0-1 16,5 0-1-16,-1 0-3 16,10 0 4-16,3 0 0 15,3 0 3-15,5 0-2 16,4 0-1-16,2 0 0 15,1 0-3-15,-1 0-9 16,-2 0-14-16,-2-2 0 16,-6 2 10-16,-3 0-18 15,-9 0-2-15,-5 0 9 16,-4 0 12-16,0 0 15 16,0 0 28-16,0 0 17 0,-2 0-28 15,-9 0-7 1,5 0 3-16,2 0-13 0,4 0 0 15,0 6-7-15,-2 5-2 16,2 7 1-16,0 5 6 16,0 8 1-16,0 4 1 15,0 6 0-15,0 1 0 16,-4 0 0-16,4 2 1 16,-2-4 1-16,2-4-2 15,0-3-2-15,0-6-1 16,0-2-2-16,0-4 4 15,6 2 1-15,4-6 0 16,-3 0 1-16,-1-3-1 16,-4-6 0-16,2 0 2 15,-2-4-2-15,-2-2 0 0,0 0 0 16,0 0 2-16,0-2-1 16,0 0 4-16,0 0 15 15,0 2 20-15,0-2-7 16,0 4-25-16,-10-2 5 15,-1 0 22-15,3 1-7 16,-4-2-3-16,-1 3-2 16,1-1-3-16,1 0-2 15,1-1-8-15,0-2-5 16,6 0-2-16,2 0 0 16,-1 0-2-16,3 0-1 15,-2 0-3-15,0 0-6 16,0 0-4-16,0 1-7 0,-3-1-18 15,-1 3-36-15,1-1-135 16,-2-2-647-16</inkml:trace>
  <inkml:trace contextRef="#ctx0" brushRef="#br1" timeOffset="1.24383E6">13974 13878 1001 0,'0'0'144'16,"0"0"-144"-16,0 0 0 16,0 0 69-16,0 0 13 15,0 0-7-15,0 0 3 16,0 0-20-16,63 28-25 16,-51-24-15-16,5 0-4 15,0 0-4-15,-1 0-5 16,-1 1 0-16,1 1-4 0,-3 0-1 15,-1-4 2-15,-4 3-2 16,-3-1-7-16,-1 0-42 16,-4 4-80-16,0-8-188 15,0 2-429-15</inkml:trace>
  <inkml:trace contextRef="#ctx0" brushRef="#br1" timeOffset="1.2441E6">14001 14061 637 0,'0'0'370'15,"0"0"-289"-15,0 0 28 0,0 0 60 16,0 0-51-16,0 0-54 16,-2 98-21-16,2-72-17 15,0 0-6-15,0-2-6 16,0-7-10-16,0-5-1 15,-3-5-2-15,3 1 0 16,-2-8 0-16,2 0-1 16,0 0-10-16,0 0-37 15,0 0-59-15,0 0-129 16,0 0-238-16,5 0-20 16</inkml:trace>
  <inkml:trace contextRef="#ctx0" brushRef="#br1" timeOffset="1.24438E6">14159 14135 1098 0,'0'0'250'15,"0"0"-225"-15,0 0 28 16,0 0 1-16,0 0-38 16,0 0-9-16,71-8 30 15,-38 2-2-15,3 0-18 16,-1 0-12-16,-3-1-4 0,-8 6-1 15,-3-3 1 1,-4 2-1-16,-5 0 0 16,-8 2 0-16,-2 0-1 0,-2 0-1 15,0 0-18-15,0 0-3 16,0 0-16-16,0 0-56 16,0 0-103-16,-4 0-263 15,-3 0-106-15</inkml:trace>
  <inkml:trace contextRef="#ctx0" brushRef="#br1" timeOffset="1.24478E6">14355 13833 193 0,'0'0'782'0,"0"0"-487"15,0 0-205-15,0 0-31 16,0 0-7-16,0 0-31 15,-7 11-15-15,5 17 12 16,2 8 14-16,-2 8-16 16,0 6-8-16,-2 3-1 15,-2-1-6-15,2 2 2 16,0-1-3-16,4-6 2 16,0 0-2-16,0-8 0 15,0 0-1-15,0-6 1 16,0-5 0-16,0 1-1 15,0-12 1-15,0-7 0 16,0-1 0-16,0-5 0 16,0-4 0-16,0 0 2 0,0 2 1 15,0-2 8-15,0 0 14 16,0 0-25-16,-11 0-3 16,1 0-6-16,6 0-24 15,2 0-32-15,2-19-37 16,0 9-178-16,0-3-590 15</inkml:trace>
  <inkml:trace contextRef="#ctx0" brushRef="#br1" timeOffset="1.24576E6">15028 14052 1266 0,'0'0'110'0,"0"0"-110"15,0 0-22-15,0 0 22 16,0 0 0-16,0 0 6 16,35 17 7-16,-14-17 1 15,0 0-7-15,0-7-7 16,-1-4-11-16,-3-3-4 16,2 1-9-16,-4 0 2 0,-1 4-6 15,-8 0-18 1,-2 2-3-16,-1 5 44 0,-3 2 5 15,0 0 78-15,0 0 19 16,0 0-58-16,0 0 5 16,0 0-13-16,0 0-8 15,-5 0-19-15,-1 9-4 16,-1 10-7-16,1 12 7 16,3 3 0-16,1 4 2 15,2 6-2-15,0-4 2 16,0 4-2-16,0 2 0 15,0 2 0-15,0-3 0 16,7-5 2-16,-3-4-2 16,-4-8 0-16,2-8 0 15,-2-6 1-15,0-6-1 0,0 0 3 16,0-4-2-16,0-1 3 16,0-3-1-16,-4 0-3 15,-12 0-3-15,1 0 3 16,-5-4 6-16,-1-13 3 15,0-6 2-15,-2 1 5 16,1-2 12-16,6-3-25 16,2 4 3-16,8 2 6 15,2 7-9-15,4-2-3 16,0 1-3-16,0 1-3 16,13 0 1-16,9 2 0 15,5-4 3-15,-2 6 0 0,2 0 2 16,-6 2-3-16,2 2 3 15,-5 2-1-15,-5 0 1 16,-4 4 0-16,-5 0-2 16,-1 0-3-16,-3 0 2 15,0 0 3-15,0 0 2 16,0 0-2-16,0-4-9 16,0-4-34-16,-3-3-171 15,-1 6-373-15,-3-3-137 16</inkml:trace>
  <inkml:trace contextRef="#ctx0" brushRef="#br1" timeOffset="1.24603E6">15163 13712 930 0,'0'0'471'15,"0"0"-420"-15,0 0-12 16,0 0 32-16,0 0-32 16,0 0-32-16,0 0 18 15,41 14-9-15,-28-4-11 16,3 3-4-16,-1-2 2 16,-1-3-3-16,1-2-11 0,-6-2-32 15,5-2-55 1,-12-2-235-16,-2 0-747 0</inkml:trace>
  <inkml:trace contextRef="#ctx0" brushRef="#br1" timeOffset="1.24678E6">15716 14027 1158 0,'0'0'231'0,"0"0"-184"0,0 0 45 16,0 0-26-16,0 0-22 15,0 0-22-15,-11-6-15 16,11 6-7-16,0 0-3 16,0 0 1-16,9 0 2 15,9 3 5-15,5 6-4 16,2 1-1-16,7-2-1 16,2 2 0-16,1-6-5 15,1 2-2-15,-9-3-7 16,-6 1-2-16,-7-2-9 15,-7 1 2-15,-5-2 11 16,-2 2 13-16,0 3 6 0,0 2 32 16,-9-2-14-16,-9 6-18 15,-1-3-1-15,-4 4 4 16,1 5-3-16,-1-6 1 16,1 2-5-16,2 0 2 15,5-4 5-15,-3 0-6 16,2 0-2-16,5 0 0 15,-2-4 0-15,1 2-1 16,4-3 1-16,-1-2 0 16,5 0 0-16,1-2 0 15,3-1-1-15,0 0 0 16,0 0 0-16,0 0-2 16,0 0-9-16,0 0-16 0,0 0-33 15,0 0-55 1,16 1 1-16,-10-1-239 0,4 0-404 15</inkml:trace>
  <inkml:trace contextRef="#ctx0" brushRef="#br1" timeOffset="1.24721E6">15689 14468 633 0,'0'0'470'0,"0"0"-338"15,0 0-21-15,0 0-31 16,0 0-16-16,0 0-49 16,-4 8 2-16,4-8 1 15,14 0-7-15,7-14 6 16,6 5-2-16,2-8-3 15,7 4-6-15,0 4-1 16,2-6-2-16,2 6 3 16,-3-2-1-16,0 5-1 15,-4-3-2-15,-4 0 0 16,-7 1-2-16,-6 2 1 16,-8 4-1-16,-3 0 1 15,-5 2 2-15,0 0 4 0,0 0 3 16,0 0 1-16,0 0-2 15,0 0-9-15,0 0-5 16,0 0-21-16,0 0-38 16,0 0-76-16,-2 0-280 15,-3 0-567-15</inkml:trace>
  <inkml:trace contextRef="#ctx0" brushRef="#br1" timeOffset="1.24831E6">16441 13936 57 0,'0'0'739'16,"0"0"-566"-16,0 0-101 15,0 0 43-15,0 0-84 16,0 0 5-16,0 0 91 15,-61 66-28-15,45-38-30 16,1 4-24-16,-1-1-10 16,5-3-7-16,5-2-18 15,4-4-9-15,2-2-1 16,0-4-1-16,2-5-3 16,19-2-9-16,4-7-6 15,4-2-3-15,4 0-15 16,1-11-13-16,-3-12 2 0,-2 2-24 15,-6 2-5-15,-7 1 31 16,-6 7 7-16,-7 6 7 16,-3 1 32-16,0 4 49 15,0 0 8-15,0 0-21 16,0 0 37-16,-5 0-39 16,-3 0-17-16,-2 9 11 15,1 4-14-15,3 1-1 16,2 1-4-16,2 0-6 15,2-3-2-15,0 3-1 16,0-7-4-16,0 5-8 0,2-3-6 16,8-4-23-16,7-2-6 15,-2 0-8-15,3 1-9 16,-1-5 5-16,-1 0 11 16,-5 0-6-16,-2 0 3 15,-5 0 0-15,1 0 7 16,-3 0 44-16,1 0 55 15,-1 0 67-15,0-15-72 16,-2 1-10-16,0 1 20 16,0-4-14-16,0 1-11 15,0 2 4-15,0 0 12 16,-2 0 6-16,-10 1-17 16,-1 6-13-16,2 1-16 0,-1 5-6 15,6 1-3-15,-1 0-2 16,1 0-16-16,-1 0-24 15,0 0-64-15,3 8-147 16,2-2-91-16,2-3-307 16</inkml:trace>
  <inkml:trace contextRef="#ctx0" brushRef="#br1" timeOffset="1.24879E6">16877 13978 640 0,'0'0'513'16,"0"0"-330"-16,0 0-24 15,0 0-52-15,0 0-39 16,0 0-32-16,-4-1-14 16,4 1-10-16,0 0-9 15,0 0-3-15,0 0-2 16,6 0 1-16,13 0 1 16,2 3 0-16,4 7-4 15,-3 2-10-15,-4-6-19 16,-4 2-28-16,-4 3-53 0,-10-11-174 15,0 3-373 1</inkml:trace>
  <inkml:trace contextRef="#ctx0" brushRef="#br1" timeOffset="1.249E6">16877 13978 802 0,'52'115'210'16,"-52"-107"-201"-16,0 2 55 15,0 6 88-15,0 4-55 16,0-1-42-16,0 4-6 16,0-1-18-16,0-4-19 15,0-2-10-15,0-3-2 16,0-7-31-16,0-1-73 16,0-3-128-16,0-2-224 0,0 0-183 15</inkml:trace>
  <inkml:trace contextRef="#ctx0" brushRef="#br1" timeOffset="1.24953E6">17143 14004 114 0,'0'0'1071'0,"0"0"-934"15,0 0-133-15,0 0 46 16,0 0 31-16,0 0-40 16,8 98 9-16,-10-67 8 0,-2-3-34 15,-1-2-14-15,0 1-9 16,3-8 0-16,0-5-1 16,2-3 2-16,0-10-2 15,0 1-1-15,0-2-13 16,0 0-11-16,0 0 7 15,0 0 8-15,0 0 10 16,0-20 1-16,16-5 0 16,1-10-1-16,4 1-6 15,-1 6-12-15,-3 2 0 16,4 7 6-16,-8 10-1 16,-2 5 3-16,-4 4 10 15,-5 0 4-15,-2 0 15 0,2 0 11 16,0 0-7-16,3 11-12 15,1 14 22-15,-1 2-9 16,2 4-11-16,-1-3-10 16,-4-2-2-16,3-4 1 15,-1-6-1-15,-2-4 0 16,1-2 0-16,0-4 0 16,-3-2 0-16,0-4-1 15,0 0-29-15,2 0-22 16,0 0-89-16,-2 0-400 15</inkml:trace>
  <inkml:trace contextRef="#ctx0" brushRef="#br1" timeOffset="1.25021E6">17771 13874 400 0,'0'0'693'16,"0"0"-436"-16,0 0-123 16,0 0-37-16,0 0-47 0,0 0-12 15,-13-4-5-15,-1 4-11 16,-1 2-10-16,-4 6-6 15,-1 1-4-15,3-2-2 16,-4 1 1-16,8-4-1 16,-1 0-1-16,6-4 1 15,3 2-1-15,3-2-4 16,2 0-4-16,0 2-2 16,0-2-2-16,0 0-6 15,0 2-5-15,0 2 3 16,0 4 11-16,-2 8 10 15,-7 4 2-15,2 3-1 16,-2 0 0-16,3-2-1 16,0-2 0-16,0 0 0 0,2-1 0 15,0-2 0-15,1-2 0 16,1-2 0-16,2-2-1 16,0 0-6-16,0-6-19 15,0 0-12-15,0 1-7 16,0-4 2-16,2 3 28 15,9 4 15-15,1-7 0 16,1 6 1-16,1 1-1 16,1 2 0-16,-1 3 0 15,-5 2 0-15,-1 1 2 0,-6-2 3 16,0 0 8 0,1-8-4-16,-1 2-3 0,-2-6 3 15,2 0-4-15,-2-2-1 16,0 0 0-16,0 0-2 15,3 0-2-15,-1 0 0 16,0 0 0-16,5 0-2 16,-3 0-3-16,5 0-33 15,-7 0-77-15,0 0-336 16</inkml:trace>
  <inkml:trace contextRef="#ctx0" brushRef="#br1" timeOffset="1.25084E6">17902 14101 664 0,'0'0'694'16,"0"0"-545"-16,0 0-80 16,0 0-7-16,0 0-23 15,0 0-28-15,9-4-8 16,-4 2-3-16,-1 0-2 0,-4-2-2 16,2-1-5-16,2 1-3 15,1-2 6-15,1 1 6 16,4-3-2-16,-2-5-7 15,1 4-11-15,-1 0-5 16,-2 3 3-16,1-2 10 16,-5 4-2-16,0 0-2 15,0 0 0-15,-2 2 10 16,2 2 1-16,-2 0 5 16,0 0-4-16,0 0-12 15,0 0-4-15,0 0 20 16,0 0 9-16,0 0 14 15,0 6 3-15,0 8-5 16,-13 7-9-16,5-3 5 16,-2-1 1-16,3 2-11 0,7-5-7 15,0-4 0-15,0-3-6 16,0 0 4-16,0-1 1 16,7-2-5-16,11 0 6 15,2-4-2-15,2 0 1 16,3 0 1-16,-3 0-8 15,0 0 0-15,-4 0 0 16,-5 0-1-16,-5 0-19 16,-8 0-18-16,0 0 0 15,0 0-21-15,0 0-172 0,0 0-659 16</inkml:trace>
  <inkml:trace contextRef="#ctx0" brushRef="#br1" timeOffset="1.2511E6">18045 13786 46 0,'0'0'1131'0,"0"0"-919"15,0 0-141-15,0 0 31 16,0 0-22-16,0 0-42 0,-2-12-25 15,2 12-9 1,0 0-3-16,0 0-1 0,4 0 0 16,9 0-1-16,1 0-45 15,-10 0-87-15,0 0-407 16</inkml:trace>
  <inkml:trace contextRef="#ctx0" brushRef="#br1" timeOffset="1.2518E6">18267 13826 499 0,'0'0'300'0,"0"0"-127"0,0 0-26 15,0 0-89-15,0 0-24 16,0 0-8-16,0 0-4 15,112 4-13-15,-105-1-7 16,-1-3 0-16,-2 1 0 16,2-1-2-16,-6 2 0 15,0-2 0-15,0 0 16 16,0 0-3-16,0 0-7 16,2 3-6-16,-2-1 2 15,0 3-2-15,0-1 11 16,0 2 5-16,0 2-6 15,0-2 2-15,0 8 3 16,0 6 9-16,0 3 1 16,0 2 3-16,0 6-12 0,0-2-12 15,0 2-1-15,0-2 2 16,0 0-5-16,0-8 1 16,0 2-1-16,0-3 0 15,2-2 2-15,0 0-1 16,2-3-1-16,3 2 0 15,-3-5 0-15,0 1 0 16,2-6-1-16,-4 3-1 16,2-6 2-16,-4 0 2 15,0-2 0-15,0 2 1 0,0 0 4 16,0 2 34 0,0 3 0-16,0-6-17 15,0 2-8-15,-6 0-1 0,-2-1 4 16,0 3 0-16,-3-2-9 15,-3-3 1-15,-1 5-4 16,-3 2-1-16,3 0 7 16,-8 0-5-16,3 1-5 15,0 3 0-15,2-7 2 16,5 1 1-16,1-2-3 16,8-4-2-16,2-1-1 15,2 0-2-15,0 0-14 16,0 0-14-16,0 0-21 15,0-1-60-15,4-10-106 16,3 4-600-16</inkml:trace>
  <inkml:trace contextRef="#ctx0" brushRef="#br1" timeOffset="1.25826E6">15228 14951 853 0,'0'0'305'15,"0"0"-215"-15,0 0 40 16,0 0-42-16,0 0-36 0,0 0-25 16,0 0 3-16,0 0 2 15,-7-6-2-15,7 6-6 16,0 0-6-16,0 0-1 15,0 0-5-15,0 0-5 16,0 0-6-16,0 0-1 16,0 0-3-16,0 0-1 15,0 0 3-15,5 0 1 16,13 4 1-16,5 5 3 16,6-1-2-16,2-2-2 15,9-3 0-15,1-3 0 16,9 0-1-16,-1 0-1 0,-2 0 0 15,-3 0-2 1,-6 0-3-16,-6-7-2 0,-6 1-3 16,-8 2 0-16,-7 1 1 15,-4 2 1-15,-7 1-1 16,0 0 7-16,0 0 2 16,0 0-12-16,0 0-16 15,-7 0-139-15,-4 0-361 16</inkml:trace>
  <inkml:trace contextRef="#ctx0" brushRef="#br1" timeOffset="1.25857E6">15562 14955 21 0,'0'0'788'16,"0"0"-602"-16,0 0-177 0,0 0 72 15,0 0 69-15,0 0-33 16,-29 111-50-16,25-75-20 15,-3-5-14-15,3 4-7 16,0-4-18-16,2 2-1 16,-1-3-1-16,3-8-5 15,0-8-1-15,0-2 3 16,0-6-3-16,0-2 0 16,0-4-3-16,0 4-15 15,0-4 9-15,0 0 5 16,0 0-1-16,0 0-4 15,0 0 1-15,0 0-5 0,0 0-24 16,0 0-71-16,0 0-143 16,0-8-238-16</inkml:trace>
  <inkml:trace contextRef="#ctx0" brushRef="#br1" timeOffset="1.25944E6">15986 14915 122 0,'0'0'215'16,"0"0"-4"-16,0 0 91 15,0 0-22-15,0 0-95 16,0 0-65-16,4 0-64 0,-4 0-40 16,0 0-16-16,2 0 0 15,-2 0 0-15,0 0 10 16,0 0 19-16,0 0 10 16,0 0 0-16,0 0-10 15,0 0-5-15,0 0-2 16,0 0-4-16,0 0-2 15,0 0 0-15,-4 0-7 16,-13 12-8-16,-6 6 0 16,-4-4 0-16,0 2-1 15,3 0 0-15,2 1 0 16,4-4-3-16,7-5 2 16,4-4-2-16,5-2-4 0,2-2-3 15,0 2-5-15,0 4-8 16,0-2-13-16,0 7 26 15,11 0 8-15,2 3 2 16,-1 8 1-16,1-2 0 16,-4 4-1-16,-3 0 2 15,1 2-1-15,-4-3-1 16,-3-2 1-16,0-6-1 16,0-1 0-16,0-6-1 15,0-4 1-15,0-4 0 0,0 0 3 16,0 0 1-1,0 2-2-15,0-2-2 0,0 0-3 16,0 0-5-16,0 0-6 16,2 1 4-16,4 2 8 15,3 0 2-15,1 2 0 16,2 1 1-16,-1 2-1 16,3 0 1-16,-1-4-1 15,-1 1 0-15,-6-4 0 16,-1 2 1-16,-3-3-1 15,-2 1-6-15,0-1-16 16,0 0-24-16,2 0-59 16,-2 0-172-16,0 0-385 15</inkml:trace>
  <inkml:trace contextRef="#ctx0" brushRef="#br1" timeOffset="1.25992E6">16117 15186 912 0,'0'0'486'0,"0"0"-407"16,0 0-27-16,0 0-31 15,0 0-21-15,0 0-10 16,0 0 10-16,33-45 2 0,-21 29 2 15,-1 0-4 1,-5 9-5-16,4-6 5 0,-8 7 0 16,0 0-1-16,-2 4 1 15,0 2 2-15,0 0 0 16,0 0 0-16,0 0 4 16,0 0 16-16,0 8 2 15,-2 6-3-15,-12 4-20 16,1 3 1-16,-1-2 7 15,4 3 6-15,3-6 0 16,1 0-15-16,3 1-1 16,3-9-2-16,0 1-4 15,0 6 4-15,13-10-5 0,8 2-4 16,3-1 1 0,2-6-16-16,3 0-6 0,-2 0-1 15,-4 0-36-15,-6 0 10 16,-3 0-15-16,-5-10-74 15,-9 6-141-15,0 0-145 16</inkml:trace>
  <inkml:trace contextRef="#ctx0" brushRef="#br1" timeOffset="1.26018E6">16229 14913 805 0,'0'0'607'16,"0"0"-510"-16,0 0-65 16,0 0-20-16,0 0-12 15,0 0 0-15,0-4 1 16,8 4 1-16,4 0-2 15,-3 0-29-15,-1 2-74 16,-5-2-189-16,-1 0-422 16</inkml:trace>
  <inkml:trace contextRef="#ctx0" brushRef="#br1" timeOffset="1.26075E6">16438 14905 1137 0,'0'0'323'16,"0"0"-276"-16,0 0-26 15,0 0-21-15,0 0-12 16,0 0 5-16,65 0 7 0,-40 4 1 15,-2 2 2 1,2 1-3-16,-5 2-6 0,-7-5-13 16,-3 0-9-16,-6-4 4 15,-4 6 14-15,0-2-3 16,0 5-6-16,0 1 19 16,0 7 18-16,0 2 2 15,0 2-3-15,-4 3-11 16,4 4-4-16,0 6-1 15,0 1-1-15,0 1-1 16,0-5 1-16,0-1 0 16,0-10-5-16,4-3 5 15,1-6-8-15,-3-4-3 0,-2-1 4 16,0-4 0 0,0 0 7-16,0-2 0 0,2 0 1 15,-2 2 1-15,0-2 0 16,0 2 3-16,0 2 1 15,0-4 0-15,0 0 7 16,0 0 28-16,0 0-29 16,-15 0-12-16,-3 0 0 15,-3 4-9-15,2 0 3 16,-4-4-17-16,5 6-47 16,3-2-96-16,13-1-164 15,2-3-78-15</inkml:trace>
  <inkml:trace contextRef="#ctx0" brushRef="#br1" timeOffset="1.26143E6">17118 14881 478 0,'0'0'488'0,"0"0"-396"16,0 0-39-16,0 0 71 15,0 0-5-15,0 0-53 16,0 0-12-16,6-7-7 15,-6 7-15-15,0 0-15 16,0 0-15-16,-10 3 0 16,-9 7 2-16,-1-2-1 15,-2 2-2-15,0-2 2 16,1 1 3-16,2-4-2 16,5-3-2-16,1 2-2 15,7-2 1-15,6 2-2 16,0-4-5-16,0 0-25 0,0 6-5 15,0-2-5-15,0 2 16 16,0 7 22-16,0 4 3 16,0 6 5-16,0-6-4 15,0 7 6-15,0 2-7 16,0-4 0-16,0 4 0 16,0-3 1-16,-6-6 1 15,2 2-1-15,4-11 1 16,0-2-2-16,0-3-2 15,0-3-9-15,0 5-21 16,0-5-1-16,0 0 26 16,10 0 7-16,5 0 2 15,3 0 1-15,-1 0 1 16,2 0-1-16,-4 4-1 16,-6 0 3-16,-2-3-3 0,-7-1-2 15,0 0 2-15,0 0 1 16,0 0 2-16,0 0-5 15,0 5-35-15,2-5-104 16,-2 0-213-16,0 0-195 16</inkml:trace>
  <inkml:trace contextRef="#ctx0" brushRef="#br1" timeOffset="1.26212E6">17178 15004 1085 0,'0'0'307'16,"0"0"-230"-16,0 0-2 15,0 0-40-15,0 0-33 16,0 0-2-16,27-5 1 16,-14 5-2-16,7-6 0 15,2-2-9-15,0 0-4 16,1-3-3-16,-6 3-5 15,-3-1-4-15,-3 5-11 16,-5-4-7-16,-2 8 17 16,-4 0 27-16,0 0 13 15,0 0 27-15,0 0-7 16,0 0-10-16,0 4-17 0,0 10-6 16,0 16-2-16,0-3 1 15,-4 8 0-15,2-7 1 16,2 2 0-16,0 1 0 15,0-4-2-15,0 3 2 16,0-1 0-16,0-5 0 16,0 2 0-16,2-5-1 15,4-2-11-15,0-2-13 16,-4-5 6-16,1-3 11 16,-3-3-2-16,0-2-8 15,0-4-15-15,0 0-22 16,0 0-6-16,0 0 39 15,0 0 12-15,-11 0-11 16,-8 0 18-16,4 0-6 0,-3 0-6 16,2-14 15-16,1-2 56 15,4-2-19-15,2-4-12 16,6 0-17-16,3 0-5 16,0 2-3-16,0 2-7 15,21 0-8-15,1 1 12 16,-2 3 3-16,2 4 22 15,-3 2 6-15,-4 0-18 16,-1 7 2-16,-6-2-4 16,-3 1-8-16,-3 2-18 15,-2 0-5-15,0 0-11 16,0 0-41-16,0 0-36 0,0 0-258 16,0 0-223-16</inkml:trace>
  <inkml:trace contextRef="#ctx0" brushRef="#br1" timeOffset="1.26234E6">17386 14757 720 0,'0'0'539'0,"0"0"-434"0,0 0-17 16,0 0-1-16,0 0-30 15,0 0-52-15,0-9-5 16,0 9-5-16,8 0 4 16,3 0-16-16,5 0-70 15,-12 0-136-15,1 0-398 16</inkml:trace>
  <inkml:trace contextRef="#ctx0" brushRef="#br1" timeOffset="1.26296E6">17612 14757 1041 0,'0'0'229'0,"0"0"-194"0,0 0 2 16,0 0-19-16,0 0-12 15,0 0-1-15,40 27 2 16,-28-18 6-16,1-5-6 16,0 0-4-16,-1-4-1 15,-1 0-2-15,-3 0-4 16,-3 0 1-16,-2 1 3 16,-3 4 0-16,0-5-2 15,0 4-1-15,0-3 3 16,0 11 1-16,0 1 17 15,0 9-1-15,0 6-6 0,0 3-6 16,0 6-5-16,0 3 0 16,-3-2 0-16,3 2 1 15,0-4-1-15,0-4 0 16,0-4 0-16,0-1 0 16,0-5 0-16,5-4-1 15,-1-5-1-15,0-4-1 16,1-4-5-16,-1 2 8 15,-2-5-3-15,-2 2-2 16,0-4 5-16,0 4-2 16,0-4 1-16,0 0-6 0,0 0 1 15,-4 0 8 1,-11 4-2-16,-6-4 5 0,1 0-1 16,1 0 11-16,-4 0 5 15,5 0 9-15,5 0 1 16,2 0 4-16,4 0-15 15,2 0-19-15,1 2 0 16,4-2-13-16,0 0-31 16,0 0-39-16,0 0-53 15,0 0-159-15,0 0-308 16</inkml:trace>
  <inkml:trace contextRef="#ctx0" brushRef="#br1" timeOffset="1.26351E6">18055 14989 551 0,'0'0'607'16,"0"0"-415"-16,0 0-73 16,0 0-50-16,0 0-10 15,0 0-18-15,0 0-17 16,-12-14-15-16,12 14-9 16,0 0-5-16,0 0-6 15,0 0 4-15,15 0 7 16,7 0 0-16,5 0 2 0,2 0 0 15,-2 0-1-15,2 0-1 16,-5 0 0-16,-2 0-6 16,-6 0-2-16,-7-3-9 15,-5 3-4-15,-4 0-14 16,0 0-11-16,0 0 0 16,0 0-9-16,0 0-24 15,0 0-150-15,0 0-425 16</inkml:trace>
  <inkml:trace contextRef="#ctx0" brushRef="#br1" timeOffset="1.26402E6">18016 15169 975 0,'0'0'295'16,"0"0"-284"-16,0 0 11 16,0 0 17-16,0 0 13 15,0 0 9-15,13 4-18 16,1-4-9-16,-2 0-14 16,7 0-8-16,1 0-5 15,2 0-1-15,2-1-4 16,-1-2 0-16,-1 2 0 15,-4 1 1-15,0 0-3 0,-9 0-3 16,1 0 3-16,0 0 13 16,-1 0-3-16,-3 0 2 15,-2 0-7-15,-1 0-3 16,-1 0 1-16,-2 0-1 16,0 0 4-16,0 0 7 15,0 0 3-15,0 0 0 16,0 0-2-16,0 0-5 15,0 1-1-15,0-1-1 16,0 0-4-16,0 0-2 16,0 0-1-16,0 0-1 15,0 0 1-15,0 0 0 0,0 0-3 16,0 0-12-16,0 0-6 16,0 0-10-16,0 3-10 15,0 2-37-15,0 0-187 16,0-5-504-16</inkml:trace>
  <inkml:trace contextRef="#ctx0" brushRef="#br1" timeOffset="1.26704E6">18620 14852 93 0,'0'0'608'0,"0"0"-337"16,0 0-142-16,0 0-2 16,0 0-29-16,0 0-53 15,0 0-18-15,0-1 7 16,0 1 9-16,0 0-7 15,0 0-3-15,0 14 17 16,0 9-13-16,0 11-11 16,6 6-13-16,1 2-9 15,-1-3-2-15,-6 1-1 16,0 0 0-16,0-9 0 16,0-3-1-16,0-11 2 15,0-7-1-15,0-1-1 16,0-5 0-16,0-4 0 15,0 0 0-15,0 0 2 16,0 0-2-16,0 0-3 0,0 0-11 16,0 0 7-16,0 0-2 15,0-9-2-15,0-11-4 16,16-5 10-16,2-6-4 16,0-1-10-16,-1 2-1 15,4 2-4-15,-3 8 6 16,-1 2-2-16,-5 13-6 15,-6-2-3-15,-1 7 21 16,-5 0 8-16,0 0 2 16,0 0 6-16,2 11-7 0,0 12 21 15,-2 7 8 1,2 5-16-16,-2-2-2 0,0 1-6 16,0-4-6-16,0-1 2 15,0-11-1-15,0-4 0 16,2-6 1-16,-2-2-2 15,0-6-2-15,0 0-2 16,0 0 4-16,2 0 9 16,0 0-3-16,-2 0 14 15,6-10 1-15,-2-8-17 16,3-9-4-16,3-4 0 16,2-4-1-16,1 7 1 0,1-2-2 15,1 6-1-15,1 8 0 16,-3 2 2-1,0 8 1-15,-3 4 0 0,-4 0 0 16,-2 2 0-16,-1 0 2 16,1 0-2-16,-2 0 1 15,-2 0 1-15,2 0-1 16,-2 0 4-16,2 6 0 16,4 6 1-16,-4 6-1 15,2-4 2-15,0 2 0 16,-1 1-1-16,-3-2-2 15,2-1-4-15,0-2 1 16,0-2 0-16,2-4 0 16,-4-3 0-16,4-3 0 15,-4 0-1-15,0 0 1 0,0 0 0 16,0 0 1-16,0 0-2 16,0 0-3-16,0 0-12 15,0 0-8-15,2 0-20 16,-2 0-35-16,4 0-78 15,-4-5-146-15,0-3-210 16</inkml:trace>
  <inkml:trace contextRef="#ctx0" brushRef="#br1" timeOffset="1.26731E6">19040 14851 562 0,'0'0'533'0,"0"0"-400"0,0 0-27 16,0 0 11-16,0 0-54 16,0 0-56-16,0 0-1 15,31 0 18-15,-17 8-6 16,2 1-8-16,0-3-2 16,-1 1-2-16,1-5-3 15,-1 2-3-15,-3-3-2 16,-4-1-10-16,-1 3-13 15,-3-3-23-15,-2 0-49 16,-2 0-78-16,0 8-138 16,0-6-137-16</inkml:trace>
  <inkml:trace contextRef="#ctx0" brushRef="#br1" timeOffset="1.26756E6">19040 14851 464 0,'101'138'159'16,"-101"-136"-91"-16,0 4 91 15,0 6 71-15,0 4-71 16,0 6-40-16,0 2-36 16,0 1-32-16,0-2-23 15,0-5-3-15,0-3-12 16,0-4-7-16,0-2-5 16,0-5 0-16,0-3-1 0,0-1 0 15,0 0-8 1,0 0-30-16,7 0-30 15,-1 0-15-15,5-14-96 0,3-8 55 16,-8 6-238-16,1 2-166 16</inkml:trace>
  <inkml:trace contextRef="#ctx0" brushRef="#br1" timeOffset="1.26812E6">19310 14897 193 0,'0'0'292'0,"0"0"-233"15,0 0 30-15,0 0 87 16,0 0-37-16,0 0-5 0,13 52-24 16,-13-29-3-1,0 9-28-15,0-3-25 0,0-1-29 16,0-2-7-16,0-11-3 16,0-4-2-16,-2-1 1 15,2-8-4-15,0 0-4 16,0-2-4-16,0 0 2 15,0 0-1-15,0 0 0 16,0 0 0-16,0 0-3 16,0-2-1-16,0-14-1 15,0-6-5-15,10-7 1 16,0-2-9-16,3 1-11 16,1 5-18-16,-3 11 3 15,-1 5 13-15,-6 9 8 0,-2 0 6 16,0 0 14-16,-2 0 6 15,0 0 10 1,2 0-13-16,1 0 29 0,3 5-6 16,0 7-4-16,2 3-5 15,-4 3 0-15,1 4 5 16,-1-6 2-16,-2 8-3 16,-2-2-6-16,0-3-4 15,0-2-6-15,0-3 1 16,0-1-1-16,0-10 0 15,0 3-4-15,0-6-1 16,0 0 0-16,0 0-1 16,0 0-11-16,0 0-13 0,0 0-8 15,0 0-22-15,0 0-41 16,0 0-57-16,0 0-152 16,0 0-135-16</inkml:trace>
  <inkml:trace contextRef="#ctx0" brushRef="#br1" timeOffset="1.2687E6">19718 14736 850 0,'0'0'303'0,"0"0"-259"15,0 0 60-15,0 0-18 16,0 0-32-16,0 0-23 15,0-2-7-15,0 2-4 16,-5 9-1-16,-10 10 12 16,-3 8 3-16,0 0-4 15,1 8-10-15,0 1-8 0,4-1-2 16,5 2-2-16,4 1-6 16,4 0-2-16,0 2 0 15,0 0 0-15,4-6 9 16,7-7-9-16,5-4-2 15,-1-4-11-15,3-1 7 16,-1 0 3-16,2-2-2 16,-2-2 1-16,-1-5 3 15,-5 0 0-15,-3-3 1 16,0-4 0-16,-6-2 0 16,-2 2 1-16,0-2 0 15,0 0 2-15,0 0 1 0,0 0 2 16,0 0 2-1,0 0-4-15,0 0-4 0,0 0-2 16,0 0-21-16,2 0-33 16,-2 0-67-16,0 0-258 15</inkml:trace>
  <inkml:trace contextRef="#ctx0" brushRef="#br1" timeOffset="1.2696E6">19943 14752 57 0,'0'0'1264'0,"0"0"-1087"16,0 0-172-16,0 0 2 15,0 0-3-15,0 0 7 0,0 0 8 16,76 19-4-1,-43-19 2-15,7 0-6 16,1 0-6-16,1 0 2 0,0 0 1 16,-6 0-6-16,-3-5 3 15,-6-3-2-15,-7 4-1 16,-4 2-1-16,-10 2 1 16,-1 0-2-16,-5 0 1 15,0 0 2-15,0 0 1 16,0 0 5-16,0 0-9 15,0 0-6-15,0 0-15 16,0 0-27-16,0 0-6 16,-9 0-57-16,-5 0-67 0,1 0-71 15,-5 0-9 1,11 0-77-16,1 0-44 0</inkml:trace>
  <inkml:trace contextRef="#ctx0" brushRef="#br1" timeOffset="1.26994E6">20189 14766 215 0,'0'0'242'0,"0"0"-131"16,0 0-15-16,0 0 20 16,0 0 7-16,0 0-63 15,-12 5 20-15,12 1-1 16,-2 7-33-16,-1 8 36 16,-1 6 16-16,0 9-54 0,2 6 2 15,2 4-9-15,0 4-17 16,0-1-14-16,0-5 0 15,0-3-2-15,0-11-2 16,0-7-1-16,0-4 1 16,0-10-2-16,0 0 1 15,0-2-1-15,0-7 1 16,0 0 1-16,0 0 0 16,0 0 1-16,0 0 1 15,0 0 2-15,0 0 5 16,0 0-11-16,0 0-5 15,0 0-16-15,0-7-30 16,0-7-92-16,0 5-314 16,0 0-370-16</inkml:trace>
  <inkml:trace contextRef="#ctx0" brushRef="#br1" timeOffset="1.27105E6">20787 14686 747 0,'0'0'285'15,"0"0"-154"-15,0 0 50 16,0 0-46-16,0 0-57 16,0 0-21-16,0-2-17 15,0 2-15-15,-6 0-14 16,-14 2-11-16,-5 10 0 16,-2 2 1-16,-4 1-2 0,0 1 2 15,2-2-1-15,3 0 1 16,7-8-1-16,9-3-1 15,2 0-1-15,8-3-2 16,0 0-6-16,0 0-7 16,0 0-4-16,0 0-4 15,0 0 10-15,0 0 9 16,0 0 3-16,0 0 0 16,0 6 0-16,0-2-1 15,0 10 0-15,0 8 4 16,0 4 8-16,0 6-2 15,0-4-5-15,0 8 2 16,0 2-3-16,0-2 1 16,0-3-1-16,0-4 1 15,0-7-1-15,0-4 0 0,0-4 0 16,0-3 0-16,0-4 1 16,0-3-2-16,0-4 0 15,0 0-12-15,0 0 4 16,3 0 7-16,-3 0-1 15,0 0-1-15,0 0 4 16,0 0 0-16,0 0 2 16,0 0-1-16,0 0 2 15,0 0-2-15,0 0 0 16,0 0 0-16,3 0 8 16,-3 0-5-16,2 0-4 15,-2 0-2-15,4 0 2 0,7 0 0 16,3 5 4-1,7 3 4-15,8 2-1 0,2 0 1 16,3-1 4-16,-7 4-3 16,-5-5 1-16,-7-7-5 15,-5 2-4-15,-8-3 1 16,0 2 0-16,-2-2 3 16,0 0 6-16,0 0 8 15,0 0-12-15,0 2-7 16,0-2-11-16,0 0-25 15,0 2-44-15,0-2-114 16,-2 0-794-16</inkml:trace>
  <inkml:trace contextRef="#ctx0" brushRef="#br1" timeOffset="1.27348E6">20964 14991 464 0,'0'0'514'16,"0"0"-336"-16,0 0-21 15,0 0-30-15,0 0-46 16,0 0-31-16,0 0-5 16,-29 0-8-16,27 0-14 15,2 0-6-15,0 0-4 16,0 0 1-16,0 0-2 16,0 0-2-16,0 0-5 15,0 0 0-15,0 0-1 0,0 0-4 16,0 0-3-16,2 0-4 15,11-2-1-15,7-8 8 16,5-3 1-16,-4-4-1 16,2 5-1-16,-5 2-3 15,-1-2-5-15,-3 2-5 16,-3 2-5-16,-2-1-4 16,-5 8-3-16,-1 1 15 15,-3-4 8-15,0 2 3 16,0 0 2-16,0 2 0 15,0 0 3-15,0 0 5 16,0 0 1-16,0 0 0 16,0 0-6-16,-5 0 1 0,-8 14-6 15,-3 9-3-15,-4 10 3 16,2-1 1-16,1-1 0 16,3 0 0-16,5-9 4 15,7-4-5-15,2-4-3 16,0 0-3-16,2-2 5 15,13-2-9-15,6-2 0 16,1-3-7-16,-2-5-14 16,2 0-20-16,-3 0-34 15,-2 0-23-15,-1-9-50 16,-16 5-179-16,0-2-114 16</inkml:trace>
  <inkml:trace contextRef="#ctx0" brushRef="#br1" timeOffset="1.27376E6">21106 14734 936 0,'0'0'524'16,"0"0"-439"-16,0 0-36 15,0 0-12-15,0 0-34 16,0 0-3-16,0 0-4 0,-5-13-1 16,5 13 4-1,0 0 1-15,7 0 2 0,0 0-2 16,2 0 0-16,0 0-39 16,2 0-47-16,-9 0-136 15,3 0-410-15</inkml:trace>
  <inkml:trace contextRef="#ctx0" brushRef="#br1" timeOffset="1.27423E6">21269 15011 1049 0,'0'0'225'16,"0"0"-163"-16,0 0 32 0,0 0-33 15,0 0-32 1,0 0-13-16,-2 0 8 16,2 0 2-16,6 0 3 0,9 0-17 15,4 0-6-15,0-2 1 16,4 1-5-16,1-3 1 16,-1 4-2-16,-4 0-1 15,-3 0 0-15,-7 0-4 16,-5 0-3-16,-4 0 2 15,0 0 5-15,0 0 3 16,0 0 3-16,0 0-6 16,0 0-1-16,0 0-18 15,0 0-42-15,0 0-50 16,0 0-230-16,0 0-528 16</inkml:trace>
  <inkml:trace contextRef="#ctx0" brushRef="#br1" timeOffset="1.2746E6">21529 14829 981 0,'0'0'256'0,"0"0"-197"15,0 0 36-15,0 0-12 16,0 0-29-16,0 0-23 15,7-5 1-15,-7 5-11 0,2 6-12 16,-2 19 11 0,2 3 5-16,-2 4-18 15,2-2-6-15,4 0 0 0,0-1-1 16,0-8 1-16,-1-7-1 16,-1-1 0-16,-2-7-6 15,-2 1-3-15,0-7 1 16,0 0 2-16,0 0-3 15,0 0 1-15,0 0-2 16,0 0-3-16,3 0-6 16,-3 0-27-16,0 0-33 15,0 0-62-15,0-4-132 16,0-3-694-16</inkml:trace>
  <inkml:trace contextRef="#ctx0" brushRef="#br1" timeOffset="1.27525E6">21629 14644 984 0,'0'0'312'0,"0"0"-312"15,0 0 0-15,0 0 17 16,0 0 43-16,0 0-25 0,92 35-19 16,-72-30-10-16,-2 1-3 15,0-5-3-15,-5-1-13 16,-8 3-1-16,-1-3 0 16,-2 0 13-16,-2 0 1 15,0 0 1-15,0 0 3 16,0 0-4-16,0 0-2 15,0 0-1-15,0 0 1 16,0 4-11-16,0 6-44 16,0 4 45-16,2 8 12 15,1 5 10-15,1 0-6 16,0 4-1-16,4 1-3 16,-2 0 0-16,1-3 2 15,-1 0-2-15,1-3-15 16,0 1-6-16,-1-6 5 0,-1-3 1 15,1 0-9-15,-1-10-12 16,0 0 5-16,-3 2 24 16,-2-1 7-16,2-3 0 15,-2 1 0-15,0-1 0 16,0 2-8-16,0 1 8 16,0 0 41-16,0-3 37 15,-4 2-37-15,-10 2-16 16,-1 2 3-16,1-3 5 15,-3 4 15-15,1-7-14 0,0 7-2 16,0-9-4 0,8 1 0-16,1-2-21 0,4-1-7 15,3-2-1-15,0 0-20 16,0 0-37-16,0 0-106 16,0 0-167-16,8-6-88 15</inkml:trace>
  <inkml:trace contextRef="#ctx0" brushRef="#br1" timeOffset="1.27599E6">22238 14672 172 0,'0'0'694'16,"0"0"-412"-16,0 0-106 16,0 0-51-16,0 0-30 15,0 0-42-15,8-12-23 16,-8 12-1-16,0 0-6 15,-6 0-11-15,-11 0-11 16,-8 8 2-16,-4 1 8 0,-2 0-3 16,0 1-5-1,2-4-2-15,6 0-1 0,6-2 0 16,5 0 0-16,6-2 0 16,3-2-4-16,3 3-2 15,0-3-4-15,0 0-3 16,0 0-2-16,0 0-4 15,0 0 0-15,0 0 4 16,0 6 3-16,3 0 12 16,5 5 0-16,0 7 3 15,-2 0-2-15,1 4 1 16,-5 5-2-16,0 1 0 16,-2 2 0-16,0-2-4 0,0 2 4 15,0-7 0-15,0 2 0 16,0 3 0-16,0-12 0 15,0-4 0-15,0 0-1 16,0-8-4-16,0-4 0 16,0 0-5-16,0 0-1 15,0 1-2-15,0 2-3 16,2-1 10-16,2-2 5 16,1 0 1-16,-2 0 1 15,1 0 1-15,-2 0 3 16,0 0 0-16,1 2-3 15,1-2 0-15,0 2-2 16,1 0 1-16,2 0 0 16,-5 2-1-16,-2-4 0 0,2 0-1 15,-2 0-27-15,0 0-57 16,0 0-71-16,0 0-134 16,0 0-153-16</inkml:trace>
  <inkml:trace contextRef="#ctx0" brushRef="#br1" timeOffset="1.27669E6">22258 14899 933 0,'0'0'417'0,"0"0"-332"0,0 0-17 16,0 0-31-16,0 0-29 16,0 0-4-16,49-12 9 15,-29 2-6-15,-2 4-1 16,2 0-6-16,-2-4-1 16,-3 2-8-16,1-1-12 15,-5 4 8-15,-3 1-7 16,-2-1 0-16,-4 5 9 15,-2 0 11-15,0 0 12 16,0 0 31-16,0 0-6 0,0 5-18 16,-2 13-19-16,-8 3-1 15,2 10 1-15,1 1-4 16,5 3 3-16,0 7-1 16,2-11 0-16,0 1 0 15,0-1-6-15,0-8-4 16,0 1 1-16,8-4-11 15,-1 2 3-15,1-4 5 16,-2-5 6-16,-4-1-9 16,0-6 7-16,-2 0 9 15,0-3 1-15,0 0-14 16,0 3-20-16,0-6 32 16,-4 4-3-16,-10-3-1 0,-3 2-8 15,-2-1-11-15,1-2-7 16,1 0 11-16,1 0 21 15,3-6 2-15,4-13 23 16,2 2 19-16,5-5-31 16,2 0-13-16,0-5-2 15,4 4-12-15,16 0 10 16,3 3-9-16,-4 4 13 16,0 4 0-16,-3 0 0 15,-6 6-4-15,-1 0 2 16,-5 4 0-16,-2 0 2 15,-2 2 0-15,0 0-2 16,0 0-10-16,0-4-25 16,0 0-296-16,0 0-558 0</inkml:trace>
  <inkml:trace contextRef="#ctx0" brushRef="#br1" timeOffset="1.27693E6">22421 14664 786 0,'0'0'523'16,"0"0"-436"-16,0 0-11 15,0 0-16-15,0 0-48 0,0 0-11 16,0 0-1-16,33-6 0 15,-22 6-12-15,-2 2-95 16,-4-2-267-16</inkml:trace>
  <inkml:trace contextRef="#ctx0" brushRef="#br1" timeOffset="1.27765E6">22597 14641 1182 0,'0'0'131'0,"0"0"-125"0,0 0-6 16,0 0 7-16,0 0 19 16,0 0-3-16,108 3-2 15,-81-1-12-15,-2-2-6 16,-5 0-1-16,-7 4-2 15,-4-4 2-15,-7 0-1 16,0 0-1-16,-2 0 7 16,0 0 3-16,0 2-5 15,0-2 3-15,0 2 15 16,0 0 9-16,0 2-21 16,0 4-9-16,0 4 0 0,0 2 5 15,-4 6 0-15,0 2-6 16,2 4-2-16,2 6-1 15,0-2 2-15,0 5 0 16,0-6 0-16,0-1 0 16,0 1 0-16,4-12 0 15,2 2 0-15,0-5 0 16,-2-1 2-16,0-5-2 16,1 3 0-16,-3-5-3 15,2 4 1-15,0-4 2 16,2 0-2-16,-2 0 0 15,-2-2 2-15,-2-4 0 16,0 0 2-16,0 0-1 16,0 0 0-16,0 0 4 0,0 0 20 15,0 4 8-15,-2 0-10 16,-14 6-21-16,-1-6 7 16,-4 2 0-16,-1 3 3 15,-3-6 1-15,-1 7 5 16,1-2 8-16,3-2-7 15,-1 2 0-15,4 1-13 16,3-3-3-16,5-3 0 16,5 1-3-16,2-4 0 15,2 4-1-15,2-4-1 16,0 0-4-16,0 0-6 16,0 0-5-16,0 0-8 15,0 0-20-15,0 0-29 16,0 0-78-16,0 0-531 15</inkml:trace>
  <inkml:trace contextRef="#ctx0" brushRef="#br1" timeOffset="1.28074E6">23229 14977 312 0,'0'0'418'15,"0"0"-273"-15,0 0 4 16,0 0 29-16,0 0-67 16,0 0-48-16,0 0-20 15,0-9 22-15,0 9-2 16,0 0-10-16,0 0-13 15,0 0-12-15,0 0-7 16,0 0-3-16,0 0-5 16,0 17-3-16,-9 9-5 15,-3 2-3-15,-2-1 0 16,-2 0-1-16,3-1 0 16,-3 1 0-16,3-5-1 0,2-3 0 15,0-2 0-15,4-12 2 16,2-1-2-16,3-4 1 15,2 0 0-15,0 0-1 16,0 0 0-16,0 0-7 16,0 0-8-16,0 0-14 15,0 0-14-15,0 0-44 16,0 0-122-16,0-4-214 16,2 0-424-16</inkml:trace>
  <inkml:trace contextRef="#ctx0" brushRef="#br1" timeOffset="1.28349E6">23640 14654 975 0,'0'0'319'15,"0"0"-253"-15,0 0 10 16,0 0-10-16,0 0-36 15,0 0-23-15,0 0 11 16,2 48 9-16,-2-23-12 16,2 0-7-16,2 2-4 15,-1-4 4-15,1-1-2 16,-2 1 2-16,0-5-2 16,0-2-5-16,0-4 1 15,-2-6-2-15,3 0 1 16,-3-6 0-16,0 0 2 15,0 0 0-15,0 0 0 16,0 0 2-16,0 0-3 16,0 0 0-16,0 0-2 0,0 0 0 15,0 0-17-15,3 0-24 16,-1 0-42-16,-2 0-137 16,2 0-424-16</inkml:trace>
  <inkml:trace contextRef="#ctx0" brushRef="#br1" timeOffset="1.28391E6">23920 14811 793 0,'0'0'350'15,"0"0"-190"-15,0 0 6 16,0 0-53-16,0 0-47 16,0 0-25-16,0 0-11 15,5-4-13-15,-5 4-15 16,0 0-2-16,2 0-2 16,0 0 0-16,4 0-1 15,8 0-2-15,8 0 5 16,9 0 0-16,10-5 1 15,1 1-1-15,0 3 0 16,1-2 0-16,-10 2 0 0,-6 1 0 16,-8 0 0-16,-7 0 0 15,-8 0-1-15,-1 0 0 16,-3 0 0-16,0 0-4 16,0 0-4-16,0 0-6 15,0 0-8-15,0 0-31 16,0 0-73-16,-7 0-304 15,1 0-432-15</inkml:trace>
  <inkml:trace contextRef="#ctx0" brushRef="#br1" timeOffset="1.28432E6">24156 14633 1106 0,'0'0'300'16,"0"0"-245"-16,0 0 6 16,0 0-17-16,0 0-34 15,0 0-10-15,-4 0 0 16,4 23 12-16,0 5 22 16,0 4-16-16,0 4-11 15,0-5 3-15,0 1-7 16,0-4 0-16,0-3-3 15,0-5 1-15,0-3 0 16,0-6-1-16,0 0 1 16,0-7-1-16,0-2 0 0,0-2 1 15,0 0-1-15,0 0 3 16,0 0 0-16,0 0 1 16,0 0-2-16,0 0 0 15,0 0-2-15,0 0 0 16,0 0-1-16,0 0-8 15,0 0-13-15,0 0-30 16,2 0-53-16,-2 0-139 16,0 0-415-16</inkml:trace>
  <inkml:trace contextRef="#ctx0" brushRef="#br1" timeOffset="1.28551E6">24482 14516 369 0,'0'0'424'0,"0"0"-260"16,0 0 9-16,0 0-64 15,0 0-37-15,0 0-33 16,0 0 10-16,-7 0-2 15,7 0-18-15,0 0-14 0,0 0-9 16,0 0 15-16,0 0-2 16,0 0-10-16,4 0-2 15,14 0 10-15,4 2-7 16,5 2-4-16,6-2 4 16,3 0-3-16,5 0-5 15,1-2-1-15,0 2 1 16,-2-2-2-16,-4 0 1 15,-1 0 0-15,-8 0 0 16,-7 0-1-16,-4 0-1 16,-8 0-10-16,-5 0 2 15,-3 0 1-15,0 0 5 16,0 0-5-16,0 0-16 0,0 0-42 16,-18 0-137-16,-2 4-102 15,11-2-130-15,-2 1-78 16</inkml:trace>
  <inkml:trace contextRef="#ctx0" brushRef="#br1" timeOffset="1.28596E6">24773 14539 344 0,'0'0'193'0,"0"0"-59"16,0 0 0-16,0 0-36 16,0 0-47-16,0 0 5 15,0 0 24-15,-2 0 5 16,2 0-25-16,-2 0-14 0,2 4 13 15,-2 9-8-15,-1 1-25 16,-1 7 3 0,2 4 12-16,-2 5-11 0,-1 7-5 15,3 2-14-15,2 1-5 16,0 0-5-16,0-1 1 16,0-3-1-16,0-4-1 15,0 0 1-15,0-7 0 16,0-2 0-16,0-8 1 15,0-7-2-15,0-4 1 16,0 1 0-16,0-1 1 16,0-4 1-16,0 0-1 15,0 2 1-15,0 0-3 16,0 2 2-16,0-2 1 0,0 0-3 16,0 0 0-16,0-2 0 15,0 0-3-15,0 0 3 16,0 0-2-16,0 0 1 15,0 0 1-15,0 0-1 16,0 0-3-16,0 0-10 16,0 0-19-16,0 0-68 15,0-4-160-15,4-6-247 16</inkml:trace>
  <inkml:trace contextRef="#ctx0" brushRef="#br1" timeOffset="1.28767E6">25302 14493 272 0,'0'0'514'0,"0"0"-296"16,0 0-132-16,0 0 9 16,0 0 21-16,0 0-42 15,0 0-14-15,9-3-1 16,-9 3-7-16,0 0-13 0,0 0-6 16,0 0-11-16,0 0-1 15,0 0-4-15,0 0 1 16,0 0-5-16,-3 0-6 15,-11 0-4-15,-3 0-2 16,1 0 0-16,-3 3 0 16,-4 1-1-16,1 2 0 15,-3 3 0-15,5-5 0 16,2-4-1-16,5 2 0 16,4-2-3-16,4 0 2 15,3 0-1-15,0 0 1 16,2 0-1-16,0 0-6 0,0 0-1 15,0 0 1 1,0 0 1-16,0 2 2 0,0-2 3 16,0 6-1-16,0 4 1 15,-2 1 3-15,0 6 1 16,0-3 0-16,-1 1-1 16,3-2 0-16,0 1-1 15,0 0 1-15,0 2 0 16,0-2-3-16,0 2 0 15,0 2 0-15,0 2 2 16,0 1 1-16,5-2-5 16,-1 2-1-16,-2-3 2 15,-2 0-4-15,0-3 0 16,0 2 1-16,0-7 1 16,0 1-2-16,0-2-1 0,0-5 1 15,0 2 4-15,0-6 3 16,0 4 1-16,0-4 0 15,-2 0 3-15,2 0 1 16,0 0 0-16,0 0-2 16,0 0 1-16,0 0 2 15,0 0 6-15,0 0-8 16,0 0 0-16,0 0-3 16,0 0 0-16,0 0-3 15,0 0 0-15,0 0-2 0,7 0 5 16,13 0 0-1,0 2 4-15,6 2-1 0,1 0 0 16,-2 4-2-16,-3-4 0 16,-4 1-1-16,-7 4 0 15,-2-7 0-15,-7 2 4 16,-2-4 6-16,0 2 9 16,0-2 4-16,0 0-8 15,0 0-7-15,0 0-8 16,0 0-6-16,0 0-24 15,0 0-37-15,0 0-127 16,0 0-759-16</inkml:trace>
  <inkml:trace contextRef="#ctx0" brushRef="#br1" timeOffset="1.29186E6">25598 14829 165 0,'0'0'526'16,"0"0"-317"-16,0 0-80 15,0 0 15-15,0 0-21 16,0 0-27-16,0 0-14 15,0-5-8-15,0 5-14 16,0 0-27-16,0 0-16 16,0 0-14-16,0 0-3 15,0-3-3-15,2-3-1 0,16-2 4 16,7-5-1-16,2-1-3 16,1 5-9-16,1-8-3 15,-5 7-3-15,-5 0-4 16,-6 3-2-16,-5 7 6 15,-3-6 2-15,-2 6 10 16,-3 0 7-16,0 0 10 16,0 0 4-16,0 0-4 15,0 0-6-15,-8 0 24 16,-3 0-17-16,-2 0-11 16,-3 12 1-16,-1 3-1 15,1 3 9-15,-1 0-5 16,3 5-2-16,1-1 0 0,1-4 4 15,6 3 2-15,1-2-6 16,3-7-1-16,2 2-1 16,0 0 0-16,0-6-2 15,0 2 1-15,0-1-3 16,11-1-4-16,3-2 2 16,-1 1 4-16,7-7 2 15,-5 0 1-15,1 0 0 16,2 0 0-16,-4 0 0 15,1 0 0-15,-4 0 0 16,-2 0-1-16,-2 0-3 16,-5 0 0-16,-2 0-13 0,0 0-16 15,0 0-28-15,0 0-79 16,0 0-73-16,0 0-298 16</inkml:trace>
  <inkml:trace contextRef="#ctx0" brushRef="#br1" timeOffset="1.29217E6">25749 14458 1378 0,'0'0'161'16,"0"0"-153"-16,0 0 44 15,0 0-18-15,0 0-34 16,0 0-2-16,-6 0 2 16,6 1 5-16,6 8-3 15,1 0 0-15,-3-2-2 16,3-1 0-16,-2 0-30 15,-1-5-48-15,-4-1-147 16,0 0-493-16</inkml:trace>
  <inkml:trace contextRef="#ctx0" brushRef="#br1" timeOffset="1.29292E6">25999 14480 1344 0,'0'0'177'0,"0"0"-159"16,0 0 17-16,0 0-26 15,0 0-9-15,0 0 0 16,0 0 4-16,72 13 0 16,-51-10-2-16,4-3 0 15,-3 1-2-15,-2 1-3 16,-6-2-4-16,-3 0-2 15,-5 0-7-15,-1 0 1 16,-5 0 8-16,0 0 7 16,0 4 4-16,0-1 11 0,0-1 4 15,-3 2-17-15,-1 0-2 16,-3 6-7-16,1 5 0 16,4 8 2-16,0 2 3 15,2 2-3-15,0 1-5 16,0 2 9-16,0 0 0 15,0 2-3-15,2 3 1 16,6 1-10-16,3-6-11 16,1 1 13-16,-1-4 3 15,-3-6-11-15,2-4 1 16,-4-5-10-16,-1-8 17 16,-3-4 6-16,-2 2 1 15,0-2 3-15,0 3 1 16,0-2-2-16,0 2-11 15,0 1 13-15,0 0 7 0,-13 2-1 16,-7 3 8-16,-3-1 9 16,-1-2-6-16,0 3 14 15,-1-4 2-15,0 1 2 16,6 0 11-16,1-2-23 16,1-2-8-16,9-2-9 15,1 0 0-15,5 0-6 16,2 0-6-16,0 0-24 15,0 0-37-15,0 0-99 16,0-6-496-16</inkml:trace>
  <inkml:trace contextRef="#ctx0" brushRef="#br1" timeOffset="1.29392E6">26690 14489 993 0,'0'0'281'16,"0"0"-233"-16,0 0 56 16,0 0-14-16,0 0-29 0,0 0-17 15,0-5-3 1,0 5-14-16,0 0-16 0,0 0-9 16,0 0 0-16,0 0 0 15,0 0 5-15,-10 0-2 16,-7 0-5-16,-6 0-1 15,-3 0 0-15,-3 5-2 16,0-1-1-16,4-1 3 16,5 0-1-16,4 0-7 15,8-2-4-15,3 2 1 16,3-3 7-16,2 0-8 16,0 0-19-16,0 2-5 15,0 2 4-15,0 0 13 0,0 6 20 16,0 0 0-1,0 6 0-15,0 6 1 0,0-3-1 16,2 8 0-16,3-1 0 16,-1 2 1-16,0-2-1 15,-1 4 0-15,-3-2-1 16,0 3-3-16,0-8 2 16,0 2-5-16,0-1-4 15,0-4 4-15,0-2-12 16,0-1-9-16,0-4 3 15,0-1 5-15,-3-4 8 16,1-3-13-16,2-1 12 16,-2-4 11-16,2 0 2 15,0 0 2-15,0 1 2 0,0-1-4 16,0 0 0-16,0 0 2 16,0 0 5-16,0 0-7 15,0 0-5-15,0 0 5 16,0 0 3-16,0 0 11 15,7 0 7-15,4 0-5 16,4 0 2-16,6 0 0 16,1 0-5-16,5 9 0 15,-3 4-1-15,-4-3-7 16,-1-2 11-16,-9-3-16 16,-7-1 3-16,-1-4 4 15,-2 0-1-15,0 0 6 16,0 1-12-16,0-1-10 0,0 0-67 15,0 0-257-15,-7 0-769 16</inkml:trace>
  <inkml:trace contextRef="#ctx0" brushRef="#br1" timeOffset="1.29676E6">26942 14639 322 0,'0'0'240'0,"0"0"-159"15,0 0 39-15,0 0 44 16,0 0 20-16,0 0-32 16,0 0-19-16,0 0-28 15,0 0-41-15,0 0-22 16,0 0-11-16,0 0-1 15,0 0-9-15,0 0-8 0,0 0-8 16,0 0-3-16,0 0-2 16,0 0-2-16,0 0 1 15,0 0-1-15,0 0-2 16,0 0 1-16,0 1 3 16,2-1 1-16,11 0 1 15,3 0-2-15,-1 0-1 16,5 0-1-16,-2 0 0 15,0 0-3-15,0-6-1 16,-5 5-5-16,1-8-1 16,-3 3-1-16,-5 2-1 15,1 0-1-15,-5-2-1 0,1 4 7 16,-1-4 4-16,-2 1 3 16,0 0 0-16,0 2 1 15,0 3-1-15,0 0-3 16,0 0-2-16,0 0-10 15,0 0 6-15,0 0 3 16,0 0-12-16,0 0 8 16,0 0-6-16,0 0 8 15,0 0 8-15,0 0-9 16,0 10 4-16,0 7 7 16,0 0 12-16,0 2-4 15,0 3-7-15,0 0 1 16,0 6 1-16,0-2 0 15,0 2-3-15,0 2 0 16,0 1 1-16,-2 1-1 0,2-4 0 16,0-3-1-16,0 2 1 15,0-4-2-15,0 2 2 16,0-3 2-16,0-6-2 16,0 0 0-16,2-2 0 15,0-6 1-15,0 2-1 16,-2-2 0-16,0-2-3 15,0 3 2-15,0-3 1 16,0-3-8-16,0 1-4 16,0 0 10-16,0 0 2 15,-2-2 2-15,-2-2-2 16,-4 0 5-16,2 0-2 0,-1 0 0 16,-3 0 0-16,-2 0 4 15,1-2-3-15,-3-10 6 16,3-3-4-16,-2-6-1 15,2 0 7-15,0-4-8 16,4 4-4-16,2-2 0 16,3 4 3-16,2 4-3 15,0 1-1-15,0 4-1 16,0-1-3-16,2 0-1 16,10 1 6-16,1 2 2 15,1 2 3-15,-3 4 11 0,-3 0-5 16,6-1 2-16,-1 1-6 15,3 1-3-15,-1 1 1 16,3-3-1-16,-2 3-1 16,0-3-1-16,-3-1-1 15,-4 0 1-15,-2-1 0 16,-3 4 1-16,-2 1-1 16,-2-4 3-16,0 4 2 15,0 0 7-15,0 0-1 16,0 0-4-16,0 0-9 15,0 0-1-15,2 0-2 16,-2 0 3-16,0 0 0 16,0 0 0-16,0 0 0 15,0 0 0-15,0 0 0 0,0 0-15 16,0 0-14-16,0 0-25 16,0 0-34-16,0 0-95 15,0 0-179-15,0 0-254 16</inkml:trace>
  <inkml:trace contextRef="#ctx0" brushRef="#br1" timeOffset="1.29739E6">27135 14259 527 0,'0'0'629'0,"0"0"-445"0,0 0-61 15,0 0-7-15,0 0-41 16,0 0-38-16,0 0-16 15,0 5-7-15,0-5-10 16,0 0-4-16,0 0-2 16,0 0 2-16,2 1-1 15,0 0 1-15,1 4 1 16,1-1-1-16,-1 0-19 16,1-2-18-16,3 2-43 15,-7-4-85-15,2 2-396 16</inkml:trace>
  <inkml:trace contextRef="#ctx0" brushRef="#br1" timeOffset="1.29933E6">27358 14748 229 0,'0'0'346'0,"0"0"-264"15,0 0 8-15,0 0 66 16,0 0 29-16,0 0-20 16,0 0-19-16,-3 0-51 15,3 0-44-15,-2 0-28 16,2 0-10-16,0 0 3 15,0 0 2-15,0 0 0 16,0 0 0-16,0 0-4 16,0 0-2-16,0 0 0 15,0 0-1-15,0 0-2 0,0 0-3 16,0 0-3-16,0 0-3 16,0 0 0-16,0 0 1 15,0 0 0-15,0 0 0 16,0 0-1-16,0 0 0 15,0 0-2-15,0 0 0 16,0 0 0-16,0 0 2 16,12 4 0-16,5-4 1 15,2 0 0-15,2 0-1 16,2 0 0-16,-5 0-2 16,1 0 1-16,4 0-1 15,-5 0 2-15,-1 0 0 0,-3 0-1 16,-5 0 0-1,0 0 1-15,2 0-2 0,-4 0 2 16,-1 0-3-16,-1 0-5 16,-3 0 2-16,0 0 1 15,0 0 4-15,-2 0 1 16,0 0 0-16,0 0 2 16,0 0 0-16,0 0-1 15,0 0 0-15,0 0 0 16,0 0-1-16,0 0-3 15,0 0-3-15,0 0-4 16,0 0-14-16,0 0-22 16,0 0-48-16,0 0-121 0,0 0-456 15</inkml:trace>
  <inkml:trace contextRef="#ctx0" brushRef="#br1" timeOffset="1.30247E6">27828 14633 75 0,'0'0'315'16,"0"0"-287"-16,0 0 42 16,0 0 113-16,0 0-1 15,0 0 6-15,0 0-32 16,20-40-9-16,-20 40-33 15,0 0-30-15,0 0-26 16,0 0-14-16,0 0-7 16,0 0-14-16,0 0-9 15,0 0-8-15,0 0 2 16,0 0-2-16,0 0 1 16,0 3-4-16,-7 11-3 0,-3 9-4 15,-4-2 4-15,-1 5 0 16,5-2 0-16,-1-1-1 15,7-6 0-15,0 1 1 16,-1 0-1-16,5-1-6 16,-2-2 0-16,2 2-1 15,0-8-5-15,0 4-4 16,0-9-9-16,0 2-7 16,9-2-10-16,-1-1 8 15,3-3 17-15,5 0-6 16,0 0-3-16,2 0 5 15,0-7 10-15,-1-7-5 0,1 0-3 16,0-3-21 0,-2 8 2-16,-6-5 8 15,4 5-13-15,-7 4 1 0,-3-2 26 16,-2 7 17-16,-2-1 0 16,0 1 12-16,0 0 36 15,0 0 17-15,0 0-9 16,0 0-5-16,0 0-5 15,0 0-7-15,0 0-12 16,-2 1-24-16,-9 16-2 16,2-5-1-16,0 2 2 15,5 0-2-15,2 0-2 16,2-2-3-16,0-2 1 16,0 2 1-16,0-2-1 15,0-2-3-15,0 2-10 0,6-6-11 16,8 0 19-1,-1-1 7-15,-2 3-3 0,3-6 2 16,-4 7 2-16,2-5 1 16,-3 0-2-16,-5-2 1 15,1 0 1-15,-3 0 1 16,0 0 2-16,-2 0 20 16,0 0-2-16,0 0 7 15,0-4 0-15,2-3-20 16,5-6-4-16,-2-1 0 15,-1 0-1-15,0 1 0 16,-4 0 5-16,0 5 1 0,0-5-7 16,0-3 1-16,0 0 2 15,0-2-5-15,-4 5 1 16,-2-1 2-16,0 5 6 16,0 1 1-16,-3 7-5 15,3-4-4-15,-4 5 0 16,1 0-1-16,3-1-4 15,0 1 1-15,-1 0-6 16,2 0-1-16,3 0-17 16,-1 0-15-16,1 0-34 15,2 0-100-15,0 0-264 16,0 0-152-16</inkml:trace>
  <inkml:trace contextRef="#ctx0" brushRef="#br1" timeOffset="1.30281E6">28191 14639 906 0,'0'0'462'0,"0"0"-413"16,0 0-19-16,0 0-26 15,0 0-4-15,0 0-4 0,0 0 4 16,39 0 4-16,-29 0 3 16,3 1-2-16,-1 3-3 15,-1-2 1-15,1 2-3 16,-6-2-3-16,3 2-24 15,-3-2-43-15,1 2-116 16,-7-2-181-16,0 2-94 16</inkml:trace>
  <inkml:trace contextRef="#ctx0" brushRef="#br1" timeOffset="1.30308E6">28191 14639 936 0,'64'115'254'0,"-64"-111"-226"15,0-1 65-15,0 7-22 16,0-2-24-16,0 2-19 16,0 3-6-16,0 1-3 15,0 0-7-15,0-3-5 16,0-1-3-16,0-6-1 15,0 6 3-15,-4-7-6 16,2 3-42-16,0-1-33 16,2-3-103-16,0-2-236 0,0 0-120 15</inkml:trace>
  <inkml:trace contextRef="#ctx0" brushRef="#br1" timeOffset="1.30374E6">28403 14662 740 0,'0'0'151'16,"0"0"-76"-16,0 0 96 0,0 0-66 15,0 0-81-15,0 0-5 16,4 0 26-16,-4 0 8 15,0 6 21-15,0 12-22 16,0 4-16-16,0 0-7 16,0 0-18-16,0-2-4 15,0 2-6-15,0-4-1 16,0-1 0-16,0-3 0 16,0-5-2-16,0-2-3 15,0-1-11-15,0-6-6 16,0 0 9-16,0 0 7 15,0 0-1-15,0 0-4 16,0 0 6-16,2 0-2 16,3-6 6-16,2-12-6 0,2-5-15 15,-1-2-17-15,4-2 5 16,-1 9-22-16,-1-3 23 16,2 6 20-16,-3 5 0 15,3 2 11-15,-4 4-11 16,1-2 13-16,0 5 4 15,-2 1-4-15,2 0 4 16,-5 0-4-16,2 0 3 16,-1 0 1-16,0 0 0 15,-1 0 7-15,1 0 10 16,-3 7-2-16,2 1-1 16,-2 6-3-16,3-4 7 15,-3 7-1-15,0 1-1 0,-2-1 2 16,0 3-7-1,0-3-1-15,0-7-6 0,0 2-5 16,0-4-1-16,0-2-2 16,0-2 0-16,0-3-38 15,0 2-26-15,0 1-23 16,0-4-6-16,0 0-114 16,0 0-133-16,0 0-105 15</inkml:trace>
  <inkml:trace contextRef="#ctx0" brushRef="#br1" timeOffset="1.30451E6">28893 14526 657 0,'0'0'318'16,"0"0"-211"-16,0 0 66 15,0 0-22-15,0 0-63 16,0 0-50-16,0 0-6 16,-2 0-27-16,-15 10-2 0,-4 0 0 15,1 0-1 1,-5-2 2-16,-1 2 2 0,-1-1-6 15,3-3 1-15,5-2-1 16,6-1-1-16,7-2-5 16,6-1-3-16,0 0 2 15,0 0-29-15,0 0-27 16,0 0-9-16,0 3 40 16,2 1 26-16,9 2 6 15,-3 2 0-15,2 1 0 16,-1 0 0-16,-1 5 2 15,-1-2 0-15,0 3 0 16,-2-1 5-16,-1 3 4 16,-2 5 1-16,-2 0-5 0,0-2-5 15,0 1 5-15,0 1-5 16,0-4-2-16,0 0-2 16,0-4 0-16,0-2 1 15,0-1 1-15,0 0 0 16,0-1-2-16,0-4 2 15,0 1 0-15,0-2-2 16,0-5-5-16,0 0-2 16,0 0 7-16,0 0 2 15,0 0 0-15,0 0-5 16,0 0-4-16,0 0-12 16,0 0 17-16,0 0 4 15,7 0 24-15,4 0-9 0,-2 0 8 16,2 0 0-1,-2 0-8-15,2 0 4 0,-4 0-10 16,-1 0 0-16,1 0 2 16,-2 0-4-16,-3 0-1 15,0 0-4-15,0 0-2 16,-2 0 0-16,0 0-9 16,0 0-4-16,0 0-26 15,0 0-53-15,0 0-125 16,0 0-352-16</inkml:trace>
  <inkml:trace contextRef="#ctx0" brushRef="#br1" timeOffset="1.3052E6">29027 14733 523 0,'0'0'825'0,"0"0"-727"0,0 0-89 16,0 0 15-16,0 0-9 15,0 0-15-15,-7 3-7 16,7-3 0-16,0 0-7 16,0 0 5-16,4 0 3 15,4 0-9-15,-2 0 8 16,3-3-9-16,-1-3-3 16,4-7-39-16,-1 3-57 15,-3-3-80-15,2 5-107 16,-6-1 133-16,1 7 148 15,-3-2 21-15,-2 4 7 16,0 0 92-16,0 0 21 16,0 0 8-16,0 0 33 15,0 0-112-15,-7 0-46 0,-3 4-3 16,-2 8 36-16,-1 0 9 16,3 4-6-16,0 2-1 15,1-4-5-15,5 3-6 16,-4 1-10-16,6-4-13 15,2 0 0-15,0 0 0 16,0-2 6-16,0 2 1 16,0-9-7-16,10 4-4 15,0-2 0-15,3-1-4 16,1-3 1-16,1 1-3 16,6-4 6-16,-1 0-2 15,0 0-6-15,-2 0-2 0,-7 0-2 16,-2 0 6-1,-5-2-1-15,-1-3-16 0,-1-1-16 16,-2-1-3-16,2-3-95 16,-2 6-197-16,0-2-213 15</inkml:trace>
  <inkml:trace contextRef="#ctx0" brushRef="#br1" timeOffset="1.30546E6">29161 14449 654 0,'0'0'590'16,"0"0"-472"-16,0 0-12 15,0 0-28-15,0 0-78 16,0 0 2-16,0-2-2 16,2 2 0-16,4 2-67 15,-6 2-179-15,0-4-624 16</inkml:trace>
  <inkml:trace contextRef="#ctx0" brushRef="#br1" timeOffset="1.30622E6">29161 14449 1074 0,'139'85'403'15,"-139"-85"-355"-15,0 0 3 0,6 0-10 16,0 0-37 0,1 0-4-16,3 0 0 0,4 5 2 15,-3-4 0-15,3 2-2 16,-1 1-2-16,-2 1-1 16,3-5-5-16,-3 1 4 15,0 4-1-15,-2-3-9 16,-3 0-6-16,-3-2-4 15,-1 0 0-15,-2 0 5 16,0 0 11-16,0 0 6 16,0 0 2-16,0 2-12 15,0 0 3-15,0 2 1 16,0 0 3-16,0 5 1 16,0 4 4-16,0 5 0 15,0 2-2-15,0 2 1 0,-2 2-1 16,2-4-1-1,0 2-8-15,0-1 3 0,0-6 3 16,0 6-9-16,0-10-19 16,0 1-23-16,0-2-6 15,0-4-8-15,2 0 10 16,2-1 2-16,0-1 32 16,-4-3 4-16,0-1 11 15,0 3-1-15,0-3 12 16,0 4 0-16,0 2 0 15,0-2 0-15,0-4 3 16,0 4 0-16,0-2 3 0,0 2 66 16,-2 3 7-16,-13-3-38 15,-1 3 12-15,-3-3 46 16,0 0-36-16,0-3-5 16,-6 4-17-16,7-3-12 15,1 2-10-15,5-2-8 16,5-2-5-16,5 4-4 15,2-4-2-15,0 0-3 16,0 0-23-16,0 0-19 16,0 0-17-16,0 0-29 15,0 0-122-15,0 0-249 16,0 0-112-16</inkml:trace>
  <inkml:trace contextRef="#ctx0" brushRef="#br1" timeOffset="1.30819E6">29613 14233 107 0,'0'0'329'15,"0"0"18"-15,0 0-42 16,0 0-138-16,0 0-37 16,0 0-40-16,0 0-26 15,0 0-15-15,0 0-12 16,0 0-16-16,0 0-15 16,2 0-3-16,3 0-3 15,3 0-3-15,5 2 3 16,3 6-2-16,7-4-2 15,2 2-5-15,3-1-3 16,1-4-4-16,0 4-4 0,-7-4-1 16,-1-1-3-1,-11 0 5-15,-3 0-3 0,-5 1-1 16,-2-1 9-16,0 3 14 16,0-1 5-16,0 2 5 15,0 0 3-15,-4-2-2 16,-5 6-11-16,-2 6-6 15,2 2 2-15,2 4-3 16,-1 5 7-16,5 2 0 16,1 5-4-16,0 4 4 15,2 1-1-15,0 3 1 16,0-2-6-16,0 2 0 16,0-4-10-16,0-6-3 0,0 2 2 15,0-4 8 1,0-2 9-16,0 2-2 0,0-1 2 15,0-1 0-15,0-1 0 16,0 2-5-16,0-4-2 16,0-4 2-16,0 2-6 15,0-4 6-15,0-1 3 16,0 0-2-16,2-2 1 16,0 0 3-16,3-1-2 15,-3-4 2-15,0-1-2 16,-2-4 2-16,2 2-2 15,0 2 2-15,1-4 2 16,-1 2-2-16,-2 2 0 16,0-8 0-16,0 4 0 0,0 0 0 15,0-2 2-15,0 2 0 16,0 0 1-16,0-2 34 16,0 0 17-16,-2 0-19 15,-9 1 2-15,-7-3-17 16,-2 0-2-16,0 0 0 15,-5 0-14-15,-2 0-2 16,0 0 5-16,1 0 7 16,2 1 6-16,1 2-7 15,5-3-5-15,3 0-4 16,6 0 0-16,2 0-1 16,2 0 0-16,3 0-3 15,-2 0 0-15,4 0 0 0,0 0-1 16,0 0 0-16,0 0-6 15,0 0-19-15,0 0-11 16,0 0-43-16,0 0-139 16,0 0-669-16</inkml:trace>
  <inkml:trace contextRef="#ctx0" brushRef="#br1" timeOffset="1.31245E6">13885 16142 1259 0,'0'0'250'0,"0"0"-246"16,0 0-4-16,0 0-2 16,0 0-8-16,0 0 5 15,0 0 5-15,0 0 22 16,46 37-6-16,-25-26-6 15,1-1-2-15,0-2-4 16,0-2-1-16,3-2 0 16,0 1-1-16,-4-5 3 0,4 0-3 15,-5 0-2 1,1 0-3-16,-2 0-6 0,-3-9-3 16,-5-1 10-16,-2-2-2 15,-4 1 4-15,-3-2 3 16,-2 1 5-16,0-2 0 15,0 1-2-15,0-2-2 16,-12 7 5-16,-3 0-3 16,1 2 0-16,1 6 1 15,0 0-7-15,2 0 4 16,0 0 2-16,-1 0-3 16,-3 0-2-16,-1 18-1 0,1 3-2 15,-1 8 1-15,7-3 1 16,1 0 5-16,3-4-1 15,3-2-4-15,2-1 0 16,0-4 0-16,0-1 0 16,0 1 0-16,7-3 0 15,5-7-1-15,2 4-2 16,-1-1 0-16,-2-3-2 16,3 0 2-16,-3-1 1 15,1-1-2-15,-4-3-1 16,1 0-5-16,-3 0-12 15,2 0-13-15,0 0-32 16,-1 0-43-16,2 0-111 16,-7 0-273-16,1 0-100 15</inkml:trace>
  <inkml:trace contextRef="#ctx0" brushRef="#br1" timeOffset="1.31283E6">14451 15789 558 0,'0'0'734'0,"0"0"-591"15,0 0-127-15,0 0-2 0,0 0 12 16,0 0-3-16,0 0 2 15,6 120 6-15,-6-75-3 16,0 5-10-16,0 8-12 16,0 0-2-16,-4-4 0 15,4 2-4-15,0-10 0 16,0-10 0-16,0-5 1 16,0-6-1-16,0-6-1 15,0-5 1-15,0-10 0 16,0 0-7-16,0-4 2 15,0 0-4-15,0 0-5 16,2 0-6-16,0 0-22 16,5 0-53-16,2-4-151 0,-2-4-125 15,-1-2-196 1</inkml:trace>
  <inkml:trace contextRef="#ctx0" brushRef="#br1" timeOffset="1.31328E6">14707 16012 290 0,'0'0'965'0,"0"0"-791"16,0 0-174-16,0 0 4 0,0 0 14 15,0 0 12-15,-47 72 13 16,32-50-4-16,1 3-13 15,1-4-17-15,1 0-9 16,8-4 0-16,2-3-3 16,2-4-7-16,0 2-7 15,0-7-7-15,2 8 0 16,16-7 2-16,0 2-5 16,2 1 11-16,0-3 7 15,-2 1 4-15,-4-3 5 16,-6 0 0-16,-6 1-1 15,1 0 1-15,-3 3 0 16,0-2 37-16,0 3 21 16,0 3-21-16,-9 2-13 15,-7-5-11-15,1 0 8 0,1 0-5 16,5-4-3-16,1-5-10 16,5 4-3-16,3-4-14 15,0 0-29-15,0 0-56 16,0 0-133-16,0-9-443 15</inkml:trace>
  <inkml:trace contextRef="#ctx0" brushRef="#br1" timeOffset="1.31394E6">14825 16200 400 0,'0'0'512'0,"0"0"-467"16,0 0-45-16,0 0-3 15,0 0 3-15,0 0 87 16,16 8-30-16,-8-8 15 16,4 2-14-16,-1-2-16 15,4 0-16-15,-1 0 2 16,-1 0 8-16,3 0-20 15,-3-2-7-15,1-6-3 16,-3 2-1-16,-3 2-2 16,-3 0-3-16,-5-1 0 15,0-2 0-15,0 1 18 0,0-6 12 16,0-2-20-16,0 1-9 16,-7 0 6-16,-4 7-3 15,-3 2 8-15,4 0 10 16,-3 4 13-16,-1 0-2 15,3 0-6-15,-3 0-11 16,3 0-4-16,0 4-12 16,0 10-2-16,0 8-1 15,0 9 3-15,2 0 2 16,2-4 4-16,3 4-4 16,4-9 4-16,0 0-5 0,0-4 1 15,0-4-2 1,11 0 1-16,5-1-1 0,3 1 0 15,4-5-1-15,3 4 1 16,1-3 0-16,0-3 0 16,-2 2 0-16,-8-7 0 15,-1 0 1-15,-5 0-1 16,-5 2 0-16,1-4-1 16,-4 0 0-16,-1 0 1 15,-2 0 0-15,2 0-1 16,-2 0 0-16,0 0-8 15,0 0-13-15,0 0-22 16,0 0-44-16,0 0-144 16,0 0-466-16</inkml:trace>
  <inkml:trace contextRef="#ctx0" brushRef="#br1" timeOffset="1.31602E6">15315 16954 78 0,'0'0'1185'0,"0"0"-1082"16,0 0-98-16,0 0-5 0,0 0 12 16,0 0-10-16,0 0-2 15,-7 0-2-15,7 0 2 16,5 0 9-16,9 0 9 16,1 0-4-16,5 0 2 15,7 0 2-15,6 0 4 16,9 0-1-16,6 0-9 15,2-4-7-15,2 0-1 16,-5-2-2-16,-7 2-1 16,-2-1-1-16,-9-2 0 15,-3 1-8-15,-8 2 1 16,-7 0-8-16,-4 0-17 16,-5 4-16-16,-2 0 20 0,0 0 9 15,0 0-30-15,-4 0-423 16,-9 0-185-16</inkml:trace>
  <inkml:trace contextRef="#ctx0" brushRef="#br1" timeOffset="1.31632E6">15643 16929 143 0,'0'0'597'0,"0"0"-395"15,0 0-160-15,0 0 54 16,0 0-6-16,0 0 30 15,-7 75-7-15,3-35-56 16,1 0-19-16,1-4-27 16,0-1-9-16,-1-3 0 0,3-7-2 15,0-6 4-15,0-1-4 16,0-8 0-16,0-2-1 16,0 0-4-16,0-6-1 15,0-2-8-15,0 0-6 16,0 0-21-16,3 4-21 15,1-4-32-15,3 0-10 16,6 0-109-16,-8 0-148 16,4-6 12-16</inkml:trace>
  <inkml:trace contextRef="#ctx0" brushRef="#br1" timeOffset="1.31694E6">16220 16740 780 0,'0'0'473'16,"0"0"-337"-16,0 0-59 16,0 0-14-16,0 0-29 15,0 0 5-15,-4 3 10 16,-10 8-16-16,1-2-21 0,-3 4-10 15,-1-3-1 1,-2 2 0-16,1 2-1 0,1 0 0 16,-1-3 0-16,3 0-4 15,-2-3 1-15,7-2 1 16,1 2 0-16,4-4 2 16,3-4 0-16,2 0-1 15,0 0-2-15,0 0-10 16,0 5 2-16,0 0-3 15,0 7 7-15,0 2 7 16,7 5 0-16,2-2 2 16,1 1-1-16,0-1 0 15,-1 6 0-15,-1-1-1 16,-3 4 2-16,-3-4-2 16,-2 6 1-16,0-1 1 0,0-9-2 15,0 0-1-15,0-6 1 16,0-6 1-16,0-2-1 15,0 0 2-15,0-4-2 16,0 0-3-16,0 0 1 16,0 0-15-16,0 0 3 15,12 4 14-15,7 2 0 16,6-2 2-16,2 3 0 16,-1-2-2-16,1-4 1 15,-5 4-1-15,-8-5-4 16,-3 0-6-16,-5 0-20 15,-1 0-23-15,-2 0-63 16,-3 0-117-16,0 0-179 16,0 0-114-16</inkml:trace>
  <inkml:trace contextRef="#ctx0" brushRef="#br1" timeOffset="1.31735E6">16391 17058 957 0,'0'0'537'0,"0"0"-481"15,0 0-56-15,0 0-2 16,0 0-16-16,0 0-40 0,36-46 46 16,-22 24-5-1,-1 5-41-15,-2-2-46 0,-4 1-12 16,-3 6 70-16,-2 6 46 15,-2 2 3-15,0 4 50 16,0 0 68-16,0 0-44 16,0 0-44-16,0 4 7 15,-11 14-37-15,-2 4-3 16,0 6 14-16,-1-2 7 16,3 0-9-16,4-8 1 15,3-4-9-15,4-5-4 16,0-4-6-16,0 4-2 15,0-5-7-15,13-4-4 16,3 0 6-16,-1 0-10 0,1 0-31 16,-3 0-29-16,-4 0-66 15,0 0-4-15,-9 0-110 16,0 0-88-16</inkml:trace>
  <inkml:trace contextRef="#ctx0" brushRef="#br1" timeOffset="1.31759E6">16470 16763 613 0,'0'0'758'0,"0"0"-638"16,0 0-112-16,0 0-8 15,0 0-7-15,0 0 5 16,0-9 2-16,10 9 2 16,1 0-2-16,3 8-38 15,-10-8-161-15,-1 0-409 16</inkml:trace>
  <inkml:trace contextRef="#ctx0" brushRef="#br1" timeOffset="1.31817E6">16470 16763 866 0,'156'-23'500'0,"-154"23"-488"16,2 0-12-16,5 0-44 15,5 0 34-15,5 0 10 16,3 0 8-16,1 0-4 15,0 0 4-15,-6 0-4 16,-1 0-2-16,-5 0 0 16,-9 0 0-16,-2 0-2 15,0 0 0-15,0 6 2 16,2 6 0-16,2 10 41 16,-4 0-9-16,3 6-15 15,-1 2-12-15,3 2-3 0,-1-4-4 16,3 2 4-1,-3 0-4-15,3-2 2 0,2-2-2 16,-5-2-2-16,5-3 2 16,-7-7 0-16,3-5 2 15,-5-5-2-15,0 5 1 16,2-6 1-16,-2-1-1 16,0-2 1-16,0 4 16 15,0 1 15-15,0-1-17 16,0 0-10-16,-2-3 12 15,-3 3 0-15,-1 1-1 16,-1-5-2-16,0 4-2 0,0 0-7 16,-1 2 2-1,-3 1 4-15,1 2-5 0,-5-3-3 16,1 2-2-16,4 2-2 16,-3-6 0-16,3 0 0 15,4-4 0-15,3 0-4 16,3 0-17-16,0 0-40 15,0 0-55-15,0 0-207 16,0-8-411-16</inkml:trace>
  <inkml:trace contextRef="#ctx0" brushRef="#br1" timeOffset="1.31884E6">17278 16704 93 0,'0'0'1130'16,"0"0"-933"-16,0 0-151 15,0 0 16-15,0 0-22 16,0 0-14-16,-18 5-17 16,11 4 2-16,-3-1-6 0,-1 6-4 15,-5-5 1-15,-2 4-2 16,-2 1 3-16,2-4-2 16,5 2 0-16,1-8 0 15,6-2-1-15,4 2-1 16,2-4-2-16,0 0-5 15,0 4-13-15,0 0-8 16,0 0 2-16,0-2 8 16,0 2 5-16,0 4 9 15,4 0 5-15,0 6 1 16,1-4 0-16,2 3 2 16,-3 4-3-16,1-3 3 15,-3 0-3-15,2 2 0 0,-2-2-14 16,4 5-6-1,-4-6 16-15,-2 5 4 0,2-2-2 16,-2-2-1-16,0 0 3 16,0-6 2-16,2-2-2 15,-2 2-2-15,2-4 2 16,2 1-5-16,1-4-4 16,3 3-8-16,2 0 17 15,3 1 0-15,3-1 5 16,1 1-1-16,2 4-2 15,-4-2 1-15,-1-1-3 16,-4-1 5-16,-3-5-5 0,-3 4 0 16,-2-4-14-16,-2 0-74 15,0 0-169-15,0 0-332 16</inkml:trace>
  <inkml:trace contextRef="#ctx0" brushRef="#br1" timeOffset="1.31948E6">17370 16910 1163 0,'0'0'242'15,"0"0"-203"1,0 0-39-16,0 0-1 0,0 0-34 15,0 0 35-15,0 0 11 16,62-31 3-16,-40 18-11 16,-2-1-3-16,-4-1-10 15,-5 12-10-15,-7-1-13 16,-4 4 33-16,0 0 5 16,0 0 39-16,0 0-3 15,0 0-8-15,0 0-9 16,0 7-23-16,0 8-1 15,-4 3-1-15,-1 4-2 0,3 0 3 16,2 0 0 0,0 0-4-16,0 0 2 0,0 2 1 15,0 2-3-15,13 0 3 16,1 2-3-16,-1-6-3 16,1 1-2-16,-5-5 8 15,-1 0 1-15,0-4 1 16,-6-2-1-16,-2-6 2 15,0 2-2-15,0-8 0 16,0 4-2-16,0-1 1 16,0 2 1-16,-12-5-18 15,-5 0-18-15,-6 0-28 16,3 0 44-16,-2-12 12 16,4-10 8-16,3 0 30 15,5-1-25-15,4 5-5 0,6 0 3 16,0 0-3-16,0 1-7 15,0-2 0-15,16 5 3 16,-1 3 0-16,3 5-4 16,-3-3 8-16,1 5 0 15,-5 0-4-15,2 2-21 16,-5-2-76-16,-8 4-158 16,0 0-231-16</inkml:trace>
  <inkml:trace contextRef="#ctx0" brushRef="#br1" timeOffset="1.31973E6">17465 16521 897 0,'0'0'492'0,"0"0"-397"15,0 0-38-15,0 0-15 16,0 0-41-16,0 0-1 16,-2-15-2-16,6 15 2 15,10 0 0-15,1 3-58 16,-8 0-106-16,0-3-368 16</inkml:trace>
  <inkml:trace contextRef="#ctx0" brushRef="#br1" timeOffset="1.32024E6">17739 16548 760 0,'0'0'252'0,"0"0"-249"16,0 0 8-16,0 0 45 16,0 0-8-16,0 0-15 15,0 0-9-15,71 13 0 16,-61-13-17-16,-6 0 3 15,1 0-5-15,-5 0-1 0,0 4 1 16,0-2 1 0,0 2 1-16,0 10 6 0,2 6 41 15,-2 8 16-15,0 2-38 16,0 6-10-16,0 5-5 16,2 3-12-16,2-2-5 15,-2-2 6-15,3 0-5 16,2-6-1-16,-3-6 0 15,5-6-1-15,-2 0-2 16,-1-4 3-16,1-8 1 16,-2 2-1-16,-1-2 3 15,-4-2-3-15,0-4 5 16,0 1-5-16,0-5 1 16,0 5 9-16,0-1 21 15,0 1-13-15,0 4-5 0,-4 0-8 16,-8-2-5-16,-3-1 4 15,-1 3-3-15,-1-4 1 16,-2 4 1-16,9-1-3 16,-1-8 1-16,5 1-2 15,6-1-1-15,0 0-35 16,0 0-59-16,0 0-119 16,0 0-373-16</inkml:trace>
  <inkml:trace contextRef="#ctx0" brushRef="#br1" timeOffset="1.32058E6">18053 16860 1268 0,'0'0'219'16,"0"0"-170"-16,0 0-15 16,0 0-34-16,0 0-1 15,0 0-4-15,32 0 5 16,-14 0 5-16,-1 0 2 16,1 0-3-16,3 0-1 0,-4 0-3 15,1 0 0-15,-5 0-1 16,-1 0 0-16,-6 0-1 15,-1 0-5-15,-3 0-14 16,0 0-6-16,-2 0-9 16,0 0-26-16,0 0-120 15,0 0-342-15</inkml:trace>
  <inkml:trace contextRef="#ctx0" brushRef="#br1" timeOffset="1.32096E6">18053 16981 834 0,'0'0'460'16,"0"0"-408"-16,0 0-52 15,0 0 12-15,0 0 38 16,0 0-26-16,52 5-5 15,-27-5-9-15,-4 0 1 16,2 0-9-16,-3 0 3 16,0 0-5-16,-4 0 2 15,-3 0-2-15,0 0 2 16,-2 0 0-16,1 0 1 16,-5 0 0-16,-3 0-2 15,-2 0-1-15,-2 0 0 0,0 0 2 16,0 0 0-16,0 0 3 15,0 0 4-15,0 0 16 16,0 0-25-16,0 0-7 16,0 0-77-16,0 0-166 15,0 0-547-15</inkml:trace>
  <inkml:trace contextRef="#ctx0" brushRef="#br1" timeOffset="1.32333E6">18457 16642 168 0,'0'0'296'15,"0"0"-76"-15,0 0-7 16,0 0-22-16,0 0 15 16,0 0-37-16,0 0-56 15,-13-19-37-15,13 19-26 16,-3 0-25-16,3 0-8 16,0 0-6-16,0 0-4 15,0 0-7-15,0 0-1 16,0 0-3-16,0 0-3 15,0 0 1-15,20 0 5 16,9 0 1-16,12 0 0 16,5 0 4-16,6 0-2 0,1-4-1 15,-4-4-1-15,-6-2-4 16,-12-2 0-16,-5 6-8 16,-10 2 0-16,-8 0-4 15,-3 0-2-15,-5 4 0 16,0-4 9-16,0 4 3 15,0 0 0-15,0 0-19 16,-9 0-77-16,-6 0 31 16,3 0-18-16,-1 0-21 15,1 0-45-15,6 0 86 16,0 0 69-16,3 0 22 16,1 0 69-16,0 0 18 0,2 4-38 15,0 4-38-15,0 14-19 16,0 6 20-16,0 8 9 15,0 8-3-15,0 1-22 16,0 3-4-16,0 2-2 16,0-6-7-16,4-9-2 15,1-2-2-15,-1-7 0 16,-2-4 3-16,-2-11-4 16,0-4 2-16,2-3-1 15,-2-4 2-15,0 0-2 16,0 0 1-16,0 0 1 15,0 0-3-15,0 0-6 16,2 0-12-16,2 0-22 0,-2 0-56 16,2 0-150-1,-4 0-303-15</inkml:trace>
  <inkml:trace contextRef="#ctx0" brushRef="#br1" timeOffset="1.32395E6">19366 16531 1055 0,'0'0'301'15,"0"0"-247"-15,0 0 23 16,0 0-24-16,0 0-35 16,0 0-12-16,0 0 2 15,-43 0-2-15,24 12-6 16,-6 1 0-16,2-2-1 16,4-3-5-16,3 0 3 15,7-4 1-15,5-2 4 16,4 2-4-16,0-4-1 15,0 0-21-15,0 5-8 16,0 2 8-16,0 7 24 16,0 4 0-16,9 0 4 0,-1 4-3 15,-1 10-1-15,-2-10 4 16,-3 9 0-16,-2-3-4 16,0-6 3-16,0 3 1 15,0-6-1-15,0-1-2 16,-4-5 6-16,-4 0 0 15,6-3-3-15,0-2-2 16,2-2-2-16,0 1-3 16,0-2-1-16,0 5 4 15,2-2 0-15,12 6 1 16,3-1 2-16,0 4 0 16,-2-7-1-16,-1 2-1 0,-6-2 3 15,-1-6-3-15,-3 0 0 16,-2-4 2-16,-2 0 0 15,0 0 1-15,0 0-4 16,0 0-5-16,3 0-71 16,-3 0-216-16,0-4-393 15</inkml:trace>
  <inkml:trace contextRef="#ctx0" brushRef="#br1" timeOffset="1.32437E6">19495 16879 957 0,'0'0'208'15,"0"0"-205"-15,0 0-3 0,0 0 19 16,0 0-12-16,0 0-4 16,87-107-3-16,-76 89 0 15,-1-5-47-15,-6 5-5 16,-2 4 14-16,-2 7 24 15,0 7 14-15,0 0 36 16,0 0 52-16,0 0-42 16,0 0-29-16,0 0 24 15,0 7 17-15,-10 12-34 16,-5 6-12-16,5 4 21 0,-2-3 1 16,5-4 6-16,5-5-9 15,2-2-30-15,0-1-1 16,0-6-9-16,0-1 7 15,4-1 1-15,13-1-7 16,0-1 2-16,1-4-14 16,1 0-8-16,-2 0-7 15,-7 0-29-15,2 0-47 16,-5 0-32-16,-1 0-43 16,-6 0-123-16,0-4-176 15</inkml:trace>
  <inkml:trace contextRef="#ctx0" brushRef="#br1" timeOffset="1.32463E6">19640 16575 869 0,'0'0'446'0,"0"0"-360"15,0 0-29-15,0 0-30 16,0 0-14-16,0 0-12 16,0-10 5-16,0 10-5 15,0 0-1-15,0 0 4 0,5 0-4 16,5 0 0 0,4 0-61-16,-1 2-94 0,-9 2-245 15,-1 0-286-15</inkml:trace>
  <inkml:trace contextRef="#ctx0" brushRef="#br1" timeOffset="1.3251E6">19827 16798 637 0,'0'0'474'16,"0"0"-355"-16,0 0-11 16,0 0-34-16,0 0-25 15,0 0 1-15,0 6-4 16,0-6-2-16,0 0-2 15,0 0-12-15,0 0-16 16,0 0-12-16,0 0-2 16,0 0-6-16,15 0 6 15,10 0 4-15,4-6 1 16,7 1-3-16,-1 5-1 0,-2-3-1 16,-1-1 0-16,-8 4 0 15,-3 0 0-15,-8 0 0 16,-4 0-2-16,-4 0-4 15,-5 0 1-15,0 0 0 16,0 0-2-16,0 0 1 16,0 0-10-16,0 0-51 15,-7 0-102-15,4 0-259 16,1 0-370-16</inkml:trace>
  <inkml:trace contextRef="#ctx0" brushRef="#br1" timeOffset="1.32544E6">20239 16593 906 0,'0'0'344'0,"0"0"-219"15,0 0-15-15,0 0-39 16,0 0-35-16,0 0-7 15,7 66 1-15,-7-29-12 16,0 3-10-16,0-4-7 16,0-4 0-16,0-6 0 15,0-4 1-15,0-8-2 16,2-1-1-16,3-5 0 16,-3-3 0-16,0-1 1 0,0 0-3 15,1-4-4 1,-3 0-1-16,0 0 1 0,0 0-1 15,0 0-10-15,0 0-30 16,0 0-41-16,2-4-87 16,0-8-251-16</inkml:trace>
  <inkml:trace contextRef="#ctx0" brushRef="#br1" timeOffset="1.326E6">20339 16455 208 0,'0'0'1047'0,"0"0"-897"15,0 0-150-15,0 0 0 16,0 0 15-16,0 0 14 16,74 12 3-16,-49-2-17 15,6-2-8-15,2-2-3 16,1 2 2-16,-3-8-6 15,0 0 0-15,-4 0-3 16,-8 0-2-16,-5 0 1 16,-5 0-1-16,-7 0 0 15,-2 0 4-15,0 0 1 16,0 0 5-16,0 7 18 0,0 8-8 16,0 7-6-1,0 10-3-15,0 8-6 0,0 0-2 16,0 1 2-16,0-1 0 15,0 0 0-15,2-8-5 16,8-3 4-16,-4-6 1 16,1-4 1-16,-1-6 0 15,-1-3-1-15,-1 2 2 16,-4-8-1-16,0 2 0 16,0-1 0-16,0-5 2 15,0 2-2-15,0-2 7 16,0 5 10-16,-2-1-15 15,-11 2 2-15,-8-2-2 16,0 0 1-16,-2 0-2 0,1 2 8 16,-1 3-6-16,4-6-4 15,7 1-1-15,3-3-5 16,5 4-13-16,4-5-13 16,0 0-47-16,0 0-155 15,0 0-445-15</inkml:trace>
  <inkml:trace contextRef="#ctx0" brushRef="#br1" timeOffset="1.32669E6">21201 16379 894 0,'0'0'432'15,"0"0"-348"-15,0 0-23 16,0 0-12-16,0 0-15 15,0 0-14-15,0 0 2 16,-122 58-17-16,107-50-5 0,-4 2-9 16,4-3-12-16,1-1-4 15,6 3 7-15,-1-9 10 16,7 0 5-16,0 4-4 16,0-4-1-16,2 6-6 15,0 2-31-15,0 1-9 16,0-1 11-16,4 5 31 15,5 5 12-15,-1 4 2 16,2 2 0-16,-1 6 0 16,-7-3 0-16,0 4-2 15,-2-4 0-15,0 0 0 16,0-4-12-16,0-5-1 0,0 0-25 16,0-6 29-16,-4-2 9 15,-1-6 7-15,5 0 1 16,-2-4 1-16,2 0-9 15,0 6-13-15,0-2 13 16,0 3 13-16,9-1 8 16,7 7-15-16,-1-3 3 15,5-2 9-15,0 2 7 16,-2-2-2-16,-5-4 8 16,-1 0-12-16,-6-2 0 15,-2-2-5-15,-1 4-8 16,-3-4 5-16,0 0 7 15,0 0 3-15,0 0-21 16,0 0-17-16,0 0-133 16,0 0-442-16</inkml:trace>
  <inkml:trace contextRef="#ctx0" brushRef="#br1" timeOffset="1.32732E6">21286 16709 397 0,'0'0'793'16,"0"0"-643"-16,0 0-126 15,0 0 11-15,0 0-22 16,0 0 1-16,58-13 23 16,-35 3-13-16,-2-3-19 0,0 3-5 15,-1-5-11-15,-3 0-12 16,-3 1 0-16,-1 0-2 15,-6 7 7-15,-2 2 11 16,-5 1 7-16,0 4 0 16,0 0 7-16,0 0 30 15,0 0-19-15,0 26-18 16,0 1 2-16,0 8 0 16,0 6-1-16,2-10 1 15,7 6-2-15,-3-3 3 16,1 2-3-16,0-8-5 15,-2-2-9-15,-1-5 9 0,0-2 4 16,-2-11-1-16,1 2 2 16,-3-2-10-1,0-4-4-15,0 2-14 0,0-6-4 16,0 4 32-16,-9 0 0 16,-7 0 0-16,-6-2-6 15,0-2 4-15,-3 0 4 16,0 0 0-16,6-2 22 15,5-10 22-15,3-1 0 16,7-2 5-16,4-1-51 16,0 3-18-16,0-6 2 15,17-4-2-15,8 10-3 16,0-1-7-16,-3 2 12 0,2 6 13 16,-6-2-1-16,-5 4 4 15,-3 4-2-15,-6-4 2 16,-2 4 2-16,-2 0 7 15,0 0 16-15,0 0-25 16,0 0-32-16,0 0-129 16,0 0-435-16</inkml:trace>
  <inkml:trace contextRef="#ctx0" brushRef="#br1" timeOffset="1.32757E6">21436 16361 930 0,'0'0'525'0,"0"0"-447"16,0 0-37-16,0 0 0 15,0 0-12-15,0 0-20 16,0 0 8-16,10-10-11 15,2 10-3-15,-3 0-3 16,-3 0-38-16,1 5-58 16,-4-5-203-16,-3 0-804 15</inkml:trace>
  <inkml:trace contextRef="#ctx0" brushRef="#br1" timeOffset="1.32843E6">21781 16418 283 0,'0'0'882'0,"0"0"-671"0,0 0-92 16,0 0-32-16,0 0-46 15,0 0-19-15,0 0-17 16,0 0-2-16,0 0-2 15,0 0 0-15,18 0 6 16,2 5 1-16,0-5-3 16,7 4-3-16,-3-2 1 15,-1 2-3-15,-4-4 1 16,-5 0-1-16,-5 0-6 0,-7 0 0 16,0 0-1-16,-2 0 7 15,0 0 0-15,0 0 2 16,0 0 1-16,0 0-1 15,0 0-1-15,0 4-2 16,0-4 1-16,0 10-3 16,0 5-5-16,0 8 8 15,0 9 2-15,0 0-1 16,0 4-2-16,0 4 1 16,5-2 0-16,1-5 1 15,6-2 0-15,-4 0-1 16,1-9 0-16,1 0-1 0,-6-4 1 15,0-4-1 1,-1-5 1-16,-3 4 0 0,2-7 0 16,-2 2 0-16,0 1 0 15,0-4 0-15,0 3 0 16,0-4 0-16,0 0-1 16,0-2-1-16,0 6 1 15,0-4 1-15,0 6 0 16,-2-3 2-16,-7 2-2 15,-5 5 11-15,1-4-7 16,-5 2 13-16,1 6-6 16,-6-4-2-16,0 1 10 15,6 0-2-15,-1-5-2 16,7-2-4-16,2-2-6 16,4-1-3-16,3-5-1 0,2 0-1 15,0 0 0-15,0 0-3 16,0 0-10-16,0 0-7 15,0 0-15-15,0 0-25 16,0 0-90-16,0 0-383 16</inkml:trace>
  <inkml:trace contextRef="#ctx0" brushRef="#br1" timeOffset="1.64166E6">11962 4640 35 0,'0'0'230'16,"0"0"-137"-16,0 0 41 15,0 0 0-15,0 0 7 16,0 0 31-16,0 0-26 16,0 0-25-16,0 0-28 15,0-12-30-15,0 10-5 16,0-1-3-16,0 2-10 16,0-1-2-16,0 2-12 15,0-3-9-15,-5 3-6 16,3 0 0-16,-2 0-5 15,2 0-6-15,-3 0 1 0,1 0 0 16,-3 0-1-16,0 0-5 16,1 0 2-16,-1 0 4 15,-5 0-2-15,2 0-2 16,-3 0 0-16,-3 0 0 16,5 0 1-16,-3 0-3 15,-1 0 0-15,1 0 2 16,1 3 0-16,4 3-2 15,0 0 0-15,2 2 0 16,3 0 1-16,0 3-2 16,1 2 1-16,3 3-1 15,0 3 0-15,0-2 2 0,0-3-2 16,0-1 2 0,3-4-2-16,5-1 1 0,1-2-2 15,3-2-1-15,-2 0 0 16,4-4-3-16,-1 0 0 15,5 2 4-15,2-2-3 16,-2 0-2-16,-1 0-1 16,-3 0-2-16,-5 0 9 15,-3 0 0-15,0 0-2 16,-2 0-4-16,0 0 1 16,3-4 4-16,1-2 1 15,6-4 1-15,-1-1-2 16,3-2-1-16,-1-3-1 0,2 1-4 15,-2 0-9 1,-6 5 4-16,0-2 0 0,-5 1 13 16,-2 4 0-16,3-5 1 15,-3 4 2-15,0 0-2 16,-2 2 1-16,0 0-1 16,0 2 12-16,0-2 1 15,0 0 2-15,0-2 0 16,-4 2-14-16,-7-2 6 15,-1 2 9-15,-1 2-10 16,2-1 4-16,-3 0-3 16,4 3-4-16,-4-2-2 15,3 2 1-15,0 2-3 16,2 0 0-16,4 0-2 0,1 0 1 16,2 0-8-16,2 0-13 15,0 0-14-15,0 0-18 16,0 0-73-16,0 0-130 15,0 4-471-15</inkml:trace>
  <inkml:trace contextRef="#ctx0" brushRef="#br1" timeOffset="1.64265E6">13105 4736 376 0,'0'0'186'15,"0"0"-51"-15,0 0 8 16,0 0-23-16,0 0-28 0,0 0 9 16,0 0-4-16,-60-38-9 15,53 36-27-15,-2-2-19 16,1 2-17-16,-2 0 11 16,1 0-2-16,-1 0-5 15,-4 2-8-15,1 0-1 16,-3 0-2-16,3 0-6 15,-2 0 11-15,-6 0-20 16,3 4 1-16,1 6-4 16,-4 2 1-16,8-2 0 0,2-2 1 15,0 0 4 1,6 0-1-16,-1 2-5 0,3 0-1 16,3 2 1-16,0 0-2 15,0 1 0-15,0-3-1 16,5 6 0-16,15-5 1 15,4 2 0-15,3-8 2 16,2-1-4-16,-2-1 4 16,-5-3-12-16,-4 0-1 15,-10 0 7-15,0 0 5 16,-4 0 2-16,-2 0-1 16,-2 0 5-16,0-3 4 15,0-4 1-15,0-4-6 16,0-3-1-16,0-3-3 15,0 0-2-15,3 1 0 16,-3-1 2-16,0 7-4 0,0-3 2 16,0 5 1-16,0 2 0 15,0 2 1-15,0 1-6 16,0 0-4-16,0 0-1 16,0 2-13-16,0 1-9 15,0 0-27-15,0-1-59 16,0 1-239-16,0-2-567 15</inkml:trace>
  <inkml:trace contextRef="#ctx0" brushRef="#br1" timeOffset="1.64351E6">14311 4678 219 0,'0'0'329'0,"0"0"-160"15,0 0 47-15,0 0-46 16,0 0-18-16,0 0-49 0,0-30-32 16,-2 26-19-16,-4 2-5 15,4 0-3-15,0-2-7 16,-2 4-15-16,-3 0-6 15,1 0-2-15,-6 0-10 16,1 0 1-16,-2 0 2 16,-1 0 2-16,3 8-2 15,0 4-4-15,2-1-1 16,3 2-1-16,-1-1-1 16,3 0-1-16,1-2 0 15,3 2 0-15,0 0 0 16,0 1 1-16,0 0 0 15,0-3-2-15,0 0-7 0,0-2-5 16,9-3-6 0,2 1 5-16,0-5 0 0,1-1-7 15,-4 0-6-15,1 0 6 16,1 0 9-16,-4 0 13 16,3 0 3-16,-1-12 0 15,2-4 1-15,-4-3-2 16,-1-6 1-16,-3-3 0 15,-2 0 0-15,0 2-1 16,0 4 3-16,0 5 6 16,-11 4 11-16,-7 3-17 15,1 6 4-15,-2-1-9 0,4 5-2 16,-1 0-15 0,3 0-10-16,4 5-72 0,6 3-103 15,3-2-331-15</inkml:trace>
  <inkml:trace contextRef="#ctx0" brushRef="#br1" timeOffset="1.64442E6">15177 4611 111 0,'0'0'233'15,"0"0"5"-15,0 0 83 0,0 0-81 16,0 0-61-16,0 0-75 16,2-17-25-16,-6 15-21 15,-2 0-20-15,-2 2-4 16,2 0-8-16,-1 0-16 16,-1 0-8-16,-2 0 6 15,-3 0 0-15,-1 2-1 16,1 15-7-16,2 0 0 15,2 1 0-15,5-1-1 16,4 4 0-16,0-3 0 16,0 2 1-16,0-4 0 15,16 2-4-15,3-4-4 16,1 0-4-16,3-4 2 16,-4-1-2-16,2-6-6 0,-3 2 9 15,1-5-2-15,2 0-1 16,1 0 6-16,0 0 2 15,-2-8-3-15,-5-2 3 16,-1-5-2-16,-3-1 5 16,-1 0 1-16,-4-2 0 15,-1 1 0-15,-5-2 0 16,0-5 0-16,0 2 2 16,0 0-2-16,-9 4 4 15,-3 2 2-15,1 4-4 16,5 3-2-16,2 3-17 15,4 2-43-15,0 4-98 0,0 0-437 16</inkml:trace>
  <inkml:trace contextRef="#ctx0" brushRef="#br1" timeOffset="1.64537E6">16407 4670 226 0,'0'0'231'15,"0"0"-210"-15,0 0-7 16,0 0 38-16,0 0 71 16,0 0 47-16,0 0 48 15,9-4-52-15,-9 4-63 16,0 0-28-16,0 0-20 16,0 0-30-16,0 0-16 0,0 0-2 15,0 0 0-15,0 0-4 16,0 0 1-16,0 0 11 15,0 0 26-15,0 0-2 16,0 0-20-16,0 0-19 16,0 0-1-16,0 0 0 15,-2 6 1-15,-3 2 1 16,5 2-1-16,0 0-4 16,0 0-9-16,0 2-3 15,0 2 14-15,0-2-8 0,0 1-2 16,3 4 1-16,3-1-8 15,3-4 4-15,-2-2-9 16,2-3-17-16,-1-2 5 16,1-1-5-16,3-4 19 15,1 0-40-15,3 0 29 16,-1 0 33-16,5-5 2 16,-1-8-2-16,-2 0-6 15,-6-2-14-15,-4 1 1 16,-3 2 10-16,-4 0 9 15,0 0 7-15,0 2 25 16,-11 0 21-16,-9-2-28 16,-2 0 20-16,1 2-34 15,2 0-6-15,3 2-10 16,7 4-4-16,7 0-55 0,2 4-108 16,0 0-494-16</inkml:trace>
  <inkml:trace contextRef="#ctx0" brushRef="#br1" timeOffset="1.64618E6">17565 4692 193 0,'0'0'323'15,"0"0"-189"-15,0 0-54 16,0 0-14-16,0 0 23 16,0 0 27-16,2-4 18 15,-2 4-34-15,4 0-22 16,-4 0-8-16,0 0-20 16,0 0-6-16,0 0-5 15,0 0-7-15,0 0-4 0,0 0-8 16,0 0-7-1,0 0-5-15,-4 0-5 16,0 10-3-16,-2 3 0 0,1 6 0 16,5-1 0-16,0-5 1 15,0 0-1-15,0-1 0 16,2-1-4-16,15-4-9 16,-2-1-2-16,1-2-17 15,1-4 11-15,-3 0-2 16,-1 0 5-16,0 0 10 15,1 0 5-15,1-3 3 16,3-10 0-16,-1-7-1 16,4-1-17-16,-3-4-17 0,-7 2-31 15,-3 0 26 1,-6 3 27-16,-2 2 7 0,0 4 6 16,0 2 6-16,-12 4 56 15,-5 3-2-15,-2-2-53 16,3 5 7-16,5 2-14 15,3 0-16-15,8 0-42 16,0 0-147-16,0 0-534 16</inkml:trace>
  <inkml:trace contextRef="#ctx0" brushRef="#br1" timeOffset="1.647E6">18882 4664 208 0,'0'0'107'0,"0"0"-89"16,0 0 57-16,0 0 19 15,0 0 37-15,0 0-53 0,-33 0 80 16,24 0 8-16,0 0 5 15,-2 0-78-15,-2 0-42 16,3 0-28-16,4 0 5 16,-1 0 6-16,3 0 18 15,-6 0-22-15,4 0-11 16,-5 3-14-16,-3 6-2 16,1 3-3-16,0 0 1 15,2 2 0-15,2 0 1 16,3 2 0-16,-1-1-2 15,7 0-2-15,0-1-1 16,0-1 0-16,0-4 1 16,13-1-4-16,2-2 1 15,6-2-14-15,-3-4 0 16,-3 0 12-16,5 0 4 0,-5 0 3 16,4-8-1-16,-4-2 0 15,-6 3-3-15,0-4 1 16,-5 1 2-16,1 0 1 15,-3-2 0-15,-2 3 6 16,0-4 1-16,0-1 1 16,0 1 11-16,0 0-14 15,-7 1 7-15,-1 2-12 16,3 0-27-16,3 0-36 16,2 2-98-16,0 4-396 15,0 0-163-15</inkml:trace>
  <inkml:trace contextRef="#ctx0" brushRef="#br1" timeOffset="1.648E6">19903 4717 60 0,'0'0'590'0,"0"0"-331"15,0 0-36-15,0 0-67 16,0 0-86-16,0 0-9 15,0 0 1-15,-18-17-10 16,11 15-8-16,3 0-12 16,-3 0-7-16,1 2-6 15,-1 0-6-15,-2 0-5 16,0 0 6-16,-2 0-10 16,-3 0-3-16,6 0 3 15,-5 10-3-15,1 6 0 16,3 0-1-16,3 1 0 0,1-2 0 15,5-1-2-15,0-2 0 16,0 0 1-16,0-2-7 16,9-2-4-16,6-1-22 15,1-6 1-15,2-1 12 16,0 0 7-16,-2 0-5 16,-1-1 11-16,1-14 7 15,-7 0-2-15,-1-6 3 16,-3 2 3-16,-3 2 0 15,-2-3 3-15,0 3 15 16,0-2-4-16,-2 3-2 16,-11 5 16-16,-1 3-7 15,1 3-17-15,4 1-7 16,2 0-9-16,7 4-13 16,0 0-27-16,0 0-68 0,0 0-313 15</inkml:trace>
  <inkml:trace contextRef="#ctx0" brushRef="#br1" timeOffset="1.64884E6">20798 4673 596 0,'0'0'171'0,"0"0"-91"15,0 0 27-15,0 0-15 16,0 0-1-16,0 0-5 16,0 0-8-16,-46-14 4 15,42 11-22-15,1 3-9 16,-2 0-5-16,-3 0-6 15,1 0-12-15,-2 0-1 16,-2 0-12-16,-2 0-9 0,-3 0-5 16,-2 16 7-16,-2 2-5 15,3 3 4-15,1 2-2 16,3-3-3-16,3 0-2 16,6-3-1-16,4-5 0 15,0-1 1-15,0-2-3 16,0-1-3-16,12-3-15 15,11 0 0-15,6-4-8 16,2-1 9-16,5 0 9 16,0 0-13-16,-2-1 7 15,-3-12-8-15,-9-1 9 16,-11 1-20-16,-6-4 28 16,-5-6 8-16,0 2 9 0,-11-5 4 15,-14 0 17-15,0 4 5 16,3 2 18-16,5 4-19 15,5 8-25-15,5 2-9 16,3 4-4-16,4 2-13 16,0 0-47-16,0-3-106 15,0 3-253-15,7 0-128 16</inkml:trace>
  <inkml:trace contextRef="#ctx0" brushRef="#br1" timeOffset="1.64987E6">21732 4724 201 0,'0'0'192'16,"0"0"24"-16,0 0 37 15,0 0-111-15,0 0-19 16,0 0-24-16,3-17-62 15,-3 17-37-15,0 0-4 16,2-3-7-16,0 2 2 16,0-2 9-16,2 1-6 15,-4 2 3-15,3 0 1 0,1 0 0 16,-2 0 2 0,0 0 0-16,1 0 0 0,-3 0 0 15,0 0 4-15,0 0 12 16,0 0 21-16,0 0 63 15,0 0 28-15,0 0-62 16,0 0-33-16,0 0-10 16,-7 0-9-16,-4 0-11 15,-2 0 7-15,-5 6-8 16,4 6-2-16,1-2 0 16,0 4 0-16,3-3 2 15,4-1-2-15,0-1 0 0,3-1-2 16,3 0 2-1,0-2-2-15,0 3-2 0,0-1-5 16,0 1-13-16,13 1-9 16,10-4-6-16,-1 1 2 15,3-6 11-15,-1-1-8 16,-2 0-5-16,-6 0-12 16,-7 0 21-16,-5 0 2 15,-4 0 26-15,0 0 28 16,0-11 21-16,0-6-46 15,-2 0 24-15,-4-4 9 16,-4 2-4-16,6 0-16 16,2 3-16-16,2 4-1 15,0 2-6-15,0 2-45 0,0 0-32 16,6 4-75-16,-1 4-237 16,0 0-218-16</inkml:trace>
  <inkml:trace contextRef="#ctx0" brushRef="#br1" timeOffset="1.65097E6">23260 4688 737 0,'0'0'187'0,"0"0"-45"16,0 0 51-16,0 0-33 0,0 0-78 16,0 0-49-1,0 0-15-15,-46 0 6 0,46 0-6 16,0 0-8-16,0 0 0 16,0 0-3-16,-2 0-1 15,-2 2-5-15,-4 15 4 16,4 4-1-16,-1 2-3 15,3 2 2-15,0 2-1 16,2-6-2-16,0 0 0 16,0-7-3-16,0-2-2 15,0-5 0-15,0 1-13 16,0 1-7-16,0-3-15 16,13-3-15-16,7 0 9 15,5-3 20-15,4 0 16 16,2-3 6-16,1-10-6 0,1-5 8 15,-4-1-10-15,-4 1 1 16,-8 5 11-16,-5 0 0 16,-6 1 2-16,-4-2 21 15,-2-2 16-15,0 1-17 16,0-6 30-16,-12 3 14 16,-5 0-38-16,-3-2-14 15,0 3 17-15,2 0-9 16,2 3-15-16,3 3 4 15,2 5-5-15,4 5-3 16,5 0-3-16,0 1-7 16,2 0-8-16,0 0-17 0,-5 0-37 15,5 0-123-15,-4 0-417 16</inkml:trace>
  <inkml:trace contextRef="#ctx0" brushRef="#br1" timeOffset="1.65178E6">13203 4634 168 0,'-161'-14'104'0,"73"8"-93"15,3 2-11-15,2 3-14 16,-4-4-29-16,66 5-130 15</inkml:trace>
  <inkml:trace contextRef="#ctx0" brushRef="#br1" timeOffset="1.72695E6">11764 4634 35 0,'0'0'94'15,"0"0"-94"-15,0 0-58 16,0 0-13-16,0 0 71 15,0 0 0-15,0 0 0 16,0 0 0-16,0 0 0 0,0 0 0 16,0 0 0-1,0 0 0-15</inkml:trace>
  <inkml:trace contextRef="#ctx0" brushRef="#br1" timeOffset="1.73076E6">11759 4628 28 0,'0'0'169'16,"0"0"-104"-16,0 0 20 15,0 0 0-15,0 0 10 16,0 0-33-16,0 0-52 16,-11-8-10-16,8 8-3 15,3 0 3-15,-2 0 0 16,0 0 3-16,2 0 1 15,-2 0 2-15,0 0 15 16,2 0 30-16,-2-3-15 0,0 3 30 16,-3 0-6-1,3 0 6-15,-2 0 12 0,-2 0-19 16,4 0-31-16,0 0-12 16,0 0 3-16,-2 0-12 15,2 0-1-15,-3 0 4 16,3 0 3-16,-2-1-2 15,-2 1 20-15,4 0-4 16,-4 0 7-16,-1 0-3 16,1 0-9-16,-1 0-2 15,0 0-9-15,3 0 3 16,-1 0-4-16,1 0 0 0,-2 0-7 16,1 0-3-16,0 0 0 15,5 0 0-15,-2 0 0 16,0 0-1-16,-1 0-1 15,-3 0-2-15,4 0 2 16,-2 0 0-16,-1 0 2 16,0 0 0-16,1 0 0 15,-1 0 2-15,1 0-2 16,0 0 0-16,-1 0-2 16,1 0 2-16,-3 0-4 15,2 4 2-15,3-1 2 16,0 2-2-16,-2 1 0 15,-1-2 0-15,1 0 2 0,0 2 0 16,-2 0-2 0,2 1 2-16,0 2 0 0,-1-1-2 15,1 0 2-15,0 0-2 16,0 2 2-16,-2-3 0 16,4 2-2-16,2-1 0 15,0 0-2-15,0-2 4 16,0 0-4-16,0 3 2 15,0-5-13-15,0 3-2 16,0 1-20-16,0 0 17 16,2 0 18-16,6-2-10 15,-2 2-5-15,1-3 13 16,-3 0-6-16,5 2-2 16,0-6-18-16,-2 2-19 0,-1-2 22 15,3 2 25-15,-4-2-7 16,1 3-11-16,1-4 3 15,-1 2 1-15,4-2-10 16,-3 0 17-16,3 3 3 16,-1-3 3-16,1 0-3 15,0 0 3-15,3 0 3 16,-1 0 3-16,1 0-3 16,3 0 0-16,-3 0 0 15,5 0-3-15,-3 0-21 16,1-3 21-16,2-3-18 15,2 1 12-15,-2-2 0 16,0 3 6-16,0-1-10 0,-5 3 0 16,3-1 7-1,-3 1 6-15,-1-1 0 0,0 0-3 16,-1-1 3-16,-1 1 3 16,1 0-3-16,-1-1 0 15,-2 2-3-15,-2-2 3 16,1-2 0-16,-1 0 3 15,1 0-3-15,2-1 0 16,-2 1 0-16,-3-3 10 16,0 3-4-16,-4 0-3 15,3 0 43-15,-3-3 14 16,0 5-29-16,0 0-2 0,0-3 36 16,0 1 9-16,0 0-43 15,0 0-14-15,0 0 5 16,-11 0-4-16,2 0-9 15,-3 0-3-15,0 2 1 16,-2-2-3-16,3 0-2 16,-4 2 13-16,3-2-2 15,-1 1-9-15,-3 2-2 16,3-3 2-16,-1 2-2 16,1-2 0-16,-1 0 0 15,1 2-2-15,0 0-2 16,-1 2 2-16,1 0 2 15,-1 0 0-15,4 0-2 0,-6-1 0 16,5 2 0 0,2 1 4-16,-3 0 2 0,4 0-2 15,-5 0-4-15,-1 0 2 16,-1 0-2-16,-1 0 11 16,1 0-11-16,1 0 0 15,1 0 0-15,-1 6-1 16,1-2 1-16,2 2 0 15,-1 0 0-15,4 0 0 16,1-1 1-16,1 1-1 16,-2 0 2-16,2 1-2 15,-5 3-2-15,3 0 2 16,0-1-1-16,2-2 1 0,3 0 0 16,-1 2 0-16,0 1-2 15,2-2 0-15,-4 2 2 16,6-3-4-16,0 6 4 15,0-1-2-15,0 3 0 16,0-2 0-16,8-1-2 16,3 3 0-16,3-6 4 15,3 3-2-15,1-3 0 16,4-2-8-16,2 1 4 16,-1-3-11-16,4-4-13 15,-3 2 6-15,2-3 2 16,-1 0 19-16,-2 0-9 15,1 0 5-15,1 0 2 16,-3-6 3-16,0-3 0 16,1 1-3-16,-2-2 2 15,0 1 3-15,-1-2-4 0,-1 1-4 16,-3-2 1-16,-3 2 2 16,-1 1 3-16,-3-1-3 15,-3-1 5-15,-4 1 2 16,1 0 6-16,-3 1-1 15,0-4 15-15,0-1-10 16,0 1 0-16,0 5 25 16,0-3-34-16,-3 1 14 15,-5 2 3-15,-1-2-18 16,0 0-2-16,2 2 2 0,1 0 2 16,-3 2 2-16,2 2-4 15,-4-1 9-15,0 4-9 16,-3-4-2-16,1 4-4 15,-5-4 2-15,1 4 2 16,-2-1 2-16,2-1 2 16,1 3-2-16,-2-1 6 15,5-2-4-15,-2 3-2 16,1 0 0-16,1 0 0 16,1 0-2-16,1 0-2 15,-5 0-2-15,1 0 2 16,-3 4-2-16,1 7 4 15,-2 1 0-15,0 0-2 0,3 2 0 16,-4 4 2-16,2-2 4 16,2 0-4-16,1 0 4 15,-1 0 0-15,3 1 4 16,-1-2-6-16,3 1 0 16,3 1 4-16,3-2-6 15,3 1-4-15,2 2 4 16,0-1-2-16,0-4 2 15,2 2-4-15,9-2 0 16,7 1 4-16,0 3 0 16,2-3 0-16,3 0 0 15,3-2-6-15,-2-5-2 16,3 2 0-16,0-6-3 16,0 0-34-16,0-3 28 0,0 0-5 15,-4 0-2-15,2 0 24 16,0 0-9-16,-1-3 4 15,0-4 2-15,3-5 3 16,-4-2 0-16,1 0 0 16,-3-2 0-16,-2-1 3 15,-1-1 2-15,-5 0-3 16,-1 0-2-16,-3 1 5 16,-3-6-5-16,-2 3 5 15,-1 2-5-15,-3 2 2 16,0 1 8-16,0 7 1 0,0-1 0 15,0 1-11 1,0 0 5-16,0 2 5 0,0-2-10 16,-5 0 5-16,-3 0-1 15,-1-2 9-15,-5 0 5 16,-1-2-14-16,-1 2-2 16,-1-2 13-16,-4 4 23 15,-1 0-31-15,-3 2-3 16,1 0-1-16,2 1 8 15,1 4-11-15,6 1 0 16,1 0 0-16,4 0-4 16,-1 0-4-16,-1 0-11 15,1 0-9-15,-3 0 3 16,1 1 3-16,-5 8 15 0,-1-1 7 16,-2 2 3-16,-1 0-1 15,2 2-2-15,0 1 11 16,2 4-7-16,5-3 1 15,2 2-3-15,4 0-2 16,2 2 0-16,3 0 0 16,2 0 0-16,0 1-2 15,0 0-1-15,4 0 1 16,15 0 2-16,3-3 0 16,2 0 0-16,1-4-2 15,1 1 0-15,1-4 2 16,2-2-5-16,0-4 5 15,0 0 0-15,0-3-2 0,-2 0 2 16,-3 0-2 0,1 0-2-16,-1 0 4 0,-1 0-3 15,2 0 3-15,-4-3 0 16,4-7 0-16,-2 1 0 16,-4-5 3-16,-3 0-3 15,-1 0 0-15,-1-6 0 16,-3 6 2-16,-2-7-2 15,-4 2 6-15,-3-2 1 16,-2-1 0-16,0 0-1 16,0-3 4-16,-4 4-8 15,-10-2 5-15,-1 4 5 16,-2 1-8-16,2 5 2 16,-1 4 19-16,3 2 10 0,-3 4-35 15,-1-1-1-15,1 4-3 16,-1 0 2-16,-2 0-1 15,-1 0-2-15,1 0 3 16,-4 0 2-16,3 2 0 16,-2 3 3-16,4 4-3 15,-3-2-1-15,4 2 1 16,1 1 1-16,3 0-1 16,1 2-3-16,2 0 3 15,-1 0-2-15,1-2 0 16,4-4 2-16,4-1 0 15,2-4 0-15,-3-1-2 16,3 0 1-16,0 0-6 16,0 0-2-16,0 0-17 15,0 0 3-15,0 0 2 0,0 0 4 16,0 0-39-16,0 1-53 16,0 2-39-16,0-3-19 15,0 0-193-15,0 0-76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3-15T18:45:46.31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2000 1907 831 0,'0'0'459'0,"0"0"-317"16,0 0-34-16,0 0-27 16,0 0-26-16,0 0-23 15,0 0-15-15,0 0-4 16,0 0-4-16,0-18-4 15,0 18-1-15,0 0-2 16,0 0-1-16,0 0 1 16,0 2-1-16,0 26 0 15,0 14 0-15,-2 10 2 0,0 4-2 16,0-2 0 0,2 0-1-16,0-4 0 0,0-11 0 15,0-7 0-15,0-16-1 16,0-4-1-16,6-6-6 15,3-2-9-15,3-4-6 16,3 0 0-16,5 0-8 16,2-29 18-16,9-12 6 15,5-18-11-15,4-9-20 16,-2 0-32-16,-3 6-61 16,-3 11 16-16,-8 16 37 15,-5 7 45-15,-11 7 33 0,-4 7 2 16,-4 5 5-1,0 4 69-15,0 4 70 0,0 1-31 16,-4 0-38-16,-7 0-58 16,-5 0-15-16,6 22-4 15,-4 10 1-15,3 18 3 16,4 8 23-16,3 4-4 16,2 2-9-16,2-2-6 15,0-5-1-15,0-9 2 16,0-6-4-16,0-13-1 15,0-8 0-15,4-9-2 16,-2-6-2-16,0-3 2 16,1-2-1-16,-3-1-1 15,2 0 1-15,-2 0-1 16,2 0-9-16,0 0-11 0,-2 0-18 16,0 0-25-16,0-4-116 15,0-8-591-15</inkml:trace>
  <inkml:trace contextRef="#ctx0" brushRef="#br0" timeOffset="781.2051">2526 1967 831 0,'0'0'472'15,"0"0"-365"-15,0 0-16 16,0 0-10-16,0 0-23 15,0 0-32-15,0 0-8 16,9-9-1-16,-7 8-14 16,0-1-2-16,1-1-1 15,-3 2-1-15,2-1 1 0,3-1 1 16,-5 3 5-16,2 0-2 16,-2 0 1-16,0-1 2 15,0 0-1-15,0-2-4 16,2 3-2-16,0 0 0 15,2-2-3-15,5-6-2 16,3 0 5-16,1-2 1 16,-1-1-1-16,-4 8 2 15,-6 0-1-15,0 3 0 16,-2 0-1-16,0 0-4 16,0 0 4-16,0 0 5 15,0 0 6-15,-6 5-4 0,-17 15-5 16,-6 5-1-1,-10 10 0-15,1-3 2 0,1-1-3 16,8-6 0-16,10-6 0 16,5-6 0-16,8-7 0 15,4-4-2-15,2 0 1 16,0 0-2-16,2 2-10 16,20 0-2-16,7-2-3 15,7 2 12-15,-1 1 3 16,1-2 3-16,-9 0 0 15,-3 0 0-15,-5 5 0 16,-9-4-6-16,-8 2 1 16,-2 1 4-16,0 3 1 0,0 8 19 15,0 1-4-15,-18 6-3 16,3-6-6-16,-5 0 0 16,5-3-4-16,5-6-2 15,4-2-2-15,6-4-25 16,0-4-41-16,0 0-174 15,0 0-565-15</inkml:trace>
  <inkml:trace contextRef="#ctx0" brushRef="#br0" timeOffset="1265.9112">2651 2107 226 0,'0'0'1240'0,"0"0"-1193"16,0 0-42-16,0 0-2 0,0 0 8 15,0 0-11-15,40-8-12 16,-16 0 12-16,8 0 4 16,-1-4 1-16,4-4 0 15,-4 0-5-15,-4 0-13 16,-4 2 1-16,-10 6 8 16,-6 1 4-16,-7 1-2 15,0-1 2-15,0-1 19 16,0 0-19-16,-16-2 8 15,-6 0-3-15,-2 4 2 16,-1-1 4-16,3 7 28 16,-3 0-16-16,0 0-19 15,1 0 3-15,6 20 3 0,-2 3-1 16,7 7-4 0,4 0-5-16,5-2 6 0,4 0 1 15,0-2-6-15,2-2 1 16,22 4 2-16,3-3-1 15,6-6-1-15,0 3 3 16,6-5-1-16,-1-5-1 16,-5 0-2-16,-6-9 0 15,-7 0-1-15,-7-3 0 16,-6 0 0-16,-3 0 0 16,-2 0-2-16,-2 0 0 15,0 0-5-15,0 0-23 0,0 0-65 16,0 0-278-1</inkml:trace>
  <inkml:trace contextRef="#ctx0" brushRef="#br0" timeOffset="1865.1355">3491 1837 972 0,'0'0'215'0,"0"0"-93"0,0 0 9 15,0 0-62-15,0 0-18 16,0 0-1-16,-7-13-8 16,7 13-17-16,-2 0-21 15,2 0-4-15,-2 14-1 16,2 17 1-16,0 13 9 16,0 12 3-16,0-2-9 15,0 2-1-15,0-3-1 16,0-5 1-16,4-8-1 15,0-8-1-15,4-8 1 16,-6-12-1-16,2-6 0 16,-2-4-1-16,1-2 1 0,-3 0-1 15,0 0-11-15,2 0-6 16,-2 0-1-16,2-4-10 16,0-9-66-16,-2-4-264 15</inkml:trace>
  <inkml:trace contextRef="#ctx0" brushRef="#br0" timeOffset="2369.5146">3633 2039 643 0,'0'0'275'0,"0"0"-138"16,0 0 43-16,0 0-12 15,0 0-44-15,0 0-53 16,0 6-21-16,0-6-9 16,0 0-17-16,0 0-5 15,0 0-7-15,0 0-6 16,0 0-4-16,0 0-2 15,0 0-1-15,0 0-1 16,0 0 0-16,0 0-1 0,0 0 0 16,0 0-2-1,0 0 0-15,0 0 3 0,9 4 2 16,7-1 1-16,11 0-1 16,0-1 0-16,8-2 2 15,7 0-2-15,-2 0 2 16,-1 0-1-16,-6-2-2 15,-9-4 0-15,-10 3-4 16,-8 3 1-16,-4 0 0 16,-2 0 3-16,0 0 1 15,0 0 4-15,0 0-4 16,-4 0-19-16,-4-2-23 16,-2-9-35-16,8 3-223 0,0 0-985 15</inkml:trace>
  <inkml:trace contextRef="#ctx0" brushRef="#br0" timeOffset="2912.5763">4130 1820 1010 0,'0'0'365'15,"0"0"-321"-15,0 0-17 0,0 0 6 16,0 0-17-1,0 0-15-15,-6 74 23 0,6-29 13 16,0-1 1-16,0 4-13 16,0-4-19-16,0 0 0 15,4-1-1-15,-2-10-2 16,5-7-3-16,-5-9 0 16,0-9 0-16,1-6 0 15,-1-2-7-15,0 0-38 16,3 0-36-16,-5 0-74 15,0-6-49-15,0-10-328 16</inkml:trace>
  <inkml:trace contextRef="#ctx0" brushRef="#br0" timeOffset="3240.6477">4043 1860 906 0,'0'0'0'15,"0"0"-232"-15,0 0 232 16,0 0 40-16,0 0 58 16,0 0-25-16,158-15 23 15,-104 19-14-15,0 16 3 16,-8 6-29-16,-13 0-14 16,-10 2 4-16,-11 2 24 15,-12 0-13-15,0 0 1 16,0 4 13-16,-27 2-10 0,-14-1-20 15,-5 3-4-15,-4-7-9 16,8-2-4-16,7-7-14 16,6-9-4-16,11-2-6 15,7-5 0-15,6-4-8 16,5 0-24-16,0-2-42 16,0 0-209-16,7 0-587 15</inkml:trace>
  <inkml:trace contextRef="#ctx0" brushRef="#br0" timeOffset="4018.9996">4995 1965 912 0,'0'0'212'0,"0"0"-159"15,0 0 58-15,0 0-31 16,0 0-2-16,0 0-6 16,4-42-16-16,-4 32-3 15,-11-2-20-15,3 5-5 16,-4-2-5-16,-1 5-3 15,-1 4-6-15,-1 0-4 16,-3 0-4-16,-6 0-6 16,-3 13-3-16,-6 16 0 15,4 5 1-15,4 4 1 0,7-6 1 16,11-2-2-16,3-5 0 16,4-6 0-16,0-5-1 15,0-6-13-15,13-1-8 16,3-4-13-16,1-1 9 15,4-2-3-15,-1 0-1 16,-1 0-21-16,0 0 11 16,1-14 2-16,-1-8-2 15,0-6-2-15,1-4-31 16,-3-2 5-16,-1 2-9 16,-5 8-41-16,-4 10 70 0,-5 10 50 15,-2 4 154 1,0 0 62-16,0 0-86 0,0 13-99 15,-7 14-26-15,-1 9 15 16,1 1 9-16,4-6-15 16,3-1-2-16,0-2-11 15,0-6 1-15,0-4-2 16,3-3 0-16,2-9-26 16,-1-1-16-16,-2-5-52 15,-2 0-124-15,2 0-95 16,-2 0 14-16,0-4-172 15</inkml:trace>
  <inkml:trace contextRef="#ctx0" brushRef="#br0" timeOffset="4671.6407">5051 1878 609 0,'0'0'626'15,"0"0"-562"-15,0 0-46 16,0 0-16-16,0 0 108 15,0 0-49-15,58 91-26 16,-45-58-6-16,-4 0-7 16,-2-5-14-16,-3 0 4 15,-4-2-4-15,0-4-4 16,0-2-1-16,0-6 3 16,0-4-3-16,0-5-3 15,0-5 0-15,0 0-3 16,0 0 2-16,0 0-3 15,0-8-19-15,0-21-33 0,0-3-5 16,0-4 4-16,0 5 27 16,0 6 9-16,2 7 21 15,2 4 2-15,3 4 0 16,0 4-2-16,4 2 1 16,0-2-1-16,3 6 0 15,-1 0 0-15,1 0 20 16,1 0 3-16,-1 4-5 15,1 14-1-15,-4 0-1 16,0 6 4-16,-6-2-2 0,-3-2-1 16,-2-1-2-1,0-6-7-15,0-5-3 0,0 0-1 16,0-5-2-16,0-2-1 16,0-1 0-16,0 0 1 15,0 0 2-15,0 0 5 16,0 0-9-16,0-26-11 15,0-6-15-15,0-4 19 16,0 2-1-16,0 4 8 16,4 6 3-16,8 4-1 15,1 2-2-15,2 5-4 16,1-3 0-16,-1 9 4 16,-3-1 0-16,-3 3 2 15,-5 4-2-15,-2 1 0 16,-2 0-3-16,0 0 0 0,0 0-20 15,0 0-59-15,0 0-186 16,0 0-294-16</inkml:trace>
  <inkml:trace contextRef="#ctx0" brushRef="#br0" timeOffset="5765.2621">5572 1913 21 0,'0'0'1020'16,"0"0"-934"-16,0 0-83 16,0 0 32-16,0 0 46 15,0 0 19-15,13-42-26 16,-13 34-7-16,0 2-24 15,0 1-10-15,0 5 18 16,0 0-25-16,-9 0-16 16,-4 0-10-16,-7 3-2 15,-5 25-4-15,-2 6 5 16,-2 6 1-16,6-1 2 16,4 0 0-16,6-9-2 15,4-4 0-15,9-6-1 0,0-8-1 16,0-2 0-1,0-5-9-15,0-4-20 0,12-1-14 16,5 0 19-16,3-1-20 16,1-24 31-16,-2 0-15 15,1-8-17-15,-4 3-25 16,0 4 49-16,-6 2-3 16,-3 6-14-16,0 7 40 15,-7 9 14-15,0 2 27 16,0 0 14-16,0 0-13 15,0 0-28-15,0 17-5 16,0 7 23-16,0 2-2 0,0 1-12 16,7-6-17-1,4-5-1-15,3-2 1 0,-2-7-1 16,2-4-16-16,-5-3-2 16,2 0 3-16,-3 0-1 15,4 0-10-15,-1-17 14 16,-2-10-10-16,2-1-4 15,-2-5-14-15,2-6 1 16,-2 3-58-16,-2 6-107 16,-3 10 162-16,-4 11 42 15,0 9 256-15,0 0-92 16,0 0-113-16,0 13-47 16,0 15 12-16,0 8 41 0,0 0-27 15,0-4-19 1,0-2-7-16,11-4 1 0,3-5-1 15,-1-7-2-15,1-5-2 16,-3-3 0-16,0-6-6 16,0 0-8-16,2 0-14 15,1-15 3-15,-1-6 25 16,3-8-33-16,-1 0-15 16,-1-5 3-16,1 2-39 15,-3 4 16-15,1 7 64 16,-7 8 4-16,-4 7 14 15,1 4 22-15,-3 2 81 16,0 0 9-16,0 0-70 16,0 4-33-16,-7 24-16 0,-8 10-5 15,-3 10 8-15,0 8 15 16,2 6-13-16,-2 6-1 16,1 4 6-16,1 0-3 15,-4-5 1-15,7-3-2 16,-3-4-9-16,3-3 0 15,0-7-1-15,3-10 2 16,1-6 2-16,7-12-7 16,0-6 1-16,2-9-1 15,0-4 1-15,0-3-1 16,0 0 0-16,0 0 0 16,0 0-11-16,0 0-11 0,0-11-33 15,4-14-30 1,3 7-123-16,2-2-773 15</inkml:trace>
  <inkml:trace contextRef="#ctx0" brushRef="#br0" timeOffset="7545.732">6330 2169 555 0,'0'0'58'16,"0"0"33"-16,0 0 102 15,0 0 53-15,0 0-29 16,0 0-119-16,0 0-17 15,-85-2-10-15,85 1-13 16,0 1-28-16,0-3-10 16,0 3-10-16,0 0-8 0,0 0-2 15,0 0 0-15,0 0-3 16,2 0-7-16,21-1 9 16,17-4 1-16,6 3 3 15,12-4-1-15,2 5 0 16,2 1-2-16,-6 0 0 15,-4 0 0-15,-12 0 0 16,-13 0-1-16,-12 0-7 16,-8 0-2-16,-5 0-10 15,-2 0 4-15,0 0 14 16,-12-3 2-16,-17-4-7 16,-6-5 2-16,-1-3 5 0,1-1 0 15,4-2 1-15,4 2 1 16,2 1-1-16,8 8 7 15,3 1 4-15,8 4 9 16,3 2-5-16,3-2-3 16,0 2-13-16,0 0-4 15,0 0-4-15,19 0 5 16,14 4 3-16,7 12 2 16,6 2 0-16,1 0 0 15,0-4-1-15,-7-2-1 16,-6-4 0-16,-10-1-2 15,-11-3 2-15,-6-2-1 16,-5-1-1-16,-2 4 2 0,0-5 3 16,0 3 2-16,-11 5 5 15,-18 9-6 1,-8 2-3-16,-3 8-1 0,5-7 0 16,4-3 0-16,10-2 0 15,7-9-1-15,5 0-4 16,9-5-23-16,0 1-41 15,0 1-108-15,11-3-70 16,5 0-490-16</inkml:trace>
  <inkml:trace contextRef="#ctx0" brushRef="#br0" timeOffset="9755.5425">7134 1824 596 0,'0'0'484'16,"0"0"-360"-16,0 0-21 15,0 0-46-15,0 0-57 16,0 0 2-16,0 0 51 16,0 81 26-16,0-34-38 15,0 6-18-15,0 3-2 16,0-2-15-16,0-3 1 16,0-10-7-16,0-13 2 15,0-7-1-15,0-11-1 16,0-6 0-16,0-4 1 15,0 0 2-15,0 0 4 16,0 0 1-16,2 0-4 16,3-28-4-16,-1-12-39 0,9-13-9 15,1-1 9-15,3 8-37 16,-1 12 16-16,-5 14 17 16,-4 8 27-16,-2 10 14 15,-5 2-1-15,2 0 3 16,0 4 23-16,0 26 38 15,-2 16 14-15,0 8-31 16,2 4-27-16,-2-2-5 16,0-11-8-16,0-12 0 15,0-8-2-15,0-13-1 16,0-6 1-16,0-4-1 16,0-2 1-16,0 0 6 0,0 0-3 15,0-4 12 1,5-23-17-16,-1-11-17 0,6-10-13 15,-2-7 9-15,5 1-17 16,-1 10-43-16,-1 13 40 16,-3 13 41-16,-3 12 2 15,-2 2-2-15,-3 4-10 16,2 0 10-16,2 0 14 16,5 18 37-16,-3 12 21 15,6 6-18-15,-1-2-33 16,-3-4-14-16,2-6-5 15,-1-7 1-15,-5-5-2 16,-2-7 0-16,3-5-1 16,-5 0 0-16,2 0 0 15,-2 0 0-15,0 0 2 0,0 0-2 16,0 0 0-16,0 0-21 16,0 0-29-16,0 0-44 15,0 0-101-15,0 0-378 16</inkml:trace>
  <inkml:trace contextRef="#ctx0" brushRef="#br0" timeOffset="10028.7338">7423 1941 691 0,'0'0'622'0,"0"0"-516"15,0 0-68-15,0 0-1 16,0 0-24-16,0 0 34 16,74-6-17-16,-48 15-18 15,3-2-3-15,-4 0-6 16,-4 4-3-16,-4-5-1 16,-5 2-13-16,-6-2-25 15,-4 1-27-15,-2-1-80 16,0 5-167-16,0-9-69 15,0-2-244-15</inkml:trace>
  <inkml:trace contextRef="#ctx0" brushRef="#br0" timeOffset="10214.2336">7573 2033 520 0,'0'0'392'16,"0"0"-167"-16,0 0-136 0,0 0-36 16,0 0 62-16,0 0-49 15,-7 129-28-15,7-93-20 16,2-8-9-16,1-1-5 15,-3-4-3-15,0-10-1 16,0 0 0-16,0-9-19 16,0-4-49-16,0 0-56 15,2 0-65-15,-2-6-132 16,2-8-7-16</inkml:trace>
  <inkml:trace contextRef="#ctx0" brushRef="#br0" timeOffset="10656.0511">7695 1963 757 0,'0'0'255'0,"0"0"-252"15,0 0 138-15,0 0 2 16,3 148-62-16,-3-97-4 16,0-4-49-16,0-4-18 15,0-9-6-15,4-8-1 16,2-11 0-16,-4-9-2 15,1-3 0-15,0-3 2 16,-3 0 3-16,4 0 7 0,-2-15-10 16,5-14-3-16,1-15-22 15,6-15-3-15,6 8-3 16,-6 7-10 0,-1 17-1-16,-5 17 37 0,-3 10 0 15,-2 0-5-15,-1 0 7 16,0 0 23-16,0 0 20 15,0 18 14-15,7 8-10 16,-3 6-15-16,4 2-16 16,-4-2-3-16,-1-4 4 15,-1-6-10-15,-2-9-5 16,0-4-2-16,2-4 0 16,-2-4 2-16,-2 4-2 15,0-1 0-15,2-2-1 0,-2 2-37 16,2-4-42-16,0 0-133 15,-2 0-567-15</inkml:trace>
  <inkml:trace contextRef="#ctx0" brushRef="#br0" timeOffset="11353.0123">8502 1905 31 0,'0'0'1085'16,"0"0"-929"-16,0 0-76 15,0 0 63-15,0 0-47 16,0 0-48-16,8-10-24 16,-8 10 2-16,0 6-11 15,-19 20-11-15,-12 16-4 16,-5 8 0-16,2 2 1 16,8-2 1-16,10-8 0 0,10-7-2 15,6-9-2-15,0-11 2 16,0-5-4-16,15-6-11 15,9-1 0-15,8-3 1 16,-1 0-4-16,2-7 2 16,-2-16 9-16,-4-8-7 15,-4-1 5-15,-8 7-5 16,-3 2 7-16,-8 11 7 16,-4 5 8-16,0 7 1 15,0 0 6-15,0 0 1 16,0 0 1-16,0 19-14 15,0 10-2-15,-7 9-1 16,0-3 1-16,7 0-1 0,0-10-1 16,0-6-2-1,0-1 1-15,12-11-17 0,5 1-17 16,-1-8 18-16,4 0 8 16,0 0-5-16,-2-8 6 15,-1-9 9-15,-3-5-11 16,-7-7 11-16,-5 0 1 15,-2-6 4-15,0-3-2 16,-11 10-3-16,-11 0 2 16,-5 8 10-16,2 8-5 15,1 0-2-15,6 6-5 16,2 2-53-16,16 4-157 16,0 0-296-16</inkml:trace>
  <inkml:trace contextRef="#ctx0" brushRef="#br0" timeOffset="11596.3635">8718 1923 1177 0,'0'0'181'15,"0"0"-173"-15,0 0 8 16,0 0 60-16,0 0-10 15,0 0-36-15,91 54-3 16,-70-46-16-16,0 1-11 16,0-7-6-16,-5 4-21 0,-3-3-52 15,-5 1-131-15,-8-4-284 16,0 0-282-16</inkml:trace>
  <inkml:trace contextRef="#ctx0" brushRef="#br0" timeOffset="11795.8305">8834 2031 168 0,'0'0'789'0,"0"0"-753"15,0 0 134-15,-4 118-61 16,4-79-39-16,0-3-34 16,0-8-6-16,0-4-12 0,0-4-12 15,2-6-3 1,-2-4-3-16,0-4-46 0,4-5-117 15,-2-1-157-15,0 0-77 16,-2 0 203-16</inkml:trace>
  <inkml:trace contextRef="#ctx0" brushRef="#br0" timeOffset="12343.3691">8998 1963 691 0,'0'0'428'16,"0"0"-402"-16,0 0 64 0,0 0 9 16,7 110 5-16,-7-62-43 15,0 2-16-15,0 0-8 16,0-7-25-16,0-11-9 16,0-4 1-16,0-8-3 15,0-8-1-15,0-4 0 16,2-6 1-16,1-2-1 15,-3 0-2-15,0 0 0 16,2 0-1-16,-2-2 3 16,0-20-2-16,0-14-11 15,3-13-3-15,3-10-2 16,0 0-11-16,3 8-33 16,-1 9 15-16,-2 23 42 15,-2 7 5-15,-1 8 3 0,-1 4-3 16,-2 0 13-16,0 0 6 15,2 0 23-15,2 0-12 16,6 10 7-16,1 10-7 16,-1 6-9-16,4 3-10 15,-3 5-2-15,1 5 0 16,-1-5 9-16,-3 1-5 16,1-7-3-16,-4-8-1 15,-1-4-1-15,1-6-1 16,-3-6-4-16,-2 0-1 15,0 0-2-15,0-4 0 16,0 0 0-16,0 0 1 16,0 0-1-16,0 0-9 0,2 0-33 15,0 0-52 1,-2 0-193-16,0-10-800 0</inkml:trace>
  <inkml:trace contextRef="#ctx0" brushRef="#br0" timeOffset="13101.2043">9783 1878 1046 0,'0'0'200'0,"0"0"-152"0,0 0 20 16,0 0-27-1,0 0-15-15,0 0-12 0,9-1 20 16,-9 1 10-16,0 0 0 15,0 0-7-15,0 0-4 16,0 0-4-16,-11 0-19 16,-5 0-6-16,-9 0-4 15,-4 8-4-15,-8 14 1 16,-1 10 2-16,5 4 1 16,4 4 1-16,10 0 5 15,11-1-4-15,6-7-2 16,2-3-2-16,0-4 0 15,10-6-4-15,15-5-11 16,4-6 5-16,4-3-3 0,3-5-6 16,-1 0-23-16,-3 0-3 15,-5-9-22-15,-5-9-64 16,-22 7-149-16,0 3-297 16</inkml:trace>
  <inkml:trace contextRef="#ctx0" brushRef="#br0" timeOffset="13858.742">9983 1516 960 0,'0'0'117'0,"0"0"-101"16,0 0 28-16,0 0 126 16,7 144-33-16,-12-68-63 15,-1-2-20-15,4-6-15 16,2-5-18-16,0-10-15 16,0-8-3-16,0-11-2 15,0-11-1-15,0-8 0 16,2-9 0-16,2-4 1 15,-4-2-1-15,2 0-6 0,1 0-4 16,-3 0-8-16,2 0 0 16,5-20-11-16,2-14-6 15,2-10-15-15,7 0-31 16,-5 11-41 0,-1 8 90-16,-2 13 18 0,-3 10 2 15,-3 2-7-15,4 0 19 16,-2 9 47-16,-2 21 14 15,1 7 30-15,-1 5-35 16,2-2-23-16,8-2-24 16,-1-6-7-16,8-3-2 15,-1-8 0-15,2-6-2 16,0-7-4-16,1-7-8 0,-2-1-5 16,0 0-7-1,1-12 7-15,1-17 0 0,-2-10-51 16,0 3-54-16,-8 2 17 15,-1 4 46-15,-10 8 36 16,-2 2 25-16,0 8 76 16,0 6 60-16,-12 2-35 15,-3 4-38-15,-3 0-17 16,0 0-34-16,0 0-10 16,1 4 1-16,-4 17 11 15,5 0 9-15,6 8 3 16,3-6-10-16,7-2-10 15,0-4-6-15,0-3-1 16,0-4-8-16,0-3-13 0,9-4-8 16,-1-1-3-16,4-2-2 15,-1 0-64-15,1 0 28 16,1-3-14-16,3-20-122 16,-12 13-269-16</inkml:trace>
  <inkml:trace contextRef="#ctx0" brushRef="#br0" timeOffset="15148.2535">10369 2055 344 0,'0'0'224'16,"0"0"-121"-16,0 0 82 16,0 0-23-16,0 0-71 15,0 0-35-15,9 104-41 16,-1-97-15-16,4-4 0 16,1-3-27-16,3 0-7 0,-1 0 21 15,-2-16 2 1,3-5-2-16,-3-6-26 0,1-1 25 15,-1-3 0-15,-1 2-32 16,1 3-51-16,-4 4 56 16,0 10 41-16,-2 4 12 15,-5 8 26-15,0 0 41 16,-2 0 46-16,0 2-11 16,0 20 25-16,0 4-53 15,0 4-47-15,0 0-8 16,0 0-8-16,0-2-11 15,0-7-9-15,0-6-2 0,0-6-1 16,0-8-1-16,0-1 1 16,0 0-4-16,0 0-10 15,0 0-19-15,0 0 13 16,4-18-33-16,8-12-27 16,3-6-4-16,3 3-117 15,-5 8-168-15,-2 9 120 16,-3 10 242-16,-6 3 7 15,-2 3 11-15,0 0 17 16,0 9 90-16,0 11 157 16,0 1-132-16,0 2-64 15,0-4-53-15,0-6-23 16,4-3 2-16,9-6-5 0,1-4-5 16,1 0-8-1,3 0 13-15,2-16 7 0,0 0-7 16,-4-4-32-16,-3-4-19 15,-4 0-4-15,-2 0-30 16,-3 2-14-16,-4-1-41 16,0 4 13-16,0 6 127 15,0 6 0-15,-11 5 56 16,0 2 73-16,0 0-129 16,4 0-20-16,0 2-62 15,5 8 65-15,2 0-4 16,0 4-24-16,0 3 38 15,0 8 7-15,2 5 28 16,0 9 48-16,0 8 28 0,1 7-9 16,-3 5 45-16,2-1-53 15,1 1-56-15,1-8 10 16,-2-5-2-16,-2-3 35 16,0-10-33-16,0-3-22 15,0-8-10-15,0-3-7 16,0-5 1-16,0-5 5 15,-9-4-3-15,-6-4-5 16,-4-1-18-16,-2 0 7 16,-2-3 11-16,-1-22 9 15,1-3-2-15,4-4-3 16,5 2 15-16,9-2-19 16,5 0-12-16,0-2-15 0,7 2-15 15,22-1 9 1,12 0 1-16,1-3 15 0,5-3-30 15,1 2-64-15,-3 0-26 16,2 3 96-16,-4 6 41 16,-6 3 9-16,-3 2 13 15,-10 5 7-15,-6 2 14 16,-7 2 35-16,-6 4 11 16,-5-4 6-16,0 1-35 15,0-4-49-15,0 1-11 16,-5 4 0-16,-8 0 5 15,0 3-5-15,-1 5 13 0,3 3 26 16,2 1 16 0,4 0-44-16,-4 0-11 0,1 4-11 15,-1 18 5-15,2 4 6 16,2 4 29-16,5 4-2 16,0 2-11-16,0 2-1 15,14 0 1-15,8-1 10 16,5-2 7-16,2-9-13 15,2-4-10-15,2-5-3 16,3-7 0-16,-2-1-1 16,-3-4-2-16,0-5-2 15,-7 0 2-15,-6 0 1 16,-3 0-2-16,-7 0-1 0,-4 0 4 16,-4 0-2-16,0-2-2 15,0-1-2-15,0 2-29 16,0 1-89-16,0-3-509 15</inkml:trace>
  <inkml:trace contextRef="#ctx0" brushRef="#br0" timeOffset="35749.4111">3935 3334 24 0,'0'0'80'0,"0"0"2"15,0 0-82-15,0 0-7 16,0 0-29-16,0 0 36 16,0 0 15-16,0 0 35 15,0 0-29-15,0 0 12 16,0 0-12-16,0 0-21 0,0 0-25 15,-7-7-11-15,7 3 22 16,0 1 14-16,-3-1 32 16,1 4 65-16,0-2 26 15,-3 1-11-15,1-2-7 16,2 2 46-16,0-1-52 16,-1-1 32-16,-1 1-36 15,4-2 2-15,-2 2-11 16,0 0-14-16,2-1-11 15,-3 3-14-15,3-3-18 16,-2 3-10-16,2 0-9 16,-3 0-8-16,3 0 1 0,-2 0-1 15,2 0-2-15,0 0-3 16,-2 0-3-16,2 0 2 16,0 0 0-16,0 0 4 15,0 0 1-15,0 0 2 16,0 0-2-16,0 0 1 15,0 0 1-15,0 0 2 16,-2 0 2-16,2 0 5 16,0 0 6-16,0 0 1 15,0 0 4-15,0 0 0 16,0 0-9-16,0 0-7 16,0 0-6-16,0 0-1 15,0 0-1-15,0 0-1 0,0 0-1 16,0 0 1-1,4 4 1-15,14 2 2 0,2 3 1 16,2-6 1-16,7 0-2 16,5 0-1-16,7-3 1 15,3 0 2-15,2 0-1 16,6 0-2-16,-3 0 0 16,-3 0 4-16,-1-6-4 15,-7 0 0-15,-7 0-1 16,-8 2 1-16,-10 2-1 15,-7 1 1-15,-4 1 0 16,-2 0-3-16,0 0 1 0,0 0-1 16,0 0-3-16,0 0-7 15,0 0 4-15,0 0-18 16,-4 0-23-16,-13 0-54 16,-8 0-96-16,11 0-245 15,3 1-90-15</inkml:trace>
  <inkml:trace contextRef="#ctx0" brushRef="#br0" timeOffset="36117.4318">4199 3301 697 0,'0'0'218'15,"0"0"-101"-15,0 0-19 16,0 0-41-16,0 0-33 0,0 0-24 15,0 0-9-15,-6 13 6 16,6 7 3-16,0 10 60 16,-3 8 33-16,1 6-9 15,-2 2-25-15,0 1-32 16,1 2-8-16,1-3-12 16,2-4-1-16,0-2 0 15,0-8-3-15,0-4-2 16,0-8 0-16,0-9 0 15,0-4-1-15,0-5 2 16,0-2-2-16,0 0 2 16,0 0 4-16,0 0 1 0,0 0-1 15,0 0 0-15,0 0-6 16,0 0-7-16,0-16-33 16,0 4-193-16,0-3-514 15</inkml:trace>
  <inkml:trace contextRef="#ctx0" brushRef="#br0" timeOffset="37227.777">4903 3263 815 0,'0'0'254'16,"0"0"-77"-16,0 0 35 0,0 0-99 15,0 0-52-15,0 0-35 16,2-6-7-16,-8 6-8 15,-5 0-8 1,-7 0-3-16,-7 2 0 0,-4 9 0 16,-2 3 0-16,0-4 2 15,5-2-2-15,3-1 1 16,7-6 0-16,3 2-1 16,9-3 0-16,2 1 0 15,0-1-4-15,2 0-6 16,0 0-2-16,0 0 0 15,0 0-1-15,0 0-1 16,0 2-2-16,0 2 1 16,0 4 5-16,-3 2 10 0,3 3 2 15,-3 5-2-15,3 2 0 16,0 2 1-16,0 4-1 16,0 2 0-16,0-2 0 15,0 4 1-15,0-5-1 16,0 2 0-16,3-5 0 15,0-2 0-15,-3-3 1 16,0-6-1-16,0-3 1 16,0 0-1-16,0-1 0 15,0-2 2-15,0 1 2 16,-3-1 0-16,-6-3 0 16,0-2 1-16,1 1-4 0,0-1 0 15,6 0 1 1,0 0-2-16,2 0 0 0,0 0-2 15,0 0-6-15,0 0-2 16,0 0-7-16,0 0-10 16,6 0 19-16,10 0 8 15,5 0 0-15,-2 0 1 16,4 0 2-16,-3 4-2 16,2 2 0-16,-2-2 0 15,-4 3 0-15,-5-6-1 16,-4 1 2-16,-3 1-2 15,-4-3 1-15,0 1 0 16,0-1 3-16,0 0-1 0,0 0 3 16,0 0-2-1,0 0-4-15,0 0-5 0,2 0-30 16,-2 0-138-16,0 0-330 16</inkml:trace>
  <inkml:trace contextRef="#ctx0" brushRef="#br0" timeOffset="41252.3764">4975 3596 143 0,'0'0'380'0,"0"0"-219"15,0 0 5-15,0 0 72 16,0 0-19-16,0 0-83 15,0 0-49-15,0 0-26 16,0 7-19-16,0-7-14 16,0 0-5-16,0 0-6 15,0 0-5-15,0 0-10 16,0 0-2-16,0 0 0 16,0 0-4-16,0-2 2 15,2-10 1-15,9-4 1 16,2-2 3-16,1 1-3 15,-1 0 0-15,1 3-7 16,-3-1-5-16,-3 7-3 16,0-1-5-16,-6 3 2 15,0 4 9-15,-2 0 9 0,0 0 0 16,0 0-4-16,0 0 0 16,0 2 2-16,0 0-12 15,0 0 14-15,0 0 2 16,0 0-2-16,-2 0 0 15,-6 0-1-15,-2 12-6 16,-3 9 3-16,-1 4 4 16,1 3 0-16,-1 2 0 15,3 4 1-15,5-2 1 16,1-2 0-16,5-3 2 16,0-5-3-16,0-3 0 15,0-1 0-15,5-5 1 0,8-4-1 16,3-4-1-16,1-1-5 15,-1-4 1-15,1 0-3 16,2 0 6-16,-4 0-1 16,-1 0-4-16,-6-4 4 15,-3 2-4-15,-1-1-15 16,-4 1-11-16,0 2-22 16,0-1 0-16,0-4-35 15,0 4-486-15</inkml:trace>
  <inkml:trace contextRef="#ctx0" brushRef="#br0" timeOffset="41614.5873">5069 3307 1299 0,'0'0'65'0,"0"0"-65"15,0 0 0-15,0 0 2 16,0 0 14-16,0 0-9 0,0 0 3 15,0-5-1-15,0 5-9 16,0 0 0-16,0 0 0 16,0 0 0-16,0 0 2 15,2 0-2-15,4 0-2 16,-1 0-56-16,1 0-107 16,-6 0-257-16,0 0-183 15</inkml:trace>
  <inkml:trace contextRef="#ctx0" brushRef="#br0" timeOffset="42483.4998">5269 3274 1206 0,'0'0'207'16,"0"0"-174"-16,0 0 38 16,0 0-5-16,0 0-33 15,0 0-32-15,2 2-1 16,0-2-2-16,0 0-5 16,6 2 0-16,-2 2 4 15,3 2 3-15,4-2 1 16,1 0-1-16,1-2-3 15,3-2-6-15,-3 3 1 16,-1-3-13-16,-3 0-1 0,-7 0-5 16,1 0-3-16,-5 0 5 15,0 0 15-15,0 0 4 16,0 0 6-16,0 0-3 16,0 0-6-16,0 0-4 15,0 0 8-15,0 0 3 16,0 0 1-16,0 0-3 15,0 0-1-15,0 0-8 16,0 0-14-16,0 15 13 16,-5 7 12-16,5 9 2 15,-2 9 0-15,2 3 0 16,0 1 0-16,0 1 2 16,0-4-4-16,0-2 4 0,0 2 0 15,0-5-2-15,7-2 0 16,-2-6 0-16,-1-4-2 15,-2-8 2-15,0-6 2 16,1-3-2-16,-3-3 2 16,0 1-2-16,0-3 0 15,0-2 4-15,0 1 8 16,0 4 15-16,0-3-22 16,-11 2-3-16,-5-4 5 15,-2 0-4-15,0 0-1 16,-2 0 12-16,3 0 32 15,0 0 2-15,4 0-30 16,3 0-13-16,4 0-2 0,4 0-3 16,2 0-12-16,0 0-12 15,0 0-13-15,0-2-40 16,0-7-121-16,0 3-236 16,2 0-21-16</inkml:trace>
  <inkml:trace contextRef="#ctx0" brushRef="#br0" timeOffset="43038.2454">5688 3546 1035 0,'0'0'188'15,"0"0"-185"-15,0 0 17 16,0 0 35-16,0 0-22 16,0 0-27-16,0 0-4 15,2 0-2-15,13 0 12 16,8 5 7-16,4-4-1 15,2 4-6-15,2-5 4 16,-2 2 1-16,0-2-13 16,0 0 3-16,-7 0 1 15,-2 0-2-15,-4 0 2 16,-9 0-6-16,-1 0 1 16,-6 0-3-16,0 0 5 0,0 0 7 15,0 0-12 1,0 0-4-16,0 0-48 0,0 0-70 15,0 0-170-15,0-7-489 16</inkml:trace>
  <inkml:trace contextRef="#ctx0" brushRef="#br0" timeOffset="43534.3732">5649 3679 799 0,'0'0'512'0,"0"0"-413"16,0 0-2-16,0 0-25 16,0 0-40-16,0 0-24 15,-10 6-7-15,10-6-1 16,0 0-8-16,10 0 8 15,11 0 5-15,4 0-1 16,1 0-3-16,1 0 2 16,0 0 0-16,-1 0 0 15,-3 0-2-15,-1 0 0 16,1 0 0-16,-2 3-1 0,-3 0 1 16,0-3-1-1,-4 0 0-15,-6 0 0 0,-1 0 0 16,-7 0 1-16,0 0 2 15,0 0 0-15,0 0 3 16,0 0 6-16,0 0 10 16,0 0-8-16,0 0-8 15,0 0-6-15,0 0 0 16,0 0 0-16,0 0-2 16,0 0-1-16,0 0-2 15,0 0-8-15,0 0-8 16,0 0-16-16,0 0-28 15,0 0-76-15,0 0-267 16</inkml:trace>
  <inkml:trace contextRef="#ctx0" brushRef="#br0" timeOffset="45867.0346">6733 3425 287 0,'0'0'25'15,"0"0"-25"-15,0 0-72 16,0 0 25-16,0 0 47 16,0 0-3-16,0 0-65 15</inkml:trace>
  <inkml:trace contextRef="#ctx0" brushRef="#br0" timeOffset="46931.0746">6412 3307 471 0,'0'0'438'0,"0"0"-259"16,0 0-23-16,0 0-9 16,0 0-53-16,0 0-43 15,0-6-19-15,2 6-14 16,2 0-18-16,4 8 1 15,0 20-1-15,1 9 9 16,-5 8 18-16,4 1-13 16,-6-4-8-16,2-7-4 15,-2-6 0-15,-2-8-1 16,0-4-1-16,0-5 1 0,0-4-1 16,0-3 0-1,0-4-1-15,0-1-6 0,0 0 0 16,0 0 6-16,0 0 1 15,0 0 0-15,0 0-3 16,2-18-9-16,3-7-10 16,1-2 10-16,6 0-1 15,-1 4 7-15,0 9 0 16,-4 4 4-16,-3 7 2 16,-2-1 0-16,-2 4 0 15,3 0-5-15,-3 0-8 16,0 0 2-16,6 0 8 15,1 0 3-15,2 4 5 16,0 6-1-16,-3 5 0 0,1-1-3 16,-3 0 1-16,-1 0 2 15,-1-2-2-15,1-4-1 16,-3-1-1-16,2-5-1 16,-2-2 0-16,0 0 1 15,0 0-2-15,2 0-1 16,0 0-13-16,2 0-3 15,5 0-19-15,5-19 28 16,1-4-5-16,3 0 8 16,-5 0-28-16,1 6 16 15,-1-1 3-15,-1 2 8 16,-1 3-12-16,-3 6-9 0,-1 1 12 16,-2 4 10-16,-5 2 7 15,0 0-8 1,0 0-8-16,0 0 16 0,0 0 35 15,4 15 7-15,1 16 50 16,1 7-41-16,3 6-22 16,0 3-17-16,0-1-2 15,2-7-8-15,0-7 0 16,-4-12 0-16,-1-6 0 16,-1-8-1-16,-5-6-1 15,0 0 1-15,0 0 5 16,0 0 8-16,0 0-1 15,0 0-9-15,0-6-4 0,0-16-128 16,-2 8-238-16,-5 0-719 16</inkml:trace>
  <inkml:trace contextRef="#ctx0" brushRef="#br0" timeOffset="47186.3926">6815 3324 643 0,'0'0'640'0,"0"0"-640"16,0 0 0-16,0 0 16 0,0 0 58 16,0 0-39-16,109 21 4 15,-93-15-15-15,-5-3-15 16,-2 3-4-16,-3-2-5 15,-6 3-4-15,0-1-58 16,0 4-146-16,0-8-76 16,0 0-282-16</inkml:trace>
  <inkml:trace contextRef="#ctx0" brushRef="#br0" timeOffset="47372.8941">6815 3324 707 0,'116'153'117'16,"-116"-125"43"-16,0 5-9 0,0-2-92 16,0-5 6-16,0-4-25 15,0-4-32-15,4-5 0 16,-2-6-6-16,1 0-2 16,-1-7-64-16,-2 0-268 15,0 0-352-15</inkml:trace>
  <inkml:trace contextRef="#ctx0" brushRef="#br0" timeOffset="47928.2193">7087 3342 681 0,'0'0'404'0,"0"0"-401"0,0 0 72 15,0 0 41-15,0 0-31 16,27 104-17-16,-27-73-23 16,0-3-19-16,0-4-13 15,0-1-7-15,0-2-3 16,0-3 1-16,-2-2-3 16,-7-2 1-16,4-3-2 15,0-4-2-15,3-3-14 16,2-4-21-16,0 0-32 15,0 0-71-15,0 0-4 0,0-8-11 16,14-16 149-16,1-8-6 16,1-2-127-16,-3 0-36 15,1 0 68-15,-3 8 86 16,2 4 21-16,-4 6 39 16,2 4 22-16,-2 6-23 15,-2 3 6-15,0 3 9 16,-3 0 59-16,3 0 44 15,-5 9 5-15,2 15-12 16,-2 3-35-16,0 6-73 16,4 1-15-16,-4-2-7 15,2 2-12-15,0-6 3 16,-1-2-2-16,-3-8-5 16,0-6-2-16,2-4-1 15,-2-6 0-15,0-2 0 0,0 0 0 16,0 0 2-16,0 0-2 15,0 0-14-15,2 0-48 16,-2-6-201-16,0-8-679 16</inkml:trace>
  <inkml:trace contextRef="#ctx0" brushRef="#br0" timeOffset="48737.5755">7617 3090 568 0,'0'0'113'0,"0"0"-77"15,0 0 78-15,0 0 39 16,0 0-31-16,0 0-43 16,0 0-1-16,-31 62-26 15,18-44-1-15,-1 0 7 16,-1 4-11-16,2 2-19 15,1 5-13-15,-1 4-7 0,-1 9 2 16,3 5 5-16,-3 0-2 16,8 2-3-16,2-5-4 15,2-4-1-15,2 0-4 16,0-6 1-16,0 3-1 16,2-6 1-16,12 0-1 15,1-3 3-15,1-6-4 16,-1 2 1-16,-1-2-2 15,-3-2 2-15,-3-3-1 16,1-6 0-16,0-1 0 16,-2-4 0-16,-3-1 1 15,-2-4-1-15,1 1 2 16,-3-2-1-16,0 3 1 0,0-3 1 16,0 0 2-16,0 0-1 15,0 0 1-15,0 0-2 16,0 0 0-16,0 0 1 15,0 0-2-15,0 0 2 16,0 0 5-16,0 0 0 16,0 0-4-16,0 0-1 15,0 0-1-15,0 0-3 16,0 0-15-16,0 0-33 16,0 0-85-16,0-9-515 15</inkml:trace>
  <inkml:trace contextRef="#ctx0" brushRef="#br0" timeOffset="50530.3723">7735 3292 1026 0,'0'0'231'0,"0"0"-99"16,0 0-19-16,0 0-35 0,0 0-34 16,0 0-22-16,0 0-4 15,-19-5-6-15,19 5-8 16,0 0-4-16,0 0-2 16,0 0-2-16,6 0 4 15,21 0 2-15,6 1 0 16,14 7 3-16,6-3-3 15,1-4 2-15,-1-1-1 16,-4 0-3-16,-5 0-4 16,-5 0 4-16,-12 0-7 15,-12 0 1-15,-6 0 2 16,-7 0-1-16,-2 0-4 0,0 0 9 16,0 0-1-16,0 0-2 15,-2 0-19-15,-16 0-47 16,-2 0-49-16,9 0-170 15,-1 0-345-15</inkml:trace>
  <inkml:trace contextRef="#ctx0" brushRef="#br0" timeOffset="50783.695">8007 3301 404 0,'0'0'246'0,"0"0"-129"16,0 0 22-16,0 0-30 15,0 0 44-15,0 0-16 16,-8 108-69-16,12-66-9 15,2-2-30-15,1-6 0 0,-3-4-17 16,1-8 4-16,0-7-9 16,-3-4-3-16,-2-5-1 15,0-2-2-15,0-4-1 16,0 0 2-16,0 0 4 16,0 0-1-16,2 0-5 15,0 0-7-15,0 0-51 16,3-2-61-16,-5-4-245 15,2-3-534-15</inkml:trace>
  <inkml:trace contextRef="#ctx0" brushRef="#br0" timeOffset="51535.1951">8529 3228 183 0,'0'0'277'0,"0"0"-131"0,0 0 95 16,0 0 13-16,0 0-36 15,0 0-91-15,20-9-51 16,-20 9-4-16,0 0-19 16,0 0-24-16,-14 0-17 15,-3 5-11-15,-6 5-1 16,-1 0-1-16,-1 0 0 15,5-4-4-15,4 0 0 16,3-3 1-16,9-3-6 16,1 0-3-16,1 0-8 15,2 0-14-15,0 1-12 16,0 3-5-16,0 2-7 0,0 2 31 16,0 6 28-16,0 0 0 15,0 7 0-15,0 1 2 16,0 1 0-16,0 6-2 15,0-3 0-15,0 0 0 16,0-4 0-16,0-2 0 16,0-2 0-16,0-6-2 15,0-5 2-15,0 0 0 16,0-4-2-16,0 0-3 16,0-3-16-16,2 0-29 15,1 0 12-15,1 2 38 16,3 0 7-16,-1 2 7 15,3 0 1-15,3 0 9 0,-1 0-5 16,-3 0-3 0,4 1 10-16,-6-4-3 0,-1 2-7 15,-3-2-9-15,0 1-2 16,-2-2-2-16,0 0 7 16,0 0-5-16,0 0-2 15,0 0-3-15,2 0-4 16,2 1-64-16,6 2-66 15,-8-3-342-15,3 0-161 16</inkml:trace>
  <inkml:trace contextRef="#ctx0" brushRef="#br0" timeOffset="52021.8945">8685 3507 254 0,'0'0'847'0,"0"0"-689"15,0 0-147-15,0 0 13 16,0 0-13-16,0 0-3 16,0 0-6-16,47-72 9 15,-41 60-9-15,-1 2-2 16,-3 4-2-16,0 1 2 15,-2 5 6-15,0 0 4 16,0-1-4-16,0 1-2 0,0 0 2 16,0 0-6-16,0 0-30 15,0 0-6-15,0 0 18 16,0 0 12-16,0 1-1 16,0 14 7-16,0 5 24 15,-4 4-4-15,-1 3-1 16,1-4-1-16,-1 1-4 15,5-2-8-15,0-2-6 16,0-6-2-16,5 0 2 16,8-2 0-16,5-3 2 15,-3-3-2-15,3-4-2 16,-2-2-8-16,0 0-14 0,-1 0 17 16,-1 0 3-16,-1 0-28 15,-5-8-66-15,0-1-80 16,-8 5-152-16,0-2-121 15</inkml:trace>
  <inkml:trace contextRef="#ctx0" brushRef="#br0" timeOffset="52270.3195">8827 3174 1346 0,'0'0'189'0,"0"0"-189"16,0 0-13-16,0 0 8 16,0 0-11-16,0 0 9 15,9 0-18-15,0 6-39 16,-9-6-161-16,0 0-526 15</inkml:trace>
  <inkml:trace contextRef="#ctx0" brushRef="#br0" timeOffset="52947.6482">9021 3180 869 0,'0'0'465'16,"0"0"-465"-16,0 0-10 15,0 0-11-15,0 0 21 16,0 0 6-16,77 22 0 15,-56-15-2-15,-1-2-2 16,-7 0-2-16,1-3 0 0,-3 3 0 16,-2-3-14-16,-5 0 6 15,-4 0 5-15,0 0 1 16,0 2 2-16,0-4-2 16,0 6-13-16,0 1 15 15,0 6 11-15,0 10-5 16,0 0-1-16,0 8-3 15,0-1-2-15,0 1 2 16,0 2-2-16,0-1 0 16,0-1 0-16,0 0 2 15,0 1 0-15,5-4-4 16,-1 0 2-16,1-2 0 0,-1-3 2 16,0-5-2-16,-1-4 0 15,1-6-2-15,-2-5-2 16,0 1-3-16,-2-1-30 15,0-3-9-15,0 0 32 16,0 0 14-16,0 0 9 16,0 0 11-16,0 1 28 15,0 2-3-15,0-3-14 16,-8 0-31-16,-10 0 0 16,-2 1 0-16,-3 1 0 15,4 2 4-15,-1-2 2 16,3 3 14-16,5-4 6 15,5 2-20-15,3-3-6 0,4 0-4 16,0 0-24-16,0 0-102 16,0 0-242-16,0 0-269 15</inkml:trace>
  <inkml:trace contextRef="#ctx0" brushRef="#br0" timeOffset="53512.0196">9603 3542 555 0,'0'0'390'0,"0"0"-303"0,0 0 3 16,0 0 30-16,0 0-53 15,0 0-32-15,-5 43 24 16,-2-27-7-16,0 4-15 16,-1 2-9-16,1 4-12 15,-2-2-10-15,2 3 0 16,-1-5-1-16,-3-2-1 15,1-5-2-15,2 1 3 16,-1-3-1-16,2-3-1 16,0-3-3-16,3-2 1 15,2-5-1-15,2 0 0 16,0 0 0-16,0 0-3 0,0 0-16 16,0 0-18-16,0 0-29 15,0 0-96-15,0-2-396 16</inkml:trace>
  <inkml:trace contextRef="#ctx0" brushRef="#br0" timeOffset="56043.3816">10019 3392 258 0,'0'0'146'0,"0"0"-51"16,0 0 73-16,0 0-1 16,0 0 45-16,0 0-68 15,0 0-25-15,0-51-6 16,-2 44-18-16,2 1-25 15,-3 5-25-15,3-2-19 16,-2 2-11-16,2 1-11 16,0 0-4-16,-2 0-1 15,2 0-2-15,0 0 1 16,0 0-3-16,-2 0 2 0,2 0-1 16,-2 0-5-16,2 0-1 15,0 0 0-15,0 0-1 16,0 9-4-16,0 7 15 15,0 7 4-15,0 4 3 16,0 2-3-16,0-2 0 16,0 3 0-16,0-5-2 15,0 1-1-15,0-4 0 16,0-4 1-16,0-4-2 16,0-2 1-16,0-2-1 15,2 0-1-15,0-5 1 16,-2-2 0-16,0 0 1 0,0-3 1 15,0 0 2-15,0 0 4 16,0 0 4-16,0 0-1 16,0 0 1-16,0 0 5 15,0 0-8-15,0 0-3 16,2 0-6-16,-2 0 0 16,0 0-2-16,2 0-6 15,-2 0-6-15,3 0-9 16,-3 0-10-16,2 0-27 15,2 0-60-15,-4 0-170 16,5 0-238-16</inkml:trace>
  <inkml:trace contextRef="#ctx0" brushRef="#br0" timeOffset="56898.9035">10249 3467 82 0,'0'0'329'0,"0"0"-90"16,0 0 26-16,0 0-17 15,0 0-65-15,0 0-60 16,-2 0-36-16,0 0-23 16,2 0-18-16,0 0-13 15,0 0-15-15,0 0-8 16,0 0-5-16,0 0-1 0,0 0-1 15,0 0-3-15,0 0 0 16,0 0-1-16,0 0-4 16,0 2-1-16,8 2-1 15,17-2 7-15,8 0 0 16,5-2-2-16,4 0 2 16,1 0 0-16,-1 0 1 15,-5 0 1-15,-5-6-1 16,-10 0 0-16,-6 2-1 15,-9 2-1-15,-5 0 1 16,-2 2 0-16,0 0 3 16,0 0 0-16,0 0-1 15,0 0 3-15,0 0-5 0,0 0 0 16,0 0-9 0,0 0-2-16,0 0-7 0,0 0-27 15,-5-5-67-15,-6-1-52 16,6 5-146-16,1-3-341 15</inkml:trace>
  <inkml:trace contextRef="#ctx0" brushRef="#br0" timeOffset="57333.7423">10458 3240 129 0,'0'0'912'15,"0"0"-842"-15,0 0-70 16,0 0 0-16,0 0 3 16,0 0-1-16,0-4 6 15,0 20 26-15,0 10 56 16,0 6-17-16,0 6-2 15,0 6-28-15,0 1-29 16,7-5 8-16,-1 0-2 16,-1-5-8-16,-1 4-2 15,0-7-5-15,-1-6-1 16,2-6-4-16,-3-7 0 0,0-7 2 16,-2-3-1-16,0-3 1 15,0 0 1-15,0 0 8 16,0 0 13-16,0 0 9 15,0 0-12-15,0 0-10 16,0 0-6-16,0 0-5 16,0-3-37-16,0-18-87 15,0 11-260-15,0-2-706 16</inkml:trace>
  <inkml:trace contextRef="#ctx0" brushRef="#br0" timeOffset="58051.5205">10814 3291 527 0,'0'0'294'0,"0"0"-94"16,0 0-7-16,0 0-104 15,0 0-73-15,0 0-16 16,-13-7-6-16,13 7 6 16,3 0 33-16,7 0 3 15,2 0-3-15,5 0 9 16,4 0-1-16,4 3-15 15,6 1-9-15,4-3 11 16,3-1-10-16,-1 0-12 16,-1 0-1-16,-3 0-5 15,-2 0 1-15,-6 0-1 16,-4 0 1-16,-6 0-1 0,-6 0 0 16,-4 0 0-1,-5 0 0-15,0 0 5 0,0 0-1 16,0 0-4-16,0 0-7 15,0-1-42-15,-7 1-64 16,0-3-101-16,-4 3-338 16</inkml:trace>
  <inkml:trace contextRef="#ctx0" brushRef="#br0" timeOffset="58376.1685">11022 3280 347 0,'0'0'138'16,"0"0"-100"-16,0 0 86 16,0 0-67-16,0 0-47 15,0 0 200-15,-2 57-33 16,2-21-76-16,0 5 8 16,0 6-68-16,0-1 8 15,0-4-10-15,0-3-22 16,0-6-13-16,0-5-2 15,2-6 0-15,2-4-1 16,-2-5-1-16,-2-8 2 16,2 0-2-16,-2-5 1 15,0 0-1-15,0 0 3 0,0 0 8 16,0 0-2 0,0 0-9-16,0 0-13 0,0 0-110 15,0-3-380-15</inkml:trace>
  <inkml:trace contextRef="#ctx0" brushRef="#br0" timeOffset="59687.3298">11516 3170 100 0,'0'0'318'16,"0"0"-223"-16,0 0 1 0,0 0 25 15,0 0 11-15,0 0 1 16,3 6 2-16,-3-6-28 16,0 0-37-16,0 0-8 15,0 1-2-15,0-1-14 16,0 5-3-16,-9 1-13 16,-11 0-16-16,-5 4-7 15,-4-1 1-15,-2-2-7 16,2 1 0-16,0 0 0 15,7-4-1-15,8 0 0 16,5-2-2-16,5-2 2 16,4 0-3-16,0 0-13 15,0 0-10-15,0 0-2 0,0 2-5 16,0 1 10-16,0 3 20 16,0 0-5-16,0 0-3 15,7 3 11-15,1 1 0 16,2 3 2-16,-1 0 2 15,-5 4-4-15,0 3 2 16,-2 3 1-16,-2 5 2 16,0 5-5-16,0 1 4 15,0-2 1-15,0 1-3 16,0-6-2-16,0-3 0 16,0-4 0-16,0-6-2 15,0-1 2-15,0-6 0 16,0-3 0-16,0 2 0 15,0-2 0-15,0 2-5 0,0 1-9 16,0-2 3-16,0 0-1 16,0-4-4-16,0 1-3 15,0-2-4-15,0 0-7 16,0 0 9-16,0 0 14 16,0 0 5-16,0 0-5 15,0 0 7-15,0 0 0 16,0 0 3-16,0 0-3 15,0 0 0-15,0 0-5 16,0 0-4-16,8 0-19 16,3 0 28-16,1 0 13 15,5 0 13-15,0 3-2 16,1 0-16-16,0 0 11 0,2 0-11 16,-2 1-2-1,-3 0 2-15,-3 3-2 0,-1-6-2 16,-7 1 1-16,-4 1 4 15,2-3 1-15,-2 0 17 16,0 0 15-16,0 0-12 16,0 0-12-16,0 0-10 15,0 0-8-15,0 0 0 16,0 0 0-16,0 0-4 16,2 1 1-16,0 2 2 0,1-3-1 15,0 1 2 1,-1-1-23-16,0 3-18 0,-2-2-15 15,0 4-30-15,0-2-23 16,0 3-57-16,0-6-200 16,0 3-227-16</inkml:trace>
  <inkml:trace contextRef="#ctx0" brushRef="#br0" timeOffset="62282.313">11666 3489 229 0,'0'0'280'16,"0"0"-152"-16,0 0 63 15,0 0 22-15,0 0-48 16,0 0-52-16,0 0-31 15,2 2-26-15,-2-2-22 16,0 0 5-16,0 0 1 16,0 0-11-16,2 0-13 15,-2 0-11-15,0 0-4 0,2 0 1 16,0 0-2-16,1 0-4 16,1 0 0-16,-2 0 4 15,-2 0 1-15,4 0 1 16,6-3-1-16,1-10 9 15,5-1-1-15,1-2-7 16,-1 0 0-16,-1 0-2 16,-1-2 0-16,1 1 1 15,-6 3 0-15,1 4-2 16,-4-2 1-16,-4 4 0 16,0 1 0-16,1 0 3 15,-3 3 1-15,0-2-1 16,2 3-2-16,-2-2 0 0,0 1-1 15,0 0-2-15,2 1 2 16,-2 0 0-16,0 2 1 16,0 1 0-16,0-3-1 15,0 3 0-15,0 0-1 16,0 0-3-16,0 0 0 16,0 0 4-16,0 0 1 15,0 0 5-15,0 0-3 16,0 0-3-16,0 10-8 15,0 10 4-15,-7 8 4 16,-1 1 0-16,1-2 2 16,2-2-2-16,1-5-1 0,2 0 1 15,2-2 0-15,0-1-1 16,0 0 1-16,0-3-1 16,0-2 0-16,0-1-1 15,11-2-1-15,4-3-1 16,4 0-5-16,-4-4 2 15,3 2-1-15,-3-4 4 16,-1 0 1-16,-5 0 0 16,-5 0-2-16,-2 0 5 15,-2 0 1-15,0 0 3 16,0 0 3-16,0 0 3 16,0 0-3-16,0 0-7 15,0 0-2-15,0 0-12 0,0 0-19 16,0 0-66-1,0-2-211-15,0-2-198 0</inkml:trace>
  <inkml:trace contextRef="#ctx0" brushRef="#br0" timeOffset="62851.5722">11857 3046 558 0,'0'0'524'0,"0"0"-409"16,0 0-29-16,0 0 41 0,0 0-41 15,0 0-47-15,0 0-14 16,0-4 2-16,0 4-3 16,0 0-15-16,0 0-9 15,0 0 0-15,0 0 0 16,0 0 1-16,0 2 1 16,0 4 0-16,5-2-2 15,-1-1 1-15,3 0 0 16,-2-1-1-16,-1-2 0 15,-2 2 0-15,-2 0 0 16,2-2 0-16,-2 0 0 16,0 0-7-16,0 0-24 0,2 0-13 15,1 0-55-15,-3 0-165 16,0 0-261-16</inkml:trace>
  <inkml:trace contextRef="#ctx0" brushRef="#br0" timeOffset="64269.8475">12129 3452 136 0,'0'0'169'15,"0"0"-66"-15,0 0 51 16,0 0 11-16,0 0-4 16,0 0 9-16,0 0-48 15,0 2-28-15,0-2-2 16,0 0-7-16,0 0-22 15,-2 0-18-15,2 0-3 16,-2 0-3-16,2 0-16 16,0 0-5-16,0 0 1 15,0 0-6-15,0 0-8 0,0 0-1 16,0 0-2-16,0 0 2 16,0 0 1-16,0 0 0 15,0 0-2-15,0 0-3 16,0 0 0-16,0 0-1 15,0 0-4-15,0 0-2 16,0 0-9-16,11 0 9 16,7 3 4-16,1 1-2 15,6-2 1-15,2 0 4 16,-2 0 0-16,-1-2 2 16,-4 0-2-16,-4 0-5 15,-5 0 2-15,-3 0 1 16,0 0 2-16,-6 0-1 0,-2 0 1 15,0 0 0-15,0 0 1 16,0 0 3-16,0 0-2 16,0 0 2-16,0 0-2 15,0 0 2-15,0 0-3 16,0 2-1-16,0 0-5 16,0-2-13-16,0 2-9 15,0-2-26-15,0 0-77 16,0 0-298-16,0 0-600 15</inkml:trace>
  <inkml:trace contextRef="#ctx0" brushRef="#br0" timeOffset="66977.0868">12637 3357 592 0,'0'0'440'0,"0"0"-322"16,0 0 64-16,0 0-49 15,0 0-57-15,0 0-51 16,0 0-15-16,9-26 5 16,-9 26-4-16,0 0-7 15,0 0-3-15,0 0 2 16,0 0-1-16,0 0 1 16,0 0 6-16,0 0-2 15,0 0-4-15,0 0-3 0,0 0 1 16,0 0-1-16,0 0 0 15,0 10-1-15,0 6 1 16,-5 5 3-16,-4 3-1 16,3 5-2-16,2-3 1 15,-3 1 0-15,7-2-1 16,0-3 0-16,0-2 0 16,0-2-4-16,0-5-8 15,0-3-10-15,0-3-13 16,9-3-26-16,2-4-13 15,5 0 24-15,3 0-9 16,2 0 48-16,1-14 9 16,1-4-6-16,-4-1-36 0,-1 2-1 15,-5-1 21-15,-1 3-16 16,-8 5 1-16,-2 6 39 16,-2 1 3-16,0 3 15 15,0 0 30-15,0 0-17 16,0 0-5-16,0 0-26 15,0 0-19-15,0 0-14 16,0 0-9-16,0 0 8 16,0 0 20-16,0 7 14 15,0 10 29-15,0 3-3 16,0 0-1-16,0 0-8 16,0-1-12-16,0-4 0 15,0-3-5-15,0-4 0 0,0-4 0 16,0-2-8-16,0-2-13 15,0 0-17-15,5 0 22 16,3 0 16-16,8-8 16 16,0-8-3-16,2-1-3 15,-1 0 2-15,-3 1-12 16,-3 2 0-16,-5 2 3 16,-6 2 11-16,0 0 10 15,0 3 11-15,0 0-18 16,-13 1 48-16,-3 1 26 15,-1 0-44-15,1-1-22 16,1 4-6-16,3 2-7 16,6-2-6-16,1 2-6 15,3-2-17-15,2 2-62 0,0 0-90 16,0 0-257-16,0 0-271 16</inkml:trace>
  <inkml:trace contextRef="#ctx0" brushRef="#br0" timeOffset="67399.3459">13009 3346 562 0,'0'0'601'0,"0"0"-555"15,0 0-18-15,0 0-28 16,0 0 42-16,0 0 1 15,0 0 6-15,54 0-24 16,-48 0-13-16,4 0-5 16,3 0-2-16,0 0-1 0,3 0 1 15,2 5-4-15,-1-2 1 16,-1 0-2-16,-3-1-19 16,-4-1-60-16,-4 2-7 15,-5 1-22-15,0-2-8 16,0-2-128-16,-5 2-357 15</inkml:trace>
  <inkml:trace contextRef="#ctx0" brushRef="#br0" timeOffset="67628.3429">13009 3346 537 0,'96'83'426'0,"-96"-69"-414"15,0 4 79-15,0 2 23 16,0 0-11-16,0 0-75 16,0-3-3-16,0 0-9 15,0-5 0-15,0-2-11 16,0-2 2-16,0-1-7 16,0 2-18-16,0-3-94 15,-3-2-117-15,1-4-251 16</inkml:trace>
  <inkml:trace contextRef="#ctx0" brushRef="#br0" timeOffset="68265.6352">13295 3345 297 0,'0'0'15'15,"0"0"91"-15,0 0 34 16,0 0 65-16,0 0 84 0,0 0-161 16,27 106-60-1,-27-73-33-15,0-2-1 0,0 3-23 16,-6-6-3-16,0-2-4 15,1-10-4-15,-1-3 4 16,4-6-2-16,0-3-2 16,0-2 2-16,2-2-2 15,0 0 0-15,0 0-10 16,0 0-19-16,0 0 16 16,0-16-4-16,4-4-5 15,7-5 0-15,5-4 5 16,-1-1-58-16,1 0-56 15,1 2-3-15,-1 4 84 16,-1 4-2-16,-1 8-27 16,-3 5 73-16,-4 5 2 0,-3 2 8 15,-2 0-1-15,-2 0 33 16,0 0 46-16,3 0-25 16,-1 11 67-16,0 8 26 15,1 6-65-15,-3-1-60 16,2 2-12-16,0 1-5 15,0-4-1-15,-2-3 0 16,2-5 1-16,-2-2-5 16,0-5 1-16,0-2 6 15,0-2 5-15,0-1-7 16,0-2-6-16,0-1-2 16,0 0 6-16,0 0-6 15,0 0-35-15,0 0-39 0,0 0-92 16,0 0-563-16</inkml:trace>
  <inkml:trace contextRef="#ctx0" brushRef="#br0" timeOffset="68851.0512">13752 3351 1055 0,'0'0'193'0,"0"0"-120"16,0 0 64-16,0 0-43 16,0 0-47-16,0 0-22 15,0 0-10-15,6-10-3 16,-6 10 5-16,0 0-5 15,0 0-7-15,-14 0-5 16,-5 0-4-16,-6 11 2 16,2 1 0-16,3 2 1 15,5-3 1-15,6 1-3 16,2-2-4-16,5-2-11 0,2 0-12 16,0 2-7-1,0-2 4-15,0-2-1 0,7 2-33 16,8-2-20-16,1 2 28 15,2-2 19-15,4 3 29 16,-1-2 3-16,0 3 5 16,2 0 3-16,-5 2 0 15,-5-1 0-15,-4-3 0 16,-7-2 7-16,-2 1 24 16,0-3 38-16,0 2-14 15,0 0-7-15,-2 3-7 16,-14-1-10-16,-4 1-7 15,-3 1-12-15,2-2-6 16,-6-1 0-16,4 1-3 16,-1-3-3-16,7 1-1 0,0-2 1 15,7 0-33-15,3-4-65 16,7 0-100-16,0 0-216 16</inkml:trace>
  <inkml:trace contextRef="#ctx0" brushRef="#br0" timeOffset="69667.2761">14141 3200 208 0,'0'0'82'0,"0"0"53"16,0 0 43-16,0 0 15 15,0 0 1-15,0 0-52 16,0 0-26-16,0 0 0 16,0 0-28-16,0 0-34 15,0 0-20-15,0 0-8 0,0 0-6 16,0 0-11-16,-2 2-3 16,-11 6-3-16,-5 1-1 15,-7 2 0-15,-2-1 1 16,-4 2 1-16,5-1-3 15,3-4 0-15,7-3-1 16,8-2-1-16,1 0 0 16,5-2-4-16,2 2-2 15,0-2-8-15,0 0-9 16,0 0-11-16,0 0-20 16,0 0-4-16,0 4-6 15,0 3 34-15,0 4 31 0,0 3 2 16,0 8-2-16,6 7 3 15,-1 0-1-15,-1 2 2 16,0 1-2-16,2-6-2 16,-4 2 0-16,-2-3 6 15,0-4-6-15,0-3 6 16,-2-3-2-16,-8-4-2 16,4-3-2-16,1-6-2 15,3 2-14-15,2-4 6 16,0 0 5-16,0 0-18 15,0 0-14-15,0 0-52 16,0 0 53-16,4-6 36 16,7 2 3-16,1 0-1 0,1 4 4 15,-2 0-6-15,5 0 2 16,-3 0 1-16,-1 0-1 16,-6 0 9-16,-4 0-7 15,0 0-1-15,-2 0 9 16,0 0 0-16,0 0-12 15,0 0-29-15,2 0-108 16,-2 0-297-16</inkml:trace>
  <inkml:trace contextRef="#ctx0" brushRef="#br0" timeOffset="70344.3345">14161 3398 1221 0,'0'0'231'0,"0"0"-215"16,0 0-15-16,0 0-1 15,0 0-4-15,0 0 4 16,65 0 6-16,-48-3-5 15,-1-3 1-15,-1-2-4 16,-1 1 1-16,-3-3-19 16,-1 5-7-16,-4-2 8 15,-4 3 3-15,0 4-2 0,-2 0-1 16,0 0 9-16,0 0-4 16,0 0-26-16,0 0-18 15,0 0 34-15,0 15-34 16,0 11 58-16,0 6 5 15,0 6 3-15,0-1-4 16,0 5-1-16,0-5-1 16,0 1 1-16,2 0-1 15,5-5-2-15,3-5 0 16,-6-5 0-16,0-6 0 0,-4-7 2 16,0-5 1-1,0 1 2-15,0 0 24 0,0 1-8 16,-14-4-17-16,-5 0-1 15,-2-3 3-15,1 0-6 16,1 0 0-16,3-16-4 16,0-11 4-16,5-1-11 15,9-2 4-15,2 1-27 16,0 2-5-16,4 5 8 16,16 4 28-16,5 5 3 15,2 2 0-15,-2 1 0 16,-2 1 3-16,-4 3-3 15,-7 5 0-15,0 1-6 16,-3 0 4-16,-7 0-6 16,-2 0-3-16,0 0-21 0,0 0-30 15,0 0 48-15,0 0-130 16,0 0-211-16</inkml:trace>
  <inkml:trace contextRef="#ctx0" brushRef="#br0" timeOffset="70595.6693">14355 3188 875 0,'0'0'442'16,"0"0"-351"-16,0 0-18 15,0 0-53-15,0 0-20 16,0 0 0-16,27-2 4 16,-14 6-4-16,1 2-9 15,-4 2-75-15,-10-8-222 16,0 0-513-16</inkml:trace>
  <inkml:trace contextRef="#ctx0" brushRef="#br0" timeOffset="71244.3212">14535 3226 840 0,'0'0'313'15,"0"0"-291"-15,0 0 60 16,0 0-18-16,0 0-57 15,0 0 23-15,52 10 6 16,-41-6-25-16,0-2-4 16,3-2-2-16,-6 2-3 15,-1-2-2-15,-5 0 0 16,0 0 0-16,-2 2 0 0,0-2 0 16,0 2-4-1,0-2-5-15,0 0-5 0,0 4-10 16,0 3-20-16,0 3 31 15,0 3 13-15,3 7 6 16,-3 2-6-16,2 6 4 16,0 5-1-16,-2-1-1 15,0-1 0-15,0 5 0 16,0-9-2-16,3 0 2 16,-1-8-2-16,0-3 0 15,0-1-4-15,0-8 4 16,-2-1 0-16,2-4 0 15,-2-2-2-15,2 2 4 16,-2-2 0-16,0 0-2 16,0 0 4-16,0 0 2 0,0 0 4 15,0 0 0-15,0 0 15 16,0 0 16-16,0 0 4 16,0 0-20-16,-8 0-25 15,-8 0 0-15,1 0 2 16,-1 0-1-16,0 0-1 15,3 0 2-15,2 0-2 16,2 0 0-16,5 0 0 16,2 0-5-16,-1 0 1 15,3 0-11-15,-3 0-32 16,1 0-8-16,-2 2-28 16,2 4-72-16,2 0-173 0,0-6-45 15</inkml:trace>
  <inkml:trace contextRef="#ctx0" brushRef="#br0" timeOffset="72217.4008">14807 2832 704 0,'0'0'259'0,"0"0"-259"0,0 0-48 15,0 0 48-15,0 0 69 16,0 0 40-16,34 12-44 16,-7 5 3-16,8 7-13 15,3 7-10-15,2 2-5 16,3 6-14-16,-6-1-24 15,-1 2 2-15,-3 4-3 16,-4-2 1-16,-2 4 0 16,-2 4 0-16,-10-2 8 15,3 4 8-15,-7 2-7 16,-2-2 6-16,-2 3-9 16,-3-1-6-16,-2 0-1 15,0 2-1-15,1 0 2 0,-3-1-1 16,2-5-2-16,-2-6 1 15,0-8-2-15,0-4-1 16,0-7 3-16,-17-2 10 16,-6-3 7-16,-2 0 12 15,1-1-8-15,0-2 5 16,1-5 11-16,5-3 2 16,3-2-14-16,1-2-10 15,5-1-2-15,5-2-4 16,2-1-4-16,2-1 0 15,0 0-3-15,0 0-2 0,0 0 0 16,0 0 0-16,0 0-6 16,0 0-12-16,0 0-24 15,0 0-32-15,0 0-114 16,0 0-303-16</inkml:trace>
  <inkml:trace contextRef="#ctx0" brushRef="#br0" timeOffset="84951.7236">4164 4868 460 0,'0'0'368'0,"0"0"-212"15,0 0 5-15,0 0-38 16,0 0-23-16,0 0-33 15,0 0-27-15,0 0-10 16,0 0-2-16,0 0 8 16,0 0-2-16,0 0-12 15,0 0-7-15,0 0-4 0,0 0 0 16,0 0-3 0,0 0-1-16,0 0-1 0,0 0 0 15,0 0-2-15,0 0 0 16,0 0-1-16,0 5-3 15,-9 4 0-15,-2 7 0 16,-5 7-3-16,3 1 3 16,1 0-1-16,4-1 0 15,1 2-1-15,5-3 2 16,2-2-1-16,0 0-1 16,0-2 1-16,9-4-1 15,6-2-3-15,5-4-7 0,3-4 2 16,1-4-11-1,0 0 14-15,3 0 6 0,2-6 1 16,0-14 5-16,-2 0-5 16,-4-2 0-16,-6 2-3 15,-5 2 2-15,-4-2-2 16,-1 3 2-16,-3 6 0 16,-4 1 1-16,0 4 3 15,0 4 1-15,0 2-4 16,0 0-5-16,0 0-2 15,0 0-6-15,0 0-4 16,0 0 13-16,0 6 4 16,0 10-6-16,0 6 6 15,0-1 2-15,0-2-1 16,0-1-1-16,0-2-3 16,0-2 3-16,10-4-1 0,3-2-3 15,-3-4-19-15,4-4-33 16,-3 0 24-16,-1 0 24 15,-4 0-4-15,1 0 12 16,-3 0 12-16,0-12 18 16,1-4 0-16,0 0-6 15,-3-4-6-15,-2 3-8 16,0 2-3-16,0-1-1 16,0 6 5-16,0-1-5 15,-16 0-3-15,-1 3-3 16,-4 2 15-16,3 0 9 0,5 1-17 15,1 4 2 1,6 1-9-16,4 0-14 0,-1 0-29 16,3 0-66-16,0 0-233 15,0 0-425-15</inkml:trace>
  <inkml:trace contextRef="#ctx0" brushRef="#br0" timeOffset="85233.5761">4581 4824 927 0,'0'0'363'16,"0"0"-363"-16,0 0-42 15,0 0 42-15,0 0 57 16,0 0-40-16,75 17-3 16,-61-13-8-16,-1 2-2 15,-2-1-4-15,-4 3-27 16,-3 2-142-16,-4-7-150 16,0-2-76-16</inkml:trace>
  <inkml:trace contextRef="#ctx0" brushRef="#br0" timeOffset="85432.0457">4581 4824 786 0,'50'137'129'0,"-50"-123"-102"16,0 3-27-16,0 4 82 16,0 0 5-16,0-2-35 15,0-1-35-15,6-3-10 16,0 2-2-16,-2-3-5 15,1-3-22-15,-1-4-141 16,-4-1-94-16,0-6-47 16,0 0-64-16</inkml:trace>
  <inkml:trace contextRef="#ctx0" brushRef="#br0" timeOffset="86189.1821">4787 4909 1058 0,'0'0'132'0,"0"0"-132"16,0 0 0-16,0 0 16 15,0 0 46-15,0 0 6 16,25 70-36-16,-23-46-13 0,-2 1 6 15,0 0-4-15,0 1-13 16,0 0-3-16,0-5-5 16,0-6 3-16,0-3-1 15,0-4-2-15,0-3 0 16,0-4-2-16,0-1 2 16,0 0 0-16,0 0 0 15,0 0 0-15,0 0-3 16,0 0 3-16,0-6-13 15,4-12-21-15,4-8-3 16,0-2-33-16,3 0-16 16,1 1 36-16,-1 0 8 15,3 1-17-15,-1 6 59 0,-3 4 3 16,2 2 5 0,-1 6 6-16,-5 3 22 0,1 1 4 15,-4 4 1-15,-3 0-1 16,0 0 2-16,2 0-20 15,0 0-22-15,5 0 12 16,-1 0 44-16,1 13-10 16,2-4-10-16,-2 3-8 15,-1-1-8-15,3 1 6 16,-2 1-1-16,-2 1-6 16,-1 3-2-16,-2-1 2 15,0 4 10-15,1 0-16 0,-1 0-1 16,0 0-6-1,-2-5-4-15,2-2 0 0,-2-3-2 16,0-2 1-16,0-2 0 16,0-3 0-16,0 0 0 15,0-3-1-15,0 3 0 16,0-3 2-16,0 0 0 16,0 0-2-16,0 0 3 15,0 0 0-15,0 0 0 16,0 0 0-16,0 0-3 15,0 0-13-15,0 0-11 16,0-11-74-16,0 1-48 16,0 2-161-16,0 4-511 15</inkml:trace>
  <inkml:trace contextRef="#ctx0" brushRef="#br0" timeOffset="87404.2472">5262 4834 960 0,'0'0'164'0,"0"0"-123"0,0 0 97 16,0 0-17-16,0 0-64 15,0 0-17-15,7 4 14 16,-7-4-13-16,0 4-20 15,-15 1-20-15,-6 2-1 16,-3 7 0-16,-3 0-1 16,-4 5 1-16,2 3 0 15,-1-4 0-15,9-5 0 16,7 0 0-16,5-5-4 16,7-2 0-16,2-1 1 15,0 1-4-15,0 0-12 16,0 3-7-16,13-3-9 0,10 0-21 15,1 3 39-15,8-3 17 16,-1-1-9-16,4 1 9 16,-1 0 3-16,-1 0 3 15,-4 0-4-15,-4-2-2 16,-12 0 0-16,-6 0 0 16,-5-4-10-16,-2 0 9 15,0 0 1-15,0 3 39 16,0 0 15-16,0 5-23 15,-18 2-14-15,-5 6-14 16,0 0 1-16,-4 0 1 16,0 0 3-16,-2-1-5 15,2-4 13-15,2-2-12 0,8-1 0 16,5-3 0 0,6 0-4-16,4-4 0 0,2-1-3 15,0 0-9-15,0 0-39 16,0 0-58-16,0 0-251 15,0 0-213-15</inkml:trace>
  <inkml:trace contextRef="#ctx0" brushRef="#br0" timeOffset="98503.0555">6486 4932 575 0,'0'0'218'0,"0"0"-161"16,0 0 14-16,0 0 15 16,0 0-19-16,0 0-4 15,-10 0 14-15,4 7 1 16,-1 1-40-16,3-1-20 16,0 4-10-16,-2 1 7 15,4-3-8-15,2 3 2 16,0 1-9-16,0-5-2 15,4 1-1-15,15-6-19 16,1 1 18-16,5-3-10 16,3-1 14-16,3 0 8 15,-2 0 0-15,0 0-4 0,-6 0 5 16,-3 0-9-16,-5 0-5 16,-1-1 5-16,-7 0 0 15,-1-5 5-15,-2-1-1 16,-2-1 19-16,1-2-11 15,-3-4-2-15,0-2 2 16,0-3-11-16,0 0 4 16,0 2-3-16,0 2 1 15,0 1 3-15,-9 3 0 16,-4 1 10-16,-3 5 7 0,-3 1-7 16,-2-1 14-1,-1 5 2-15,-5 0-12 0,-2 0-17 16,-2 0-1-16,-1 6 0 15,6 8 0-15,0-2 11 16,1 0-7-16,5 3-6 16,-1-1 0-16,6 1-1 15,4 0-3-15,4-1 1 16,7-1-5-16,0-2-34 16,0 1-33-16,5-2-99 15,8-10-54-15,0 0-327 16</inkml:trace>
  <inkml:trace contextRef="#ctx0" brushRef="#br0" timeOffset="99134.9606">7357 4841 1077 0,'0'0'180'16,"0"0"-89"-16,0 0-31 15,0 0-36-15,0 0-18 16,0 0-3-16,-2-3 0 16,2 3 0-16,0 0-1 15,0 0-2-15,0 0 0 0,-5 21 2 16,1 5 38-16,-4 2-2 16,2 0-20-16,0-2-13 15,1-4 0-15,3 0-4 16,0-4 0-16,2-2-1 15,0-4 0-15,0-6 0 16,0-2-1-16,0 0-3 16,0-4 0-16,0 2-14 15,0-2-11-15,0 0-6 16,0 0 2-16,0 0-3 16,0 0 13-16,0 0-9 15,0-4-49-15,0 0-153 0,0-4-377 16</inkml:trace>
  <inkml:trace contextRef="#ctx0" brushRef="#br0" timeOffset="99900.5125">7978 4882 684 0,'0'0'623'0,"0"0"-559"15,0 0-64-15,0 0-7 16,0 0-3-16,0 0-31 15,4-8 41-15,17 7 0 16,1 1 15-16,2 0-11 16,-1 0-4-16,-3 0 2 15,2 0 0-15,-6 0-2 16,-3 0-2-16,-6 0-8 16,-7 0 3-16,0 0 7 15,0 0 15-15,0 5 31 16,-9 9 0-16,-15 1-23 15,-3 3-16-15,-2-1-3 0,4-2 1 16,7-3-3 0,3-2-2-16,3-4-2 0,8-2-3 15,2-4 2-15,2 2-14 16,0-2-20-16,0 0-22 16,0 1 7-16,0-1-34 15,11 5 4-15,4-4 63 16,6 2 17-16,-2-1 2 15,6-2 2-15,0 2 4 16,2-2-6-16,-1 0-11 16,1 0 11-16,-5 0 16 15,-2 0 15-15,-9 0-6 16,-1-4 11-16,-6 4-3 0,-4 0 7 16,2 0-6-1,-2 0-25-15,0-3-9 0,2 0 0 16,0-1-78-16,-2-2-179 15</inkml:trace>
  <inkml:trace contextRef="#ctx0" brushRef="#br0" timeOffset="100797.9771">9015 4810 1124 0,'0'0'214'0,"0"0"-161"0,0 0 3 15,0 0-12-15,0 0-22 16,0 0-14-16,0 0 0 16,6-7-8-16,-4 7-4 15,5 0 4-15,1 0 5 16,8 0-2-16,3 0-2 16,0 0-1-16,-1 0 4 15,-1 0-2-15,-5 0-2 16,-3 0-2-16,-5 0-3 15,-2 3-3-15,-2 0 1 16,0 2 5-16,0 4-9 16,0 4 11-16,-8 4 6 15,-13 1-3-15,0-3 0 0,-4-3-2 16,3-1 2-16,3-6 0 16,6 2-3-16,5-5 3 15,3 2-2-15,3-4-1 16,2 0-6-16,0 0-20 15,0 0-60-15,0 0-85 16,5 0 41-16,12 0 95 16,3 0-18-16,3 0 53 15,-2 0 0-15,4-2 3 16,-2 2-3-16,-1 0 0 0,0 0-20 16,-2 0-21-16,-5 0 32 15,-5 10-9-15,-6 0-3 16,-4-2 21-16,0-2 9 15,0 2 68-15,0 0 31 16,-11 1-23-16,-7-1-13 16,-2 1 6-16,-2-1-37 15,4 2-4-15,-5-1 4 16,4-1 5-16,3 3-35 16,-1-3-2-16,5-2-2 15,3-2-4-15,3 0-3 16,4 0-3-16,-1-4 0 15,3 0-40-15,0 0-89 16,0 0-242-16,0 0-210 0</inkml:trace>
  <inkml:trace contextRef="#ctx0" brushRef="#br0" timeOffset="105900.3472">6478 5478 372 0,'0'0'64'0,"0"0"-43"16,0 0 148-16,0 0 1 16,0 0-21-16,0 0-53 15,0 0-23-15,0 0 0 16,-29 58-3-16,23-41-8 15,-3 0-29-15,1 1 23 16,-4 3-10-16,-1-3-9 16,-3 0-4-16,1-3-6 15,1-2-4-15,3-5-14 16,5-3-1-16,1-2-4 0,3-1-3 16,2-2-1-16,0 0-2 15,0 0-51-15,0 0-128 16,7 0-339-16,3-9 17 15</inkml:trace>
  <inkml:trace contextRef="#ctx0" brushRef="#br0" timeOffset="106437.1709">6470 5566 776 0,'0'0'124'16,"0"0"-118"-16,0 0 12 15,0 0-3-15,0 0-15 16,0 0-18-16,27-2 18 0,-17 2 42 16,2 0-24-16,1 0 2 15,3 2-6-15,-1 6-3 16,1 0 1-16,-3 1-7 16,0-2-5-16,1-1 0 15,-3 0 3-15,-5 1-3 16,2-1 3-16,-8-5 3 15,0-1-3-15,0 0 13 16,0 0 75-16,0 0 61 16,0 0-45-16,0 0-41 15,0 0-34-15,0 4-20 16,0-1-12-16,-2 5-5 16,-10 3 1-16,-1 6 1 15,-5 5 2-15,1 6 1 0,-4 3 0 16,3 7-1-16,1 1 1 15,1 1-3-15,5-2 3 16,0-2 0-16,1-2-1 16,4-4 1-16,-1-4-2 15,5-5 1-15,2-5-2 16,-2-4 2-16,2-2-1 16,0-2-6-16,0-7-12 15,0-1-8-15,0 0 6 16,0 0 10-16,0 0 8 15,0 0 4-15,0 0 2 0,0 0-2 16,0 0-49 0,0 0-195-16,0-4-449 0</inkml:trace>
  <inkml:trace contextRef="#ctx0" brushRef="#br0" timeOffset="107646.8863">7158 5668 340 0,'0'0'620'0,"0"0"-458"16,0 0 10-16,0 0-44 15,0 0-23-15,0 0-56 16,-7 0-26-16,7 0-8 16,0 0-5-16,0 0-10 15,0 0-1-15,0 0-5 16,0 0-2-16,0 0-5 16,0 0 0-16,12 0 13 15,5-5 1-15,6 1-1 16,2-2-6-16,4 0-6 15,-3 1-7-15,3 2 5 0,-3 0 8 16,-3-1-7 0,-3 4 13-16,-2 0-4 0,-4 0 0 15,-6 0-19-15,-6 0-8 16,-2 0 9-16,0 0 14 16,0 9 8-16,0 9 7 15,-15 4 13-15,-5 4-3 16,-1-2-6-16,4 0-4 15,1 0 1-15,-1-2-5 16,1-4 1-16,1 2 2 16,-1-2-1-16,3-2 1 15,-1-3-4-15,3 0 8 0,-1-3-4 16,4-3 1-16,1-1 8 16,3-5 1-1,2 1 0-15,2 1-4 0,0-3-7 16,0 0-4-16,0 0-1 15,0 0-3-15,0 0 0 16,0 0-2-16,0 0 1 16,0 0 0-16,0 1-2 15,0 1 2-15,0 1-4 16,2-2 2-16,11-1-5 16,3 1 4-16,5-1 7 15,4 0 0-15,2 0 0 16,0 0 11-16,0 0-9 15,-3 0 0-15,-6 0 2 16,-2 0 0-16,-8 0-4 0,-3 0 0 16,-5 0-2-16,0 0-2 15,0 0 4-15,0 0 3 16,0 0 3-16,0 0 1 16,0 0-7-16,0 0-19 15,0 0-38-15,0 0-111 16,0 0-364-16,0 0-130 15</inkml:trace>
  <inkml:trace contextRef="#ctx0" brushRef="#br0" timeOffset="108697.259">8165 5597 717 0,'0'0'357'16,"0"0"-192"-16,0 0-3 16,0 0-71-16,0 0-36 15,0 0-21-15,0 0-9 16,-40-11-11-16,40 11-4 15,0 0-5-15,0 0 0 16,0 0 0-16,0-2 1 16,0 0 1-16,0 2-7 15,0 0-5-15,0 0-16 16,7 0 9-16,9 0 11 16,1 0 2-16,4 0 3 15,-2 0 1-15,1 0-4 16,1 0-1-16,-6 0-1 15,-1 2-3-15,-3 6-5 16,-5 0 2-16,-2 1 1 0,-4-1 0 16,0-1-9-16,0 5 5 15,0 0 10-15,-10 7 7 16,-15 0-5-16,-4-1 1 16,0-1-2-16,5-4 2 15,4-5 1-15,4 1-1 16,5-3-2-16,4-2-1 15,5-2-1-15,2-2-2 16,0 0-24-16,0 0-25 16,0 0-25-16,0 0-27 15,0 0 55-15,11 0 34 16,3 0 13-16,3 0 2 16,1 0 11-16,2 2-11 0,2 6 0 15,3 4 0-15,-2 0-3 16,-4 2-1-16,-5-4 2 15,-7 0 2-15,-3-5 0 16,-4 4 0-16,0 3 9 16,0 0 13-16,-15 4 13 15,-8-2 0-15,1-2 2 16,-3 0 8-16,3-1-16 16,0-4 1-16,4-1 0 15,2-4-4-15,5 1-14 16,6-3-8-16,1 0-4 15,4 0 0-15,0 0-4 0,0 0-23 16,0 0-34 0,0 0-87-16,0 0-190 0,0 0-519 15</inkml:trace>
  <inkml:trace contextRef="#ctx0" brushRef="#br0" timeOffset="109805.5034">9231 5480 165 0,'0'0'559'0,"0"0"-405"16,0 0-81-16,0 0 53 16,0 0-50-16,0 0-30 15,4 0 3-15,-4 0 16 16,0 0-7-16,0 0 1 16,0 0-29-16,0 0-9 15,0 0-6-15,0 0-10 16,-6 8-4-16,-6 2 2 15,-1 3 10-15,-1 4 4 16,3-1-7-16,-2 1-1 16,-1 6 1-16,3-1-2 0,-3 4-1 15,2 1-4-15,-1 3 0 16,-1-1 4-16,1 1-4 16,3 1-3-16,4-1 0 15,1-4 0-15,5 0-2 16,0-2 2-16,0-2-5 15,0 0 1-15,11-2-3 16,7-6-16-16,3 1 2 16,-4-5 5-16,3-1-6 15,3-3 7-15,-1-2 1 0,-2-4 8 16,3 0-3 0,-4 0-32-16,-3 0 22 0,3-4 19 15,0-10-6-15,-6 0 4 16,1 0-27-16,-8-2-1 15,-4-1 30-15,-2 0 8 16,0 3 8-16,0 1 21 16,-13 1 33-16,-7-1-11 15,-5 1-13-15,4 6-29 16,-4 0 6-16,-2 5-4 16,2 1-14-16,5 0-5 15,5 0-1-15,4 0-1 16,3 0 0-16,0 0-20 15,1 0-27-15,3 0-59 16,-2 5-86-16,2-5-125 0,2 0-247 16</inkml:trace>
  <inkml:trace contextRef="#ctx0" brushRef="#br0" timeOffset="111499.5912">5777 5478 757 0,'0'0'197'15,"0"0"-194"-15,0 0 38 16,0 0 4-16,0 0 31 15,0 0 9-15,0 0-8 16,22 2-22-16,-6-2-23 16,-3 2 3-16,5-2 14 15,2 0-5-15,0 0-20 16,7 0-10-16,0 0-3 0,2 0-2 16,4 0-1-16,3 0-7 15,3 0 5-15,4 0 9 16,8-6-6-16,3-4-6 15,6 0-2-15,0 2 4 16,7-2-3-16,-3 0-2 16,1 4-1-16,2 0 0 15,-2 4 1-15,-3-1-1 16,-2 1 1-16,-5-1 0 16,1 1 1-16,-2-2-1 15,-5 4 0-15,0-2-1 16,-4 0 1-16,-1 2-4 15,-2-2-1-15,-1 2-4 0,1 0 1 16,1-2 5 0,1 0 1-16,2 0 0 0,1-2-7 15,1-2 1-15,-4-2 4 16,2-1 2-16,1 2 2 16,3-5-1-16,-4 4 2 15,6 0-1-15,-4-1 0 16,-1 8-3-16,-5-1 0 15,-4-1-6-15,1 2 0 16,-2-2 1-16,1 3 1 16,2 0-4-16,3 0 7 15,1 0-8-15,5 0-12 0,7 0-1 16,0-1-27 0,1-5 16-16,-1 2-29 0,-7-4 21 15,-7 4 13-15,-4 2 14 16,-5-1 17-16,-2 3 0 15,4 0-3-15,-4 0 1 16,4 0 2-16,1 0-15 16,2 0 13-16,5 0-3 15,-2 0-3-15,6 0 6 16,0 5-3-16,-3-1 5 16,1 4-42-16,-3 0-4 15,1-1-73-15,-3-1-67 16,0-1 1-16,-5-1 45 15,-1-2 41-15,-1-1 45 16,-2 2 8-16,1-3 46 0,-1 0 18 16,1 0 18-16,-1 0 56 15,0 0-11-15,0-3-39 16,-9-3-3-16,-6 3 6 16,-10-1 9-16,-4-1 60 15,-2 4 114-15,0-2-33 16,0 0-69-16,0 3-35 15,0-2-13-15,0 0-40 16,0 0-28-16,0 2-10 16,0 0-10-16,3 0-12 15,-1 0 10-15,-2-2 12 16,0-1 6-16,0 3-6 0,0 0-24 16,0 0-31-1,0 0-113-15,0 0-656 0</inkml:trace>
  <inkml:trace contextRef="#ctx0" brushRef="#br0" timeOffset="112744.8915">7014 4682 443 0,'0'0'190'0,"0"0"-116"16,0 0 2-16,0 0 29 15,0 0-6-15,0 0-6 16,0 0 14-16,-2-4 0 16,2 4-39-16,0 0-41 15,0 0-27-15,0 0-4 16,0 0 1-16,0 16 3 16,0 7 33-16,0 11-10 15,0 6 2-15,-8 5-1 16,-3 8-10-16,1 5-10 0,0-2 0 15,-1 2-2-15,3-2 3 16,1 0-4-16,0-1-1 16,4-1 0-16,3-2 0 15,0 0 0-15,0-4 0 16,0-6 0-16,0-4 0 16,0-2 0-16,0-2 0 15,-2 2 1-15,-2 1-1 16,-3-3 2-16,1 0-2 15,1-4 0-15,0-1 0 16,5-4 0-16,-2 0 0 16,2-2-2-16,-2-1 2 15,0-2 0-15,0 3 2 0,0-2-2 16,-1 2 0-16,1 0 0 16,0-1 1-16,0-1-1 15,0-3 0 1,0-2 0-16,-1-7 0 0,3 0 0 15,-3-7 0-15,3 0 0 16,0-2 0-16,0 0 1 16,0 0 2-16,0 0-3 15,0 0 0-15,0 0-22 16,0 0-4-16,0 0-22 16,0-4-78-16,0-5-202 15,0 0-218-15</inkml:trace>
  <inkml:trace contextRef="#ctx0" brushRef="#br0" timeOffset="113839.7743">7613 4720 215 0,'0'0'301'16,"0"0"-301"-16,0 0 0 15,0 0 0-15,0 0 25 0,0 0 30 16,0 0 40 0,6 44-6-16,-6-34 37 0,0 2-22 15,2 3-48-15,-2 2 13 16,0 3-34-16,0 2-11 15,0 0-9-15,0 3 2 16,0-3-4-16,0 0 1 16,0 2 5-16,0 4 3 15,0 0 6-15,0 6 16 16,0 0-27-16,0 2-6 16,0 7-7-16,0-4-3 15,0 10 1-15,0 1-2 16,0-2 0-16,0-1 0 15,0 2 0-15,0 0 0 0,0-5 2 16,0 0 0-16,0-5-2 16,3 0-4-16,2 1 4 15,-3-2 0-15,2-2 2 16,0-2-2-16,3-4-4 16,-3 1 4-16,2-6-1 15,0 1 1-15,1 0-2 16,-1-2 2-16,0 1 0 15,0-6 0-15,-2 2-4 16,0-5 4-16,-1 0 0 16,-1-2 0-16,0-1 0 15,-2-3 0-15,0 1 0 16,0-1 0-16,0 0 0 0,0-4 0 16,0-1 0-16,0-2-1 15,0-3-1-15,0 0 2 16,0 0 3-16,0 0 8 15,0 0-2-15,0 0 1 16,0 0-8-16,0 0-2 16,0 0-21-16,0 0-7 15,0-4-17-15,6-8-120 16,-6 4-293-16</inkml:trace>
  <inkml:trace contextRef="#ctx0" brushRef="#br0" timeOffset="114889.0254">8629 4666 502 0,'0'0'364'15,"0"0"-336"-15,0 0-28 16,0 0 0-16,0 0 21 15,0 0 51-15,0 37-21 16,2-16 48-16,0 8-15 16,-2 2-52-16,0 5-8 15,0 7 10-15,0-2 3 16,0 3-19-16,0-1-11 0,0 1-4 16,0 0 1-16,0 5-2 15,0-1-1-15,-2 2-1 16,0 2 0-16,-1-1 0 15,3 4 2-15,-2-1-4 16,0 0 4-16,0 1-2 16,0-5 0-16,0-2 0 15,2-2 0-15,0-2-2 16,0-1 2-16,0-4 2 16,0-1-2-16,0-4 0 15,0-4-2-15,0-4 2 16,0 1 0-16,0-4 0 0,0-2-3 15,0 1 1 1,4-4 0-16,2-5-6 0,-3 2 0 16,-1-3 8-16,-2-2 0 15,2 0 0-15,-2-3 0 16,0 2 0-16,0-3 0 16,0 2 0-16,0-1 0 15,0-1 0-15,0-4 0 16,0-2 0-16,0 3 2 15,0-3-2-15,0 0 0 16,0 0 4-16,0 0-2 16,0 0 3-16,0 0-2 15,0 0 4-15,0 0-3 0,0 0 7 16,0 0-1 0,0 0 2-16,2 0-12 0,0 0-10 15,4 0-38-15,-4 0-124 16,0-10-505-16</inkml:trace>
  <inkml:trace contextRef="#ctx0" brushRef="#br0" timeOffset="121105.6276">4132 7094 258 0,'0'0'304'0,"0"0"-149"0,0 0 34 15,0 0 27-15,0 0-35 16,0 0-55-16,0 0-44 16,0 0-18-16,-6-14-11 15,6 14-15-15,0 0-8 16,0 0-9-16,0 0-6 16,0 0-9-16,0 0-5 15,0 0-1-15,0 0 0 16,0 0 0-16,0 0-1 15,0 0-1-15,0 0 1 16,0 0-2-16,0 0-1 16,0 0-2-16,0 0 0 0,0 0 2 15,18 0 1-15,4 0-6 16,2 4-1-16,3-2 2 16,0 0-2-16,2-2 3 15,5 0 2-15,-1 0-7 16,-2 0 3-16,0 0 4 15,-2 0-10-15,2 0-7 16,1 0 8-16,-1-2 0 16,-2-6-17-16,-4 0-2 15,-2-1 30-15,-2 2 3 16,-3 2 0-16,-7-2-3 16,-3 5 3-16,-3 2 4 15,-2 0 0-15,-1 0-2 16,-2 0-2-16,0 0-2 15,0 0 0-15,0 0-4 0,0 0 1 16,0 0-2-16,2 0 3 16,-2 0-8-16,2 0-16 15,-2 0-3-15,0 0-45 16,0 0-75-16,0 0-153 16,0 0-251-16</inkml:trace>
  <inkml:trace contextRef="#ctx0" brushRef="#br0" timeOffset="121773.7153">4436 7070 347 0,'0'0'194'0,"0"0"-132"16,0 0 32-16,0 0 30 16,0 0 15-16,0 0-58 15,-7 0-21-15,7 0-16 16,0 0-16-16,0 0-14 0,0 0 5 15,0 7-7-15,0 0-7 16,0 8 18-16,0 6 65 16,0 6-30-16,0 1-10 15,0 4-31-15,-4 2-5 16,-1 2 20-16,0 4-20 16,1 0-9-16,0 0-1 15,-1-1 1-15,-1-3-2 16,4-5 1-16,-1-1-2 15,3-3 1-15,0-4-1 16,0 0 0-16,0-3 0 16,0-2 0-16,0-5 0 0,0 0 2 15,0-5-2-15,0-2 1 16,0-4-1-16,0 0 0 16,0 0 1-16,0-2-1 15,0 0 4-15,0 0-2 16,0 0 1-16,0 0-1 15,0 0-1-15,0 0 0 16,0 0 1-16,0 0 0 16,0 0 0-16,0 0 0 15,0 0 0-15,0 0 0 16,0 0 2-16,0 0-2 16,0 0-2-16,0 0-3 15,0 0-10-15,0 0-47 16,0-2-115-16,0-2-162 15,0-2-256-15</inkml:trace>
  <inkml:trace contextRef="#ctx0" brushRef="#br0" timeOffset="132948.4218">10821 4959 757 0,'0'0'109'0,"0"0"-48"16,0 0-34-16,0 0 60 16,0 0-1-16,0 0 35 0,0 0-41 15,0 0-7-15,0 0-20 16,0 0-24-16,-7-30-7 15,5 30-10-15,0 0-5 16,0 0 5-16,0 0 4 16,0 0 13-16,2 0-13 15,-3 0-4-15,3 0 1 16,0 0-5-16,0 0-7 16,0 0-1-16,0 0-3 15,0 0-2-15,0 0-6 16,0 0-10-16,9 0 10 15,14 0 8-15,3 0 3 16,8 0 0-16,6 0 5 0,2 0 0 16,3 0 3-16,-3 0-8 15,-3 0 0-15,-4 0-1 16,-11 0-1-16,-4 0-1 16,-11 0 3-16,-5 0 0 15,-1 0 3-15,-3 0 1 16,0 0 3-16,0 0 1 15,0 0-8-15,0 0-1 16,0 0-13-16,0 0-36 16,0 0-6-16,0 0-94 15,-10 0-437-15</inkml:trace>
  <inkml:trace contextRef="#ctx0" brushRef="#br0" timeOffset="133653.6624">11024 4623 912 0,'0'0'183'0,"0"0"-154"15,0 0 10-15,0 0-39 16,0 0-36-16,0 0-11 15,2 15 47-15,-2 14 134 16,0 11-80-16,0 4-1 16,0 3-22-16,0 3 0 0,-4 0-15 15,-5-1 2-15,0-5-2 16,-2-4-8-16,2-10-8 16,0-5 5-16,2-6-4 15,5-9-1-15,2 1 0 16,0-9-4-16,0-2-19 15,0 0-24-15,0 0-34 16,20-6 81-16,5-15 19 16,6-2-2-16,-3-2-17 15,1 1-6-15,-4 0-13 16,0 5 4-16,-7 6 1 0,-5 3 12 16,-2 4 2-16,-6 2 2 15,-5 4 3-15,0 0 10 16,0 0 27-16,0 0 2 15,0 0-44-15,0 0-7 16,0 0 7-16,0 14 5 16,-10 3 16-16,2-3 0 15,3 3-12-15,1-7-9 16,4 1 0-16,0 0 3 16,0-3-3-16,0 0 0 15,0 0-2-15,0-1-13 16,11-4-32-16,2-3 0 15,1 3 37-15,-3-3 10 16,-2 0 4-16,0 0 2 0,-7 0 3 16,-2-3 27-16,0-3 30 15,0-4-8-15,0 0-41 16,0-3-8-16,0 2 3 16,0-1-12-16,0-2-1 15,0 1-63-15,-2 5-53 16,-2-3-169-16,-1 9-261 15,2 0 34-15</inkml:trace>
  <inkml:trace contextRef="#ctx0" brushRef="#br0" timeOffset="133924.9371">11186 4917 534 0,'0'0'325'0,"0"0"-325"0,0 0-35 15,0 0 35 1,0 0 67-16,0 0 60 0,87-4-10 15,-51 4 1-15,7 0-60 16,1-4 2-16,-4-1-42 16,1 2-11-16,-10-3-2 15,-7 2 0-15,-11 2-1 16,-8 2 1-16,-5 0 0 16,0 0 13-16,0 0 21 15,0 0-39-15,0 0 0 16,0 0-25-16,0 0-71 15,-7 0-63-15,1-4-60 0,4 0-208 16,-1 0-114 0</inkml:trace>
  <inkml:trace contextRef="#ctx0" brushRef="#br0" timeOffset="134200.2016">11479 4688 393 0,'0'0'400'16,"0"0"-299"-16,0 0-101 15,0 0 0-15,0 0 110 16,0 0 104-16,-18 126-98 16,18-73-37-16,0-7-32 15,0 0-24-15,0-10-3 16,0-3-5-16,0-8-5 16,0-9-4-16,0-4-4 15,0-4 1-15,0-6-2 0,0-1-1 16,0 2 2-16,0-3 2 15,0 0-3-15,0 0-1 16,0 0-19-16,0 0-37 16,0 0-76-16,0 0-242 15,0 0-334-15</inkml:trace>
  <inkml:trace contextRef="#ctx0" brushRef="#br0" timeOffset="135137.4247">11888 4848 190 0,'0'0'409'0,"0"0"-251"15,0 0 134-15,0 0-97 16,0 0-70-16,0 0-74 15,-2-38-14-15,-16 38-22 16,-6 6-12-16,-7 16 2 16,-8 8 31-16,-2 3 8 15,-1 1-3-15,5-2-12 16,13-7-12-16,8 0-15 16,12-7-2-16,4-5-2 0,0-2-1 15,0-5-18 1,4-4-17-16,17 0 4 0,3-2 16 15,-2 0-9-15,1 0 24 16,-3-14-6-16,-1-2-8 16,0 0 17-16,-4-4 6 15,-4 1-6-15,0-2-3 16,-2 0-12-16,0 8 2 16,-4 5 4-16,-3 4 9 15,-2 4 8-15,0 0-8 16,0 0-25-16,0 0-25 15,0 1 6-15,0 13 44 0,0 2 16 16,6 1-10 0,3-3 4-16,3-2-6 0,-1-6 13 15,5-2-15-15,-1-2 2 16,5-2-3-16,3 0 5 16,-2 0-6-16,4 0 3 15,2 0 9-15,4 0-12 16,0-11 7-16,5-2 3 15,-1-1-8-15,4-6-2 16,-2-7 0-16,-3 0 3 16,-3-4 0-16,-2-2-3 15,-10-2-3-15,0 2-10 16,-9 0-6-16,-7 5 8 0,-3 6 10 16,0 6-19-1,0 4 18-15,-15 6-1 0,-2 4-21 16,4 2 20-16,-5 0 0 15,3 0 4-15,-3 16 0 16,-1 8-4-16,-2 3 4 16,6 4 4-16,-1 5 10 15,5 1 14-15,7 5 2 16,4-6-3-16,0-4-3 16,0-2-15-16,4-2 0 15,11-2-1-15,3 3 3 16,0-6-2-16,-2-2-7 0,-3-4 2 15,-1-5-4 1,-4-2 5-16,-4-4-1 0,1 0-2 16,-3-1-2-16,-2 0 0 15,0-3 0-15,2 0 0 16,-2-2 0-16,0 0 0 16,0 2-32-16,0-2-44 15,0 4-79-15,0-4-309 16,0 0-46-16</inkml:trace>
  <inkml:trace contextRef="#ctx0" brushRef="#br0" timeOffset="135438.6195">12481 4897 1257 0,'0'0'121'16,"0"0"-121"-16,0 0-71 16,0 0 71-16,0 0 25 15,127 0 34-15,-89 0 2 16,2-2 19-16,-6-1-66 16,-5 0-9-16,-7 0-4 15,-7 2 1-15,-3-3 1 16,-8 4-3-16,-4 0-9 15,0 0 1-15,0 0-23 16,0 0-6-16,-16 0-145 16,3 0-227-16,-1 0-121 0</inkml:trace>
  <inkml:trace contextRef="#ctx0" brushRef="#br0" timeOffset="135784.6942">12437 5015 372 0,'0'0'200'16,"0"0"-183"-16,0 0 177 16,0 0-23-16,0 0-16 15,0 0-20-15,114 16-53 0,-81-13-28 16,-2-3-12-16,-7 0-23 15,-4 0 1-15,-7 0-1 16,-3 0-3-16,-4 0-2 16,-3 0 0-16,-3 0-5 15,2 0-1-15,-2 0-4 16,2 0 5-16,-2 0 3 16,0 0-6-16,0 0-6 15,0 0 0-15,0 0-3 16,0 0-12-16,0 0-32 15,2 0-75-15,-2 0-181 16</inkml:trace>
  <inkml:trace contextRef="#ctx0" brushRef="#br0" timeOffset="136217.6052">13042 4726 821 0,'0'0'347'0,"0"0"-299"15,0 0-11-15,0 0-27 16,0 0-10-16,0 0-26 0,10-9-7 15,-10 26 33-15,0 9 90 16,0 11-2-16,0 4-29 16,-12 7-20-16,1-2-23 15,0-1 1-15,2-3-2 16,0-4 10-16,5-6-10 16,2-6-8-16,0-5-4 15,2-4-1-15,0-4-1 16,0-6 1-16,0-2 0 15,0-2 0-15,0-3 0 0,0 0 2 16,0 0 0 0,0 0 1-16,0 0-5 0,0 0-11 15,0 0-36-15,0-2-78 16,0-10-511-16</inkml:trace>
  <inkml:trace contextRef="#ctx0" brushRef="#br0" timeOffset="136969.5838">13290 4792 939 0,'0'0'79'0,"0"0"-62"15,0 0-17-15,0 0 20 16,0 0 26-16,115-28 18 16,-90 25 10-16,4 1 21 15,-4 2-23-15,2 0-17 16,-6 0-39-16,0 0-10 16,-1 0-4-16,-5 0-2 15,-5 1-5-15,-1 7 5 16,-7 2 10-16,0 0-10 15,-2 3 0-15,0 2 16 16,0 5 10-16,-23 7 4 0,-10 1-8 16,-7-2-15-16,0-7-4 15,6-2 0-15,8-5-1 16,4-2 0-16,5-1-1 16,7-7-1-16,8-2 0 15,2 0-1-15,0 0-9 16,0 0-22-16,0 0-43 15,15 0 37-15,5 0 36 16,5 0-4-16,2-1 6 16,2-7-5-16,0 4 5 15,2-2-14-15,-4 2 1 16,-1 2-11-16,-4 2 10 0,-6 0-6 16,-3 0-4-1,-4 0 13-15,-5 0-12 0,1 0-6 16,-2 0 23-16,-1 4 4 15,-2 8 2-15,0 3 30 16,0 0-2-16,0-1-5 16,0 0 7-16,0-2 0 15,0-2 3-15,-7 2 9 16,-9 4-1-16,-4 0-17 16,-6 0-6-16,1 1 9 15,-4-2-8-15,4-1-3 16,3-5-5-16,7-3-4 15,8-5 4-15,4-1-6 0,3 0-3 16,0 0-1 0,0 0-1-16,0 0-2 0,0 0-19 15,0 0-48-15,0 0-85 16,0 0-264-16</inkml:trace>
  <inkml:trace contextRef="#ctx0" brushRef="#br0" timeOffset="141947.9423">5857 7054 197 0,'0'0'122'16,"0"0"-9"-16,0 0 44 15,0 0 44-15,0 0-52 0,0 0-50 16,0 0-36 0,0-18-8-16,0 18-12 0,0 0-3 15,0 0 15-15,0 0 7 16,0-2-13-16,0 2-14 16,0-2-9-16,0 2-17 15,0 0-9-15,0 0 0 16,0 0 0-16,0 0 0 15,0 0-9-15,0 0 0 16,0 0 3-16,-4 0-4 16,4 0 7-16,-3 2-8 15,3 11 11-15,0 4 3 0,-2 3 10 16,0 0-9-16,0 3 1 16,0 3-3-16,2 2-1 15,-2 0 4-15,-4 4-2 16,4 2 6-16,0 2-9 15,-2 4 7-15,4-5-1 16,-2 4-3-16,2-7 0 16,0-1-2-16,0-3-1 15,0-2 0-15,0-1 0 16,0 1 0-16,0 0-1 16,-3 1 0-16,-1 3-5 15,2 1 12-15,0 2-5 16,-3 1-1-16,5-2 4 15,0-2-4-15,0-2 0 16,0 1 1-16,0-5-1 0,0 0 0 16,0-4-9-16,0-2 5 15,0-3-4-15,0 2 1 16,0-3-1-16,0 2 3 16,0 0 4-16,-2 2 1 15,-1 0 3-15,1 0 3 16,-2 3-6-16,-1 4 0 15,3-1-2-15,-2 2-2 16,2 0 4-16,0 1 0 16,-1-2 0-16,-1 2-3 15,-1-1 1-15,1-2 2 16,-1 0 8-16,3 0-8 0,2 0-3 16,0 2-2-1,0 0 2-15,0 0 0 0,0-4 1 16,0 0-1-16,0 0-2 15,0 0 1-15,0 4 2 16,-2 2 1-16,0 3 1 16,0-5 0-16,-3-2 3 15,5-1-3-15,-5 0 0 16,5-3 0-16,-2 0 1 16,2-3-1-16,-2-2-1 15,2 1-4-15,0-3-2 16,0 2-1-16,-3-5-8 15,3 1 3-15,0-4-1 16,0-3-5-16,0-2-5 16,0-1 5-16,0-1 6 0,0 0 13 15,0 0 0-15,0 0 7 16,0 0 11-16,0 0-11 16,0 0-7-16,0 0 0 15,0 0-4-15,0 0 1 16,0 0-13-16,0 0-26 15,0-3 34-15,0-5 8 16,3 0 2-16,4 0 0 16,0 2-2-16,1 2 0 15,1 0-4-15,0 2-5 0,0 2-2 16,0 0-4 0,2 0 3-16,-2 0 12 0,2 0 5 15,3-2 2-15,3 0-2 16,6-2 0-16,1-1 0 15,5 3-5-15,0-1 2 16,3 1-2-16,5 1 0 16,3-4 0-16,7 3 2 15,-3-2 3-15,2 0-1 16,0 4-4-16,-1-4 0 16,1 0 9-16,4-3-5 15,-2 1 7-15,6-1-11 16,-1-1 4-16,6-2-4 0,-1 2 5 15,1 0-5 1,-3 2 4-16,2 0 5 0,-2 3 2 16,-3 1-5-16,3-1 0 15,-5 3 17-15,3 0-15 16,-5 0-4-16,-1 0-4 16,2 0 2-16,-2 0 0 15,2 0-2-15,-2 0 0 16,2 0 4-16,1 0 0 15,0 0-2-15,5 0 0 16,4 0-2-16,6 0 0 16,9 0 2-16,2 0-1 15,2 0-1-15,0 0-1 16,0 0-1-16,3 0-4 0,7 0 6 16,2 0-4-1,2 0 0-15,-5 0-10 0,-4 0-7 16,-3 0 13-16,-3 0 2 15,-2 0-20-15,-3 4 12 16,0 3 14-16,1 2 7 16,-1-3-7-16,-2 2 7 15,4 2-7-15,-7-1 0 16,3-1 0-16,3 3 0 16,4-3 2-16,0 0 0 15,3 1 0-15,-1-6-2 16,2 2 2-16,0 0 3 15,7-1-5-15,1 0-2 16,-1 0 2-16,-2 2 0 16,-4 0 0-16,1 4 0 0,-4-1-3 15,-1 2-3-15,-2-1 6 16,1 0 9-16,2 1-1 16,3-3-1-16,2-3-5 15,-1 1 6-15,7-2-4 16,5 0-8-16,5 0 8 15,-1-2-6-15,0 0 4 16,-5 0-4-16,4 1-8 16,-3 1-7-16,2-2 14 15,-2 2-1-15,-1-1-3 0,-3-1 7 16,-5 1-4 0,-4-2-9-16,-6-1-9 0,1 3 17 15,-4-2-7-15,-3 3 8 16,-3-2 8-16,-4 1-1 15,-2-3-1-15,3 0-4 16,1 0 2-16,3 0 0 16,-2 0 9-16,-3 0 0 15,-4 0 0-15,1 0-4 16,-1 0-3-16,0 0 15 16,2 0-1-16,1 0-12 15,-1 0 7-15,3 0-1 16,-3-6-10-16,0 2 6 15,1 0-3-15,-5-1 5 16,0 4-6-16,0-4 10 0,0 4 2 16,0-1-8-16,0-1 3 15,2 2-4-15,3-4-3 16,-3 3 0-16,2 0-2 16,3 0-6-16,-1 2 6 15,7 0 0-15,8 0 0 16,0 0 4-16,4 0-4 15,0 0 3-15,-4-3-1 16,0 0 2-16,3-1-4 16,-2-2-6-16,5 3 6 15,4 1 0-15,-2-1 0 16,0 3 0-16,0 0 0 0,-2-2 4 16,-1 2-2-1,-2 0 0-15,3 0-1 0,0 0-1 16,0 0 0-16,-3 0 0 15,3 0 0-15,2 0 4 16,2 0-4-16,4-1 0 16,-3-1-2-16,-6-1 2 15,-4 2 0-15,1-4 0 16,-2 1 0-16,2 0-2 16,-4-2 2-16,-2 2 0 15,-7-3 2-15,-5 4-2 16,-5-2 2-16,-4 2 1 0,-2 0 1 15,-2-2 1-15,-1 4 9 16,-3-4-12 0,0 3 1-16,0-2-3 0,-4 2 0 15,1 0 5-15,-3 0-5 16,-5 0 1-16,3 0 1 16,-2 0 1-16,2 0-1 15,2 0-1-15,-1-2-1 16,7-1 0-16,-4 4 2 15,7-5-2-15,-3 5 0 16,6-2 1-16,-1-1-1 16,2 2 0-16,3 0-1 15,2-4 1-15,2 2 0 0,7-2 0 16,3 2-2-16,3-2 2 16,2 1-1-16,-3 0 1 15,-1-1 0-15,-4 6-2 16,-3-4-1-16,1 4-5 15,-5 0 8-15,-2 0 3 16,-2 0-1-16,-2 0-4 16,-6 0 4-16,-3 0-4 15,-1 0 1-15,-1-2 1 16,-5 0 0-16,0-2 6 16,-3 2-6-16,-2 0-2 15,-3 0 2-15,1 0 2 16,-2 0-1-16,-2 0-1 15,-5 2 0-15,-2-3-1 16,0 2-1-16,-4 1-1 0,-1 0 0 16,-1 0-4-16,-1 0 6 15,0 0 1-15,3 0 8 16,4 0 16-16,0 0-6 16,2 0-4-16,-3 0-5 15,-6 0-6-15,-7 0-2 16,-4 0 2-16,-2 0-1 15,0 0-2-15,0 0 0 16,0 0-3-16,0 0-35 16,0 0-17-16,0 0-73 15,-2-5-605-15</inkml:trace>
  <inkml:trace contextRef="#ctx0" brushRef="#br0" timeOffset="145907.4635">6162 7044 75 0,'0'0'118'0,"0"0"22"16,0 0-48-16,0 0 6 16,0 0 22-16,0 0-23 15,0 0 13-15,0 0-15 16,83 0-19-16,-79 0-37 0,1 0-1 16,1 0 12-16,6 0-28 15,-1 0-12-15,-3 0-5 16,4-2 4-16,-1-2-1 15,-3 2-1-15,4 0 0 16,-1 0 3-16,0 0 6 16,3 2-10-16,1-2 1 15,5 2-1-15,3-4 1 16,4 2 4-16,4-2 2 16,2 4-6-16,5-2-1 15,2 0 2-15,3-1-2 16,-4 2 15-16,3 1-1 0,-1-1 2 15,-1-2-6 1,-2 1-6-16,-3 2-5 0,1-1 2 16,0 1-3-16,2 0-1 15,-1 0 3-15,-1 0-3 16,-1 0-3-16,-1 0-1 16,-3 0 1-16,0 0 1 15,-4 0 1-15,0 0 0 16,-3 0 4-16,1 0-1 15,0 0-2-15,-1 0-3 16,5 0 0-16,0 0-5 16,4 0 5-16,8 1 0 15,5 4 3-15,6-3-3 0,8 3 5 16,7-3-5 0,6 0 0-16,3 2-2 0,-1-2 5 15,2 2-3-15,-4-2 0 16,0 2-4-16,1 0 4 15,3-2-2-15,4 3 2 16,4-3 0-16,0-2 5 16,-3 1-4-16,-2 2-1 15,-2-3 0-15,0 3 2 16,0-3-1-16,2 0-1 16,3 4 0-16,-6-3-3 15,2 2 3-15,-2 1 0 16,2 0 2-16,3 1-1 15,9-4 1-15,-2 3 0 0,3-2 1 16,-3 2-5-16,0-1 2 16,7-2 0-16,9 1 0 15,4 1 0-15,5-1 2 16,-4-1-4-16,2 3-1 16,-2-4 3-16,-2 0 0 15,2 0-8-15,-6 0 8 16,-2 0 10-16,2 5-9 15,2-1 1-15,6 0-2 16,-1 1-3-16,0 4 1 16,1-4 2-16,1 1 0 15,5-1 2-15,1-2-1 16,-1 4-1-16,-4 0 0 0,-3 0 3 16,-4 0 3-16,0 0 2 15,-2-1 0-15,-1 0-4 16,5-3 2-16,3 4-5 15,6-3 3-15,-2 0-3 16,-5-1 1-16,1 1 0 16,-4 3-2-16,2-1 2 15,-4-3 5-15,-2 3 5 16,-7 1-8-16,-5 0 4 16,-3 0 8-16,-6 2-11 0,-1 0-4 15,-4-1 1 1,-5 0-2-16,3 0 1 15,0 2-1-15,4-2 2 0,2-1 2 16,5-1-4-16,2 1 1 16,-2-3 5-16,1-2-6 15,-1 0 0-15,1-2 2 16,3 2-3-16,1-2 1 16,-3 2 0-16,-4 0 1 15,-7 0 0-15,-5 0-1 16,-6 0 3-16,-2 0-3 15,-3 0 1-15,0 3-1 16,3-4 3-16,-3 3-1 16,0-2-1-16,1-1 2 15,1 2-1-15,4-2 2 0,1 2-1 16,2-1-1-16,3 2 3 16,-3 0-2-16,-2-2-3 15,-3 0-2-15,-1 2 2 16,-5 0 0-16,3 0-3 15,2-2 3-15,0 0 0 16,6-2 2-16,0 0-1 16,-3 0-1-16,-2 0-5 15,-4 0 5-15,-5 0 1 16,-1 0-1-16,2 0 3 16,0 0-3-16,2 0 0 15,1 0-2-15,-1 0 1 16,0 0 0-16,-2 0 1 0,-4 0-2 15,-1 0 0-15,-2 0 2 16,5 0 0-16,2 0 0 16,2 0 0-16,7 0-1 15,0-2 1-15,-1 0 1 16,1-2 0-16,-5 2-1 16,-1-2 0-16,-6 2-2 15,1 2 2-15,-2-2 3 16,-1 0-3-16,1 0 0 15,-1 0 0-15,-2 2 1 16,0-2-1-16,-1 2 0 16,-4-4 0-16,-1 1 0 15,-7-1 1-15,-3 1 1 16,-3 2-2-16,-6-3 2 0,-1-3-1 16,0 5 1-1,-4 0 0-15,2 2 1 0,-3-2-3 16,2-2 1-16,1 0-1 15,-1 0 1-15,3 0 0 16,-4 1-2-16,0 2 1 16,-3 1 0-16,-3-3-1 15,-2 3 0-15,3 0 1 16,-1-2-1-16,3 2-2 16,1 0 2-16,0 0 1 15,2 0 0-15,-1 0 1 16,1 0 0-16,-2 0-1 15,-4 0 1-15,-3 0-1 0,-4 0 0 16,1 0 0-16,-2 0-2 16,2 0-4-16,0 0 3 15,-3 0 1-15,4 0 2 16,-2 0 2-16,1 0 0 16,1 0-1-16,-6 0-1 15,-2 0 0-15,-2 0-4 16,0 0-6-16,0 0 1 15,0 0-3-15,0 5-3 16,0 3-1-16,0 2 16 16,0 10 11-16,0 2-4 15,0 5-2-15,0 4-3 0,2 2 2 16,-2-1-1 0,0 0-1-16,2-5-1 0,-2 3 0 15,0 1 0-15,0-1-1 16,0-1 1-16,0 0-1 15,0 0-2-15,0 3 1 16,0-3-3-16,0-1-1 16,0 4 1-16,0-4-5 15,5 3-6-15,-5-4 6 16,4 6 1-16,-2-3-3 16,-2-2-2-16,4-1 11 15,-4-6-3-15,3-2 0 0,2 0 4 16,-3-5-2-1,0 1-3-15,0-4-4 0,0 1 4 16,1 2 4-16,1 1 2 16,-2 2 0-16,0 2 0 15,3-3-3-15,0-1 3 16,-1 2-2-16,0-2 2 16,-1 2 0-16,-3 1 0 15,0 2 0-15,0 0 0 16,0 2 2-16,0-4-2 15,0 4 0-15,0-2 1 16,0-2-1-16,0 2 0 16,0 0 0-16,0 0 0 15,0-4 0-15,0-1 0 16,0-6 0-16,0 1 0 0,0-6 2 16,0 2-4-16,0-2 4 15,0 0-2-15,0 3 0 16,0-1 0-16,0 3 0 15,0-1 0-15,2 2 0 16,-2-2 2-16,2 1-2 16,0-3 1-16,-2-4-1 15,2-2 0-15,-2 0 2 16,0 0 1-16,0 1 3 16,0-1 1-16,0 0-7 15,0 0-12-15,0 0-28 16,0 0-64-16,0 0-126 0,0-6-248 15,0-4-142-15</inkml:trace>
  <inkml:trace contextRef="#ctx0" brushRef="#br0" timeOffset="149912.6176">5840 7810 111 0,'0'0'161'0,"0"0"-128"16,0 0-12-16,0 0 25 15,0 0 14-15,0 0 35 16,0 0 42-16,0 0 4 15,13 0 5-15,-13 0-9 16,0 0-31-16,0 0-47 16,0 0-33-16,0 0-11 15,0 0 0-15,2 0 6 16,2 0-11-16,0 0 0 16,2 0 9-16,-2 0-12 15,-2 0-1-15,0 0 1 16,0 0 10-16,3 0-13 15,1 0 3-15,4 0 3 16,3 0 4-16,3 0 0 0,8 0-1 16,5 0-10-16,8 0 10 15,8-4-12-15,-1-2 1 16,6 0 1-16,-6 0-3 16,1 2-2-16,-1 0 1 15,-1 0-1-15,-1 2 1 16,-2 0 2-16,3 2-2 15,-5-2 2-15,1 0-1 16,-1 2 0-16,-4 0 0 16,0 0 0-16,-5 0-6 15,-3 0 6-15,-2 0 0 0,1 0-7 16,-2 0 6 0,1 0 1-16,0 0-3 0,3 0 3 15,2 0 0-15,4 0 4 16,3 2-2-16,5-2 1 15,0 0-1-15,7 0-4 16,-2 0-9-16,1 0 8 16,0 0 1-16,-2 0 2 15,-3 0 0-15,2 0-3 16,-1 0-3-16,-1 0 5 16,1 0 1-16,1 0-5 15,5 0-5-15,4 6 10 0,9-4 2 16,8 0-2-1,3-2 2-15,3 2-4 0,0-2 2 16,-3 0 0-16,-6 2-2 16,0 0 1-16,-2 0-1 15,-1 0 2-15,3 2-3 16,0-1 0-16,-1-3-11 16,-1 0-5-16,-3 0 8 15,2 0-1-15,-2 0 3 16,-3 0 5-16,-1 0 4 15,-4 0 0-15,0 0 0 16,-6 0 2-16,2-4 2 16,-1 1-4-16,-5 1 0 15,0 0 5-15,-1 0-5 0,-3 0 0 16,3 2 0-16,1 0-1 16,8 0 1-16,3 0 0 15,3 0 1-15,4 0-4 16,-2 0-1-16,2 0 0 15,1 0-2-15,1 0 6 16,4 0 4-16,1 0-4 16,6 0 0-16,4 0 2 15,0 0-2-15,2 0 0 16,-1 0-2-16,-4 0 4 16,-2 0 0-16,1 0 0 15,-4 0-2-15,3 0 4 16,-3 0-4-16,0 0 3 0,1 0-3 15,-3 0-1-15,-4 0-1 16,-1 0 2-16,-4 0 0 16,3 0 0-16,-3 0 0 15,0 2-8-15,0 0 2 16,0 0 6-16,1 3 6 16,-3-1-4-16,-2-1 0 15,-2 0 0-15,-2-2 5 16,2 1-2-16,-1-2 2 15,0 0-3-15,3 0 7 16,-6 0-11-16,-2 2 3 16,-1-2-3-16,-3 2-3 0,4-1 3 15,-2 4 3-15,1 1-1 16,0-1-2-16,2 0-5 16,-1 4 1-16,2-3 4 15,4 1-2-15,-4 2 2 16,6-4 0-16,2 1 6 15,0-2-5-15,2-4-1 16,-2 4 4-16,-2-1-4 16,2-2 2-16,-1 1-2 15,1 1 0-15,0-1 0 16,-2-2 1-16,0 1 1 16,-2 2-2-16,1-3 0 15,1 0 0-15,2 0 0 0,0 0 0 16,-2 0 0-1,0 0 0-15,-4 0 2 0,0 0-2 16,-6 0 0-16,-1 3-4 16,2 1 3-16,0 0 1 15,-1 1 1-15,4-4-1 16,-3 3 2-16,1-1 0 16,0-3-2-16,-2 0 0 15,-1 0 0-15,-1 0 2 16,-2 0-2-16,-1 0 0 15,-1 0 0-15,-3 1-4 16,2 4 2-16,-1-4 2 16,1 3 0-16,3 0 0 15,3 1 4-15,2-2-4 0,4-3 0 16,1 0-9-16,1 0 9 16,0 0 0-16,1 0 2 15,-6 0-2-15,-2 0 0 16,-2 0 0-16,-3 5 0 15,-2-5-2-15,1 1 2 16,3-1 0-16,1 4-3 16,6-1-6-16,0-2 7 15,6 4 2-15,2-1 0 16,5 0 4-16,-3 2 4 16,2-2 17-16,-2 0-16 15,0-1 2-15,-1 0-6 16,-4-1-2-16,-2-2-1 0,3 0-1 15,-4 1-1 1,1 2 2-16,-2 1-2 0,-4-2 1 16,-3 0-1-16,1-2-3 15,0 2 3-15,0 2 0 16,1 0 0-16,1-2-1 16,4 0-2-16,0 0 3 15,3 1 1-15,2-2 1 16,-3 0-2-16,-2-1 0 15,1 0 0-15,3 0 0 0,1 0-3 16,2 0 3 0,-2 0 4-16,-3 0-2 0,-2-1-1 15,-2 0 1-15,-4-2-2 16,0 1-5-16,-6 2 5 16,-1 0 0-16,1 0 0 15,-2 0 0-15,1 0 2 16,0 0 6-16,5 0-5 15,-1 0-2-15,0 0 9 16,0 0-10-16,-2 0 1 16,2 0 0-16,-1 0-1 15,-1 0 0-15,-2 0 2 16,-1 0-2-16,2 0-2 16,-4 0-4-16,3 0 6 15,0 0 0-15,2 0 4 16,5 0-4-16,2 2 0 15,1 1-2-15,4-1 2 0,6 1-3 16,4-1 3-16,-2-1 0 16,1 2 1-16,-3-3-1 15,-3 0-3-15,-4 0-17 16,-1 0-3-16,-6 0 18 16,-5 0-7-16,0 0 8 15,-3 1-13-15,-3 4 8 16,-2-3 2-16,2 0 7 15,3-2 1-15,-3 0-1 16,3 0 0-16,-3 0-5 16,0 0 3-16,-1 0-5 15,-3 0-3-15,-2 0-2 0,-3 0-4 16,1 0 1-16,-2 2 9 16,0 0-14-16,4 0-30 15,-2 2 23-15,2-2 13 16,0 0 12-16,-1-2 2 15,6 0 2-15,-3 0-2 16,0 0 0-16,0 0 0 16,-3 0 0-16,0 0 0 15,1 0-2-15,0 0-1 16,0 0 3-16,-2 0 0 16,-4 0 0-16,2 0 3 15,-3 0-1-15,-3 2 5 16,4-2 12-16,-3 0 0 0,-1 0-8 15,2 0 7-15,-2 0-7 16,1 0-9-16,-1 0 0 16,2 0 0-16,-3 0-2 15,-3 0 0-15,0 0 0 16,-4 0-6-16,-2 0-3 16,-3 0 7-16,-2 0 2 15,-2 0 6-15,0 0-1 16,0 0 21-16,0 0-12 15,0 0-5-15,0 0 5 16,4 0 2-16,3 0 3 16,0 0-3-16,4 0-9 0,-4 0-4 15,-5 0-1-15,0 0-2 16,-2 0 0-16,0 0 2 16,0 0 6-16,0 0 15 15,0 0-23-15,0 0-14 16,0 4-5-16,-11 2-52 15,3-3-158-15,-6-2-330 16</inkml:trace>
  <inkml:trace contextRef="#ctx0" brushRef="#br0" timeOffset="153212.9417">6256 7291 100 0,'0'0'208'0,"0"0"76"16,0 0 9-16,0 0-85 15,0 0-92-15,0 0-40 16,0 0-17-16,0 0-9 15,0-14 0-15,0 12 2 16,0 1-16-16,0 1-2 16,0 0 0-16,0 0-10 15,0 0-19-15,0 0-5 16,0 0-8-16,0 0-1 16,0 0 2-16,0 0 6 0,0 0 1 15,0 0 2 1,0 0 1-16,0 0 4 0,0 0-3 15,-9 1-2-15,1 7 1 16,-4-3-2-16,1 4 1 16,-3 3 0-16,-1 0-1 15,-1 3-1-15,1 4 0 16,-6 0 2-16,8-2-1 16,-5 5 0-16,7 0-1 15,1-2-1-15,-4 0 0 16,5-2-1-16,5-4 1 15,4 1 0-15,0-4-3 16,0 2 2-16,2-6-11 16,15 0-6-16,-3-1 4 0,-1-3-9 15,1 2 4-15,-3-4 9 16,0-1 7-16,0 3 3 16,0-3-2-16,0 0-4 15,-4 0 0-15,2 0-5 16,-5 0 12-16,5 0 1 15,1-9 7-15,-2-4 7 16,3-1-12-16,-1 1-3 16,2 1-1-16,-1 2-6 15,5 2-9-15,-3 1-5 16,-1 0-7-16,-3 3-1 16,-5 2 11-16,0-2 15 15,-2 1 3-15,1-2 3 16,-1 1 2-16,-2 0-3 15,0 0 3-15,0-2-5 0,0 0 2 16,0-1-4-16,0 0-5 16,0 2 6-16,0-6-1 15,-2 1-9-15,-9-2-8 16,2 3 1-16,-3 5 10 16,4-2 0-16,-3 3 6 15,-1 3 2-15,4 0-4 16,-3 0-3-16,1 0-9 15,4 0-24-15,1 0 3 16,1 0 8-16,2 0 0 0,0 0-25 16,2 0-106-1,0 0-97-15,0 0-64 0,0 0 34 16</inkml:trace>
  <inkml:trace contextRef="#ctx0" brushRef="#br0" timeOffset="154089.8258">6848 7283 190 0,'0'0'392'16,"0"0"-331"-16,0 0 59 15,0 0 68-15,0 0-7 16,0 0-78-16,0 0-6 16,0-9-17-16,0 9-23 15,0 0-4-15,0 0-23 0,0 0-12 16,0 0-4-1,0 0 3-15,0 0-6 0,0 0-11 16,0 0 0-16,0 0-2 16,-6 3-1-16,-1 11-1 15,-4 6 3-15,2 4 0 16,0 2 1-16,-2 4 0 16,2 1 0-16,-2-6 1 15,0 2 0-15,4-6-1 16,-2-3 1-16,3-2-1 15,-3 1 0-15,4-6 0 16,0 1 0-16,3-3 0 16,2-4-1-16,0 0 1 15,0-1-1-15,0-3-2 0,0 2-9 16,0-2 7-16,0 4 2 16,0-3 2-16,0 1 0 15,0 3 1-15,-2-1-1 16,2-1 1-16,0-2 0 15,0-2-2-15,0 2-4 16,0-2-8-16,0 0-4 16,0 0-35-16,0 0-82 15,0 0-170-15,0-4-211 16,2-5 56-16</inkml:trace>
  <inkml:trace contextRef="#ctx0" brushRef="#br0" timeOffset="155034.3015">7321 7332 233 0,'0'0'566'16,"0"0"-402"-16,0 0 5 15,0 0-27-15,0 0-84 0,0 0 13 16,0 0-11-16,-2-15-20 15,2 15 1-15,0 0-13 16,0 0-24-16,0 0-4 16,0 0-5-16,0 0-2 15,0 0 6-15,13 0 1 16,3 0 1-16,-1 0 1 16,3 0 1-16,-5 0-2 15,-2 0-1-15,1 0-2 16,-3 0-1-16,-3 4 1 15,-2 0 1-15,-4 2 1 16,0 1-5-16,0 2 4 16,0 3 1-16,0 7 7 15,-17-2 0-15,-8 3-2 0,-4 0-2 16,2 0-3-16,4-1 0 16,0-5 0-16,5-3 1 15,3-3-1-15,3 2-1 16,3-3-6-16,5-3-14 15,2 0-13-15,0-4-2 16,2 0 10-16,0 0 18 16,0 0 6-16,0 0 1 15,0 0 1-15,0 0 0 16,0 0-11-16,0 0-25 0,0 0-26 16,0 1 43-1,11 4 13-15,5-1-2 0,3 1 8 16,6-2-2-16,4-1-1 15,4-1 3-15,-2-1 0 16,1 0 0-16,-8 0 0 16,-7 0-52-16,-3 0-7 15,-7 0 59-15,-5 0 2 16,-2 0 17-16,0 0 23 16,0 0 21-16,0 0-20 15,0 0-22-15,0 0-21 16,0 0 0-16,0 0-133 15,0 0-259-15,0 0-290 16</inkml:trace>
  <inkml:trace contextRef="#ctx0" brushRef="#br0" timeOffset="155897.1675">7927 7269 422 0,'0'0'0'15,"0"0"-29"-15,0 0 15 16,0 0 14-16,0 0 109 15,0 0 53-15,0 0 16 16,7-8-85-16,-1 8-16 16,3 0-20-16,0 0-22 15,5 4-6-15,3-2 2 0,3 2 37 16,5-4-31-16,0 3-15 16,2-2 22-16,-4 1-13 15,0 2-15-15,-10-2-16 16,-4 0-6-16,-6-1-2 15,-3 4 8-15,0-1 8 16,0 4 40-16,-3 6-18 16,-21 4-2-16,-3 4-9 15,-2-4-15-15,6 0-3 16,4-4 1-16,1-4-1 0,3 2-1 16,1-6 0-1,5-2-1-15,7-2-3 0,0-2-14 16,2 0-37-16,0 0-36 15,0 0-26-15,0 0-49 16,2 0 98-16,15 0 47 16,6 0-15-16,1 0 33 15,5 0 3-15,0-2-6 16,-2 2-18-16,0 0-24 16,-7 0-13-16,-2 0 35 15,-5 2 3-15,-4 12-7 16,-2 3 30-16,-7-1 7 15,0 2 3-15,0-2 26 16,-9 4 32-16,-9-2 14 16,-9 0-43-16,0-3 9 0,0-2 28 15,0-1-12-15,8-4-28 16,5-4 5-16,8-2-36 16,6-2-5-16,0 0 0 15,0 0-98-15,0 0-128 16,4-2-174-16,6-9 80 15</inkml:trace>
  <inkml:trace contextRef="#ctx0" brushRef="#br0" timeOffset="156654.015">8919 7235 516 0,'0'0'702'0,"0"0"-570"15,0 0-90-15,0 0 23 16,0 0-13-16,0 0-27 16,0 0-13-16,0 0 0 15,0 0-5-15,0 1-2 16,-2 12-1-16,-19 9-3 0,-3-1 1 16,-3 4 7-1,0 3 8-15,3-1-9 0,2-4-3 16,3 1-5-16,6-7 1 15,5-1-1-15,0-7 0 16,8-3 0-16,0-1-3 16,0-2-9-16,0 0-12 15,0-2-15-15,8 1-9 16,9 0 14-16,8-2 24 16,2 0 10-16,6 0 11 15,0 0-3-15,3 0-3 16,-1 0-5-16,-1 0-33 15,-5-2 3-15,-3-1 7 16,-1-1 2-16,-4-1 7 16,-4 3-2-16,-1 1 6 0,-3 1 10 15,-5-3-2-15,2 3-3 16,-3 0-3-16,-1 0 4 16,-2 0 0-16,-4 0-20 15,0 0-30-15,0 0-34 16,0 0-63-16,0 0-113 15,0 0-456-15</inkml:trace>
  <inkml:trace contextRef="#ctx0" brushRef="#br0" timeOffset="157047.2762">9086 7236 948 0,'0'0'184'15,"0"0"-184"-15,0 0 18 16,0 0 24-16,0 0-18 16,0 0 2-16,-17 19 15 15,2 5 49-15,-1 4-46 16,-1 6-12-16,-1 0-2 15,3 2-2-15,-4-2-5 16,7-1-12-16,-2-4-6 16,3-3-5-16,2-3 2 15,0-1 1-15,2-7-2 0,1-1 0 16,1-5-1-16,3-3 0 16,2-6 0-16,0 0-1 15,0 0-6-15,0 0-20 16,0 0-28-16,0 0-56 15,0 0-138-15,0 0-224 16,7-4 133-16</inkml:trace>
  <inkml:trace contextRef="#ctx0" brushRef="#br0" timeOffset="157808.2383">9647 7225 831 0,'0'0'246'15,"0"0"-230"-15,0 0 10 16,0 0 30-16,0 0 24 16,0 0 21-16,-31 28-25 0,22-7-29 15,0-4-35-15,2 3-9 16,0 0-2-16,1-2 0 15,2-2-1-15,1-3 0 16,3-2 0-16,0-1-4 16,0 2-16-16,0-1-23 15,7-4-26-15,13 0 14 16,4 0 24-16,3-1-6 16,2-2 6-16,2 0-7 15,-2-2-75-15,0 2 73 16,-2 0 15-16,-4 1 19 15,-8 1 3-15,-6 1 0 16,-7 0 3-16,-2 0 32 16,0 4 46-16,0 1 14 15,-11 1-19-15,-11 2-25 0,-3-2-1 16,-1-2 4-16,1-2-21 16,0-2-8-16,6-1-1 15,0-2-9-15,4 0-12 16,4-2 0-16,2-2-15 15,0 1-16-15,4-1-51 16,1 0-124-16,4 0-197 16,0 0-233-16</inkml:trace>
  <inkml:trace contextRef="#ctx0" brushRef="#br0" timeOffset="158169.5484">9684 7292 1004 0,'0'0'178'0,"0"0"-178"15,0 0-34-15,0 0 34 16,0 0 22-16,0 0 54 15,88 0-21-15,-59 0-18 16,4 0-4-16,0 0-19 16,2 0-8-16,-4 0 4 0,-5 0-5 15,-6 0 1-15,-7 0-6 16,-6 0 5-16,-4 0 5 16,-3 0 17-16,0 0 2 15,0 0 2-15,0 0-1 16,0 0-30-16,0 0-5 15,0 0-74-15,0 0-194 16,0 3-250-16</inkml:trace>
  <inkml:trace contextRef="#ctx0" brushRef="#br0" timeOffset="159084.4891">10741 7215 467 0,'0'0'783'0,"0"0"-651"0,0 0-123 16,0 0 6-1,0 0 25-15,0 0 2 0,0 0-8 16,0 0 2-16,-2 0 0 15,-2 0-11-15,-8 0-15 16,-5 3-10-16,-4 14-3 16,-3-1 2-16,-1 4 1 15,3 1 0-15,0 2 2 16,-1 0-1-16,8 2-1 16,-1 1 1-16,5 0-1 15,5 2-3-15,-2-5 2 16,8 0 1-16,0-2-2 15,0-3-4-15,0 0-3 16,0-3-2-16,6-1 8 16,4 1-14-16,6-3-25 0,0-4-2 15,4-2 2-15,2-4-8 16,0-2-21-16,1 0-24 16,-2 0 80-16,0 0 11 15,-3-8-16-15,-5-2-24 16,-2-2-3-16,-2-1-18 15,-2-1 28-15,-1 0 8 16,-6 0 17-16,2 0 12 16,-2 5 12-16,0-2 26 15,0 1 40-15,-8 2-16 16,-8 1 21-16,1 0-1 16,-4 1-15-16,-2 4-6 15,-2 0-25-15,-4 2-12 16,3 0 3-16,2 0 13 0,2 0-28 15,6 0-10-15,3 2-2 16,4 2-1-16,5 0-6 16,2 4-34-16,0 0-56 15,0-3-95-15,0-4-387 16</inkml:trace>
  <inkml:trace contextRef="#ctx0" brushRef="#br0" timeOffset="160096.6761">11429 7305 609 0,'0'0'200'16,"0"0"-197"-16,0 0 19 16,0 0 71-16,0 0 83 15,0 0-37-15,14-31-13 16,-14 31-13-16,0 0-48 15,0 0-36-15,0 0-1 16,0 0 1-16,0 0-11 16,-9 0-3-16,-2 0-11 15,-5 0-4-15,-1 7-2 16,-4 3 0-16,2 2 1 16,-2-2 0-16,-1 5 1 15,5-7 0-15,3 3 1 16,5-5-1-16,5-4-2 0,2 2-6 15,2-4-18-15,0 0-3 16,0 0-5-16,0 0-30 16,0 0-45-16,8 0 26 15,15-6 51-15,6-11 27 16,4 5-19-16,0-1-63 16,1 3 21-16,-5 4 59 15,-5 2 4-15,-6 1-2 16,-2 3-3-16,-8 0-4 15,3 0-16-15,-6 0 28 16,0 0 11-16,-5 13 39 16,0 7 83-16,0 6-17 0,-5 8-59 15,-15 2-12-15,-5 0-26 16,1-4-2-16,-1-1-9 16,3-4-4-16,4-7 2 15,3-4-1-15,3-2-3 16,6-5 2-16,-1-4-3 15,3 1-1-15,0-1 0 16,-2-1 0-16,4-2-1 16,0-2-12-16,2 0-15 15,0 0-35-15,0 0-109 16,0 0-252-16,0 0-9 0</inkml:trace>
  <inkml:trace contextRef="#ctx0" brushRef="#br0" timeOffset="161137.8292">12198 7407 208 0,'0'0'89'16,"0"0"-71"-16,0 0 53 15,0 0 156-15,0 0 51 16,0 0-24-16,0 0-86 16,11 0-87-16,-4 0-81 15,4 0-3-15,7 0 3 0,6 0 10 16,1-2-3-16,-1-4-3 15,-1 0-1-15,-8-1 1 16,-1 2 1-16,-5 2-3 16,-5-1-2-16,-2-1 6 15,-2-1 8-15,0-2 6 16,0-2-7-16,0-3-12 16,0 2-1-16,-2 1-15 15,-13 2-9-15,-1 0 19 16,-5 1-12-16,0 2-1 15,0 3 0-15,1 2 18 16,3 0 0-16,3 0 0 16,5 0 0-16,3 0-1 0,1 0-3 15,1 0 2-15,2 0-1 16,-3 4 1-16,3 3-3 16,2 4-3-16,0 7 6 15,0 2 0-15,-3 8 0 16,3 2 2-16,-2 2 2 15,2 0-2-15,0 0 0 16,0-2 0-16,0 1 0 16,0-5 2-16,0-2-2 15,0-6 0-15,0-4 2 16,0-3-2-16,0-3 0 0,0-2 0 16,0 1 0-16,-2-5-2 15,-4 2 0-15,-3-4 2 16,-7 2 0-16,1-2 2 15,-1 0 2-15,-3 0 0 16,4 0 0-16,-1 0 3 16,3-10 3-16,5-2 1 15,3-2-2-15,5-4-9 16,0-4-23-16,0-1-21 16,0-3-26-16,13 5 30 15,3 2 28-15,4 1-5 16,2 4 12-16,3 5 3 15,4-4 2-15,-2 3-2 16,1 2 2-16,-1 2 0 0,-2 0 4 16,-3 2 6-16,-5 1-10 15,-5-2-2-15,-7 5 2 16,-1 0 0-16,-4 0 0 16,0 0 0-16,2 0-15 15,2 0-146-15,-4 0-235 16,0 0-19-16</inkml:trace>
  <inkml:trace contextRef="#ctx0" brushRef="#br0" timeOffset="162144.75">12956 7479 802 0,'0'0'267'16,"0"0"-241"-16,0 0-26 15,0 0-7-15,0 0 7 16,0 0 60-16,0 0 10 15,27 4-31-15,-16-4 0 16,-1 0-20-16,7 0-17 16,2 0 2-16,-1-4-1 15,5-3 9-15,-2-2-10 16,0-1-2-16,1 2 0 16,-4-1-4-16,-5 4-9 15,-4-1 7-15,-7 0 6 0,-2 2 0 16,0-2 15-1,0-2-9-15,0 2-2 0,-11-3-4 16,-7 2 0-16,1 0-6 16,-1-2 2-16,0 3 4 15,2 2 0-15,-2 2 4 16,3 2 20-16,-3 0-24 16,1 0 0-16,0 0-2 15,2 0 0-15,1 8 2 16,2 2-2-16,3 0 2 15,-1 4 0-15,4-2-4 16,1 2 0-16,3 0-6 0,2-2-5 16,0 2-8-16,0-1-27 15,13-4-26-15,8-2 15 16,3-3 32-16,-2-3-47 16,3-1-129-16,-7 0 192 15,-3 0 13-15,-3 0 0 16,-4 0 0-16,-3 0-3 15,-1 0 0-15,-2 0-4 16,0 0 4-16,4 0-4 16,-2 0 7-16,0 2 0 15,-2 0-3-15,3 0-17 16,-5 2-9-16,0 0 15 16,0 5 14-16,0 3 30 0,0 2 36 15,0 5-16-15,-11 6-5 16,-7-1-3-16,-2 2-30 15,-2-1 21-15,1 2 16 16,4-4-30-16,-1-2-16 16,5-4 6-16,3-6-6 15,4-1-1-15,2-6-2 16,1-2-2-16,3-2-1 16,0 0-26-16,0 0-37 15,0 0-51-15,0 0 57 16,0 0-76-16,0-6-339 15</inkml:trace>
  <inkml:trace contextRef="#ctx0" brushRef="#br0" timeOffset="162833.5124">13865 7397 485 0,'0'0'165'0,"0"0"-155"0,0 0 14 16,0 0 116-16,0 0 88 15,0 0-54-15,0-6-15 16,0 6-46-16,0 0-47 16,0 0-44-16,0 0-17 15,0 0-5-15,0 0-7 16,-3 6 3-16,1 10 4 15,0 4 2-15,0 4 0 16,-2 0 2-16,-1 2-1 16,0 0 0-16,-1-2-2 15,-1 1-1-15,3-3 1 16,-1-2-1-16,1-4 2 16,-1-4-2-16,3-8 0 15,2-3 0-15,0-1 0 16,-2 0 0-16,2 0-1 0,0 0-4 15,0 0-3-15,0 0-10 16,0 0-13-16,0 0-8 16,0 0-16-16,0 0-60 15,0 0-182-15,0 0-363 16</inkml:trace>
  <inkml:trace contextRef="#ctx0" brushRef="#br0" timeOffset="163403.9856">14170 7415 78 0,'0'0'212'0,"0"0"-126"15,0 0 37-15,0 0 38 16,0 0 76-16,0 0-68 16,-65 118-29-16,52-98-58 15,2-1-18-15,4-5-36 16,5-3-23-16,2-2-3 0,0-4-2 16,0 2-4-1,0-3-6-15,7 0-3 0,9 0 1 16,1-2 0-16,3-1-21 15,5-1-11-15,-3 0 35 16,2 0-18-16,-1 0-4 16,-3 0-3-16,0 0 0 15,-2-5 8-15,-1-4-12 16,-3 3-41-16,-1-1 19 16,-7-2 48-16,0 2 12 15,-6-1 24-15,0 0 30 16,0-5 5-16,0 2 19 15,0-4 9-15,0 4-4 16,-8-2-23-16,0-3 1 0,-1 2-13 16,-5-1-27-16,5 1 6 15,-1 1 6-15,-4 2-12 16,5 2-15-16,-2 3-6 16,4 4-5-16,3 2-9 15,-1 0-16-15,1 0-40 16,-5 0-92-16,7 0-186 15,0 0-211-15</inkml:trace>
  <inkml:trace contextRef="#ctx0" brushRef="#br0" timeOffset="164183.9672">14930 7422 111 0,'0'0'289'15,"0"0"-22"-15,0 0-94 16,0 0 25-16,0 0-1 16,0 0-82-16,2 0-62 15,-2 0-15-15,0 0 0 16,0 0-19-16,0 0-8 16,0 0-6-16,0 14-3 15,0 13 23-15,-14 9 16 16,-1 3-26-16,-1-2-10 15,3 1-1-15,2-7-3 16,0-5-1-16,4-4 1 0,3-8-1 16,-1-4 2-16,5-4-2 15,0-2-1-15,0-2 1 16,0 0-6-16,-2-2-16 16,2 2-9-16,0 0-9 15,0 0-4-15,-2 0-9 16,0 0-8-16,-1 1 1 15,1-3 14-15,0 0-25 16,2 0-41-16,0 0-130 16,0 0-421-16</inkml:trace>
  <inkml:trace contextRef="#ctx0" brushRef="#br0" timeOffset="164718.5335">15340 7405 478 0,'0'0'315'0,"0"0"-208"0,0 0-20 15,0 0 35-15,0 0 13 16,0 0-17-16,-40 78-34 16,30-58-24-16,-1 1-26 15,3-3-14-15,-1 0-10 16,0 0-4-16,2 0-2 15,1-1 2-15,-3 2-5 16,2-1 3-16,2-5-2 16,-1 0 0-16,4-5-2 15,-1-2 1-15,3-2 0 16,0 1-1-16,0-4 0 0,-2 2 1 16,0 0-1-1,0 1 0-15,-3 2 0 0,5-4 0 16,-2 4 0-16,2-2 0 15,-3 2-3-15,1-2-7 16,0-2 0-16,0 2-7 16,0-1-19-16,0-1-45 15,2-1-97-15,-3-1-248 16,3 0-411-16</inkml:trace>
  <inkml:trace contextRef="#ctx0" brushRef="#br0" timeOffset="165510.717">16055 7511 411 0,'0'0'192'0,"0"0"-84"0,0 0-10 15,0 0 41-15,0 0-10 16,0 0-45-16,0 0-17 16,0 0-32-16,0 0 9 15,0 0-3-15,0 0 37 16,0 0-8-16,0 0-33 15,0 0-23-15,0 0 1 16,0 0-9-16,-7 11-5 16,-1 2-1-16,-4 8 2 15,-1 2-1-15,-2 2 4 0,-1 1-2 16,1 1 1 0,-2 0-1-16,5-5-3 15,2-2 0-15,1-6 0 0,3-1 0 16,4-5 0-16,0-1-1 15,2-3 0-15,0-2-4 16,0-2-25-16,0 0 2 16,0 0 4-16,0 0 5 15,0 0-11-15,0 0-11 16,0 0-17-16,0 0-7 16,0 0-43-16,0 0-79 15,0 0-43-15,0 0 52 16,0 0-121-16</inkml:trace>
  <inkml:trace contextRef="#ctx0" brushRef="#br0" timeOffset="166251.2688">16333 7517 888 0,'0'0'393'15,"0"0"-301"-15,0 0-5 0,0 0-20 16,0 0-34-16,0 0-23 15,0 0-2-15,10-1-5 16,-8 1-3-16,0 0-4 16,0 0-3-16,5 0 3 15,-1 0 4-15,4 0-1 16,-2 9 1-16,-1 1 0 16,1 5 1-16,0-4-1 15,-4 3 3-15,1 1-3 16,-3-3 0-16,-2 2 0 15,0 0 1-15,0 0 1 16,-13 3 2-16,-14 2 1 16,-6-3-2-16,-2 1-1 15,0-2-2-15,4-3 0 0,4-2 2 16,7-4-2-16,6-2 0 16,8-3-2-16,4-1-1 15,2 3-23-15,0-3-22 16,0 2 5-16,0-2 10 15,0 0-13-15,0 0 5 16,0 0 35-16,0 0 2 16,0 0 4-16,8 0 16 15,13 0 3-15,6 0 8 16,2 0-19-16,4 0-8 16,-2 0 6-16,-2 0-6 0,-4 0 0 15,-4 0 0-15,-2 0 1 16,-6 0-1-16,1 4 2 15,-4 0-2-15,-3-2 0 16,0 2 0-16,-5-2 2 16,3-2-2-16,-3 2-2 15,-2-2 2-15,0 0 2 16,0 0-2-16,0 2-2 16,0-2-19-16,0 0-27 15,0 0-89-15,0 0-442 16</inkml:trace>
  <inkml:trace contextRef="#ctx0" brushRef="#br0" timeOffset="167147.9782">17174 7506 46 0,'0'0'183'0,"0"0"62"16,0 0 102-16,0 0-59 16,0 0-118-16,0 0-71 15,0 0-28-15,8-3-9 0,-8 3-19 16,0 0-13-16,0 0-2 16,0 0-5-16,0 0-7 15,0 0-7-15,0 0 2 16,0 0 1-16,0 0-4 15,0 0-7-15,0 3-1 16,0 13-6-16,-8 8 6 16,-2 4 2-16,-1 0-1 15,5-2-1-15,-4-2 0 16,4-2 0-16,2 3 1 16,-1-8-1-16,1-1 1 15,2-4-1-15,-3-3 0 16,0-5 0-16,3 0 0 15,0-1 0-15,2-3 1 16,0 0-1-16,0 0 0 0,0 0-1 16,0 0-1-16,0 0-1 15,0 0 2-15,0 0 0 16,0 0-3-16,0 0-1 16,0 0-2-16,0 0-11 15,0 0-28-15,0 0-44 16,0 0-176-16,0-8-501 15</inkml:trace>
  <inkml:trace contextRef="#ctx0" brushRef="#br0" timeOffset="167925.7236">17454 7556 664 0,'0'0'70'0,"0"0"-70"15,0 0 0-15,0 0 26 16,0 0 108-16,0 0-38 15,51 0-6-15,-41 0-2 0,0 0-21 16,3 0-32 0,6 0-24-16,-1 0-9 0,1 0 5 15,2 4-7-15,-1 2 0 16,-5 0 0-16,1 4 0 16,-5 0 0-16,-5-2 11 15,-3 2-3-15,-3-1 5 16,0 5 11-16,-7 3 15 15,-20 1 2-15,-8 2-13 16,-5-2-13-16,-1-2-9 16,4-2-6-16,5-3 0 15,8-5 2-15,6-5-2 0,7 1 2 16,6-2 2-16,5 0 1 16,0 0-3-16,0 0-2 15,0 0-33-15,0 0-19 16,14 0 11-16,8 0 29 15,5 0 6-15,4 0 4 16,2-3-10-16,2-1-11 16,-2 2-5-16,-4 2 8 15,-3 0 9-15,-4 0-2 16,-3 0 2-16,-6 0-1 16,-5 9 9-16,0 3-4 15,-6 4 7-15,-2 0 5 16,0 0 4-16,0 0-6 0,0-1 4 15,0-2 0 1,-18-1 8-16,-7 4 7 0,-2-1 2 16,-1-4 2-16,-1 0 4 15,-2-1 10-15,4-2 6 16,4-2-13-16,5-1-16 16,3-2-4-16,4-2 2 15,4-1-7-15,5 0 1 16,2 0-6-16,0 0-3 15,0 0-7-15,0 0-42 16,0 0-89-16,0 0-229 16</inkml:trace>
  <inkml:trace contextRef="#ctx0" brushRef="#br0" timeOffset="170400.67">6519 7028 400 0,'0'0'175'15,"0"0"-120"-15,0 0 59 16,0 0 57-16,0 0-4 15,0 0-74-15,0 0-40 16,0-6-7-16,0 6 8 16,0 0-18-16,0 0-36 15,0 0-14-15,0 0-8 0,0 18 22 16,0 6 14 0,0 4 2-16,0 4-3 0,0 4 1 15,0 7 11-15,0-2-13 16,-2 6 1-16,-3 3-4 15,0-2 2-15,1-1-1 16,0 0-4-16,2-1-3 16,2 0-2-16,0-2 3 15,0-2-4-15,0 1 1 16,0-7 0-16,0 0 1 16,0-2-2-16,0-3 0 15,0 0 0-15,0 1 0 16,0 2 1-16,0 3-1 0,0-4 0 15,0 0 0 1,0-5 0-16,0-2 0 0,0 1-3 16,0-4 1-16,0 0-2 15,0 0 3-15,-3-1 1 16,1 0-5-16,2 0 1 16,-2 0-3-16,2-1 1 15,0 3-2-15,0-1-3 16,0 4-7-16,0-1 8 15,0 2-1-15,0-2 0 16,0 0 8-16,0 0 1 16,-2 0 2-16,0 2-2 15,0 0 2-15,2 1 0 16,-3-2 0-16,0 0 0 0,3-5 0 16,-4-2 0-16,2-7 0 15,0-2 0-15,0-4 0 16,2-2 2-16,0-3-2 15,0-2 0-15,0 0 0 16,0 0 4-16,0 0-4 16,0 0 5-16,0 0 7 15,0 0 2-15,0 0-14 16,0 0-15-16,-3-2 15 16,1 2 14-16,0-2 1 15,0-1-15-15,0-3-5 16,2 0-9-16,0 0-109 15,0-2-445-15</inkml:trace>
  <inkml:trace contextRef="#ctx0" brushRef="#br0" timeOffset="171818.2331">7194 7028 734 0,'0'0'169'16,"0"0"-88"-16,0 0-13 16,0 0-6-16,0 0-39 0,0 0-23 15,0 0 0 1,0-10 0-16,0 10-15 15,0 0 15-15,0 0 43 16,0 0-33-16,0 2-3 16,0 10 1-16,0 9 16 0,0 3-3 15,0 5-8-15,0 6-2 16,0 5 13-16,0 6 4 16,0 1-9-16,0 3 15 15,0 0-23-15,0 0-3 16,0-5-6-16,0-3 5 15,0-3-7-15,0-1 0 16,0-4 0-16,0-2 6 16,0 2-6-16,0-2 1 15,0 2-1-15,0 0 0 0,0 5 2 16,0-3 0 0,0 1-2-16,0-2 0 0,0-2 0 15,0 2 0-15,0-2 2 16,-2 2-2-16,2-5 1 15,0-2-1-15,-3-4-1 16,3-2 1-16,-2-2 0 16,2-2 0-16,0-5 0 15,0 4 1-15,0 0-1 16,0 1-1-16,0 1 1 16,0 3 0-16,0 1 0 15,0-2-2-15,0 2 2 16,0 1 0-16,0-4 0 15,0 0 0-15,0 0 0 16,0-6 0-16,0 2 0 0,0-2 2 16,0 0-2-16,0 2 0 15,0 0 0-15,0 0 0 16,0-1 1-16,0 0-1 16,0-1 0-16,0 4 0 15,0-2-1-15,0 2 1 16,0 1 0-16,0-3-2 15,0-1 2-15,0-5 0 16,0-1 0-16,0-6 0 16,0 0 2-16,0-1-1 15,0 0 1-15,0-2 0 16,0 0-2-16,0 2-2 0,0 2 2 16,0-3-2-16,0 4 2 15,0-3 0-15,0-2-1 16,0 0-3-16,0 0-1 15,0 0-9-15,0 0-10 16,0 0-25-16,0-2-21 16,0-6-117-16,0-4-465 15</inkml:trace>
  <inkml:trace contextRef="#ctx0" brushRef="#br0" timeOffset="173032.4952">7860 7104 333 0,'0'0'338'0,"0"0"-285"0,0 0-27 16,0 0 64-16,0 0 18 15,0 0-49-15,0 0-8 16,20 73 0-16,-11-58 32 15,-3 4-25-15,2 5-29 16,-4 2 5-16,-2 5 3 16,0 6 5-16,-2-1-19 15,3 6-12-15,-3-2-5 16,0 1-3-16,0-4-2 16,0 1 4-16,0-1-3 15,0 1-2-15,0 4 3 16,0-2-3-16,-5 1 0 15,-1 2 0-15,4 3 1 16,-4-2-1-16,6 0 2 0,0-1 1 16,0-7-3-16,0-2-1 15,0-3-1-15,0 2 0 16,0-3 1-16,6-1-7 16,2-4-11-16,1 1-11 15,-5-2-11-15,1 1 12 16,-3-3 21-16,-2-2 4 15,0 0 4-15,0 1 0 16,0 2 0-16,0-2 0 16,0 2 0-16,0 2-2 15,0 0 2-15,0 2 0 0,0 4 0 16,0-1 0 0,0-1 0-16,0-6 0 0,0 0 0 15,0-7-2-15,0 2 2 16,0-4-2-16,0-5 2 15,0 5-2-15,0-5-9 16,0-4-20-16,0-1 0 16,3 1 16-16,-3-4 13 15,2 2 2-15,-2-1 5 16,0-2 9-16,0 0 4 16,0 0 17-16,0 0 18 15,0 0-9-15,0 0-44 0,0-8 0 16,0-8-46-1,0 6-162-15,0-5-498 0</inkml:trace>
  <inkml:trace contextRef="#ctx0" brushRef="#br0" timeOffset="174291.9733">8772 7171 100 0,'0'0'151'0,"0"0"-33"15,0 0-90-15,0 0-28 0,0 0-14 16,0 0 7 0,0 0 7-16,-83 0 3 0,81 0-3 15,0 0 11-15,2 0 21 16,0 0 27-16,0 0-10 15,0 0 6-15,0 0 24 16,0 0 43-16,0 0 4 16,-3 0-31-16,3 0 4 15,-2 0-32-15,2 0-31 16,0 0-36-16,0 0-17 16,0 0-7-16,0 0 17 15,0 0 7-15,0 1 24 16,0 8 12-16,0 4-15 15,0 6-8-15,0 3 33 0,0 8 9 16,0 4-31-16,0 3-12 16,0 6 1-16,0 2-6 15,0-3-4-15,0 2-3 16,2-1 0-16,1 1 0 16,-1 1 0-16,-2-3 2 15,0 4-2-15,0-4-5 16,0 2 5-16,0-2 1 15,0-1-1-15,-2 1 2 16,-5-4 0-16,5 0 0 16,-2 0-2-16,0-5 0 15,4 3 0-15,0-5-7 16,0-5-16-16,0 0 7 0,0 0 3 16,0-2 7-1,0 1 4-15,4-1-6 0,-4-2 6 16,0 0-2-16,0 0 4 15,0-2 0-15,0 1 0 16,0 4-2-16,0 3 2 16,0 3 0-16,0-4 0 15,0 0-2-15,0 0 0 16,0-4-2-16,0 2 4 16,0-2 0-16,0-4-4 15,0 0 4-15,0-3 0 16,0-4 0-16,0-1-2 0,2-2 2 15,-2-3 0 1,0-3 2-16,0 0-2 0,0-1 0 16,0 0-3-16,0 4-1 15,0 0 2-15,0 0 2 16,0 0 4-16,0-2-2 16,0-1-2-16,0 2 5 15,0-5-1-15,0 0-2 16,0 0 8-16,0 0 6 15,0 0-16-15,0 0-62 16,2-11-219-16</inkml:trace>
  <inkml:trace contextRef="#ctx0" brushRef="#br0" timeOffset="175750.071">9455 7153 107 0,'0'0'104'16,"0"0"61"-16,0 0 24 16,0 0 32-16,0 0-12 15,0 0-61-15,0 0-49 0,0 1-36 16,3-1-14-16,-3 0-32 16,0 0-17-16,2 5-11 15,2 3 11-15,-2 0 4 16,0 2 5-16,1 4 7 15,0 0 0-15,1 6 14 16,0 4 12-16,3 2-14 16,-3 6-16-16,0 4 1 15,2 4-7-15,-6 2-1 16,0 3-4-16,0-1 1 16,2 1-1-16,-2 4-1 15,2-4 1-15,0 1 0 16,2 1-1-16,-1-4-1 0,-1-4 1 15,-2 2 2-15,0-5-2 16,0-2 0-16,0 1-1 16,0 2 2-16,0-1-1 15,0 0 0-15,0-2-2 16,0-2-3-16,4-3-11 16,-2-2-4-16,3-1-5 15,0 1 8-15,-5-4-2 16,0 1-1-16,0 5 1 15,0-3 10-15,0 2-9 16,0 2-8-16,0-5 18 16,0 2-4-16,0-1-26 15,0-2-33-15,0-1-2 16,0 4 39-16,0-1 19 0,0-2 9 16,0 1 6-1,0-3-2-15,0-3 2 0,0 4 0 16,0-5 0-16,0 4 2 15,0 0 1-15,0 0 2 16,0 1-5-16,0 0 0 16,0-2 0-16,0-4 0 15,0-1 0-15,0-2 0 16,0-4 8-16,0-3 3 16,0 0 7-16,0-1 3 15,0-2-2-15,0 2-9 16,0 1-6-16,0-3 6 15,0-1-8-15,0-1-2 16,0-2 3-16,0 3-3 0,0-3 0 16,0 0 0-16,0 0 5 15,0 0-1-15,0 0 6 16,0 0 1-16,0 0-11 16,4-5-6-16,-2-5-189 15,3-6-843-15</inkml:trace>
  <inkml:trace contextRef="#ctx0" brushRef="#br0" timeOffset="177051.3892">10484 7164 572 0,'0'0'440'15,"0"0"-299"-15,0 0-26 16,0 0-27-16,0 0-14 16,0 0-5-16,0 0-14 15,3-17-28-15,-3 17-16 16,0 0 5-16,0 0-5 15,0 0-11-15,0 0-1 16,0 0-3-16,0 0-2 16,0 7 3-16,0 20 3 0,0 3 1 15,0 8 0-15,0 5 0 16,0 6-1-16,0 3 0 16,0 0 2-16,0 0-1 15,-5-2-1-15,-3 3 1 16,-1-1-1-16,-1 2 0 15,6-4 0-15,0-2 3 16,2-3-6-16,2-3 3 16,0-2 0-16,0-3 0 15,0 2 0-15,0-3 0 16,0-3 0-16,0 4 0 16,0-3 0-16,0-2 2 15,0-2-2-15,0 0 0 16,0 0 0-16,0 2 1 15,0 0-2-15,0 3-2 0,0-3-2 16,0 0-5-16,0-1 6 16,0 3-2-16,0-5-6 15,0 1 6-15,0-2 1 16,0-2 2-16,0-1 1 16,4-3 1-16,-2-3 1 15,0 1-1-15,-2-1-1 16,2 1 2-16,-2 0 0 15,0 0 0-15,0 0-6 16,0 0-1-16,0-3-1 16,0-4-3-16,0-3-8 15,0-2-5-15,0-3 6 16,0-4 6-16,0 4-2 0,0-5 8 16,0 0 6-16,0 0 7 15,0 0 9-15,0 0 13 16,0 0 14-16,0-6-43 15,0-13-17-15,0-11-71 16,0 14-181-16,3-5-495 16</inkml:trace>
  <inkml:trace contextRef="#ctx0" brushRef="#br0" timeOffset="178184.2603">11251 7192 467 0,'0'0'263'0,"0"0"-191"16,0 0-40-16,0 0-13 15,0 0-3-15,0 0 27 16,0 0 83-16,0 17-48 16,0 1-9-16,0 2-17 15,0 4-6-15,0 6-14 0,0 5-21 16,0 8 15-16,0 2 9 16,-4 3-16-16,-3-3-6 15,1 4-5-15,-1-4-8 16,2 1 0-16,3 3 0 15,2-2 2-15,0-3-1 16,0 2-1-16,0-1 0 16,0 2 2-16,0-1-2 15,0-2 0-15,0-4 1 16,0 2-1-16,2-4 2 16,-2 0-2-16,0 1 0 15,2-4 1-15,1 1-1 16,-3-1 0-16,0-1 0 0,0 0-1 15,0 0 1 1,0 2 0-16,0-1-2 0,0 2 2 16,0-1 0-16,0 0 0 15,0-2-1-15,0 0-4 16,0 1 4-16,0-1-6 16,0-2-2-16,0 6 7 15,0-6-1-15,0-2-15 16,0 0-3-16,0-4-7 15,0 1 20-15,0-4 6 16,0 2 4-16,0-7-2 16,0 0 0-16,0-2 2 15,0-7-2-15,0 2 0 0,0-7 0 16,0 0 4-16,0-2 0 16,0-1 8-16,0-1 12 15,0 0 20-15,0 0 1 16,0 0 10-16,0 0-37 15,0-11-18-15,0-14-35 16,0-8-46-16,0 15-185 16,0-5-550-16</inkml:trace>
  <inkml:trace contextRef="#ctx0" brushRef="#br0" timeOffset="179603.3826">11980 7218 233 0,'0'0'217'0,"0"0"-82"0,0 0 60 16,0 0 9-16,0 0-119 15,0 0-69-15,0 0-11 16,-13-14-5-16,13 13 24 15,0 1 35-15,0 0 56 16,0 0 3-16,0 0-28 16,0 0-36-16,0 0-29 15,0 0-21-15,0 0-4 16,0 0-3-16,0 0-3 16,0 0-4-16,0 0-3 15,0 0 8-15,0 0 5 16,4 6 5-16,3 12-1 0,1 4 15 15,1 8-1-15,1 4-4 16,0 2-7-16,-1 1 0 16,1 2-6-16,-4-1 0 15,-2-2 1-15,-2 0-1 16,1-2 0-16,-3 4 2 16,0 1 4-16,0-1-4 15,0 0-1-15,0 0-1 16,0-1-1-16,0 0 0 15,2-1 0-15,2 2 0 16,4 3 1-16,-8-2-1 16,0 4 1-16,0-3-1 15,0 0 1-15,0 0-2 16,0 0 1-16,0-2 0 0,-5-1 0 16,0-2 0-16,3-3 0 15,2 3-1-15,0-7-1 16,0 0-1-16,0 2-8 15,0 0-2-15,0-2 7 16,0 0-1-16,0-4-4 16,0 3 0-16,0-1-2 15,0 1 8-15,0-3-2 16,-2-4 1-16,-1 0 1 16,1-3-4-16,2-1-4 15,0 0-1-15,0 1 9 16,-2-3 3-16,0 3 2 15,0-3-1-15,0-1 2 16,-3 0-1-16,3-1 0 0,-3 0 0 16,1-5 0-16,1 4 0 15,1-3 0-15,2 0 0 16,-2 4 0-16,0-3 0 16,0 2 0-16,2-1 0 15,-2 0 0-15,0 3 0 16,2-6 0-16,0 3 0 15,-3-2-1-15,3-2 1 16,0-4 0-16,0-2-1 16,0 0 1-16,0 0 0 0,0 0 0 15,0 0-9 1,0-2-32-16,0-9-144 0,0-8-656 16</inkml:trace>
  <inkml:trace contextRef="#ctx0" brushRef="#br0" timeOffset="180823.2379">12840 7275 132 0,'0'0'212'0,"0"0"-148"16,0 0 44-16,0 0 19 15,0 0 121-15,0 0-28 16,0 0-43-16,0-4-41 16,0 4-57-16,0 0-31 15,-2 0-30-15,2 0-18 16,0 0-3-16,0 0-4 15,0 0 4-15,0 3 3 16,-2 4 0-16,2 0 0 16,0 4 0-16,0 1 0 0,0 6 1 15,-3 8 0-15,-1 4 0 16,1 7 0-16,1 2-1 16,0 2 2-16,2 7-2 15,-2 2 1-15,2 6-1 16,-3-2 0-16,3 0 1 15,0 0-1-15,0-4 0 16,0 3 1-16,0-6-1 16,0 2 0-16,0-3 0 15,0-2 0-15,0 2 0 16,3 0 1-16,-3 2-1 16,0-2 2-16,0 1-2 15,0 3 0-15,0 0 0 16,-3-2-2-16,1 2 2 0,0-6-2 15,2-4-14-15,0-2 1 16,0-4-1-16,0-2-14 16,0-3-2-16,7-2 4 15,2-2-16-15,-2 0 15 16,-3-2 23-16,-4-3-2 16,0 0 2-16,0-2 6 15,0 1 0-15,0-2 2 16,0 2-2-16,0-4 0 15,0-3 2-15,0 3-2 16,0-6 2-16,0 1 8 16,-2 0 11-16,-3-2-5 15,5 1-9-15,-2-2-7 0,0-1 2 16,2 0 0-16,0-2-2 16,0 0 0-16,0 1 1 15,-3-5-1-15,3 0 2 16,0 0 3-16,0 0 13 15,0 0 13-15,0 0-5 16,0 0-26-16,0 0-13 16,0 0-56-16,0-10-114 15,0-6-843-15</inkml:trace>
  <inkml:trace contextRef="#ctx0" brushRef="#br0" timeOffset="182047.1902">13680 7307 376 0,'0'0'112'0,"0"0"-91"15,0 0 103-15,0 0 143 16,0 0-61-16,0 0-51 15,0-19-27-15,0 19-56 16,0 0-27-16,0 0-12 16,0 0-22-16,0 0-8 15,0 0 1-15,0 0-1 0,0 0 1 16,0 0 13-16,0 0 8 16,0 0-7-16,0 0-10 15,0 0-7-15,0 0-1 16,0 11-6-16,0 14 6 15,0 10 1-15,8 3 0 16,0 12 0-16,-6 5 8 16,0 3-4-16,-2 6-1 15,0-4-2-15,0-1 0 16,0-3-1-16,0-1 0 16,0-1 0-16,0 1 0 15,0-3 0-15,0-2-1 16,0-2 0-16,0-4 0 15,0 0 0-15,0 0-1 16,0-1 0-16,0 2-4 0,0 0-6 16,0 3-1-16,-2 2-6 15,-8 0 13-15,4-2-3 16,-1-4 0-16,3-5 4 16,0-8 3-16,2-2-1 15,-1-3 2-15,3-2-1 16,0-3 1-16,-2 0 0 15,2-4 0-15,0 2-1 16,-3-1 1-16,1 1-2 16,0 2-7-16,-3 0 3 0,-1-6 1 15,2 3 0-15,-1-1 3 16,1-3-3-16,1-1 2 16,3-2 2-16,0-4 1 15,0-1 0-15,0-2-1 16,0 2 1-16,-2-2-1 15,2 3 1-15,0-3 0 16,0 2 1-16,0-5-1 16,0 2 0-16,0-3 1 15,0 0 0-15,0 0-1 16,0 0 3-16,0 0-3 16,0 0-3-16,0 0 3 15,0 0-3-15,0 0 3 16,0 0-3-16,0 0 2 15,0 0-5-15,0 0-16 0,0 0-68 16,0-10-289-16</inkml:trace>
  <inkml:trace contextRef="#ctx0" brushRef="#br0" timeOffset="183373.8411">14689 7351 219 0,'0'0'217'16,"0"0"-133"-16,0 0 80 15,0 0 40-15,0 0-37 0,0 0-30 16,0 0 7-16,0-9-60 16,-2 9-12-16,2 0-34 15,-2 0-8-15,2 0-5 16,0 0-13-16,0 0-10 16,0 0 1-16,0 0 2 15,0 0 7-15,0 0-7 16,0 0-5-16,0 0-1 15,0 13-1-15,0 4 2 16,0 6 3-16,0 4 0 0,0 4-2 16,0 5-1-1,0 7 1-15,-2 0-1 16,2 8 2-16,0-1-2 0,-2 4 0 16,2 0 1-16,0 0 0 15,0 2-1-15,0 0 0 16,0 1 0-16,0-3 0 15,0 0 1-15,0-4-1 16,0 1 0-16,0-5 0 16,-3-1 0-16,1 2 1 15,-3-1-1-15,3 0-2 16,0 2 2-16,2 2 0 16,-3-1-1-16,-1-4-2 15,0-2-5-15,0-3 2 16,-1-3-2-16,-2-2 4 0,0-3 4 15,1-6-3-15,4-2 2 16,0-2 0-16,2-1-1 16,0 0-1-16,0-1-4 15,0 0-2-15,0-4 0 16,0 1 3-16,-3-5 0 16,3-3 1-16,0 4 4 15,-4-3 1-15,-1 2 0 16,0-1 2-16,1 2-1 15,0-1 0-15,2-3-1 16,-3 4 0-16,3-6-1 16,0 2 1-16,0-2 0 0,2-6-1 15,0-1 0-15,0 0-2 16,0 0 0-16,0 0-2 16,0 0-21-16,0-8-59 15,0-8-298-15</inkml:trace>
  <inkml:trace contextRef="#ctx0" brushRef="#br0" timeOffset="184685.4226">15807 7345 408 0,'0'0'309'0,"0"0"-154"15,0 0 5-15,0 0-29 16,0 0-20-16,0 0-63 16,0 0-38-16,-4-10 12 15,4 10-7-15,0 0-11 16,0 18 10-16,0 11 65 16,0 14-31-16,0 4-26 15,0 5-10-15,0 2-4 0,0 0 2 16,0-2-8-16,0-4-1 15,0-2-1-15,0 0 0 16,0-2 0-16,0 1 0 16,0-1 1-16,0 0-1 15,0 0 0-15,0 2 0 16,0 2 1-16,0-1-1 16,0 5 0-16,0-5 1 15,0 1 1-15,-6-3-2 16,1-1-2-16,-1 0 2 15,-2-6 2-15,2 2-2 16,2-6 0-16,-1 1 0 16,1-2 0-16,-4-1-2 15,4-2 2-15,2-6 0 0,-2-3-1 16,4-5 1-16,-2-4 0 16,2-5-1-16,0 2-4 15,0 1-2-15,0-2 3 16,0 3 3-16,-3 0 0 15,1 3 1-15,-2 0-1 16,2 2 1-16,-3 2 1 16,2-2-1-16,1 0-1 15,2-4-3-15,0 0 1 16,0-1-7-16,0-3 3 0,0-1-4 16,0 0-4-1,0-3-1-15,0-3 14 0,0-1 2 16,0 0 0-16,0 2-2 15,0-2 0-15,0 0-26 16,0 0-36-16,0 0-100 16,0-10-450-16</inkml:trace>
  <inkml:trace contextRef="#ctx0" brushRef="#br0" timeOffset="185879.6081">16993 7409 609 0,'0'0'171'0,"0"0"-146"16,0 0 42-16,0 0 96 16,0 0 11-16,0 0-49 15,0 0-53-15,0 4-27 16,0 0-25-16,0 8-14 16,0 6 1-16,0 9 18 0,0 6-12 15,0 6-5-15,0 5 1 16,-2 2-6-16,2 0-3 15,-2 0 3-15,2-2-2 16,-8 0-1-16,6-2 1 16,-4-1 0-16,-1 1 2 15,-3-2-1-15,0 4-2 16,-1-2 1-16,3 2-1 16,-2-2 0-16,1-2 0 15,3 2 0-15,-1-2 0 16,5-2 0-16,2 0-1 15,0-3 1-15,0-1 0 16,0 0 0-16,0-4 0 16,0-2-3-16,0 0-5 0,-3-2 2 15,-1 2-5 1,-1-2 3-16,-1 0-2 0,-1 0 1 16,1-2 1-16,-1 5-2 15,0-1-4-15,3-2 9 16,2 0 4-16,-1-5-1 15,1 0 1-15,2-5-2 16,-2 2 1-16,2-2 1 16,-2 2 1-16,-3-2 0 15,0 2 0-15,1-1 0 16,2-2 0-16,0-1 0 16,2-2-2-16,0-3 2 15,0-6-8-15,0 2-25 0,0-5 10 16,0 1 18-16,0-1 5 15,0 3 7-15,0-3 5 16,0 0 4-16,0 0-2 16,0 0 3-16,0 0 3 15,0 0-7-15,0 0-7 16,0 0-6-16,0 0-14 16,0 0-22-16,0 0-24 15,0 0-147-15,0 0-455 16</inkml:trace>
  <inkml:trace contextRef="#ctx0" brushRef="#br0" timeOffset="189786.2261">6169 8151 541 0,'0'0'325'16,"0"0"-156"-16,0 0-54 0,0 0-19 15,0 0 2-15,0 0-43 16,0 0-24-16,0-12-6 15,0 12 8-15,0 0-4 16,0 0-5-16,0 0-5 16,0 0 1-16,0 0 4 15,0 0 2-15,0 0-9 16,0 0-11-16,0 0-5 16,0 0 0-16,0 0 0 15,0 0 0-15,-7 0-1 0,-6 0-2 16,-5 2 1-1,1 4 0-15,-6 2 1 0,5 5-2 16,1-5 2-16,1 5-1 16,5-1-2-16,-3 0 0 15,5 1 0-15,-1 6 3 16,2-2-1-16,-1-1 1 16,3 2 0-16,2-2-1 15,-3 0 1-15,5 2 0 16,-1-2-1-16,1-2 1 15,2 0 0-15,0-3-2 16,0 0 0-16,0-1 1 0,0-2-2 16,7 0-6-16,2-2-4 15,-1 0-6 1,1 0-4-16,3 1 13 0,1 0 4 16,3-3-3-16,5-2 8 15,6 0 1-15,2-2-1 16,-2 0-5-16,0 0-2 15,-4 0-7-15,-6 0-18 16,-3 0 3-16,-3-6-28 16,-3-4 58-16,2-2 3 15,-4-2 4-15,3 0 0 16,1-2-3-16,-2-2 3 16,1 2-2-16,-3-2 0 15,4 2-5-15,-4 2 0 0,1 0-10 16,-3 4-2-16,-2-1 10 15,-2 5 0-15,0 1 0 16,0-4-1-16,0 3 3 16,0-1 14-16,-4-2 3 15,-2 1-1-15,-3-2-5 16,-1 0 0-16,4 0-1 16,-3 2-5-16,3 0 5 15,-2 0-2-15,2 2-3 16,-3 1 2-16,3-1-1 15,0 1 7-15,0 3 2 16,2 0 0-16,-1 2 7 16,1 0-2-16,2 0-11 15,2 0-1-15,0 0-6 0,-2 0 1 16,2 0 2-16,0 0-3 16,0 0-2-16,0 0-2 15,0 0-6-15,0 0-18 16,0 0-22-16,0 0-79 15,0 0-266-15,0-2-243 16</inkml:trace>
  <inkml:trace contextRef="#ctx0" brushRef="#br0" timeOffset="191773.8599">6902 8199 86 0,'0'0'631'0,"0"0"-467"16,0 0-148-16,0 0 35 15,0 0-6-15,0 0-28 16,0 0 8-16,2 0 41 15,-2 0 10-15,0 0-5 16,0 0 7-16,0 0-12 0,0 0-34 16,0 0-21-16,0 0-8 15,-6 8-3-15,-5 4 3 16,-3-2-1-16,1 4-1 16,-5 0 2-16,3 1 7 15,1-4 4-15,1 2-4 16,1-2-4-16,3 0-2 15,1-1-4-15,1-2 3 16,2-4-3-16,1 2 1 16,-3-5 2-16,3 3 2 15,-3 1 13-15,1-5 6 16,-2 1-11-16,2 2-1 16,0-3-3-16,-3 0-2 0,1 0 4 15,0 0-2 1,-3 0-5-16,1 0-4 0,4 0 0 15,-1-6-4-15,3-2-4 16,0-5 3-16,2 4-16 16,2-3-16-16,-2-3-30 15,2 3 19-15,0 1 34 16,0-1-44-16,2-3-5 16,13-1 20-16,1 3 10 15,1 0 1-15,-1 3-42 16,-3 0-19-16,1 0 52 15,-1 3-19-15,-4 2-21 16,-2 1 49-16,-3 4 29 16,1 0 3-16,1 0-7 0,1 0 7 15,4 0 7-15,2 0 2 16,-2 0 1-16,3 0 2 16,-1 10 7-16,1-3 4 15,-1 3 5-15,1 3-10 16,-3-1 6-16,-3 1 6 15,2 1 2-15,-4-1 11 16,1 2 9-16,-1 2-15 16,1 0-19-16,0 1-10 15,0-4-8-15,-1 0 2 16,3-4-2-16,0 2 0 16,0-4 3-16,0-1-3 15,-3 2 0-15,4-5 0 0,-6-4-31 16,2 0 7-16,-1 0 11 15,1 0 5-15,2 0 5 16,-4 0 3-16,3 0 16 16,-3-10 0-16,0 4-3 15,0-6-8-15,0 1 3 16,0-3 0-16,-2-1-6 16,0-1 6-16,-2-4-5 15,0 3 1-15,0-1-4 16,0 3 0-16,0-2 8 15,-6 1-8-15,-4 2 0 16,2 4 7-16,-1 1 5 0,-1 5-10 16,4 0 43-16,-3 1 27 15,5 3-47-15,-3 0-13 16,0 0 9-16,-2 0-12 16,-1 0-9-16,-2 7-2 15,-1 6 2-15,-3-3 7 16,3 4 16-16,4 1 4 15,0-4 5-15,4 3-25 16,3-6-7-16,2 1 0 16,-2-3 0-16,2 0 2 15,-4 1-1-15,1-3 3 16,1 4-3-16,0-4-1 16,0 1-1-16,0-4-9 0,2 4-18 15,0-4-30-15,0 4-59 16,0-5-207-16,0 0-228 15</inkml:trace>
  <inkml:trace contextRef="#ctx0" brushRef="#br0" timeOffset="194802.7149">7575 8288 1060 0,'0'0'234'0,"0"0"-129"0,0 0-27 15,0 0-17 16,0 0-33-31,0 0-28 0,2 0-4 0,-2 0 0 0,0 0 2 16,0 0-3-16,0 0 5 31,0 0 14-31,0 0-2 0,0 1-7 0,-4 10-2 16,-10 1 0 15,-3 0 1-31,-2 0-1 0,0-1-2 0,-1-1-1 0,-3 1 0 31,4-1 1-31,-2-5 0 0,3 0-1 0,5-3 0 16,4-2 0-16,2 0 2 31,5 0 0-31,0 0-2 0,2 0-10 0,0-14-24 0,0-5 3 16,0-2 17 15,7 1 6-31,6 0-31 0,0 2-1 0,1 2-1 0,-3 1-23 31,5 3-29-31,-3 2 21 0,3 4-2 0,1 0 38 32,-1 2 2-32,1 0-15 0,-1 0 1 0,-3 4 30 31,-3 0 15-31,-4 0-10 0,1 0 13 0,-1 0 37 31,1 8 2-31,-2 8 36 0,2 2 23 0,-3 1-60 31,2 1-26-31,3-1-5 0,1-1-7 0,3-1 7 0,-5-3-4 32,4-4 6-32,-3-2 1 0,-1-2-10 0,0-4-7 15,-6-2-15 17,2 0 12-32,1 0 3 0,1 0 2 0,0 0 3 0,6 0 4 31,-3 0-2-31,-1 0 8 0,2 0-6 0,-3-4 0 15,-1-5 1 17,1 0-1-32,2-7-2 0,-2 2-5 31,-1-3-14-31,1 2-23 0,-1 1-8 0,-1-1-6 0,-3 5-9 0,-2-1 47 31,0 2 9-31,0 0-18 0,0-2 21 0,-11 5 6 0,-2 4 33 16,1-2 21 15,1 4-8-31,3 0-40 0,-1 0 2 0,-3 0 1 0,1 0 30 31,-3 4-24-31,-1 13 12 0,1 3 4 16,2 0-16 0,1-3 4-16,-1 0 22 0,5-1-19 0,3-4-15 0,-2 0-7 31,6-2-2-31,-2 1 0 0,2 0-40 15,0-3-76-15,0-6-144 32,0-2-218-32</inkml:trace>
  <inkml:trace contextRef="#ctx0" brushRef="#br0" timeOffset="195936.1582">8413 8203 386 0,'0'0'371'16,"0"0"-102"-16,0 0-84 15,0 0-40-15,0 0-30 16,0 0-35-16,0 0-17 16,0 0-23-16,2-2-21 15,-4 2-11-15,-16 4-7 16,-6 13-1-16,-3-1 3 15,2-1 3-15,0 1-4 16,4-3 1-16,0-2 1 0,3-1-4 16,1 3 0-16,-1-5 0 15,2 0 2-15,5-4-1 16,-2-2 0-16,2 0 3 16,-1-2-3-16,1 0 2 15,0 0-1-15,2 0-2 16,0 0-1-16,1 0-3 15,-2-4-7-15,6-8 4 16,2-2-7-16,2-3-7 16,0 2-9-16,0-6 1 15,4 3 7-15,10 4-11 16,-1 0-8-16,1 2 5 16,-1 4 20-16,2 2 7 0,1 2-2 15,2-1-13-15,-3 4-19 16,-1 0 2-16,-1 1 12 15,-2 0-13-15,-1 0 22 16,-4 0 1-16,-2 0 19 16,-4 7 12-16,2 9 42 15,1 3-24-15,-3 0 3 16,4 2-21-16,0-2-6 16,4-1 0-16,0 2-6 15,5-4 0-15,1 1 2 16,1-3-2-16,4-2-2 15,-2-4-14-15,1 0-73 16,0-6 60-16,0-2 3 16,-2 0-1-16,-3 0-13 0,0 0 40 15,-4-4 19-15,2-6-10 16,-3-3-9-16,-2 0 3 16,0-1-1-16,-4-3 8 15,-2-1-10-15,0-1-5 16,0-1 0-16,0-3 5 15,0 3 0-15,-2 2-5 16,-6 2 5-16,-2 5-15 16,1 0 15-16,1 7 15 15,0 2 73-15,4 2 30 16,2 0-70-16,-5 0-48 16,-1 0-7-16,-8 8 0 0,-2 12 7 15,-2 0 3-15,0 4-1 16,5 0 0-16,3-2-4 15,7 3 2-15,3-3-48 16,2-2-117-16,0-19-252 16,0 2-363-16</inkml:trace>
  <inkml:trace contextRef="#ctx0" brushRef="#br0" timeOffset="196979.0265">9150 8260 939 0,'0'0'241'16,"0"0"-195"-16,0 0 0 16,0 0 16-16,0 0-5 15,0 0-18-15,0 0-18 16,2-3-7-16,-2 3-5 16,0 0 0-16,0 0-1 15,0 5 15-15,-15 7 9 16,-5 2-14-16,-1-2-2 15,2-2-8-15,-4-1 1 0,3 0 3 16,1-4-5-16,0 2-3 16,4-5 0-16,3-2-1 15,2 1-1-15,1-1 0 16,4 0-1-16,0 0 1 16,3 0-2-16,0-5-14 15,2-11-20-15,0 0-10 16,0-2 35-16,0-2-18 15,0-3-30-15,4 4-9 16,10 2-16-16,-1 5-17 16,-1 1 24-16,-3 6-17 15,-1-1-31-15,1 5 83 0,-4 1 24 16,0 0 0 0,1 0-15-16,-2 0 31 0,5 0 0 15,-2 9 28-15,4 7 29 16,-2 3 0-16,5 1-1 15,-1 2-31-15,1-3-19 16,-4 2-1-16,1-3-2 16,-1-4 3-16,-2 0 2 15,-1-4-8-15,-1 2 3 16,1-2 3-16,0 0-6 16,2-4 0-16,0 0-3 15,0-2-28-15,4-4-35 16,0 0 21-16,3 0-7 15,-1 0 46-15,3-3 6 16,-5-6-45-16,1-3 23 0,-5-2 22 16,-3-2 10-16,2-1 5 15,-4 0 1-15,-4-2-6 16,2 0-10-16,-2 1-35 16,0 3 0-16,0 1 15 15,0 2 20-15,-16 4 64 16,1 0 30-16,-1 4-55 15,-1 2 59-15,1 2-13 16,3 0-50-16,-1 0-35 16,1 0 0-16,4 10-12 15,0 7 10-15,4 1-3 16,3 0-35-16,2 1-134 16,0-13-159-16</inkml:trace>
  <inkml:trace contextRef="#ctx0" brushRef="#br0" timeOffset="198019.5903">10153 8203 753 0,'0'0'564'0,"0"0"-452"15,0 0-89 1,0 0 0-16,0 0-7 0,0 0-6 15,0-2 9-15,0 2 17 16,0 0-4-16,-9 0-4 16,-9 0-12-16,-4 6-12 15,1 3 1-15,0-1 15 16,-2-6-8-16,-2 5-5 16,-1 2-6-16,-3-4 0 15,0 1 0-15,1 1 0 16,3-4-1-16,4 0 1 15,6-3-1-15,4 0 0 16,2 0-9-16,5 0 2 0,1 0-9 16,3-13-21-16,0-2-37 15,0-4 13-15,0 3 21 16,0 2 21-16,0 0 19 16,11 4 4-16,5 0-4 15,2 0-6-15,2 4 3 16,-3 2 1-16,4 1-7 15,-3 3-5-15,1 0 9 16,2 0 3-16,1 4 2 16,-2 13 0-16,0 2 7 15,0 0 6-15,-2 6-6 16,-2-2 3-16,1 1-3 0,-1-2-6 16,-3-4 2-16,-1-3-1 15,-4-4-1-15,-1-2-1 16,-3-5 0-16,3-3-3 15,-5-1-11-15,5 0-6 16,0 0-6-16,4 0-30 16,2 0 42-16,3-1 14 15,2-12 10-15,-5-3-10 16,1 0-2-16,-6-2 2 16,-1 1 6-16,-3-2-6 15,-2 0 0-15,-2-2-14 16,0 3-1-16,0 5 15 15,0 4 6-15,0 1 11 16,-4 4 66-16,-5 0-12 16,1 2-7-16,-2 2-16 0,1 0-23 15,1 0-11-15,-2 0-10 16,4 0-4-16,-5 0-6 16,4 4-4-16,-2 10-29 15,2 4-27-15,3 0-89 16,4-14-226-16,0-2-582 15</inkml:trace>
  <inkml:trace contextRef="#ctx0" brushRef="#br0" timeOffset="206771.8227">10957 8357 429 0,'0'0'324'0,"0"0"-138"16,0 0-30-16,0 0 19 16,0 0-16-16,0 0-72 15,0 0-39-15,0-3-14 16,0 3-13-16,0-3-11 15,0 3 1-15,0 0-3 0,0 0-4 16,0 0 4-16,0 0 6 16,0 0-1-16,-8 0-7 15,-8 0-6-15,-3 3-1 16,0 5 1-16,-4-1 1 16,1 4-1-16,0-1 0 15,0-4 0-15,1 2 2 16,4-2-2-16,-1-3 0 15,3 0 0-15,1-3 2 16,5 0-2-16,5 0 2 16,0 0 0-16,0 0-2 15,0-3 0-15,2-10-6 0,0-4-1 16,-2 0 3-16,4-6 0 16,-3 2 1-16,3-4 1 15,-2 3-3-15,2 7 1 16,0 2 0-16,0 8 2 15,0 1-5-15,0 1-4 16,0 1-8-16,0 0 0 16,9 0 12-16,7 2-2 15,1 0 1-15,4 0-14 16,1 0 6-16,0 16 16 16,0 7 2-16,-1 1-2 15,-4 0-4-15,-1 2 0 0,-3-2 3 16,-1-4 1-1,-2-5 0-15,-3-4 0 0,-1-5 0 16,0-2-2-16,-4-2-6 16,0-2-7-16,2 0-12 15,-2 0-9-15,3 0-12 16,-1 0-3-16,3-2 51 16,2-13 4-16,0-2-4 15,-1-4-22-15,0 2-9 16,-6-2-71-16,-2 4 40 15,0 6 38-15,0 2-21 16,0 5 45-16,-12 1 11 16,-3 3 52-16,-3 0-42 15,-2 0-14-15,0 0 2 16,0 4 53-16,2 8-18 0,5 3-39 16,2 1-5-16,6-1-7 15,3 1-26-15,2-1-85 16,0-13-76-16,0-2-247 15</inkml:trace>
  <inkml:trace contextRef="#ctx0" brushRef="#br0" timeOffset="207791.9905">11712 8301 172 0,'0'0'150'0,"0"0"72"15,0 0 17-15,0 0 24 16,0 0-79-16,0 0-56 15,0 0-56-15,0 0-11 16,0 0-12-16,-2 6-15 16,-9 5-15-16,-3 3-4 15,-1-3 1-15,-3 2-4 16,1-1 6-16,-6 0-4 16,3-2-2-16,-2 0-1 15,4-4-2-15,1 0-6 16,-6-2-1-16,3-4-1 15,2 2 2-15,2-2-2 0,3 0 0 16,4 0 1-16,0 0-2 16,3 0-4-16,1-8-7 15,3-3 2-15,0-2 1 16,2-5-15-16,0-4 0 16,0-2-25-16,17-1 0 15,4 10 34-15,-2-1-5 16,6 6-3-16,0-1-19 15,-5 5 4-15,2 2-17 16,-6 4 23-16,-3 0 23 16,1 0 4-16,-6 0-13 15,3 0 17-15,-4 16 15 0,-2 5 8 16,1 3-7-16,-2-2-8 16,5 0-4-16,1-2-2 15,-2-6-2-15,5-2 0 16,1-4-8-16,-3-2-23 15,5-2-9-15,-1-2 22 16,6-2 8-16,-1 0-10 16,-3 0-36-16,-1 0 54 15,-1 0-3-15,-4-10 5 16,1 0 0-16,-3-2-2 16,-3-2-26-16,-1-3-14 15,-5 2-13-15,0-6-70 16,0 6-17-16,0-3 40 0,-11 4 95 15,-5 3 7-15,-2 4 80 16,3 3 100-16,-3 4 38 16,2 0-113-16,1 0-65 15,-4 9-15-15,7 12 2 16,-1-1-9-16,3 2 4 16,6-3-13-16,2-2-8 15,2-1-2-15,-3-4 1 16,3-4-23-16,0 2-28 15,0-6-69-15,0-4-246 16,0 0-304-16</inkml:trace>
  <inkml:trace contextRef="#ctx0" brushRef="#br0" timeOffset="208752.3248">12606 8324 1024 0,'0'0'90'15,"0"0"-90"-15,0 0-62 16,0 0 36-16,0 0 12 15,0 0 14-15,0 0 31 16,0 0 37-16,0 4 42 16,0 4 13-16,0-1-45 15,-7 6-16-15,-6-6-12 0,-3 2-12 16,-1 1-2-16,-6-2-4 16,-1 2-15-16,-1 0-6 15,-2-2-7-15,5-2-2 16,0 0-1-16,4-6 1 15,5 0-1-15,2 0 1 16,3 0 1-16,4 0-1 16,0 0-2-16,2-2-8 15,0-10 1-15,-3-3 2 16,1 2-6-16,4-1-10 16,0-4 18-16,0 0-12 15,0-2-23-15,13 2-11 16,5 3 0-16,-3 4 22 0,3 3 7 15,-5 2 15 1,1 2 5-16,-5 4 0 0,-3 0-1 16,-1 0-15-16,1 0 16 15,4 0 5-15,1 12 21 16,-1 9 4-16,4 3-5 16,-1 5-1-16,-1-3-16 15,1-2-7-15,-1-4-1 16,-4-4 1-16,-1-2 1 15,-1-6-2-15,-1-4 0 16,-3-4-4-16,-2 0-6 16,0 0 10-16,0 0 4 0,0 0 3 15,0 0-4-15,3 0 0 16,-1 0-3-16,2 0-11 16,5-14 1-16,-3-4-10 15,-1 0-3-15,0 4 9 16,-5 2 14-16,0 2 3 15,0 4 2-15,0 1 21 16,-3 5 36-16,-10 0-43 16,-2-1-5-16,-6 1-13 15,5 0 0-15,1 0-1 16,5 0 0-16,2 0-2 16,6 7-8-16,2 6-53 15,0-6-77-15,0-2-309 16</inkml:trace>
  <inkml:trace contextRef="#ctx0" brushRef="#br0" timeOffset="209697.1357">13196 8382 78 0,'0'0'330'0,"0"0"-84"16,0 0-79-16,0 0-28 16,0 0 17-16,0 0-51 15,0 0-38-15,3 6-21 16,-3-4 35-16,0 4 2 0,-14 4-27 15,-6 4-30-15,-4-2-6 16,-1 0 6-16,5 0-11 16,0-5-6-16,0 2-4 15,2-3 3-15,5-4 0 16,-1 0-7-16,7-2-1 16,1 0 1-16,2 0 0 15,4 0-1-15,-2 0-1 16,2 0-7-16,-3 0-13 15,3-8 10-15,0 0 6 16,0-4-14-16,0 2-7 16,0-4-5-16,0 0-1 0,0 2 0 15,11-4-18-15,7 4 1 16,0 2 14-16,-2 1 5 16,1 6 21-16,-1-1 9 15,1 4-2-15,2 0-6 16,-3 0 4-16,1 0 4 15,-1 7 2-15,-1 10 6 16,1 1 7-16,-1 3 1 16,-1 2-4-16,-1-3 2 15,0 0-7-15,3-6-2 16,-3 0-5-16,3-8 0 16,-3 0 0-16,-1-4-2 15,3-2 2-15,-1 0-5 16,-1 0-30-16,1 0 29 15,-1-4 2-15,-7-10 4 0,-2-2-6 16,-1-2 5-16,-3-6-3 16,0 2 0-16,0 1-13 15,0-2 9-15,-7 9 5 16,-4 2 3-16,-5 4 59 16,1 4-20-16,-3 4 7 15,-1 0-18-15,-2 0-8 16,1 0-5-16,0 0-15 15,4 9 0-15,3 4-2 16,4-1-3-16,9-1-44 16,0 0-63-16,0-9-117 15,0 1-476-15</inkml:trace>
  <inkml:trace contextRef="#ctx0" brushRef="#br0" timeOffset="210641.2639">14176 8333 1116 0,'0'0'107'0,"0"0"-107"16,0 0-7-16,0 0 7 0,0 0 12 15,0 0 15-15,0 0 44 16,-4 9 23-16,-9 3-30 16,-7 0-31-16,-3-2-11 15,-1 2-8-15,0-4-3 16,-1-3 10-16,0-2 1 15,6-1-3-15,-1-2-9 16,6 0-6-16,3 0-1 16,6 0 0-16,3 0-1 15,2 0-2-15,0 0-10 16,0-10-18-16,0-6-17 16,2-4-30-16,14 0 17 15,-2 4 9-15,-2 5 0 0,2 4-4 16,1 4 33-16,2 0 14 15,2 3-1-15,1 0 7 16,1 0-2-16,-2 0-5 16,-1 0 7-16,1 7 27 15,-6 8-16-15,0 5 4 16,-2-2-4-16,0 2 10 16,-2-1 3-16,0-5-10 15,-2 3-5-15,-1-5-4 16,1-3-3-16,-3 0 2 15,1-3-3-15,2-4-1 16,1 2-10-16,3-4-27 16,5 0-18-16,5 0 24 15,0 0 27-15,0-10-16 0,-8-1 3 16,1 0 10-16,-8-1 7 16,-2 0-10-16,-2-3 10 15,-2 2 17-15,0-3-17 16,0 1 9-16,-8 5-9 15,-7 3 61-15,-1 3 20 16,1 0-42-16,-2 0 0 16,5 1 8-16,0 3-25 15,5 0 9-15,1 0-6 16,2 0-25-16,1 0 0 16,-2 0-11-16,1 7-11 15,2 4-31-15,-1 2-41 16,1-9-104-16,2-2-534 0</inkml:trace>
  <inkml:trace contextRef="#ctx0" brushRef="#br0" timeOffset="211555.4941">15140 8357 397 0,'0'0'350'0,"0"0"-158"15,0 0-17-15,0 0-59 16,0 0-18-16,0 0 0 15,-29 39-32-15,13-28-20 0,0 2-6 16,-6 1 3-16,-1 1-17 16,-1-4-7-16,0-1-4 15,3-4-3-15,1 4-9 16,3-6-2-16,1 0 1 16,1 1-2-16,1-5 2 15,5 0-2-15,0 0 0 16,2 0-1-16,5 0-2 15,-2-6-1-15,1-7-15 16,3-1 6-16,0-3-12 0,0 0 3 16,0 1-6-1,0 1 13-15,12 6 3 0,5-1 4 16,6 0-4-16,4 1-5 16,0 3 4-16,-1 3-5 15,3 3 8-15,2 0 3 16,-2 0 7-16,2 0 0 15,0 8-2-15,-2 10-2 16,-4 1-1-16,0 0 2 16,-3-1 3-16,-5 0 1 15,0-2-1-15,-2 0 2 16,-4-5-2-16,0-4 2 16,-4-4-2-16,-1-3 0 15,4 0 0-15,3 0-7 16,1 0-2-16,1-1 9 15,1-15 0-15,-3-2 6 0,-3-4 2 16,-2 2-3-16,-8-3-4 16,0 4 1-16,0 0-2 15,0 6 0-15,-18 0 1 16,-3 10 37-16,2 1-3 16,-4 2-27-16,1 0-8 15,-1 0-2-15,6 4 1 16,3 10-2-16,5-2-2 15,5 0 3-15,4-2-20 16,0 0-38-16,0-9-121 16,0-1-436-16</inkml:trace>
  <inkml:trace contextRef="#ctx0" brushRef="#br0" timeOffset="212477.4811">16364 8369 376 0,'0'0'391'15,"0"0"-391"-15,0 0-27 16,0 0 27-16,0 0 7 0,0 0 124 16,2 5 81-1,-2-1-91-15,0 0-23 0,-8 2-67 16,-5 5 11-16,-5-4 17 16,0 3-5-16,-2-2-4 15,-7 2-10-15,-2 0-5 16,0-4-13-16,2 0-11 15,2-5-2-15,6-1-3 16,3 0 0-16,5 0-2 16,5 0-3-16,6 0-1 15,0 0-2-15,0 0-15 16,0-8-12-16,0-13-31 16,13-3-9-16,3 2 39 15,-3 3-4-15,1 3-6 16,-4 7 10-16,3 3 24 15,3-1-4-15,0 6 2 0,2 1 2 16,-3 0 0-16,-1 0 4 16,-1 0 2-16,-1 1 2 15,-2 14 22-15,3 2-11 16,-1 6 1-16,1-2 1 16,1 8-5-16,-3-3-8 15,5-2 1-15,-1-3-1 16,-1-2 2-16,3-5-4 15,-1-5-4-15,1-8-6 16,-1-1-8-16,0 0 7 16,0 0 8-16,-3 0 3 0,-3-7 0 15,2-8 9-15,-8-1-2 16,-1-2 7-16,-3-2 0 16,0 2 2-16,0-2 16 15,0 0-23-15,-15 2-6 16,-6 6 11-16,3 1 19 15,1 8-4-15,1-1-3 16,0 4-8-16,2 0-17 16,4 0-1-16,3 0-6 15,3 4-9-15,4 10-35 16,0-2-72-16,0-8-108 16,0-4-562-16</inkml:trace>
  <inkml:trace contextRef="#ctx0" brushRef="#br0" timeOffset="213492.1277">17673 8312 1026 0,'0'0'322'0,"0"0"-290"15,0 0-18-15,0 0 19 0,0 0-9 16,0 0-24-16,0 0-2 15,0-2-3-15,-2 10 5 16,-17 7 8-16,-3 3 3 16,-4 5 11-16,-3-3-2 15,-2-1-5-15,-3-2 1 16,5-5 5-16,2-3-10 16,1 0-2-16,3-7-2 15,0-2 3-15,4 0 4 16,1 0-2-16,3 0-4 15,1-6-5-15,5-8 0 16,1-2-3-16,5-6-9 16,3 0-11-16,0-4-16 0,0 2-27 15,20-1 3-15,2 6 22 16,3 5-40-16,0 2-13 16,-4 6 17-16,2 3 25 15,-5 3 31-15,-1 0 8 16,-3 0 10-16,-1 3 0 15,-2 13 42-15,-1 4-16 16,-2 4 17-16,3 6-7 16,1 0-10-16,-1 0 1 15,5 0-16-15,-1-3-9 16,5 3 0-16,2-9 0 16,0 2-2-16,3-10-28 0,2-7-26 15,0-2-24 1,2-4 39-16,-2 0 5 15,-4 0-60-15,-2-10-47 0,-6-3 61 16,-6-6 37-16,-4 2 43 16,-5 0 26-16,0-1 65 15,0-4 29-15,0 0-33 16,-9-4-9-16,-5 4-62 16,-1-1-16-16,1 8-8 15,1 4 8-15,-1 5 56 16,4 5 100-16,-3 1-93 15,-1 0-54-15,-1 0-9 16,-4 7 0-16,6 6 5 16,-1-4 8-16,6 0 7 15,-1 1-1-15,-3-2-15 0,6-2-2 16,-3 4-2-16,5-4-24 16,4-6-99-16,-2 0-313 15</inkml:trace>
  <inkml:trace contextRef="#ctx0" brushRef="#br0" timeOffset="220659.291">4509 9840 383 0,'0'0'311'0,"0"0"-130"16,0 0 47-16,0 0-35 15,0 0-56-15,0 0-41 0,0 0-34 16,0 0-18-1,0 0-13-15,0 0-12 0,0 0-6 16,0 0-8-16,0 0-5 16,0 0-3-16,0 0-4 15,-2 0-4-15,-1 0-2 16,-1 11 10-16,0 12 3 16,-3 4 7-16,-4 6 1 15,2-4-6-15,2 2-1 16,3-3 3-16,0-4-3 15,-2-2 1-15,2-2-1 16,-2 0 0-16,1-6-1 0,1 1 1 16,2-6 0-16,0 1 1 15,-3-4-2-15,2-4 1 16,1 1 0-16,2-3-1 16,0 0-2-16,0 0-7 15,0 0-9-15,0 0-16 16,0 0-19-16,0 0-73 15,0-7-207-15,0-3-334 16</inkml:trace>
  <inkml:trace contextRef="#ctx0" brushRef="#br0" timeOffset="221486.4499">4319 9847 17 0,'0'0'433'15,"0"0"-433"-15,0 0 3 16,0 0 102-16,0 0 64 15,0 0-34-15,0 0 4 16,-118 103-24-16,107-75-13 16,3-2-52-16,1 2-1 15,0 0-20-15,5-4 0 0,2 2-21 16,0 2 1-16,0 1 4 16,0-6 1-16,0 2-7 15,18-8-6-15,-1 0-1 16,10-4-1-16,2-1-10 15,2-4 6-15,3-2 5 16,-1-1 0-16,3-4 5 16,2-1-1-16,-2 0-3 15,-3 0 12-15,-4 0-2 16,-4 0-1-16,-8 0-9 16,-1 0 2-16,-7 0-3 15,-3 0-6-15,-4-3-3 0,4-4 9 16,-2-3 9-1,4-6 13-15,3-5-13 0,1-1-5 16,1-5 0-16,3-3-1 16,-1-2-3-16,1-1 0 15,-1 0-15-15,-3 5-18 16,-5 2 16-16,-3 6-2 16,-4 0 8-16,0 3 4 15,0 2 0-15,0 3 7 16,0-1 2-16,0 4 2 15,0-1-4-15,-7 0 0 16,-7-1 0-16,-1 1 21 0,-3 1-14 16,-1 1 25-16,-2-2 7 15,1 3-33-15,-2 3 23 16,2 1-10-16,-3 0-1 16,6 0 3-16,-1 1-11 15,2 2 1-15,3 0-1 16,0 0-10-16,-3 0 0 15,5 0-5-15,-1 5 2 16,2 4 2-16,3-1-1 16,1-3 2-16,0 4-1 15,4-4-3-15,2 1-31 16,0 2-76-16,0-1-144 16,0-7-208-16,0 0-236 0</inkml:trace>
  <inkml:trace contextRef="#ctx0" brushRef="#br0" timeOffset="222985.812">5088 10124 411 0,'0'0'649'0,"0"0"-467"16,0 0-102-16,0 0 28 15,0 0-29-15,0 0-40 16,0 0-21-16,0 4-3 16,0-4-12-16,0 0-3 15,0-8 1-15,0-6 2 0,4-2-3 16,8-2 0-1,1 0 0-15,-1 1-10 0,-3 2-6 16,-5 3-1-16,0 1 6 16,-2 2 9-16,-2-1-1 15,3 2-5-15,-1 2 8 16,-2 2 0-16,2-1 0 16,-2 4-3-16,0 1 3 15,0 0-2-15,0 0 0 16,0 0-14-16,0 0 16 15,0 0 34-15,0 0-27 16,0 16-4-16,-2 6 3 0,-9 8 2 16,0 0-4-16,-3 3 4 15,3-2-2-15,3 0 0 16,0-4 3-16,6-3-6 16,2-2-3-16,0-4-1 15,0-1 1-15,0-3-3 16,2-4 3-16,10-3-6 15,1-2-4-15,3-1-14 16,1-2 11-16,2-2 10 16,-2 0-5-16,-1 0-3 15,-3 0-12-15,-1 0-47 16,-6 0-12-16,-2-2-88 16,-4-2-164-16,0-1-263 0</inkml:trace>
  <inkml:trace contextRef="#ctx0" brushRef="#br0" timeOffset="223297.8622">5124 9769 753 0,'0'0'451'0,"0"0"-387"16,0 0-60 0,0 0 18-16,0 0-7 0,0 0-15 15,-7-12-2-15,7 12 2 16,2 0 6-16,5 0 5 16,2 0-11-16,-2 0 6 15,-1 0 0-15,1 0-2 16,2 0-4-16,2 0-6 15,-2 0-93-15,-9 0-135 16,0 0-240-16</inkml:trace>
  <inkml:trace contextRef="#ctx0" brushRef="#br0" timeOffset="223651.9148">5416 9936 704 0,'0'0'405'15,"0"0"-334"-15,0 0-16 16,0 0-53-16,0 0-2 15,0 0 0-15,33 8 40 16,-22-8 4-16,5 0-11 0,2 0-4 16,4 0-14-16,-2 0-14 15,-4 0 6-15,0 0-3 16,-8 0-2-16,-1 0 5 16,-3 0-7-16,1 0 0 15,-2 0-7-15,-3 0-25 16,0 0-63-16,0 0-135 15,0 0-305-15</inkml:trace>
  <inkml:trace contextRef="#ctx0" brushRef="#br0" timeOffset="223979.0425">5404 10054 900 0,'0'0'124'0,"0"0"-102"16,0 0 33-16,0 0 53 15,0 0-23-15,0 0-39 16,0 0-15-16,121 22 1 16,-103-20-15-16,-5 0-15 15,-4-2 2-15,-4 2-1 16,-5-2 1-16,2 0 3 15,-2 0 4-15,0 0 1 0,0 0 2 16,0 0-3 0,0 0-1-16,0 0-10 0,0 0-7 15,0 0-26-15,0 0-61 16,0-4-343-16,0 0-250 16</inkml:trace>
  <inkml:trace contextRef="#ctx0" brushRef="#br0" timeOffset="224585.3412">5844 9922 975 0,'0'0'217'16,"0"0"-139"-16,0 0 27 15,0 0-50-15,0 0-25 16,0 0-22-16,-10 16-1 16,2 5 21-16,-3 4-2 15,-1 3-11-15,4 0-1 16,-1-2-4-16,2 4 0 15,5 0-5-15,2 0-4 16,0 1 0-16,0-7-1 0,7-4-3 16,8-8-4-16,1-4-17 15,1-6-6-15,4-2 7 16,1 0 16-16,0 0 6 16,0 0 1-16,1-15 6 15,-8-1-3-15,1 1 4 16,-5-8 0-16,-4 6 5 15,-2-4-7-15,-3-3 3 16,-2 2-2-16,0 0-3 16,0 1-3-16,0 4 0 15,-16 1-5-15,1 4 5 16,-4 0 5-16,0 2 25 0,-2 2-23 16,3-2 1-16,1 1-5 15,1 3 1-15,5 3 0 16,5 0-2-16,0 3 1 15,6 0-3-15,0-1-10 16,0 1-26-16,0 0-36 16,0 0-54-16,0 0-70 15,0 0-160-15,0 0-148 16</inkml:trace>
  <inkml:trace contextRef="#ctx0" brushRef="#br0" timeOffset="233569.7652">5162 10088 211 0,'0'0'186'0,"0"0"-133"16,0 0-8-16,0 0 69 15,0 0 24-15,0 0-10 16,0 0-5-16,0 0-23 0,0 0-28 15,0 0-19 1,0 0-21-16,-2 2-24 0,-3 9 1 16,1 6 0-16,-1 2 11 15,-1 2 9-15,1 3-17 16,-1 6 2-16,-4 2-4 16,4 3-8-16,-1 1 5 15,5-2-6-15,0-2 3 16,0 0-4-16,2 0 2 15,0-3-2-15,0-6 0 16,0-2 1-16,-2-4-1 16,-4-2 2-16,4-6 0 15,0 1-2-15,-4 3 7 0,-1-5 4 16,-5 2 1 0,2-3 0-16,-5-1 8 0,-1 0 8 15,-3 1-14-15,2-1-10 16,-3-2 0-16,2-3-2 15,-2 2-2-15,5-3 2 16,-1 0 1-16,3 0-3 16,3 0-1-16,2-11-20 15,3-3-3-15,5-4-28 16,0 0 6-16,0-2-1 16,0 3 15-16,0 0 32 15,0 5 0-15,9 2 2 0,3 2-2 16,3 0-4-1,3 0 4-15,4 0 0 0,0 2 4 16,5 0 1-16,0 2-1 16,0-2 1-16,-4 2-5 15,0 2 2-15,-9 0 0 16,-3 2-2-16,-7 0 4 16,-4 0 0-16,0 0 21 15,0 0 24-15,0 0-24 16,2-2-16-16,0-2-9 15,5-2-4-15,2 1 4 16,2-4 5-16,-4 6-1 16,-3 0-1-16,-1 1-1 15,-1 2-2-15,0 0-2 16,1-2 1-16,-1 2-1 0,-2 0-3 16,0-2 3-16,2 2 2 15,-2 0-2-15,0 0-1 16,0 0 3-16,0 0 0 15,0 0 0-15,0 0 0 16,0 0-11-16,0 0-40 16,0 0-90-16,0 0-318 15</inkml:trace>
  <inkml:trace contextRef="#ctx0" brushRef="#br0" timeOffset="235853.947">6204 10080 372 0,'0'0'278'0,"0"0"-264"16,0 0-1-16,0 0 47 15,0 0 88-15,0 0 16 16,0 0-19-16,0-8-18 16,0 8-28-16,0 0-21 15,0 0-19-15,0 0-9 16,0 0-13-16,0 0-11 0,0 0-7 16,0 0-6-16,0 0-6 15,0 0-3-15,0 0 0 16,0 0-2-16,0 0-1 15,0 0 1-15,0 0-2 16,0 0-1-16,0 0-2 16,0 0 0-16,0 0-1 15,0 0-3-15,8 0 6 16,7 0 1-16,7 0-1 16,1 4-1-16,4 2-5 15,1-1 3-15,3-2-4 16,0 1-2-16,-2 2-9 15,-2-2-1-15,-4 0 13 16,-5 0 3-16,-5-2 2 0,0 1 1 16,-6-2-1-16,-3 1 2 15,3 0-1-15,-5-2-2 16,2 2-2-16,1-2 1 16,-5 2-6-16,2-2 0 15,-2 2-1-15,0-2 5 16,0 0 0-16,0 0 0 15,0 0-2-15,0 0-4 16,-2 0-34-16,-9 0-32 16,0-6-2-16,-1-6-8 0,2-2-45 15,-3 0-10-15,1 0 33 16,-1 2 110 0,1 2 0-16,1 2 101 0,1 2 51 15,2 2-55-15,2 0 37 16,1 4-59-16,3-2-10 15,0 0-7-15,2 2-11 16,0 0-14-16,0 0-13 16,0 0-4-16,0 0-7 15,0 0-3-15,0 0-5 16,0 0-1-16,0 0-5 16,0 0-4-16,0 0-1 15,0 0 7-15,15 0 3 0,6 0 2 16,-1 8 0-16,5 2-2 15,-2-4 1-15,2 0-1 16,-2 1 2-16,-1-2-2 16,-5 3 0-16,0-4-5 15,-7 0 1-15,1 2 0 16,1-2-1-16,-1 1 2 16,-1 1-2-16,2-5 0 15,-3 3-7-15,-3-2-1 16,2 0 1-16,-4 0 4 15,-2 0-1-15,-2-2 1 16,0 2-8-16,2 1-1 16,-2-3-1-16,0 1-11 15,0-1 15-15,0 2 14 16,0 0 33-16,-14 4 9 0,-5 0-39 16,-6 3 10-16,-4-2 22 15,0 1-6-15,0 1-14 16,2-4-6-16,6 4 12 15,5-3-6-15,7-5-15 16,5 4 1-16,2-5-2 16,2 0-1-16,0 0-28 15,0 0-37-15,0 0-107 16,19 0 11-16,-7 0-191 16,-4-3-229-16</inkml:trace>
  <inkml:trace contextRef="#ctx0" brushRef="#br0" timeOffset="237323.8446">7080 9926 640 0,'0'0'395'0,"0"0"-287"15,0 0-21-15,0 0 47 16,0 0-19-16,0 0-59 0,0 0-12 16,5-10-4-16,-5 10-16 15,0 0-9-15,0 0 1 16,0 0 3-16,0 0-12 16,0 0-4-16,-2 0-2 15,-3 0-1-15,-7 0-2 16,2 6-2-16,-5 10 1 15,-2 0 2-15,2 6 0 16,4 1 0-16,2-2 1 16,5 2-2-16,4-4 1 15,0 1-2-15,0-2 0 16,0-4-7-16,0-4-8 0,8 0-4 16,6-4-10-16,1 3-7 15,4-8 12-15,0-1 13 16,-1 0-6-16,-1 0-6 15,0 0 14-15,-2 0-10 16,-1-10-2-16,-1-4-20 16,3-2-5-16,-3-1-5 15,3-4-17-15,-3 5-40 16,-2 0-2-16,-2 6-25 16,-5 6 35-16,-2 0 93 15,1 4 10-15,-3 0 33 0,0 0 15 16,0 0 80-1,0 0-35-15,0 0-37 0,0 6-35 16,-3 9-18-16,-3 4 5 16,2-3-3-16,2 0-2 15,2 2-3-15,0-4 0 16,0 4 0-16,0-6 0 16,4-4-21-16,11-1-56 15,1-6 4-15,1-1 31 16,1 0-11-16,-2 0-17 15,-2 0 70-15,-4-4 13 16,-3-8-3-16,-2 2 37 16,-5-2 98-16,0-2-37 15,0-2-30-15,0 0-6 0,0-2-32 16,-10-2-18-16,-2-2-22 16,-2 1 0-16,-2 4-10 15,3-1-18-15,-3 9 28 16,4 3 38-16,-2 5-1 15,3 1-37-15,1 0-16 16,2 0-23-16,1 0-55 16,3 12-57-16,4-6-144 15,0-2-107-15</inkml:trace>
  <inkml:trace contextRef="#ctx0" brushRef="#br0" timeOffset="237676.0439">7444 9887 847 0,'0'0'640'0,"0"0"-564"0,0 0-63 15,0 0 7-15,0 0-20 16,0 0 0-16,0 0 0 16,35 0 1-16,-26 0 5 15,3 0-2-15,-6 0-4 16,5 0-20-16,-2 0-16 15,0 5-30-15,2 2-50 16,-11-6-163-16,0 0-358 16</inkml:trace>
  <inkml:trace contextRef="#ctx0" brushRef="#br0" timeOffset="237887.4788">7444 9887 537 0,'73'95'473'0,"-73"-93"-409"15,0 4-61-15,0 3 76 16,0-1 57-16,0 7-60 16,0 0-38-16,0 2-17 15,0 1-2-15,0 3-7 16,0 0-4-16,0 2-5 16,0-4-3-16,0-3-34 15,0-4-49-15,0-12-166 16,0 0-279-16</inkml:trace>
  <inkml:trace contextRef="#ctx0" brushRef="#br0" timeOffset="238450.9904">7660 9938 49 0,'0'0'923'0,"0"0"-923"16,0 0-12-16,0 0 12 15,0 0 35-15,0 0 44 16,4 76-8-16,-4-50-22 16,0 0-15-16,0-2-16 15,0-2-11-15,0-6-7 16,0-4 0-16,0-3 0 0,0-4 0 15,0-5 0 1,0 0-16-16,0 0-51 0,0 0-18 16,0 0 55-16,0 0 7 15,5-14 23-15,3-6-3 16,6-4 3-16,-3-4-5 16,5-3-29-16,3-2-20 15,4 3-77-15,4 6-126 16,-5 6 127-16,-2 5 84 15,-6 7 14-15,-8 2 32 16,-2 4 39-16,-1 0 56 16,-1 0 88-16,-2 4-38 0,0 21 138 15,0 9-145-15,0 1-54 16,0 4-20-16,0-1-43 16,0-5-8-16,0-7-8 15,0-5-3-15,0-9-1 16,0-6-1-16,0-1 2 15,0-4-2-15,0-1 4 16,0 0-4-16,2 0-13 16,0 0-69-16,-2 0-162 15,0 0-299-15</inkml:trace>
  <inkml:trace contextRef="#ctx0" brushRef="#br0" timeOffset="239326.3999">8196 9865 86 0,'0'0'581'16,"0"0"-279"-16,0 0-113 15,0 0 21-15,0 0-69 16,0 0-64-16,0 0-14 16,3 0-15-16,-3 0-21 15,0 0-14-15,0 0-6 16,-16 0-7-16,-8 4-2 15,-5 5 1-15,-5 0-1 16,-3 5 0-16,0 1 1 16,4-1 0-16,7-2-1 0,8-4 1 15,11-4 0-15,7-2-6 16,0 1-13-16,0 1-18 16,0 1-29-16,7-1 26 15,13 0 10-15,2 0 24 16,2 0 7-16,-3 2 0 15,4 0 0-15,-8-2 2 16,1 0-2-16,-5 4-1 16,-1 0 1-16,-6 0-1 15,-1 1 1-15,-5-6 4 16,0 1 11-16,0 2 2 16,0 4 6-16,0-2-6 15,-9 4-6-15,-5 1-1 16,-1-2-7-16,-1-1-2 15,3 0 1-15,1 0-2 0,1-4-1 16,5 0-13-16,2 1-19 16,1-7-33-16,3 1-138 15,0-1-495-15</inkml:trace>
  <inkml:trace contextRef="#ctx0" brushRef="#br0" timeOffset="239925.8545">8629 9787 744 0,'0'0'513'16,"0"0"-385"-16,0 0-17 15,0 0-41-15,0 0-53 16,0 0-16-16,-34-8-1 16,1 10 0-16,-3 6 4 15,3 0 6-15,4-4 3 16,7 1 4-16,9-4-7 16,5-1-8-16,6 3-2 15,2-3 0-15,0 0-17 16,0 0-13-16,0 0-10 0,0 0 11 15,0 0 10 1,0 2 2-16,0 5 4 0,2 6 12 16,8 5-2-16,-4 4 3 15,1 0 4-15,-1 3 0 16,-6 0-4-16,0-3 0 16,0-2-11-16,0-2 3 15,0-4 2-15,-4-2 1 16,-3-5 2-16,3-4-2 15,4 0-7-15,0 0-19 16,0 1-27-16,0-3-19 16,0 4 18-16,0 5 11 0,15 2 48 15,6 6 7-15,-3 4-5 16,3-3-2-16,0-3 8 16,-8-2-8-16,-4-5 0 15,-4-4 0-15,-5-4 2 16,0-1 5-16,0 0 20 15,0 0 3-15,0 0-30 16,0-4-157-16,0-7-377 16</inkml:trace>
  <inkml:trace contextRef="#ctx0" brushRef="#br0" timeOffset="240571.4422">8651 9976 93 0,'0'0'965'16,"0"0"-742"-16,0 0-185 16,0 0-36-16,0 0-2 15,0 0 0-15,58-10 7 16,-35 3 7-16,-4 2-10 16,-1-3-4-16,0-2-16 15,-4 0-20-15,-1-3-32 16,-5 7-5-16,-3 3 65 15,-5 3 8-15,0-3 23 16,0 3 35-16,0 0-21 16,0 0 32-16,0 0-19 15,0 0-50-15,0 0-6 0,0 18-4 16,-2 7 10-16,-1-1 0 16,3 4 5-16,0-2-5 15,0-2 2-15,0 0-2 16,0-1-7-16,0-2 3 15,0 3 2-15,0-6 0 16,0 2-8-16,0-3-8 16,0-3 1-16,3-3-6 15,-1 2 12-15,-2-4 4 16,0-2-8-16,0 0-19 16,0 0-7-16,0-3-6 15,-7 0 18-15,-10-4-14 16,1 0-16-16,-2 0 18 0,-2 0 5 15,5-11-10-15,-1-9-11 16,5-6 48-16,5-2 3 16,2 2-136-16,4 5-2 15,0 1 144-15,0 7 18 16,17-1 9-16,7 0-3 16,-2 4 4-16,0-2 2 15,3 4 7-15,-5 2 88 16,0 3-43-16,-6 0-79 15,-8 3-3-15,-1 0 0 16,-5 0-25-16,0 0-64 16,0 0 59-16,0 0-12 0,0 0-389 15</inkml:trace>
  <inkml:trace contextRef="#ctx0" brushRef="#br0" timeOffset="240843.515">8805 9735 757 0,'0'0'504'16,"0"0"-415"-16,0 0-77 15,0 0-8-15,0 0-1 0,0 0 4 16,0 0 9-16,38 30-10 16,-28-20-6-16,0 0-2 15,1-2-102-15,-11-8-210 16,2 0-406-16</inkml:trace>
  <inkml:trace contextRef="#ctx0" brushRef="#br0" timeOffset="241456.3895">9005 9787 915 0,'0'0'69'15,"0"0"-66"-15,0 0-3 16,0 0 28-16,0 0-14 16,0 0-5-16,89 10-9 15,-75-10-12-15,-3 0-27 16,-7 0-6-16,0 0 9 16,-4 3 24-16,0-2 12 15,0 1 57-15,0 1 18 16,0-3-21-16,0 0-20 15,0 6-16-15,0 6-18 0,0 4 0 16,0 7 5-16,0 4 11 16,0 2-1-16,0 2-3 15,0 3-2-15,0 0-3 16,0-2-5-16,0-2 1 16,0-2-1-16,0-4-2 15,0-3 0-15,0-6-2 16,0-1 2-16,0-3-3 15,0-5 3-15,0-1 3 16,0-1-1-16,0-4 0 16,0 3 8-16,0-3-3 0,0 4-2 15,-8-2 0-15,-3 2 1 16,-3 1 1-16,1-2 2 16,-1-1 15-16,-1-1 14 15,1 1-21-15,-1 1 3 16,4-2 22-16,2-1-11 15,0 0-25-15,5 0-4 16,2 0-2-16,2 0 0 16,0 0-25-16,0 0-95 15,0 0-192-15,0-4-534 16</inkml:trace>
  <inkml:trace contextRef="#ctx0" brushRef="#br0" timeOffset="242095.6848">9331 9936 64 0,'0'0'940'0,"0"0"-733"16,0 0-190-16,0 0 14 16,0 0 6-16,0 0-26 15,-5-4-3-15,5 4 23 16,9 0 6-16,5 0-1 16,5 0-12-16,6 0-13 15,6 0-2-15,-2 0-6 16,2 0 2-16,-4 0-5 15,-4 0-5-15,-4 0-10 16,-5 0-10-16,-10 0-12 16,-1 0-2-16,-3 0 4 15,0 0 3-15,0 0-124 0,0 0-231 16,0 0-353-16</inkml:trace>
  <inkml:trace contextRef="#ctx0" brushRef="#br0" timeOffset="242498.5809">9339 10038 471 0,'0'0'56'0,"0"0"-15"0,0 0 92 16,0 0-61-16,0 0 14 16,0 0 3-16,45 6 1 15,-27-6-38-15,2 0-26 16,5 0-15-16,2 0-8 16,4 0 12-16,0 0-10 15,0 0-2-15,0 2 0 16,-2-2-3-16,-7 0 0 15,-8 0 2-15,-8 0-2 16,-1 3 0-16,-5-3 7 16,0 0 51-16,0 1 2 15,0-1-26-15,0 0 11 0,0 1-29 16,0-1-16-16,0 3-26 16,0-3-54-16,-7 0-143 15,1 0-521-15</inkml:trace>
  <inkml:trace contextRef="#ctx0" brushRef="#br0" timeOffset="243077.0346">9990 9792 1010 0,'0'0'160'15,"0"0"-140"-15,0 0 34 16,0 0 36-16,0 0-32 16,0 0-15-16,5-3 5 15,-5 3-6-15,0 0-2 16,0 0-8-16,0 0-18 16,0 0-3-16,-7 0-10 15,-8 11-1-15,-4 4-1 0,2-2 1 16,1-1 0-16,3-2-1 15,1-3 0-15,6 1-10 16,1 1-22-16,3-3-41 16,2-3-88-16,0-3-218 15,0 0-293-15</inkml:trace>
  <inkml:trace contextRef="#ctx0" brushRef="#br0" timeOffset="243789.3401">9990 9792 850 0,'-51'-24'311'16,"51"24"-311"-16,0 0 0 15,0 0 0-15,4 0 7 0,7 0 2 16,1 0-1-16,3 0 37 16,1 3-14-16,1 7-2 15,2-4-10-15,0 0-9 16,4 1-1-16,-3-1-5 15,-3 0-4-15,-1 0 4 16,-3-3-4-16,-3 1 0 16,-1-1-2-16,-5-3 0 15,-2 0 0-15,0 0 2 16,-2 0-6-16,0 0-11 16,0 0-2-16,0 0 19 15,0 0 2-15,0 1 2 0,0-1 7 16,0 3 18-16,0-3 19 15,0 0-3-15,0 0-4 16,0 0-18-16,0 1-18 16,-6 6-5-16,-1-4-5 15,1 4 2-15,-2 0 2 16,0 1-1-16,3 3 1 16,-1-1 0-16,2 3-2 15,-2 0-5-15,0 5 1 16,2 3 5-16,-1 4 0 15,1-1-2-15,2 2 2 16,-4-2 1-16,4 2-2 16,-2-1 3-16,4 2 0 0,0-2-2 15,-2 3 2-15,2-5 0 16,0 4 0-16,-2-5 0 16,2-4 0-16,0-2 0 15,0-4-2-15,0-4-2 16,0-2-3-16,0-2-2 15,0-4-3-15,0 0-9 16,0 0 7-16,0 0 12 16,0 0 2-16,0 0 2 15,0 0 0-15,0 0-1 16,0 0 5-16,0 0 1 16,0 0 0-16,0 0 2 0,0 0 5 15,0 0-8 1,0 0-3-16,0 0-3 0,0-2-50 15,0-6-170-15,0 0-356 16</inkml:trace>
  <inkml:trace contextRef="#ctx0" brushRef="#br0" timeOffset="270541.1406">5044 3776 111 0,'0'-9'165'15,"0"4"-69"-15,0-1-57 16,0-1-32-16,-2 4 0 16,2-1 7-16,0-3-7 15,0 4-14-15,0-2-7 16,0-1-103-16,0 1 20 15,2 1 26-15,2-1-34 0,-1 4 70 16</inkml:trace>
  <inkml:trace contextRef="#ctx0" brushRef="#br0" timeOffset="271625.8584">4639 8401 118 0,'-12'394'4'16,"8"-200"10"-16,4-17 79 15,0-17 78-15,0-18-51 16,8-13-17-16,17-14-79 16,4-8-11-16,0 2 4 15,-20-95-17-15,-4 0-210 16</inkml:trace>
  <inkml:trace contextRef="#ctx0" brushRef="#br0" timeOffset="272907.4895">5373 10832 579 0,'0'0'715'0,"0"0"-715"16,0 0-15-16,0 0 15 15,0 0 15-15,0 0 15 16,0 0 12-16,31 42 7 16,-21-38-7-16,-1 2-15 15,1-1-2-15,2 2-9 0,3 0 1 16,6-2-2-16,3-1-2 15,7-4-3-15,3 0-5 16,1 0 5-16,1 0-10 16,-5 0 3-16,-2 0-1 15,-4 0-2-15,-5 0-1 16,-3 0-2-16,-3 0-4 16,-7 0 1-16,-5 0-7 15,-2 0-7-15,0 0 2 16,0 0-15-16,0 0-31 15,-2 0-252-15,-12 0-602 16</inkml:trace>
  <inkml:trace contextRef="#ctx0" brushRef="#br0" timeOffset="273172.4515">5626 10866 592 0,'0'0'341'15,"0"0"-284"-15,0 0-37 16,0 0-20-16,0 0 96 15,0 0 79-15,-8 84-74 16,4-41-34-16,0 1-24 16,-3 0-26-16,3-4-1 15,0-6-7-15,-2-8-8 16,4-4-1-16,-4-7 1 16,3-7 1-16,1-3-1 15,2-3-1-15,0-2 0 0,0 0-3 16,0 0-16-16,0 0-79 15,0 0-160-15,2 0 57 16,5 0-292-16</inkml:trace>
  <inkml:trace contextRef="#ctx0" brushRef="#br0" timeOffset="273823.7105">6156 10787 1024 0,'0'0'74'0,"0"0"-74"16,0 0 0-16,0 0 72 15,0 0 59-15,0 0-36 16,17 0-11-16,-17 0-31 15,-22 7-35-15,-9 9-16 16,-10 0-1-16,0-2-1 16,3-3 2-16,5-2-1 15,6-3-1-15,6-4 0 16,8 2 2-16,4-4 1 16,7 0-3-16,-1 0 0 0,3 2-8 15,0 5-5 1,0 2-7-16,0 7 15 0,0 6 5 15,0 4 0-15,0 2 1 16,0 1 3-16,0 1-4 16,0-2 3-16,-2 2-2 15,-6-4 1-15,-1-4-1 16,-1-5 0-16,4-9-1 16,4-1-1-16,2-4 1 15,0 0 0-15,0-3-4 16,0 0-25-16,0 0-17 15,0 0 19-15,2 2 27 16,12 0 7-16,3 2-3 16,3 0 4-16,1 4 0 15,-4-1-5-15,1-1 2 0,-5 1-5 16,-2-1 3-16,-3 0-2 16,-4-2-1-16,-4-2 0 15,2 2 0-15,-2-2 2 16,0-2 0-16,0 0 1 15,0 0 1-15,0 0-4 16,0 0-1-16,0 0-30 16,0 0-51-16,0 0-181 15,0 0-556-15</inkml:trace>
  <inkml:trace contextRef="#ctx0" brushRef="#br0" timeOffset="276285.8306">5098 9461 912 0,'0'0'278'15,"0"0"-274"-15,0 0 4 16,0 0 13-16,0 0 4 16,0 0 8-16,0 0-20 15,2 7-4-15,7-12 59 0,1-5-3 16,4-5-18-16,1-2-19 16,-1-4-17-16,-1-1-3 15,0 0-3-15,-1 0-5 16,-1 2 1-16,-5 2-1 15,2 4-6-15,-6 6-14 16,0 2 6-16,-2 4 12 16,0 2-12-16,0 0-23 15,0 0 2-15,0 0-4 16,0 0 10-16,0 0-39 16,0 4 68-16,-4 14 0 15,-6 6 0-15,-1 7 13 0,3-2 1 16,0 2 8-16,6-6-9 15,2-3-5-15,0-4-2 16,0 1-2-16,0-5 0 16,0-3 0-16,12 1-4 15,1-5-4-15,3 0 4 16,-1-1-18-16,-1-1-37 16,-3-3 16-16,-1 2-15 15,0-4-22-15,-6 0-31 16,1 0-76-16,-5 0-32 15,0 0 66-15,0 0-311 16</inkml:trace>
  <inkml:trace contextRef="#ctx0" brushRef="#br0" timeOffset="276592.9843">5260 8979 464 0,'0'0'511'16,"0"0"-445"-16,0 0-64 0,0 0 13 15,0 0 36-15,0 0 42 16,9 13-65-16,-5-4-12 15,0 0-1-15,-1-3-6 16,2-1-5-16,-3-1-1 16,2 3-1-16,1-1-2 15,-3-2-35-15,0-3-124 16,-2-1-259-16</inkml:trace>
  <inkml:trace contextRef="#ctx0" brushRef="#br0" timeOffset="277133.5447">5398 9300 897 0,'0'0'51'0,"0"0"-51"15,0 0-21-15,0 0 21 16,0 0 21-16,0 0 41 15,47 18-17-15,-28-18 16 16,6 0-32-16,2 0-16 16,-4 0-3-16,-6 0-10 0,-3 0-10 15,-6 2-13 1,-3 2-14-16,-5 0-35 0,0 0-63 16,0 1 62-16,0 1 57 15,0-6-79-15,0 1-208 16</inkml:trace>
  <inkml:trace contextRef="#ctx0" brushRef="#br0" timeOffset="277612.6753">5369 9437 691 0,'0'0'187'0,"0"0"-187"16,0 0 0-16,0 0 34 15,0 0-1-15,0 0-15 16,35 1-9-16,-29-1 0 15,-4 0 0-15,-2 0-1 16,0 2-5-16,0-2 3 16,0 0-3-16,0 0 5 15,0 0 6-15,0 3-5 16,0-3-9-16,0 1-26 16,0-1-71-16,0 0-273 15</inkml:trace>
  <inkml:trace contextRef="#ctx0" brushRef="#br0" timeOffset="280259.1522">6216 11043 737 0,'0'0'340'16,"0"0"-293"-16,0 0 21 15,0 0 30-15,0 0 4 0,0 0-29 16,0 0-37-16,2-6-5 15,-2 6-7-15,-2 0-4 16,-4 0-7-16,-4 0-9 16,1 4-4-16,-2 16-4 15,0-3 3-15,0 4 0 16,7-2-1-16,-1-5 0 16,5-1 1-16,0-3 0 15,0 3-6-15,0-6-10 16,13 0-11-16,8 2-24 15,-2-5 15-15,6-2-4 16,-1-2-6-16,-1 0-24 0,-4 0 45 16,-2 0 19-16,-7-8-8 15,-3-2 15-15,-2 0 6 16,-3 0 1-16,-2 0 4 16,0 0 6-16,0 2-10 15,0-1 0-15,0 2 14 16,0-3-15-16,-4-4 7 15,-6-2-13-15,0 0-2 16,-7 1 2-16,2 2 12 16,-1 3 25-16,1 1-20 15,3 4-17-15,4 1-5 16,1 4-11-16,5 0 3 16,0 0-3-16,2 0-69 0,0 0-123 15,-2 0-321-15,2 0 9 16</inkml:trace>
  <inkml:trace contextRef="#ctx0" brushRef="#br0" timeOffset="280986.4924">6492 10854 1185 0,'0'0'262'0,"0"0"-230"16,0 0-21-16,0 0 1 15,0 0-12-15,0 0-3 16,18 0-4-16,-9 0 7 15,4 0 3-15,1 0 1 16,1 0-4-16,1 0-4 16,1 0-8-16,2 0-6 15,-4 0-4-15,-3 0-16 16,-6 0 18-16,-2 0-17 16,-4 2-8-16,0 0 14 15,0 2 31-15,0 6 22 16,0 7-1-16,-8 4-14 0,-4 9-3 15,5 5-4-15,1 1-2 16,6-3 2-16,0 1-3 16,0-1 1-16,0-5 0 15,0-2 2-15,9 0-2 16,1-2 0-16,0-4-6 16,-4-4 2-16,-1 1-10 15,-3-7-8-15,0-3 9 16,-2 0 8-16,0-3-2 15,0 0 2-15,0 2-27 16,0-3 5-16,0 2 19 0,-4 0 10 16,-9-3 5-16,-3 0 7 15,-1 3 15-15,-4-5-5 16,1 4 38-16,-2-3-17 16,2 2 0-16,-1-2 19 15,4 1-9-15,1 1-26 16,5-2-20-16,5 2 0 15,-2-3 2-15,8 0-1 16,0 0-7-16,0 0-1 16,0 0-10-16,0 0-9 15,0 0-18-15,0 0-19 16,0 0-66-16,0 0-113 16,0 0-100-16,0 0-73 0</inkml:trace>
  <inkml:trace contextRef="#ctx0" brushRef="#br0" timeOffset="281738.239">6864 11053 523 0,'0'0'481'16,"0"0"-305"-16,0 0-82 15,0 0 10-15,0 0-22 16,0 0-50-16,0 0-18 0,-6-6-13 16,6 6-1-16,0 0-8 15,0 0-7-15,8 0 2 16,13 0 13-16,5 0 1 16,8-3 7-16,-1 2-3 15,3-1 2-15,-5 0-4 16,-4 2-3-16,-8 0 0 15,0 0 0-15,-9 0 0 16,-3 0 0-16,-4 0-1 16,-3 0-3-16,0 0-2 15,0 0-7-15,0 0-22 16,0 0-61-16,0 0-114 16,0 0-273-16,0 0 126 0</inkml:trace>
  <inkml:trace contextRef="#ctx0" brushRef="#br0" timeOffset="282105.0664">6879 11189 432 0,'0'0'462'16,"0"0"-293"-16,0 0-150 15,0 0 10-15,0 0 18 16,0 0 25-16,45 6-30 16,-20-6-22-16,-1 0-3 0,5 0-4 15,0 0-3-15,-2 0-4 16,-5 0 2-16,-4-4 0 16,-7 2 0-16,-2 0 5 15,-5 2 1-15,-4 0 0 16,0 0 12-16,0 0 25 15,0 0 1-15,0 0-27 16,0 0-19-16,0 0-6 16,0 0-7-16,0 0-8 15,0 0-1-15,0 0-25 16,0 0-65-16,0-2-145 16,0-2-423-16</inkml:trace>
  <inkml:trace contextRef="#ctx0" brushRef="#br0" timeOffset="283094.1329">7415 10932 603 0,'0'0'615'0,"0"0"-499"16,0 0-100-16,0 0-10 15,0 0 4-15,0 0-10 16,0 0 0-16,-7 44 92 0,7-9-39 16,0 2-24-16,0-1-22 15,0-1-2 1,-5-7-5-16,1-4 2 0,-1-6 1 15,3-8-3-15,-2-2 1 16,2-3-1-16,2-5-8 16,0 0-9-16,0 0 6 15,0 0-2-15,0 0-33 16,0 0 5-16,0-13-15 16,4-10 14-16,7-4 1 15,5-3-5-15,-5 2 15 16,0 6-12-16,2 4 30 15,-6 8 13-15,-1 6 0 16,-4 1 0-16,2 3 6 16,-2 0-6-16,-2 0 0 0,0 0 7 15,0 0 32-15,2 0-6 16,2 0-7-16,1 13 1 16,-1-1-8-16,0 2 4 15,-2 0-13-15,1 0-8 16,-3 0-2-16,0-3-4 15,0 0-4-15,0-3 0 16,0-4 7-16,0-2-7 16,0-2 4-16,0 0 4 15,0 0 2-15,0 0-2 16,0 0-45-16,0-2 0 16,5-15-104-16,3 0 25 0,3-1 70 15,-1-1 29-15,-2 5 22 16,1 1-13-16,-2 1 9 15,0 1 7-15,-3 7 16 16,1-1-16-16,-1 5-12 16,0 0-11-16,3 0 23 15,-3 0 38-15,1 5 45 16,2 12 7-16,-5 1 33 16,2 1-46-16,1 0-42 15,-1-2-15-15,0-5-3 16,4-3-7-16,-4-1-3 15,-2-4-1-15,0 0-4 16,-2-2 0-16,0 0-2 0,2 0 0 16,-2-2-27-16,3 0-62 15,-3 0-47-15,0 0-112 16,0 0-221-16</inkml:trace>
  <inkml:trace contextRef="#ctx0" brushRef="#br0" timeOffset="283311.0679">7642 10887 921 0,'0'0'80'0,"0"0"-46"0,0 0-26 15,0 0 42-15,0 0-13 16,0 0-2-16,105 21-20 15,-94-17-15-15,-5 2-7 16,-1-2-108-16,-5-4-223 16,0 0-81-16</inkml:trace>
  <inkml:trace contextRef="#ctx0" brushRef="#br0" timeOffset="283528.4869">7642 10887 530 0,'109'102'272'0,"-113"-84"-253"0,-4 6 108 16,6 0-15 0,2-3-11-16,0 0-44 0,0-3-27 15,0-2-10-15,0-2-3 16,0-2-17-16,0 0 5 16,0-5-3-16,0 2-2 15,0-5-37-15,0-2-73 16,0-2-96-16,0 0-178 15,0 0-168-15</inkml:trace>
  <inkml:trace contextRef="#ctx0" brushRef="#br0" timeOffset="284062.1334">7967 10943 915 0,'0'0'154'16,"0"0"-143"-16,0 0 67 16,0 0-15-16,3 104 27 15,-3-82-28-15,0-2-32 16,0 0-18-16,0-4-3 16,0-4-7-16,0-4 1 15,0-4 0-15,0 0-3 16,0-4 1-16,0 0 2 15,0 0-3-15,0 0-12 16,0 0-23-16,0-10 14 0,0-11-121 16,0-2 56-16,6-1 39 15,3 0-53-15,0 5-24 16,0 6 102-16,-3 5 22 16,1 4 6-16,-1 0-6 15,0 4-6-15,2 0 6 16,-1 0 0-16,1 0 9 15,4 0 50-15,-5 0 24 16,1 4-40-16,-4 8-7 16,0 6 17-16,-2 0 38 15,-2 3-18-15,0 2-31 16,0-3-28-16,2-2-2 0,-2-2-10 16,2-4 0-16,0-5 0 15,0 0-2-15,-2-4-2 16,3 0 2-16,-1-3-10 15,-2 0-43-15,2 0-36 16,-2 0-48-16,0 0-97 16,0 0-369-16</inkml:trace>
  <inkml:trace contextRef="#ctx0" brushRef="#br0" timeOffset="284639.5804">8566 10694 888 0,'0'0'342'15,"0"0"-250"-15,0 0-13 16,0 0-56-16,0 0-9 16,0 0 32-16,-64 28-10 15,35-10-14-15,-2 2-7 16,-3-4-2-16,3 1-11 16,4-6 1-16,7-3-2 0,5 0 0 15,4-2-1 1,3-2 0-16,2 5-2 0,4 1-2 15,2 3-3-15,0 6-4 16,0 4 6-16,0 5 5 16,0 4 0-16,0 5 3 15,0-1-1-15,4 0-2 16,3 0 0-16,-2-2 0 16,-3-5 0-16,2 0 1 15,1-4-1-15,-1-4 2 16,2-4-2-16,2-3 0 15,1 0-2-15,1 0 2 16,2-5-1-16,-1-1-1 0,0 1 1 16,0-4-2-16,-4 1 3 15,-1-2-1-15,-1 0 1 16,-3-2 0-16,0 1 0 16,-2-3-4-16,0 3-28 15,0 2-51-15,0-4-135 16,0 2-186-16</inkml:trace>
  <inkml:trace contextRef="#ctx0" brushRef="#br0" timeOffset="285568.813">8689 10906 439 0,'0'0'184'15,"0"0"-110"-15,0 0-4 16,0 0 6-16,0 0-25 16,0 0-9-16,0 0 32 0,0 4-4 15,0-4-36-15,0 2 0 16,0 0 5-16,0 2 9 15,-2 3-9-15,-3 0-12 16,-1 4 14-16,-4 3-17 16,4 0-7-16,-1 2-2 15,1 4-10-15,2 1 9 16,-6 2-5-16,6 1 0 16,1 0-4-16,3-2-5 15,0 0 1-15,0-1-2 16,0-4-1-16,0-1 2 0,9-1 0 15,3-5 0 1,1 1-2-16,3-1 2 0,1-4-6 16,-1-2-4-16,1-1-7 15,2-3-11-15,-1 0 13 16,-3 0 15-16,-2 0 0 16,1-11-8-16,-3-3-10 15,0-3 16-15,-2-6-8 16,-2-3 10-16,-3 0 10 15,-4 2-8-15,0 2-2 16,0 2 24-16,0 2-13 16,0 0-7-16,-7 2-2 15,-6-1-2-15,0 6 7 16,0-1 16-16,-3 2 2 0,-2 0-15 16,2 3 1-16,-1 2 21 15,1 2-16-15,3 3-6 16,-1-2-10-16,3 2 0 15,-1 0-2-15,4 0-14 16,1 0-31-16,3 0-19 16,4 0-57-16,0 0-279 15</inkml:trace>
  <inkml:trace contextRef="#ctx0" brushRef="#br0" timeOffset="286417.5474">9130 11061 432 0,'0'0'198'0,"0"0"-131"16,0 0 51-16,0 0 42 15,0 0 13-15,0 0-31 16,3 4-76-16,-3-4-9 15,0 0-15-15,0 0-6 16,0 0-10-16,0 0-7 16,0 0-1-16,0 2 7 15,0-2-10-15,0 2-6 16,0 4-2-16,0 3-5 0,0 6 1 16,0 4 2-16,-6-2-3 15,-2 7-1-15,-1-1 1 16,-3 4-2-16,2-5 2 15,-1-2-1-15,1-3-2 16,2-2 2-16,1-2 1 16,1-2-2-16,4-6 0 15,-1-3 0-15,3-1 0 16,0-1-1-16,0 0-1 16,0 0-8-16,0 0-11 15,0 0-9-15,0 0-4 16,0 0-19-16,0 0-21 15,0 0-110-15,0 0-241 16,0-1-371-16</inkml:trace>
  <inkml:trace contextRef="#ctx0" brushRef="#br0" timeOffset="287976.2152">9384 10844 64 0,'0'0'518'16,"0"0"-443"-16,0 0-28 16,0 0 6-16,0 0 108 15,0 0 48-15,0 0-40 16,3-38-57-16,-3 38-33 15,0 0-27-15,0 0-7 16,0 0-21-16,0 0-10 0,0 0-12 16,0 0 4-16,0 0-5 15,0 0 0-15,0 0-1 16,0 0-1-16,0 0 1 16,0 10 0-16,0 4 3 15,2 2-2-15,-2 4 1 16,4 4-1-16,-2 3 0 15,2 2 0-15,1 1-1 16,-1 1 1-16,-1-6-1 16,-1 0 0-16,1-4 1 15,-3-2-1-15,0-2 0 16,0-5 1-16,0 3 0 0,0-3-1 16,0 3-4-16,0-4 4 15,0-1-2-15,0 2-2 16,0-1-1-16,0-4-2 15,0 0 3-15,0-2-3 16,0-3 2-16,0-2 0 16,0 0 3-16,0 0 1 15,0 0 0-15,0 0 1 16,0 0-1-16,0 0 1 16,0 0-2-16,0 0-3 15,0 0-3-15,0 0 6 16,0 0 2-16,0 0 4 15,0 0 5-15,0 0-2 0,0 0-2 16,0 0-2 0,0 0-3-16,0 0-3 0,0 0-12 15,0 0-24-15,0 0-46 16,0 0-127-16,0 0-307 16</inkml:trace>
  <inkml:trace contextRef="#ctx0" brushRef="#br0" timeOffset="289828.4301">9578 11026 193 0,'0'0'225'0,"0"0"-162"15,0 0 82-15,0 0 50 16,0 0 27-16,0 0-56 15,0 0-25-15,0 0-42 16,0 0-41-16,0 0-25 16,0 0-15-16,0 0-13 15,0 0-5-15,0 0-1 0,0 0-4 16,0 0-1 0,0 0 0-16,9 2 5 0,9 4-2 15,2-3 2-15,2-3 1 16,0 0 4-16,1 0-4 15,-2 0 0-15,0 0-2 16,-1 0 1-16,2 0 1 16,-2 0 1-16,-2 0-1 15,0 0-6-15,0 0-2 16,-5 0 4-16,1 2 0 16,-6 0 0-16,-3-2-6 15,-3 0-1-15,0 2 8 16,-2-2 3-16,0 1 4 15,0 2 5-15,0-3-9 16,0 1-11-16,0-1-12 0,-6 3-59 16,-3-1-81-16,-1 2-154 15,4-4-79-15</inkml:trace>
  <inkml:trace contextRef="#ctx0" brushRef="#br0" timeOffset="290382.016">9790 10830 201 0,'0'0'305'0,"0"0"-232"16,0 0-12-16,0 0 26 15,0 0-2-15,0 0-44 16,0 0-9-16,0 0-17 16,0 0 6-16,0 7 45 15,0 5-10-15,0 1-4 16,0 3-7-16,0 2-3 0,0 4 4 15,0 3 3 1,0 0-21-16,0 4-16 0,0-1-8 16,0-2 1-16,0 1-3 15,-5-2 0-15,1-3-2 16,2 0 0-16,-1-1 2 16,3-2 0-16,-2-1-2 15,2-4 0-15,0-2 0 16,0-2 0-16,0-4 2 15,0-2 0-15,-2 1-2 16,2-5 0-16,0 0 2 16,0 0 2-16,0 0 4 15,0 0 6-15,0 0-4 0,0 0-3 16,0 0-7 0,0 0 0-16,0 0-27 0,0 0-44 15,0 0-168-15,-3 0-305 16</inkml:trace>
  <inkml:trace contextRef="#ctx0" brushRef="#br0" timeOffset="292407.6897">10046 10882 620 0,'0'0'468'15,"0"0"-326"-15,0 0-63 16,0 0 1-16,0 0 14 0,0 0-38 16,0 0-23-16,-23-16-18 15,23 16-10-15,0 0-4 16,0 0-1-16,0 0 0 15,0 0 0-15,10 0 0 16,17 0 1-16,12 0 13 16,8 0-7-16,6 0-2 15,-5 0-5-15,-4 0 1 16,-11 0-1-16,-12 0-11 16,-9 0-2-16,-4 0-6 15,-8 0-7-15,0 0-5 16,0 0-16-16,0 0-44 15,0 0-127-15,-3 0-297 16</inkml:trace>
  <inkml:trace contextRef="#ctx0" brushRef="#br0" timeOffset="292663.5275">10228 10899 799 0,'0'0'104'15,"0"0"-80"-15,0 0-9 16,0 0 67-16,0 0-16 16,-4 112-8-16,4-91-21 15,0 2-8-15,0-2-15 16,0-2-7-16,0 0-3 16,-4-7-1-16,-3 1-3 0,2-3-3 15,1-2-18-15,2-1-27 16,2-3-40-16,0-1-91 15,0 1-67-15,0-4-71 16</inkml:trace>
  <inkml:trace contextRef="#ctx0" brushRef="#br0" timeOffset="293421.5004">10685 10840 485 0,'0'0'42'16,"0"0"-28"-16,0 0-14 16,0 0 58-16,0 0 14 15,0 0 27-15,7 4 40 16,-7-4-36-16,0 0-1 0,0 0 0 16,0 0-17-1,0 0-11-15,0 0-30 0,0 0-14 16,0 2 0-16,0-2 2 15,0 3-9-15,0-1-16 16,-7 7-4-16,-9-1-3 16,-5 5 1-16,-8-1-2 15,2-1 1-15,-2-1-4 16,2 1-7-16,7-5 0 16,7-3-2-16,6 0-15 15,5-1-5-15,2-2 8 16,0 0-38-16,0 0-58 0,0 4 29 15,2-1 92 1,7 4 2-16,2 1 3 0,-2-1-2 16,0 3-3-16,-3 1 3 15,-1 3-3-15,-3 2 9 16,-2 2 35-16,0 4-14 16,0 0-14-16,0 0-12 15,0 0 0-15,0 0-4 16,-5-4 0-16,5-4-2 15,0-2 0-15,0-4-2 16,0-4-9-16,0 2-3 16,0-3-11-16,0 0-4 15,0 0 16-15,0 0 15 0,10 1 0 16,1-3 3 0,-3 2-3-16,2-3 5 0,-4 2-5 15,3-2 0 1,-5 0 0-16,-1 0-3 0,3 0-12 15,-1 0-33-15,-2 0-138 16,-3 0-259-16</inkml:trace>
  <inkml:trace contextRef="#ctx0" brushRef="#br0" timeOffset="293887.0715">10801 10997 821 0,'0'0'314'16,"0"0"-240"-16,0 0-44 16,0 0-30-16,0 0 0 15,0 0 16-15,-33 20 23 16,26-5-5-16,0 4-14 15,1-1-12-15,-1-3-4 16,5 0-4-16,2-5 0 16,0-1-6-16,0-2-6 15,0-1-13-15,9 0-13 16,9-2 5-16,4-4-43 0,0 0-9 16,1 0 43-16,-4 0-8 15,-5 0-4-15,-8-4 12 16,-3-5 23-16,-3 0 19 15,0-3 76-15,0-4-12 16,0 1 6-16,-9 3-21 16,-3-4 1-16,-3 7 16 15,-1 1-20-15,5 2-32 16,-2 5-12-16,4-2-2 16,2 3-21-16,1 0-59 15,1 0-85-15,3 0-164 16,2 0-72-16</inkml:trace>
  <inkml:trace contextRef="#ctx0" brushRef="#br0" timeOffset="294412.3163">11089 11093 1175 0,'0'0'224'15,"0"0"-193"-15,0 0-10 16,0 0 18-16,0 0-5 15,0 0-13-15,6 2-13 16,-4-2-4-16,-2 0-4 16,4 0-5-16,4 0 3 15,1 0 2-15,3 0 0 16,5 0 0-16,1 0 1 16,-1 0-1-16,6 0 2 15,-1 0-2-15,-2 0-1 0,-2 0-4 16,-5 0-1-16,-5 0 3 15,2 0 3-15,-6 0-3 16,-2 0 3-16,-2 0 0 16,0 0 3-16,0 0 4 15,0 0 20-15,0 0 2 16,0 0-12-16,0 0-7 16,0 0-9-16,0 0-1 15,0 0-3-15,0 0-19 16,0 0-22-16,0 0-42 15,0 0-146-15,0 0-373 16</inkml:trace>
  <inkml:trace contextRef="#ctx0" brushRef="#br0" timeOffset="296772.321">11532 10878 165 0,'0'0'323'0,"0"0"-178"16,0 0-31-16,0 0 24 15,0 0 15-15,0 0-43 0,0 0-12 16,5-2 10-1,-5 2-7-15,0 0-45 0,0 0-28 16,0 0-10-16,0 0-7 16,0 0-7-16,0 0-1 15,0 0-3-15,0 0 0 16,0 0 0-16,0 0-3 16,0 5 3-16,-8 4 3 15,2 5 0-15,-3 0-2 16,1 2 1-16,-4 0-1 15,1-2-1-15,-3 0 1 16,3-2-1-16,5 1 0 16,-1-5 0-16,5-2-1 15,-1-4 0-15,3-2-15 0,0 0-16 16,0 0-32-16,0 0-37 16,0 0-41-16,12-11-12 15,5-3-94-15,1 1-11 16,-13 7-84-16,-1 2 121 15</inkml:trace>
  <inkml:trace contextRef="#ctx0" brushRef="#br0" timeOffset="296878.0398">11532 10878 60 0</inkml:trace>
  <inkml:trace contextRef="#ctx0" brushRef="#br0" timeOffset="297282.8184">11532 10878 60 0,'9'22'144'0,"-7"-23"-8"0,0 1 58 0,-2 0-27 16,3 0-88-16,1 0-63 15,0 0-13-15,8 0 29 16,-1 0-10-16,2 0-22 0,1 0 3 15,1 0 0-15,1 0 0 16,-1 0 4-16,1 1-7 16,-3 5 0-16,-3-2-3 15,-4 0 3-15,1-1-10 16,-7-2-9-16,2 2-13 16,-2-2 0-16,0 2 32 15,0-2 36-15,0 1 5 16,0 2 33-16,-2 1-35 15,-5 1-33-15,-3 0 0 16,4 2 6-16,-1-1-9 16,-1 7-3-16,-2 2-3 0,2 7 3 15,-1 1 0-15,0 2 0 16,0 2 0-16,2-1 8 16,1 0-8-16,-1-1 3 15,5-4-3-15,0-1-5 16,2-6 2-16,0 1-3 15,0-3 0-15,0-2-3 16,0-1 3-16,0-1-12 16,0-5 6-16,0 1 9 15,0-3 3-15,0 1-6 16,0-3-6-16,0 0-19 16,0 0 31-16,0 0 10 15,0 0 5-15,0 0-12 0,0 0-3 16,0 0-88-16,0 0-90 15,0-3-196-15</inkml:trace>
  <inkml:trace contextRef="#ctx0" brushRef="#br0" timeOffset="298443.9682">11884 10764 481 0,'0'0'494'15,"0"0"-292"-15,0 0-33 16,0 0-24-16,0 0-47 16,0 0-41-16,0 0-20 15,0 0-22-15,0 0-10 16,0 0-5-16,0 0-3 15,0 0-2-15,0 0 2 16,0 0-1-16,11 4 1 16,5 2 2-16,6 0-2 15,2-2-1-15,1 2 3 16,0-2-5-16,-1 1-4 16,-6-3-1-16,-2 1 1 15,-3-3-2-15,-7 2-8 16,2-2 2-16,-4 0-1 0,-4 1-4 15,0 2 10-15,0-3 6 16,0 2-3-16,0-2 10 16,0 2-1-16,0 6-10 15,0 2-6-15,0 8 9 16,0 6 7-16,0 2 1 16,0 6 0-16,0 4 0 15,0 0 0-15,0 1-5 16,0-3-18-16,0-4-18 15,0 0 11-15,0-3 10 16,4-7-2-16,1-1-33 16,-1-5-10-16,-2-4 34 15,-2 0 17-15,0-2 4 0,0-2-13 16,0-2-29-16,0 0-7 16,0-2 54-16,0 1 5 15,0 0 0-15,-9 0 0 16,-1 0 0-16,-2-1 2 15,-1 0-2-15,-5-2 6 16,3 3 3-16,-6-2 10 16,-4 1 51-16,1 4-10 15,-2-1-11-15,-3 3 11 16,0-2 24-16,0 2-57 16,-2 1-13-16,4 0 27 15,4-2-16-15,10-3-9 16,7-4 14-16,6 0-19 0,0 0-11 15,0 0-11 1,0 0-30-16,0 0-34 0,0 0-103 16,0 0-116-16,0 0-180 15</inkml:trace>
  <inkml:trace contextRef="#ctx0" brushRef="#br0" timeOffset="299471.7401">11309 10637 828 0,'0'0'315'16,"0"0"-254"-16,0 0 7 0,0 0-4 15,0 0-36 1,0 0-5-16,0 0-2 0,-62 19-10 16,37 3 11-16,-6 1 0 15,2 6-16-15,-5-2-4 16,-1 3 2-16,-1-1 4 16,-3 4 1-16,-2-4-5 15,-3 5 7-15,0-2-8 16,-4 2-2-16,2 0 1 15,-1 1-2-15,-3-4 1 16,2 5 2-16,-4-7-3 16,6 0 3-16,-1 2-3 0,0-5 1 15,2 1 0-15,1-2-1 16,-1 1 0-16,1-1 0 16,-1-1 0-16,1-1 0 15,6-5 0-15,5-1 2 16,4-8-1-16,8-2-1 15,8-3 2-15,4-2-1 16,7-2 0-16,2 0-1 16,0 0-12-16,0 0-45 15,0 0-51-15,0 0-86 16,6-2-61-16,4-6-219 16</inkml:trace>
  <inkml:trace contextRef="#ctx0" brushRef="#br0" timeOffset="300266.9778">10026 10778 35 0,'0'0'692'0,"0"0"-474"15,0 0-105-15,0 0 4 16,0 0-13-16,0 0-31 15,-12-6-3-15,12 6-24 16,0 0-20-16,0 0-19 16,0 0-5-16,0 0-2 15,0 0-1-15,0 0-5 16,0 0 1-16,0 0 5 16,0 12 3-16,7 3-2 15,7 0 0-15,1 5 1 16,3 0 1-16,7 2-2 0,2-2 2 15,2 1-1-15,2 1 2 16,-3-3-1 0,1 1 3-16,2-1-5 0,-2-4 2 15,0 1 0-15,0 0-2 16,0 1 0-16,0-2 2 16,0 4-2-16,3 4-1 15,1 0-1-15,0 4 1 16,3 0 0-16,2 3 1 15,0-2-1-15,0-2 1 16,-1 1-1-16,2-5 0 16,-4 0 0-16,-3-3-13 0,-1-1-10 15,-2-2 8 1,-2 0 13-16,-1-1-8 0,-2-3-3 16,-3 0 10-16,-6-4-9 15,-3 2-5-15,-4-4 11 16,-4-2 5-16,1 0 1 15,-5-1 0-15,0-2 0 16,0-1 1-16,0 0 8 16,0 2 0-16,0-2-1 15,0 1-8-15,0-1 1 16,0 0-1-16,0 0-1 16,0 0-7-16,0 0-29 15,0 0-59-15,0 0-53 0,0 0-151 16,0 0-198-1</inkml:trace>
  <inkml:trace contextRef="#ctx0" brushRef="#br0" timeOffset="305869.0214">12385 10946 215 0,'0'0'249'0,"0"0"-22"15,0 0-9-15,0 0-18 16,0 0-74-16,0 0-5 16,0 0-26-16,0 0-16 15,-6 0-27-15,6 0-10 16,0 0-6-16,0 0-1 15,0 0-8-15,0 0-10 16,0 0-7-16,0 0-5 16,0 0-1-16,0 0-4 15,0 0-1-15,0 0-4 0,0 0-3 16,8 0 2-16,11 0 6 16,0 0 0-16,6 0 0 15,-1 0 0-15,3 3-3 16,0-3 2-16,-2 1-2 15,-4-1 0-15,2 0-3 16,-10 3 0-16,-3-3-4 16,-6 0 3-16,-2 0-3 15,-2 0-2-15,0 0 1 16,0 1-2-16,0-1-20 16,0 4-53-16,-2-4-141 15,-12 4-672-15</inkml:trace>
  <inkml:trace contextRef="#ctx0" brushRef="#br0" timeOffset="306253.989">12389 11082 767 0,'0'0'313'0,"0"0"-191"16,0 0-9-16,0 0-41 15,0 0-46-15,0 0-19 16,-2 7-7-16,2-3 0 16,0-2 9-16,16 4 23 0,6 0-8 15,5-2-11-15,0 0-2 16,0-1-6-16,-5-3 1 16,-5 1-5-16,-1-1-1 15,-7 0 1-15,-5 2 1 16,-1-2-2-16,-3 0 5 15,0 1 4-15,0-1 6 16,0 3 12-16,0-3-9 16,0 0-10-16,0 0-8 15,0 0 0-15,0 1-7 16,0-1-20-16,0 2-20 16,0 1-49-16,0-2-100 0,0-1-287 15,0 0-214-15</inkml:trace>
  <inkml:trace contextRef="#ctx0" brushRef="#br0" timeOffset="307002.2103">13094 10943 555 0,'0'0'530'0,"0"0"-425"16,0 0-81-16,0 0 4 16,0 0 0-16,0 0 1 15,-5 0 0-15,-1 0 14 16,-1 3-6-16,-6 9-26 16,-3 2-8-16,-2 4 18 15,0 0 15-15,3-1-25 0,4-1-7 16,1-2-2-1,6-2 0-15,2-1-2 0,2-2-4 16,0-1 0-16,0 0-6 16,0 0-9-16,0-1-6 15,11-3 11-15,7 2 0 16,-2-3 5-16,3-2-1 16,4 2-10-16,-5-3 9 15,4 0 7-15,0 0-4 16,-1 0 6-16,-2 0-4 15,-3 0 4-15,-3 0 0 16,1-7 2-16,-5 0 0 16,4-3 6-16,-2-2 2 0,-2 0 2 15,0 0 1-15,-2-4-2 16,-5 1 5-16,1-3 20 16,-3 3 15-16,0-2-21 15,0 4-7-15,0 3 7 16,0 1 9-16,-17 5-3 15,-2 0-19-15,-1 0-4 16,-5 0-8-16,7-2 3 16,0 5 2-16,8-1 2 15,0-1-9-15,4 3-1 16,1 0-4-16,5 0-14 16,0-2-28-16,0 2-60 0,0 0-220 15,0-1-597-15</inkml:trace>
  <inkml:trace contextRef="#ctx0" brushRef="#br0" timeOffset="312088.8029">5347 11580 333 0,'0'0'106'15,"0"0"-53"-15,0 0 132 0,0 0-28 16,0 0 4-16,0 0-42 15,0 0-46-15,0 0-16 16,92 34-29-16,-71-32 15 16,4-2-16-16,2 2 4 15,0-2-3-15,-1 0-5 16,4 0-12-16,-1 0-6 16,-6 0 2-16,2 0-7 15,-7 0-1-15,-3 0 1 16,-5-4 0-16,-6 2-2 15,-2 2-6-15,-2 0 1 16,0 0 5-16,0 0-8 0,0 0-20 16,0 0-46-16,-16 6-119 15,6-2-353-15,-1 0 87 16</inkml:trace>
  <inkml:trace contextRef="#ctx0" brushRef="#br0" timeOffset="312334.4123">5597 11654 229 0,'0'0'228'0,"0"0"-82"15,0 0-85-15,0 0 12 16,0 0-8-16,0 0-30 16,-10 33-35-16,10-8 189 15,0 16-59-15,0 7-27 16,0 4-45-16,-6 0-41 16,1-4-9-16,-1-8-2 15,1-4-4-15,1-7 2 16,1-8-2-16,1-7 0 0,0-5-2 15,0-3 0-15,2-5-2 16,0-1-14-16,0 0-25 16,0 0-16-16,0 0-90 15,0-1-117-15,0-11-384 16</inkml:trace>
  <inkml:trace contextRef="#ctx0" brushRef="#br0" timeOffset="312978.2038">6067 11618 1063 0,'0'0'146'0,"0"0"-139"15,0 0 73-15,0 0 6 16,0 0 3-16,0 0-27 16,20-6-24-16,-20 6-26 15,-20 0-11-15,-7 0-1 16,-7 8 1-16,1 5-1 16,4-3 1-16,4-3-1 15,6-1 1-15,1-2-1 0,5 3 0 16,1-6-3-16,5 5 1 15,1-2 1-15,2 1-1 16,1 1-1-16,-2-1 1 16,1 4-1-16,2 2 2 15,0 1 0-15,-1 1 0 16,1-1 1-16,-2 4-3 16,0 0 0-16,-1 4 0 15,2-2 0-15,-1 0 0 16,0 0 0-16,1 1-3 15,1-2 4-15,2-1 0 16,0-6-4-16,0 0-8 0,0-2-1 16,0-2-11-16,0-2-9 15,0 0-3-15,0 0-12 16,7 0 42-16,7 1 4 16,3-4 2-16,1-1 2 15,-1 0 8-15,4 0-4 16,-3 0-2-16,-3 0-2 15,1 0 0-15,-3 0 0 16,-4 0 0-16,-4 0-2 16,-1 0-4-16,-4 0-12 15,3 0-42-15,-1 0-45 16,2 1-67-16,-4-1-157 16,0 0-159-16</inkml:trace>
  <inkml:trace contextRef="#ctx0" brushRef="#br0" timeOffset="313353.6867">6180 11725 730 0,'0'0'294'16,"0"0"-289"-16,0 0-5 16,0 0 14-16,0 0 28 0,0 0 23 15,0 0 40-15,18-14-72 16,-18 29 13-16,0 12 40 16,0 3-46-16,0-2-17 15,0-5-16-15,0-2-6 16,0-5 0-16,0-2-1 15,0-4 2-15,0 0-2 16,0-4 0-16,0-1-4 16,0-5-29-16,0 3-30 15,0-3-32-15,0 0-46 16,0 0-170-16,0 0-125 16,0 0 89-16</inkml:trace>
  <inkml:trace contextRef="#ctx0" brushRef="#br0" timeOffset="313856.3449">6430 11608 1199 0,'0'0'45'16,"0"0"-45"-16,0 0-50 15,0 0 48-15,0 0-10 16,0 0 7-16,69 18 3 0,-49-11-1 16,0-1-4-16,-2-2-32 15,-5 1-56-15,-1 0 8 16,-6-2 23 0,-4 3 39-16,2 4 9 0,-4 7 16 15,3 5 10-15,-1 1 5 16,-2 8-8-16,0 1-7 15,0 5 3-15,0 4-3 16,0-1 0-16,0 0 0 16,0-4 0-16,0-6-6 15,0-4-4-15,0-8 4 16,0 0 6-16,0-5 0 0,0-3 0 16,0-4 3-1,0-3 0-15,0 0 19 0,-2-2 18 16,-7 2-10-16,-2-3 17 15,-3 0-30-15,1 0-3 16,-5 0 6-16,-2 0-20 16,0 0-3-16,-2 0 3 15,3 0-22-15,4 0-24 16,2-3-44-16,13-1-104 16,0 3-182-16</inkml:trace>
  <inkml:trace contextRef="#ctx0" brushRef="#br0" timeOffset="314179.4801">6947 11757 322 0,'0'0'719'16,"0"0"-719"-16,0 0-57 15,0 0 12-15,0 0 39 0,0 0 6 16,62 0 18 0,-47 0 12-16,4 0 1 0,-4 0-17 15,-1 0-5-15,-1 0-9 16,-3 0-6-16,0 1-22 15,-6 2-25-15,-1 3-80 16,-3-4-162-16,0 0-60 16</inkml:trace>
  <inkml:trace contextRef="#ctx0" brushRef="#br0" timeOffset="314455.5081">6947 11757 294 0,'4'132'505'0,"-4"-132"-435"16,0 0-70-16,7 0 115 15,13 0 7-15,4 0-36 16,3 0-10-16,2 0-52 16,-2-2-1-16,-3-4 2 15,-4 1 4-15,-8 1-18 16,-6 3-8-16,-4 1-1 15,-2 0 4-15,0 0 6 16,0 0-9-16,0 0-3 16,0 0-30-16,0 0-102 15,0 0-161-15,0 0-343 16</inkml:trace>
  <inkml:trace contextRef="#ctx0" brushRef="#br0" timeOffset="315077.6393">7430 11618 485 0,'0'0'637'0,"0"0"-485"16,0 0-125-16,0 0-27 15,0 0 4-15,0 0 43 0,9 65-16 16,-9-37-6 0,0 4 8-16,0-3-3 0,0 0-10 15,0-8-9-15,0-4-8 16,0-3-1-16,0-6 0 16,0-3-1-16,0 1-1 15,-3-6-1-15,3 0-6 16,0 0-7-16,0 0-2 15,0 0-27-15,0 0-40 16,0-7 0-16,0-15-19 16,14-9 44-16,3-3-38 15,4 0-11-15,-1 4-143 16,0 6 11-16,-2 8 79 0,-7 9 117 16,-6 4 39-1,-1 3 4-15,-4 0 40 0,0 0 120 16,0 17 59-16,0 5-59 15,0 1-37-15,-4 2-48 16,1-1-35-16,3-5-29 16,0-1-5-16,0-4-3 15,0-3-3-15,0-5-3 16,0 0 0-16,0-4-17 16,0-2-17-16,0 2 1 15,0-2 15-15,0 0 0 16,0 0-10-16,0 0-7 15,7 0 0-15,4 0 31 16,0-10 4-16,5-7-83 0,1 6-63 16,1-7 9-16,-11 8-6 15,-3 1-116-15</inkml:trace>
  <inkml:trace contextRef="#ctx0" brushRef="#br0" timeOffset="315259.1778">7708 11721 46 0,'0'0'319'15,"0"0"-217"-15,0 0 64 16,0 0-52-16,0 0-65 16,-10 107-17-16,10-92-23 15,0-3-3-15,0-2-6 16,0-6-15-16,12-1-56 0,2-3 11 16,4 0-75-1,0 0 47-15,-12 0-46 0,1-1-63 16</inkml:trace>
  <inkml:trace contextRef="#ctx0" brushRef="#br0" timeOffset="315745.8768">7916 11803 39 0,'0'0'25'0,"0"0"-18"15,0 0 0-15,0 0-3 16,0 0-4-16,0 0 0 16,18 44 14-16,-16-44 55 0,0 0 6 15,0 0-3-15,5-10-51 16,-3-5-10-16,5 0 3 16,5-1-3-16,-1 1-8 15,-1 4-6-15,-2 0-15 16,1 4 18-16,1 3 0 15,1 0 0-15,3 2 14 16,-5-1 4-16,-1 3-1 16,-2 0 47-16,-4 0 40 15,1 0 15-15,-1 0 18 0,0 0-99 16,0 10 18 0,6 0-23-16,-1 1-3 0,-3 0-10 15,3 2-9-15,3-1-8 16,-4-1 3-16,1-1 2 15,0-1-2-15,0-3-3 16,0-2 2-16,0 0 1 16,0-2 3-16,0-2 10 15,-3 0-8-15,-1 2-11 16,-2-2-42-16,-3 0-65 16,0 0-42-16,0 0-52 15,0 0-317-15</inkml:trace>
  <inkml:trace contextRef="#ctx0" brushRef="#br0" timeOffset="316023.1357">7816 11501 720 0,'0'0'667'0,"0"0"-556"16,0 0-110-16,0 0-1 15,0 0-11-15,0 0-3 16,-10-5 14-16,18 9 0 0,2 6 3 16,1 0-3-16,-1 3 0 15,-6-3-11-15,0-2-163 16,-4-3-259-16,0-5-258 15</inkml:trace>
  <inkml:trace contextRef="#ctx0" brushRef="#br0" timeOffset="316840.2393">8635 11587 46 0,'0'0'418'16,"0"0"-259"-16,0 0-95 16,0 0 6-16,0 0 42 15,0 0-12-15,-33 29-17 16,20-17 0-16,2-3-2 0,-1 4-16 15,1-1-10 1,0 0-9-16,2 3-1 0,0 0-15 16,-1 3-8-16,0 7-5 15,-1 0-8-15,3 4-4 16,-2-4 6-16,4 2-7 16,1-2 1-16,1 2 0 15,2-1-5-15,2-4 3 16,0-3-2-16,0 0-1 15,0-1-3-15,8-2 0 16,5 2-2-16,-1 1-2 16,1-3 0-16,-3-3 2 15,-2 2 3-15,-1-3 0 16,-3-2 2-16,3-2 1 0,-5-3-1 16,1 0 0-16,1-5 0 15,-2 1 0-15,0-1 1 16,-2 0-1-16,3 0 0 15,-3 0 0-15,0 0 0 16,0 0 0-16,0 0 0 16,0 0-2-16,0 0-16 15,0 0-42-15,0 0-41 16,0 0-420-16</inkml:trace>
  <inkml:trace contextRef="#ctx0" brushRef="#br0" timeOffset="318339.9335">8914 11758 369 0,'0'0'388'0,"0"0"-218"16,0 0-59-16,0 0-22 15,0 0-17-15,0 0-32 16,0 0 6-16,0 11 21 16,0-5-9-16,0 0-19 15,-3 0-5-15,-7 4 1 16,-1 0-5-16,-3 2 0 0,-3 2-14 15,-4 4-9 1,1 2-2-16,0-2 4 16,0-2 0-16,2-2-4 0,3-2-5 15,4-4 1-15,1 2-1 16,4-6 0-16,4 1 2 16,0-4 0-16,2-1 0 15,0 0-2-15,0 0-1 16,0 0-5-16,0 0 0 15,0-8-2-15,0-8-11 16,0-4-3-16,0-2-4 16,0 0 11-16,0-6-5 15,0 0-8-15,0 6-6 0,8 1-7 16,2 10 32 0,-2 4-5-16,-1 4-7 0,1 0 3 15,0 3 6-15,1 0 6 16,-1 0 6-16,6 0 0 15,-1 3 10-15,0 8-4 16,3 3-2-16,-3 1-4 16,3 3 2-16,-3-2 2 15,1 0 0-15,-3-2 0 16,-3 0 1-16,2-2-1 16,-4 4 1-16,3-2-1 15,-2 0-3-15,2 0-1 16,0-4 0-16,-1 0 0 15,4-4 0-15,-3 0 0 16,-1-5-1-16,-1-1-23 0,-2 0-10 16,-3 0 15-16,3 0 8 15,-3 0 9-15,0 0-9 16,2-6 11-16,1-7 13 16,-3-3-2-16,-2-2-5 15,0-2 9-15,0-3-7 16,0-2-8-16,0-4 0 15,0 0-35-15,0 3-3 16,0 2-46-16,-2 9 68 16,-1 8-21-16,-1 3 19 15,2 4 18-15,-2 0 31 16,-1 0-25-16,0 0 24 0,-4 0-16 16,-1 5-11-16,-4 12 4 15,-1 5 49-15,-4 0 10 16,2 4-14-16,1-7-24 15,5-2-14-15,3-3-5 16,2-4-5-16,4-3-4 16,2 2-2-16,0-3-53 15,0-4-137-15,0-2-352 16,0 0-61-16</inkml:trace>
  <inkml:trace contextRef="#ctx0" brushRef="#br0" timeOffset="318979.2264">9460 11899 495 0,'0'0'206'16,"0"0"-180"-16,0 0 20 0,0 0 15 16,0 0 50-16,0 0 21 15,0 0-51-15,-27 65 5 16,14-48-15-16,-1 1-28 16,-1 2-12-16,-3-2 24 15,0 1-24-15,0-4-16 16,5-3 5-16,-1 1-17 15,6-6-2-15,3-4 2 16,3 0-3-16,2-3 0 16,0 0-1-16,0 0-38 15,0 0-35-15,0 0-76 16,9-6-82-16,-3 0-19 0,2-5-347 16</inkml:trace>
  <inkml:trace contextRef="#ctx0" brushRef="#br0" timeOffset="319434.7545">9796 11707 439 0,'0'0'398'0,"0"0"-398"16,0 0-3-16,0 0 3 15,0 0 35-15,0 0 125 16,0 0 53-16,9 64-77 16,-9-34-71-16,0 2-34 15,0-6-25-15,0 0 1 0,0-6-3 16,0-4 0 0,0-2-1-16,0-6-3 0,0 0 0 15,0-1 0-15,0-1-2 16,0-4-15-16,0 3-11 15,0-4-6-15,0 2-35 16,0-2-104-16,0-1-229 16,0 0-213-16</inkml:trace>
  <inkml:trace contextRef="#ctx0" brushRef="#br0" timeOffset="319675.1221">9943 11855 558 0,'0'0'511'0,"0"0"-511"16,0 0 11-16,0 0-1 15,0 0 35-15,117 0-3 16,-88 0 2-16,2 0 5 16,-2 0-34-16,-8 0-12 15,-5 0-3-15,-5 0-3 16,-6 0-52-16,-5 0-27 15,0 0 35-15,0 0-28 16,0 0-89-16,0 0-220 16</inkml:trace>
  <inkml:trace contextRef="#ctx0" brushRef="#br0" timeOffset="319944.2493">10118 11718 565 0,'0'0'350'0,"0"0"-199"0,0 0-85 16,0 0-58-16,0 0 13 16,0 0 57-16,-33 94-27 15,31-65-13-15,0-4 21 16,2-4-33-16,0-3-7 16,0-4-10-16,0-4-7 15,0-2 1-15,0-6-2 16,0 0-1-16,0-2-4 0,0 0-24 15,0 0-21 1,0 0-25-16,0 0-24 0,0 0-95 16,0 0-240-16,0 0-104 15</inkml:trace>
  <inkml:trace contextRef="#ctx0" brushRef="#br0" timeOffset="320843.369">10409 12003 376 0,'0'0'394'15,"0"0"-283"-15,0 0-104 16,0 0 2-16,0 0-3 16,0 0 48-16,0 0-10 15,-4 6 37-15,4-6 12 16,4 0-9-16,5 5-30 0,2-4-25 16,9 0 9-16,5-1-8 15,6 3-16-15,4 1-8 16,8 1-1-16,1 0-5 15,4-1-2-15,0 5 1 16,-1-6-12-16,2 4 4 16,0-7 0-16,0 0 0 15,-2 0 4-15,4 0-18 16,-4 0 1-16,0 0 20 16,4 0 2-16,-4 0 0 15,-1 0 0-15,1 0 0 16,-3 0 0-16,-1 0 0 0,-3 0-2 15,-4 0 2-15,-5 0 4 16,-6 0-4-16,-7 0 2 16,-7 0 0-16,-5 0 2 15,-2 0 12-15,-4 0-6 16,0 0-1-16,0 0-5 16,0 0-4-16,0 0 2 15,0 0-2-15,0 0 0 16,0 0 1-16,0 0-1 15,0 0 0-15,0 0 0 16,0 0 0-16,0 0 0 16,0 0 0-16,0 2-5 15,0-2-24-15,0 1-70 16,0-1-165-16,0 0-405 16</inkml:trace>
  <inkml:trace contextRef="#ctx0" brushRef="#br0" timeOffset="321835.0628">11062 11656 107 0,'0'0'1063'16,"0"0"-869"-16,0 0-182 15,0 0-6-15,0 0 27 16,0 0 43-16,0 0-46 16,4 0-16-16,-13 22 2 15,-11 4-2-15,-6 4 2 16,-5 3 7-16,-8 1-9 16,-7 4-9-16,-1-2 2 15,0-3 1-15,4-4-5 0,6-4-1 16,8-8-2-16,6-3 0 15,10-6-3-15,7-6-7 16,6 1-27-16,0-3-64 16,0 0-128-16,0 0-95 15,0 0 72-15,8 0 57 16</inkml:trace>
  <inkml:trace contextRef="#ctx0" brushRef="#br0" timeOffset="322225.2621">10735 11624 951 0,'0'0'118'0,"0"0"-118"0,0 0 0 16,0 0 84-16,0 0 11 15,0 0-17-15,69 97-33 16,-45-64 1-16,2 2-12 16,9-2-13-16,2 0 1 15,1-5-7-15,-1-2 6 16,-1-2-17-16,-5-2-3 16,-6-2 2-16,-7-6-3 15,-7-4 0-15,-5-1 0 16,-4-5 0-16,-2-2 1 0,0-1 1 15,0 0 11-15,0 4 4 16,0-3-6-16,0 3-4 16,0-2-7-16,-4-1 0 15,0 2-21-15,0 0-41 16,1-4-106-16,-1 0-355 16</inkml:trace>
  <inkml:trace contextRef="#ctx0" brushRef="#br0" timeOffset="323424.0931">11942 11597 464 0,'0'0'373'0,"0"0"-169"15,0 0-39-15,0 0-9 16,0 0-27-16,0 0-50 16,0 0-29-16,-9-3-21 15,9 3-16-15,0 0-5 16,0 0-5-16,0 0-2 16,0-1-1-16,0-2 0 15,0 3-1-15,0 0-2 16,0 0-5-16,0 0-8 0,9 0 12 15,2 0 1-15,3 0-3 16,-3 0 2-16,2 0 0 16,-2 0 2-16,0 0-2 15,0 0 2-15,-1 3 1 16,-4-2 0-16,-2 1-2 16,-2-1 0-16,1 2-1 15,-3-3 0-15,0 0 0 16,0 1 0-16,0 4 3 15,0 1 0-15,0 6 1 16,0 7 2-16,0 2-1 16,0 11-1-16,0 5 0 15,0 2 1-15,0 4-1 16,0 1 0-16,0-6 0 0,-3 2 0 16,3-6-1-16,0 1 1 15,0-6-1-15,0-2-1 16,0-2-2-16,0-3-4 15,0-2-7-15,0 1 1 16,0-2 0-16,0-1 2 16,0 3 6-16,0-3-1 15,0-3 5-15,0 2-2 16,0-5 2-16,0 2-2 16,0-4-5-16,0-2 0 15,0 0 0-15,-8-2 9 16,-3 0 0-16,-1 0 2 15,-1 0-2-15,-1-1 1 0,-1-3 1 16,-3 3 2-16,1-1 13 16,-6 0-17-16,3 0 1 15,-2 2 5-15,2-4-2 16,2 0 9-16,3 0 9 16,5-2-20-16,4 0 0 15,1 0-2-15,3 0-7 16,2 0-7-16,0 0-8 15,0 0-23-15,0 0-112 16,0 0-183-16,0 0-149 16</inkml:trace>
  <inkml:trace contextRef="#ctx0" brushRef="#br0" timeOffset="324541.6188">11870 11608 704 0,'0'0'320'16,"0"0"-222"-16,0 0-2 16,0 0-40-16,0 0 28 15,0 0-4-15,0 0-23 16,-8-24-20-16,8 24-7 0,0 0-8 16,0 0-13-16,0 0-9 15,0 0-1-15,0 0-3 16,0 0-2-16,0 3 1 15,16 16 5-15,7 9 3 16,9 6-2-16,-1 6 0 16,-2 3-1-16,0-1-1 15,-7-2-1-15,-6-2-5 16,-9 0 1-16,-7-4-4 16,0 4 6-16,-2 0-2 15,-21 1 6-15,-6 0 0 16,-2-3 1-16,4-3-1 15,2-5 0-15,6-4 0 16,5-8-1-16,3-6 1 0,7-2 0 16,0-7 0-16,4 4 1 15,-2-3-1-15,2 0 3 16,-3 0-1-16,-4-2 0 16,3 0 0-16,-3 0-1 15,1 0 0-15,3 0-1 16,1 0-2-16,2 0-27 15,0-11-51-15,0 2-156 16,0-3-420-16</inkml:trace>
  <inkml:trace contextRef="#ctx0" brushRef="#br0" timeOffset="325076.0406">12435 11847 606 0,'0'0'372'0,"0"0"-338"16,0 0-28-16,0 0 2 15,0 0 32-15,0 0 29 16,24 10 19-16,-15-8-26 16,2 4-21-16,5-5-7 15,1 2-12-15,6-1-12 0,-1 2 3 16,3-1-10-16,1 2 6 16,1-1-6-16,-3 0 3 15,-1-2-5-15,-6 0 1 16,-7 0-2-16,-4-2-3 15,-4 0-3-15,-2 2 3 16,0 0-2-16,0 2-18 16,0 2-38-16,-10-6-226 15,-4 4-661-15</inkml:trace>
  <inkml:trace contextRef="#ctx0" brushRef="#br0" timeOffset="325405.1652">12459 12014 1161 0,'0'0'193'0,"0"0"-162"16,0 0-25-16,0 0 4 16,0 0-10-16,0 0 37 15,0 0-1-15,96 5-15 16,-69-5-14-16,-3 0-7 15,-4 0 1-15,-5 0 1 16,-3 0-1-16,-4 0 0 16,-1 0-1-16,-3 0 2 0,2 0-2 15,-4 0 0 1,-2 0 1-16,2 0 0 0,-2 0 2 16,0 0-1-16,0 0-2 15,0 0-10-15,0 0-47 16,2 0-83-16,-2 0-209 15,0 0-278-15</inkml:trace>
  <inkml:trace contextRef="#ctx0" brushRef="#br0" timeOffset="326604.5525">13071 11816 1177 0,'0'0'144'16,"0"0"-144"-16,0 0-38 16,0 0 29-16,0 0 9 15,0 0 3-15,8 0 27 16,-8 3 34-16,0 6 6 0,0 6-28 15,-12 6-22 1,-5 0 7-16,0-3-16 0,2-2-5 16,-1-2-2-16,1-4-1 15,-3 2 1-15,1-3-2 16,-2-2 0-16,3-2-1 16,3-2-1-16,1 1-1 15,0-4-1-15,3 0-2 16,0 0-7-16,4 0-16 15,3 0-19-15,-2-7-25 16,2-10-27-16,-1-5-8 16,3-4-48-16,0-4-52 15,0-4-15-15,16 6-90 16,4 2 289-16,0 4 11 0,3 8 11 16,-4 4-10-16,0 6 6 15,-9 4 4-15,2 0 36 16,-3 0 14-16,-5 0 52 15,5 11 68-15,-5 10-42 16,1 5 6-16,2 4-40 16,-1 0-40-16,3 0-17 15,3 0-12-15,-2-4-15 16,4-7-5-16,1 2-2 16,1-7-3-16,4 1 0 15,0-2-3-15,3-5-2 0,1 2 0 16,-2-5-39-1,-4-1-24-15,0-4 53 0,-2 0 12 16,-1 0 3-16,-1 0 0 16,-1-4 0-16,-3-5-3 15,-2-3-3-15,-4 2 6 16,-4-3 27-16,0-6 7 16,0-1 36-16,0 0-44 15,0 0-2-15,-6 2 21 16,-10 2 38-16,1-1-10 15,-2 4-45-15,5 3-24 16,2 4-1-16,1 4 4 16,3 0-3-16,1 2-4 15,1-2-4-15,-1 2-3 0,3 0 7 16,-3 0 0-16,-3 0 18 16,-3 0-1-16,-7 6-17 15,-3 11 0-15,6 0 0 16,-3 1 0-16,3-4 0 15,3 0 0-15,-1-2 2 16,7-4 0-16,1-2-2 16,0-2-4-16,5-1-6 15,-2-3-40-15,2 0-33 16,-2 2-32-16,2-2-158 16,0 0-219-16</inkml:trace>
  <inkml:trace contextRef="#ctx0" brushRef="#br0" timeOffset="328471.8672">10897 11524 460 0,'0'0'500'15,"0"0"-237"1,0 0-67-16,0 0-99 0,0 0-37 16,0 0-37-16,0 0 18 15,-54-12-2-15,34 12-16 16,1 0-15-16,-4 0-7 16,-2 12-1-16,-4 3 0 15,-2 2 0-15,-7 5 0 16,-1 4 1-16,-11 3-1 15,0 2 1-15,-2-1-1 16,-4 1 2-16,0 2 1 16,-2-2-2-16,-4 1-1 0,2 2 0 15,-1-2 0-15,4 0 0 16,2 2 0-16,1-6 0 16,4-1 0-16,11-7 0 15,7-7 0-15,12-7 0 16,11-1 0-16,5-4 0 15,4-1-5-15,0 0-22 16,0 0-13-16,0 0-14 16,0 0 12-16,0 0-34 15,4 0-71-15,12-4 13 16,-7-2-115-16,-5-2-296 16</inkml:trace>
  <inkml:trace contextRef="#ctx0" brushRef="#br0" timeOffset="328995.471">9867 11493 684 0,'0'0'461'16,"0"0"-329"-16,0 0-90 15,0 0-25-15,0 0 3 16,0 0-20-16,0-13-12 16,0 13 0-16,16 6 12 15,11 9 48-15,11 6 2 0,11 4-12 16,11 6-19-16,7 3-7 16,6 0-4-16,0 9-6 15,-1-1 0-15,-5 2 0 16,-7 2-1-16,-2-2 2 15,-9-4-2-15,-2-2-1 16,-7-2 0-16,-5-3 0 16,-4 1 3-16,-2-7-2 15,-2 0-1-15,-2-5 2 16,-2-3-2-16,-4-1 4 16,-3 1-4-16,-3-6 0 15,-3-1 1-15,-4 1-1 16,-2-3 0-16,-4-2-1 0,0-1 0 15,0-1-1 1,0 0 1-16,0-1 1 0,0-1-3 16,0-2-7-16,0-2 6 15,0 0 4-15,0 0 7 16,0 0-3-16,-4 0-4 16,-12 0-43-16,-3 0-74 15,7 0-308-15</inkml:trace>
  <inkml:trace contextRef="#ctx0" brushRef="#br0" timeOffset="336512.1222">11367 6785 509 0,'0'0'195'0,"0"0"-65"0,0 0 82 15,0 0-108 1,0 0 40-16,0 0-37 0,0 0-21 15,0 0-32-15,0 0-11 16,-25-62-10-16,23 62-30 16,0 0-3-16,0 0-11 15,0 0 5-15,2 0-5 16,-2 6-2-16,2 7 13 16,0 8 6-16,0 4 9 15,0 0-7-15,0 0 1 16,0-2-6-16,0 0-3 15,0-1 1-15,0 2 0 16,0-1 1-16,0-4-2 16,0-3 1-16,0-4-2 15,0-3 1-15,2-4-6 0,2-1-7 16,0-4-5-16,-2 2-3 16,1-2 2-16,-3 0 19 15,3 0 6-15,-1 0 17 16,0 0 13-16,2-11-9 15,5-10-27-15,2 0-2 16,3-2-1-16,8-1-4 16,0-4-8-16,3 2-6 15,6 2 9-15,2-1 7 16,-2 5-3-16,0 2 2 16,-6 5 6-16,-7-1 3 15,-5 5 3-15,-6 5 11 0,-7 0 8 16,0 4 9-16,0 0 3 15,0 0-12-15,0 0-12 16,0 0-10-16,0 0-3 16,0 0 0-16,0 0 0 15,0 0-1-15,0 0-1 16,0 0-3-16,0 0-13 16,0 0-13-16,0 0-29 15,0 0-66-15,0 0-238 16,0 0-306-16</inkml:trace>
  <inkml:trace contextRef="#ctx0" brushRef="#br0" timeOffset="343627.918">5439 12486 165 0,'0'0'107'16,"0"0"-82"-16,0 0 54 15,0 0-19-15,0 0-22 16,0 0 15-16,0 0 40 0,0 0 7 16,0 0-11-16,-8-3 11 15,8 3 15-15,0 0-7 16,-2 0-10-16,0 0-6 16,0 0-20-16,-3 0-26 15,5 0-28-15,0 0 5 16,0 0-8-16,0 0-1 15,0 0-2-15,0 0-1 16,0 0 0-16,0 0 1 16,0 0 1-16,0 0-6 15,0 0-7-15,0 0-5 16,0 0-10-16,0 0-3 0,19 0 16 16,6 0 0-16,7 0 2 15,4 0 0-15,2-5 2 16,-3 2 3-16,-1-4-5 15,-5 3-9-15,-5 2-13 16,-4 1-3-16,-6-2-11 16,-6 2 6-16,-3-2-14 15,-5 3-32-15,0 0 76 16,0 0 14-16,0 0-14 16,0-1-133-16,-13 1-175 15,4 0-6-15,-1 0-72 16</inkml:trace>
  <inkml:trace contextRef="#ctx0" brushRef="#br0" timeOffset="343913.1562">5639 12453 60 0,'0'0'330'0,"0"0"-66"16,0 0-90-16,0 0-78 0,0 0-72 15,0 0 15-15,-27 33 37 16,25-12-17-16,-1 5-6 16,-1 3-12-16,0 4 4 15,-3 3-1-15,2 2-25 16,1-4-3-16,2-2 4 15,-1-6-12-15,1-4-3 16,0-3-2-16,2-7-1 16,0-5-2-16,0 0 2 15,0-6-2-15,0 2 0 16,0-2-2-16,0-1-1 16,0 0-14-16,0 0-7 0,0 0 3 15,0 0-18-15,0 0-36 16,0 0-34-16,0 0-103 15,0 0-269-15,0-8 206 16</inkml:trace>
  <inkml:trace contextRef="#ctx0" brushRef="#br0" timeOffset="344557.6787">6147 12448 527 0,'0'0'629'0,"0"0"-508"16,0 0-83-16,0 0 36 16,0 0 11-16,0 0-27 15,26-8-16-15,-26 8-20 16,0 0 0-16,0 0-5 15,0 0-6-15,0 0-1 16,0 0-1-16,-2 0-1 16,-18 8-8-16,-4 5-1 15,-10 3 0-15,-3 1 1 16,-4 0-1-16,-1-3 1 16,4-2-2-16,11-2 1 0,7-4 0 15,7 0-1-15,4-4-4 16,2-1-6-16,5-1 1 15,2 3-7-15,0 1-14 16,0 5 0-16,0 4 29 16,0 5 3-16,0 4 0 15,0 5 0-15,6 0 0 16,0 2 0-16,0-2 2 16,-4-2 0-16,0 0-2 15,-2-2 2-15,0-5-1 16,0-4 0-16,0-4 0 15,0-5 0-15,0-1-1 0,0-1 0 16,0-3 0-16,0 0-7 16,0 0-21-16,9 1-43 15,5 2 44-15,3-2 27 16,2 4 3-16,0-4 0 16,-1 2 0-16,0-2 1 15,-3-1-4-15,-4 0 1 16,-1 0-1-16,-6 0 0 15,1 0-11-15,-1 0-6 16,-2 0-70-16,-2 0-176 16,0 0-368-16</inkml:trace>
  <inkml:trace contextRef="#ctx0" brushRef="#br0" timeOffset="345700.2085">6193 12699 763 0,'0'0'247'0,"0"0"-172"16,0 0 10-16,0 0 13 0,0 0-20 16,0 0-35-16,7 0-12 15,-7 0-10-15,0 0-2 16,0 0-11-16,0 0-8 16,0 0 0-16,0 0-2 15,0 0 2-15,0 0-3 16,0 0 1-16,0 0 1 15,0 0 1-15,0 0 1 16,0 0 3-16,0 0-3 16,0 0 2-16,0 0 9 15,0 0 5-15,0 0 2 16,0 0-4-16,0 0 3 0,0 0 0 16,0 0-2-16,0 0-1 15,0 0-7-15,0 0-8 16,0 0-1-16,0 0-7 15,0 0-25-15,0 0 3 16,2-4-7-16,0-4-4 16,1-4 1-16,2 1 1 15,-3-6 34-15,-2 3 5 16,4 2 0-16,-2 0 5 16,-2 4 0-16,2 2 6 15,-2 4 12-15,0 2 21 16,0 0 1-16,0 0-12 15,0 0 5-15,0 0-22 16,0 0-10-16,0 16-4 16,-6 10 5-16,-12 4 5 0,0-2-2 15,-2-2-1-15,7-8 7 16,8-3-11-16,1-6-5 16,1-4 0-16,1-5 0 15,2 0-2-15,0 0 1 16,0 0-10-16,0 0-31 15,0 0-6-15,0-1-5 16,5-15 10-16,11-6 43 16,-1-2-19-16,1 0-33 15,-3 4 19-15,-4 6 13 16,-4 4 18-16,-1 6 2 16,-2 1 6-16,-2 3 0 0,0 0-6 15,2 0-4-15,3 0-12 16,5 0 5-16,6 0 11 15,5 0 2-15,6-1 0 16,-1-4 0-16,0 4-2 16,-1 1 0-16,-2 0-12 15,-6 0 6-15,-5 0-12 16,-4 0-14-16,-5 0-34 16,-3 0 14-16,0 0 52 15,0 4 47-15,0 14 15 16,-19 8-29-16,2 4-1 15,-3 4-9-15,7-1-1 16,4 3-5-16,4-1-15 0,5 6-2 16,0-1 2-16,0-2 1 15,0-3-3-15,0-4 2 16,5-6-2-16,4-4-2 16,-1-9-1-16,-1-2-1 15,0-6-3-15,-5-4-9 16,1 0-8-16,-3 0 5 15,0 0 8-15,0 0 7 16,0 0-1-16,2 0-23 16,-2 0-44-16,0 0-64 15,0-3-206-15</inkml:trace>
  <inkml:trace contextRef="#ctx0" brushRef="#br0" timeOffset="346321.0759">6557 12489 1072 0,'0'0'413'0,"0"0"-377"15,0 0-22-15,0 0 7 16,0 0-21-16,0 0-4 16,0 0 4-16,33-5 0 0,-15 11 6 15,6 2-1-15,3 2 0 16,2-2-3-16,0-2-1 16,-4-1-1-16,-8-1-3 15,-3-1-6-15,-8 0 1 16,-1-3 1-16,-5 2 2 15,0-2 4-15,0 2-1 16,0-2 1-16,0 2-5 16,0 3 4-16,0 8 0 15,0 9-2-15,0 11 4 16,-2 6 1-16,-3 5-1 16,5 2 2-16,0-6-4 0,0 0 2 15,0-4-1-15,0-3 1 16,0-8 0-16,0-3-1 15,2-5 1-15,3-5-2 16,-1-4 1-16,-2-4-2 16,-2-2 3-16,0-2 0 15,0 0 2-15,0 0 0 16,0 0 2-16,0 0 2 16,0 2 4-16,-4 1-3 15,-11-2-7-15,-8 3 1 16,3-4-1-16,-2 2-1 15,2-1 0-15,3-1-3 16,5 0-8-16,7 0-39 0,5 0-66 16,0 0-174-16,0 0-272 15</inkml:trace>
  <inkml:trace contextRef="#ctx0" brushRef="#br0" timeOffset="346608.2957">7035 12708 96 0,'0'0'1192'0,"0"0"-1081"16,0 0-109-1,0 0 12-15,0 0-14 0,0 0 0 16,63 0 5-16,-39 0 15 15,5 0 5-15,3 0-5 16,-3 0-10-16,-3 0-10 16,-3 0-14-16,-8 0-20 15,-3 0-19-15,-8 0-28 16,-2 0-129-16,-2 0-236 16,0 0 11-16</inkml:trace>
  <inkml:trace contextRef="#ctx0" brushRef="#br0" timeOffset="346882.5661">7056 12809 534 0,'0'0'173'0,"0"0"-160"16,0 0 107-16,0 0-15 15,0 0-4-15,0 0-15 16,122 12-24-16,-93-12-6 15,0 2-14-15,-2-2-23 16,-7 0-11-16,-7 0 7 16,-4 0-9-16,-9 2 0 15,0-2 19-15,0 4 48 16,0-1-14-16,0-2-44 16,0 2-15-16,0-3-12 0,-2 0-67 15,-2 0-198-15,-3 0-512 16</inkml:trace>
  <inkml:trace contextRef="#ctx0" brushRef="#br0" timeOffset="348150.8314">7550 12566 111 0,'0'0'1148'0,"0"0"-1092"16,0 0-56-16,0 0-10 16,0 0-10-16,0 0 20 15,-2 35 7-15,16-3 45 16,-1 6-14-16,-2 0 0 16,-2-4-23-16,0-2-6 15,0-5-2-15,-5-8-4 16,-2-4-2-16,-2-8 4 15,0 0-4-15,0-7 1 16,0 0 1-16,0 0-1 16,0 0 4-16,2 0 4 0,1 0-10 15,2-17-27-15,5-7-27 16,7-7-5-16,-2-2 16 16,3 4-3-16,-5 10 39 15,-5 7-23-15,-2 8 18 16,-6 4-7-16,0 0 19 15,2 0 7-15,0 6 15 16,-2 12 69-16,2 4-27 16,-2 0-37-16,0-2-15 15,0-6-5-15,0-4-5 0,0-6-1 16,2-2 1 0,-2-2-2-16,0 0 2 0,0 0-2 15,3 0-16-15,-3 0-19 16,4 0 2-16,4-3-28 15,6-14 12-15,2-3 47 16,4 0-29-16,-5 6-34 16,-1 5-18-16,-3 7 55 15,-5 2-9-15,-1 0 4 16,2 0 15-16,-5 0 18 16,2 0 24-16,3 0 14 15,-5 7 10-15,6 1-22 16,-2-2-15-16,-2 0-9 0,7-2 4 15,-1-2-6 1,0-2-6-16,8 0-21 0,-2 0 7 16,6 0 11-1,0-16-7-15,0 0-25 0,1 0-10 16,0 0-36-16,-6 4 13 16,-3 5 54-16,-8 4 20 15,-1 3-3-15,-5 0 3 16,0 0 68-16,0 0 42 15,0 14 89-15,0 2-116 16,2 1-51-16,0-3-23 16,2 1-5-16,6-7-4 15,-2 0 0-15,1-5-4 16,2-3-10-16,-2 0-1 0,0 0-23 16,0 0-24-16,2 0 46 15,-2-4-2-15,2-9 15 16,-4 5-20-16,0-1 12 15,-3 6-26-15,0 3 37 16,-1 0-11-16,-1 0-19 16,2 0 30-16,6 0 64 15,0 2-22-15,7 8-15 16,0 0-11-16,3-4-6 16,5 0-2-16,-4-1 0 15,-2-4-8-15,-4 1-26 16,-3-2-102-16,-8 0-48 15,-4 0-169-15</inkml:trace>
  <inkml:trace contextRef="#ctx0" brushRef="#br0" timeOffset="348391.1935">8080 12454 1322 0,'0'0'218'0,"0"0"-200"15,0 0-14-15,0 0-4 16,0 0-9-16,0 0 4 16,0 0 5-16,0 3-8 0,12 4-27 15,-1 0-92-15,-7-6-244 16,0-1-522-16</inkml:trace>
  <inkml:trace contextRef="#ctx0" brushRef="#br0" timeOffset="348954.2125">8796 12522 1004 0,'0'0'136'15,"0"0"-126"-15,0 0 1 16,0 0-2-16,0 0 25 0,0 0 15 16,-49 99-6-16,38-73-7 15,-1-1-16-15,-1 6-3 16,-1-1 1-16,4 1 3 15,-1-2 3-15,1 1-10 16,8-3-5-16,2-4 1 16,0 1-6-16,0-3-4 15,2-3 0-15,17-1-11 16,1-2-1-16,-1-3 6 16,4-2-4-16,-5 0 0 15,-3-4 3-15,-6-2 4 16,-4-2-1-16,-3-2 4 0,-2 0 2 15,0 2 5-15,0-2 5 16,0 0 7 0,0 0-19-16,0-2-61 0,0-8-244 15,0-3-625-15</inkml:trace>
  <inkml:trace contextRef="#ctx0" brushRef="#br0" timeOffset="349719.1657">9104 12719 714 0,'0'0'255'16,"0"0"-229"-16,0 0-9 15,0 0 45-15,0 0 34 0,0 0-11 16,4 26 4-16,-4-18-11 16,-16 3-26-16,-1-2-10 15,-4 1-10-15,-1 0-16 16,0-4 6-16,0 3 3 16,-1-3-9-16,3-2-13 15,2-1-1-15,2-3-2 16,6 0 2-16,1 0 0 15,5 0-2-15,-2 0-12 16,2-15-7-16,2-2-10 16,0-1-15-16,2 5 25 15,0 0 19-15,0 5 0 16,0 2-3-16,0-3-8 0,18 1-9 16,1-1-10-16,4 1 3 15,-3 2 8-15,0 2-4 16,-6 4-5-16,-6 0 6 15,1 0 9-15,1 2 13 16,-4 18 5-16,3 0 25 16,-3 3-2-16,-1 0-9 15,4-2-12-15,0-2-3 16,-1-5-4-16,6-2 0 16,-3-1-2-16,5-4-14 15,-1-2-12-15,6-4-2 16,-1-1-51-16,-3 0-37 0,-1 0 26 15,-1 0-30-15,-1 0-36 16,-5-7 45-16,-3-4-28 16,-1-3 32-16,-1-4 78 15,-2-4-30-15,-2 0-18 16,0 15-111-16</inkml:trace>
  <inkml:trace contextRef="#ctx0" brushRef="#br0" timeOffset="349874.7453">9233 12695 176 0,'0'0'295'0,"0"0"-9"15,0 0-113-15,0 0-122 16,0 0-39-16,0 0 36 16,-94 30 69-16,76-6-16 15,3 0-41-15,-1-1-43 0,3-4-13 16,3 2-2-16,2-7-2 16,6 0-48-16,2-14-96 15,0 0-289-15</inkml:trace>
  <inkml:trace contextRef="#ctx0" brushRef="#br0" timeOffset="350332.5943">9555 12797 1148 0,'0'0'182'16,"0"0"-174"-16,0 0 16 16,0 0 33-16,0 0 1 15,0 0-22-15,0 0 11 16,-31 85-16-16,16-61-4 0,-1-4-13 16,1 0-6-16,1-7-3 15,5 0-1-15,3-5 2 16,2-2-2-16,-1-2-4 15,-2-3 2-15,3 4-2 16,1-5 0-16,3 0-9 16,0 0-15-16,0 0-29 15,0 0-70-15,0 0-139 16</inkml:trace>
  <inkml:trace contextRef="#ctx0" brushRef="#br0" timeOffset="351015.3008">9950 12515 548 0,'0'0'276'15,"0"0"-197"-15,0 0 25 16,0 0 5-16,0 0 41 16,0 0-45-16,-15 104-59 15,7-70-8-15,0-2-5 16,-3 2 21-16,1-1-24 15,2-4-18-15,-1-1 9 16,5-4-9-16,-4-7-10 16,6-3-2-16,0-9 0 15,2-2 0-15,0-3-1 16,0 0-1-16,0 0-15 0,0 0-7 16,0 0-6-16,0 0-12 15,0 0-85-15,0-7-169 16,2-5-292-16</inkml:trace>
  <inkml:trace contextRef="#ctx0" brushRef="#br0" timeOffset="351338.4353">9999 12743 161 0,'0'0'530'0,"0"0"-504"0,0 0-19 16,0 0 71-16,0 0-24 16,123 6-29-16,-92-6 21 15,5 0 65-15,-3 0-40 16,-4 0-35-16,0 0 6 16,-4 0 8-16,-8 0-32 15,-5 0 1-15,-4 0 10 16,-3 0-19-16,-3 0-4 15,-2 0-6-15,0 0 7 16,0 0 7-16,0 0 21 16,0 0-35-16,0 0-21 15,-4 0-100-15,-5 0-231 16,1 0-228-16</inkml:trace>
  <inkml:trace contextRef="#ctx0" brushRef="#br0" timeOffset="351631.1914">10213 12589 429 0,'0'0'383'0,"0"0"-336"16,0 0 48-16,0 0 44 16,0 0-33-16,-16 130 2 15,16-91-44-15,0-8-25 16,0-2 3-16,0-6-11 15,-2-5-11-15,0-1-1 0,0-3-7 16,0-4-2 0,-1-2-1-16,1-2-5 0,0-4-3 15,2 0-1-15,-2-1 0 16,2-1 0-16,0 0-2 16,0 0-22-16,0 0-67 15,0 0-156-15,0 0-351 16</inkml:trace>
  <inkml:trace contextRef="#ctx0" brushRef="#br0" timeOffset="352208.3474">10523 12643 1055 0,'0'0'348'0,"0"0"-282"16,0 0-11-16,0 0-16 15,0 0 5-15,0 0-6 16,-16 0-11-16,16 0-18 15,0 0-5-15,0 0-2 16,0 0-2-16,0 2-6 16,4 2-9-16,19 0 11 15,10 1 4-15,9-4 2 16,3-1-2-16,-1 0-2 16,-3 0 2-16,-5 0-4 0,-5 0 1 15,-7 0 1-15,-6 0 2 16,-7 0-1-16,-4 0-6 15,-7 0-13-15,0 0 0 16,0 0 15-16,0 0-12 16,-14 0-12-16,-10 2-161 15,10-2-324-15,1 3 11 16</inkml:trace>
  <inkml:trace contextRef="#ctx0" brushRef="#br0" timeOffset="352462.6681">10704 12664 305 0,'0'0'435'0,"0"0"-239"16,0 0-97-16,0 0-23 16,0 0-10-16,0 0 14 15,-21 67-11-15,17-33-4 16,0 4-5-16,-2 6-19 16,4 0-24-16,2 2-8 15,0-5-7-15,0-7-2 16,0-6 0-16,0-8 0 15,0-8 1-15,0-1-1 16,0-8-20-16,0 0-21 16,0-2-11-16,0-1-35 15,2 0-13-15,-2 0-117 16,0 0-313-16</inkml:trace>
  <inkml:trace contextRef="#ctx0" brushRef="#br0" timeOffset="353371.7468">11140 12603 633 0,'0'0'315'16,"0"0"-141"-16,0 0 32 15,0 0-57-15,0 0-66 16,0 0-49-16,0 0-8 15,-2 0-3-15,-6 0-4 16,-4 0-9-16,-1 0-7 16,-8 2-2-16,-1 4-1 15,-1-1 0-15,2 1 0 16,0-1 1-16,6-1-1 16,1-2 0-16,8 0-3 0,4-2-3 15,2 0-8-15,0 0-2 16,0 0-3-16,0 0-1 15,0 0-1-15,0 0-4 16,0 4 6-16,-3 2 13 16,-1 2 6-16,-3 5 1 15,-2 4-1-15,2-1 1 16,1 1-1-16,-1 2 0 16,4-1-1-16,3 2 1 15,0-4 0-15,0 3-7 16,0-6-14-16,0 3 5 15,0 0 14-15,0 0 2 0,0-2-2 16,3 0 4-16,0-2-4 16,-1 1 4-16,0-1-2 15,0-2 0-15,2-2 0 16,-4-1-2-16,0-2-10 16,3 1-2-16,-3-4 2 15,0 0-5-15,0 0-6 16,0-2 9-16,0 0 12 15,0 0 0-15,2 0 0 16,0 0-13-16,2 0-21 16,-2 0-2-16,8 0 14 15,-1 0 24-15,6 0 0 16,5 0 18-16,1 0-14 0,-2 0 0 16,4 0 1-16,-5 0 1 15,-5 2-2-15,1 0-2 16,-8 0 2-16,1 0 0 15,-5-2 5-15,-2 0 5 16,0 2 17-16,0-2 24 16,0 0 5-16,0 0-25 15,0 0-24-15,0 0-9 16,0 0-2-16,0 0-18 16,0 0-48-16,0 0-120 15,0 0-462-15</inkml:trace>
  <inkml:trace contextRef="#ctx0" brushRef="#br0" timeOffset="360989.7537">11356 12658 96 0,'0'0'237'16,"0"0"-141"-16,0 0 16 15,0 0 38-15,0 0 18 0,0 0-12 16,0 0-18-16,0 0-28 16,0 0 2-16,2-7-38 15,-2 7-33-15,0-2-24 16,0 2 0-16,0 0 6 15,0 0 9-15,0 0-5 16,0 0-4-16,0 0 6 16,0 0-10-16,0 0-3 15,0 0-1-15,0 0-2 16,0 0-9-16,0 0-4 16,0 4-1-16,-4 7 0 15,-8 4 0-15,4-1 1 0,-1 1 0 16,-3-4 0-1,1-1-1-15,3-2-1 0,-2-2-2 16,6-2-5-16,2-2-1 16,2 1-3-16,-2-2-4 15,2-1-15-15,0 3-18 16,0-3-33-16,0 0-68 16,0 0-147-16,0 0-301 15</inkml:trace>
  <inkml:trace contextRef="#ctx0" brushRef="#br0" timeOffset="361103.0336">11356 12658 506 0</inkml:trace>
  <inkml:trace contextRef="#ctx0" brushRef="#br0" timeOffset="361595.6895">11356 12658 506 0,'-37'31'406'0,"37"-33"-352"0,2 2-54 0,2 0-21 16,0 0-12-16,7 0 21 15,1 0 12-15,-1 0 12 16,-3 0-3-16,6 0-3 15,-1 0-3-15,1 2 0 16,-1 2-6-16,0 0 3 16,-1 0-6-16,-4-2-15 15,1 0-29-15,1 1-43 16,-4-2 24-16,-2 1 15 16,-4-2 37-16,0 3 17 15,0-2 51-15,0 0 58 16,0 2 20-16,0-1-34 0,-4 2-58 15,-2-2-32-15,0 2 4 16,2 0-1-16,0 0 6 16,-1 2-9-16,1 2 3 15,-5 0 0-15,0 4 8 16,-2 4 7-16,-2 1-12 16,-1 5 2-16,6 0 1 15,1-4 5-15,0 1 3 16,2 2-10-16,1-3 2 15,2 0-6-15,-2-3-3 16,1 0-3-16,-1-3 4 16,2 2-3-16,2-2 1 15,-2 0 3-15,-1 0 6 0,0-4 14 16,-1-2-8-16,2 0 13 16,0-2-6-16,0-2-7 15,2 0-6-15,0-2-7 16,0 0-3-16,0 0 3 15,0 0 8-15,0 0 12 16,0 0-2-16,0 0-2 16,0 0-17-16,0 0-5 15,0 0-31-15,0-4-44 16,0-15-161-16,0 11-379 16</inkml:trace>
  <inkml:trace contextRef="#ctx0" brushRef="#br0" timeOffset="362385.1656">11594 12850 568 0,'0'0'326'16,"0"0"-135"-16,0 0-53 0,0 0-33 15,0 0-39-15,0 0-20 16,0 0-5-16,-7 2-12 16,5-2-4-16,2 0-3 15,0 0 4-15,0 0 0 16,0 0 0-16,0 0-7 16,0 0-11-16,0 0-6 15,0 0-2-15,0 0-5 16,0 0-5-16,0 0-3 15,0 0-2-15,14 1 10 16,1 2 1-16,4-1 4 16,0-1 2-16,3 1-2 15,3 1 0-15,0-2 0 0,-4 2 0 16,0-2 0-16,-3 2 0 16,-3 1 0-16,-4-2 0 15,-4-1 0-15,-2 2 0 16,-5-3 0-16,0 0 1 15,0 0 2-15,0 0 9 16,0 1 9-16,0-1 0 16,0 0-4-16,0 0-7 15,0 0-5-15,0 0-3 16,0 0-2-16,0 0-4 16,0 0-10-16,0 0-20 15,0 0-28-15,0 0-79 0,0 0-298 16</inkml:trace>
  <inkml:trace contextRef="#ctx0" brushRef="#br0" timeOffset="363627.6923">12100 12781 555 0,'0'0'282'16,"0"0"-135"-16,0 0-22 15,0 0-37-15,0 0-39 16,0 0-14-16,0-6 36 15,0 6-29-15,0 0-16 16,0 0 15-16,0 0-7 16,-6 0-11-16,-4 4-11 15,-1 10-10-15,-2 4 0 16,-1 0 2-16,2 0 2 16,0 3 0-16,1-3 1 15,0-1 1-15,4-1-3 0,2-1-5 16,3-3 0-1,2-6-1-15,0 1-4 0,0-2-35 16,0-3 1-16,16 2 5 16,2-4-28-16,2 0 23 15,-2 0 0-15,2 0-11 16,-2 0 10-16,-1-12-28 16,1 1-3-16,-5 0-24 15,-1-3-49-15,-1 0 87 16,-2 2 41-16,-2-1-40 15,2 3 46-15,-3 2 7 16,-2 4 3-16,1 2-37 16,-3 2-11-16,1 0 4 0,-3 0-8 15,0 0 52 1,0 0 3-16,0 0 111 0,0 13 29 16,-3 2-73-16,-6 1-8 15,1-1-29-15,3-1 12 16,3-2-37-16,2-3-8 15,0 0-8-15,0-5-28 16,0 0-37-16,11-2-35 16,2-2-35-16,3 0 116 15,-1 0 9-15,-1 0-19 16,-3 0 12-16,-2-6-6 16,-4 2-1-16,-5-2 1 0,0 0 31 15,0-3 45-15,0 0-20 16,0-4 51-16,-2-3 69 15,-15 3-25-15,2-4-39 16,-1 0 19-16,1 2 61 16,1-1-75-16,1 5-33 15,7 3-1-15,-2 4-33 16,6-2-19-16,2 6-30 16,0-3-51-16,0 1-128 15,0 2-312-15,0 0 142 16</inkml:trace>
  <inkml:trace contextRef="#ctx0" brushRef="#br0" timeOffset="363954.8155">12321 12741 457 0,'0'0'711'15,"0"0"-537"-15,0 0-145 16,0 0-24-16,0 0-5 16,0 0 7-16,0 0 23 15,56 0-8-15,-44 0-6 0,5 0-9 16,-7 4-5-1,-1 0 3-15,-2-1-5 0,-4-2-8 16,-3 2-23-16,0-1-65 16,0-1-110-16,0-1-224 15,0 0-81-15</inkml:trace>
  <inkml:trace contextRef="#ctx0" brushRef="#br0" timeOffset="364176.2232">12321 12741 397 0,'78'84'366'16,"-78"-77"-260"-16,0 2 29 16,0 8 60-16,0 3-81 0,0 2-38 15,0 0 4 1,0-3-53-16,0-1-12 0,-5-3-6 16,3 0-8-16,-1-7-1 15,3 3 0-15,-2-7-20 16,2-2-45-16,0-2-35 15,0 0-54-15,0 0-21 16,0 0-52-16,0 0-16 16</inkml:trace>
  <inkml:trace contextRef="#ctx0" brushRef="#br0" timeOffset="364650.4677">12508 12821 740 0,'0'0'275'16,"0"0"-249"-16,0 0 52 16,0 0 47-16,0 0-47 15,0 0-18-15,4 70-25 16,-4-55-12-16,0-5-6 16,0-3-9-16,0-2-7 15,0-1 1-15,0-4-2 16,0 0 3-16,0 0-2 15,0 0-1-15,0 0-4 16,0 0-10-16,0 0 0 16,0 0 3-16,0-10-47 15,0-4-83-15,2 0 79 0,10-1 34 16,1 4 18-16,-1 1-30 16,1 4 32-16,-3 1 8 15,0 5 0-15,-4 0 6 16,-1 0 7-16,-1 0 51 15,0 0 4-15,-1 0 6 16,1 11-23-16,1-1-15 16,-3 1 3-16,-2 0-7 15,3 1-18-15,-3-5-6 16,0 2-5-16,0-4-2 16,0 0-1-16,0 1 0 15,0-3-31-15,0 0-46 0,0-3-92 16,0 0-151-1,2 0-377-15</inkml:trace>
  <inkml:trace contextRef="#ctx0" brushRef="#br0" timeOffset="365211.969">12857 12735 383 0,'0'0'324'0,"0"0"-226"16,0 0 123-16,0 0-70 16,0 0-36-16,0 0-36 0,12-2-24 15,-16 2-20-15,-15 8-27 16,-1 3-8-16,-4-2 0 16,2-1-11-16,-3-4-20 15,8 2-14-15,1-4-1 16,9 0-37-16,3-2 24 15,4 0-8-15,0 0-166 16,0 0-62-16,0 2 237 16,6 2 58-16,3 0 24 15,1 5-7-15,-4 0 0 16,-2 3 65-16,-1 2 0 16,-3 2 2-16,0 0-16 0,0 2-8 15,0-2-11 1,0 0-15-16,0-3-29 0,-7-1 4 15,5-4-9-15,0-2 0 16,2 2 2-16,-2-4-2 16,2 2-2-16,0 0-4 15,0-2 0-15,0 4 6 16,0-2 0-16,6 0 0 16,3 4 3-16,1-4 3 15,0 2-1-15,-1 1 1 16,-1-4-6-16,-3 1 0 15,0-2 0-15,-3-2 2 16,-2 0-2-16,0 0 3 16,0-2-3-16,0 2-16 15,0-2-43-15,0 0-191 0,0 0-149 16</inkml:trace>
  <inkml:trace contextRef="#ctx0" brushRef="#br0" timeOffset="366007.9433">12958 12850 269 0,'0'0'251'16,"0"0"-107"-16,0 0 26 15,0 0 6-15,0 0-33 16,0 0-39-16,0 0-7 15,0 2-4-15,0-2-19 16,0 0-30-16,0 1-13 16,0-1-17-16,0 0-5 15,0 3-6-15,0-1-1 16,-2 1-2-16,-8 1 0 16,0 7-1-16,-1 3-1 0,-5 2 1 15,5 1 0-15,-1 4 0 16,6-7 0-16,1 0 1 15,3-4-2-15,2-3-2 16,0-2-2-16,0 1-18 16,0-4-5-16,0 2-1 15,9-2-4-15,7 0-16 16,1-2 25-16,1 0-13 16,3 0-26-16,-4 0-36 15,-5-2 0-15,-3-6 21 16,-5-1 48-16,-2 0 2 15,-2-1 29-15,0-3 15 16,0 0 30-16,0-1 34 16,-9 1-13-16,-2 0-29 15,0-2 48-15,0 3-18 0,1 2-64 16,4 0-3-16,2 3-62 16,-1 2-6-16,5-1-60 15,0 4-220-15,0 0-247 16</inkml:trace>
  <inkml:trace contextRef="#ctx0" brushRef="#br0" timeOffset="366719.8973">13054 12691 1046 0,'0'0'228'16,"0"0"-208"-16,0 0-11 15,0 0-9-15,0 0 0 16,0 0 10-16,31 10 23 16,-16 0-6-16,6-2-13 15,-3 0-14-15,1-4 0 16,-3 0-19-16,-5-2-5 15,-4-2 8-15,-5 2 9 16,-2-2-9-16,2 0-1 0,-2 0 12 16,0 2 5-16,0-2 2 15,3 0-2-15,-3 0-6 16,0 0-20-16,4 2-11 16,-2 2 20-16,3 2 10 15,-1 5-24-15,0 0 7 16,1 3 24-16,2 5 3 15,-5 2-3-15,-2 2 8 16,0-2 0-16,0 0-3 16,0-1-3-16,0-4 5 15,0 0 3-15,0-3 0 16,0-2 2-16,0-3 12 16,0-4 3-16,0 3-14 0,0-5-7 15,0 3 1-15,0-1 10 16,0-1 6-16,0 0-8 15,0-1-7-15,0 2 0 16,0-2-2-16,0 0-6 16,0 0 4-16,0 2 11 15,0-2 22-15,-4 0-2 16,-1 0-2-16,0-2-3 16,-1 2 5-16,-3 2-5 15,-2 1-7-15,-2-3-13 16,2 1 3-16,-1-1 1 15,3-1-11-15,5-1-3 16,0 0 0-16,4 3-1 16,0-3-16-16,0 0-32 0,0 0-45 15,0 0-113-15,0 0-216 16,0 0-209-16</inkml:trace>
  <inkml:trace contextRef="#ctx0" brushRef="#br0" timeOffset="368180.0689">12267 13106 125 0,'0'0'346'15,"0"0"-157"-15,0 0 10 16,0 0-46-16,0 0-30 0,0 0-71 15,0 0-40-15,0-12-7 16,0 12 26-16,0 0 8 16,0 0-6-16,0 0 2 15,0-3 19-15,0 3 1 16,0 0-12-16,0 0-17 16,0 0-13-16,0 0-2 15,0 0 1-15,0 0-5 16,0 0-7-16,0 0 0 15,0 0-5-15,0 0-3 16,0 0-1-16,0 0-3 0,0 0-4 16,0 0 5-1,0 0 8-15,0 0 3 0,0 0 0 16,0 0 0-16,0 0 6 16,0 0 0-16,0 0 5 15,0 0 7-15,0 0 0 16,0 0-10-16,0 0-6 15,0 0-2-15,0 0 0 16,0 0 0-16,0 0 0 16,0 0 1-16,0 0 0 15,0 0 0-15,0 0-1 16,0 0 3-16,0 0 1 16,0 0-2-16,0 0 0 15,0 0-1-15,0 0 0 16,0 0 0-16,0 0-1 0,0 0 0 15,0 0 0-15,0 17 7 16,0 3 7-16,0 5-2 16,-2 2-3-16,-7 1-3 15,1-3-1-15,-2-5-3 16,3-7-1-16,-1-2 1 16,3-4 1-16,3-4 1 15,2-1 1-15,0-2-5 16,0 0-1-16,0 0-16 15,0 0-25-15,0 0-43 16,7-14-118-16,1 1-58 16,1-1-424-16</inkml:trace>
  <inkml:trace contextRef="#ctx0" brushRef="#br0" timeOffset="368685.2295">12323 13127 866 0,'0'0'458'16,"0"0"-379"-16,0 0-52 15,0 0-14-15,0 0-4 16,0 0-9-16,0 0 0 16,22-3 17-16,-11 13 13 15,7 0-26-15,0-1-4 16,4-4-4-16,1-1-7 16,-1 0 6-16,0-2 5 15,-4 1-4-15,-5-3-4 0,-3 0-3 16,-8 0-2-1,-2 1 13-15,0-1 4 0,0 0 5 16,0 2 15-16,0-2 13 16,0 0-11-16,0 0-7 15,0 3 8-15,0 0 0 16,0 7-12-16,-10 7-13 16,-3 6-2-16,2 9 0 15,0 4 0-15,4 0-1 16,1-1 3-16,1 1-2 15,0-4 2-15,3 0-2 16,-2-2 3-16,-1-6-3 0,1-1 0 16,2-4 1-16,0-1-1 15,0-1 1-15,-1-6-1 16,1 0 0-16,2-6 0 16,0 0 1-16,0-4-1 15,0-1-3-15,0 0-6 16,0 0-5-16,0 0-2 15,0 0 1-15,0 0-17 16,0 0-64-16,0-6-180 16,0-6-820-16</inkml:trace>
  <inkml:trace contextRef="#ctx0" brushRef="#br0" timeOffset="370663.7376">13426 12593 664 0,'0'0'183'0,"0"0"-152"15,0 0 3-15,0 0-31 16,0 0 24-16,0 0 15 16,0 0-25-16,-21-28 45 0,17 28 40 15,2 0-1-15,0 0 15 16,0 0-49-16,2 0-14 15,0 0-10-15,0 0-7 16,0 0-5-16,-2 0-10 16,2 0-4-16,-3 0-7 15,3 0-8-15,0 0-2 16,0 0 0-16,0 0 0 16,0 0-2-16,0 0-3 15,0 0-3-15,0 0-16 16,0 0 6-16,0 4 13 15,0 11 5-15,11 4 1 0,-2 5-1 16,5 4 1 0,-1 2 0-16,-2 0-1 0,2 0 1 15,1 3-1-15,1-5 1 16,-2-1-1-16,-1-1 0 16,-1-2 0-16,-5-4 0 15,0-1 0-15,-6-4 1 16,0 1 0-16,0 3 2 15,-16-1 6-15,-11 4-5 16,-4-1 2-16,2-4-1 16,-3 1-3-16,3-3-1 15,2-1 2-15,6 1-2 16,3-7 1-16,5 0 1 16,5-6 2-16,6-2 1 15,2 3-5-15,0-3-1 0,0 0-3 16,0 0-19-16,0 0-32 15,0 0-79-15,0-3-309 16</inkml:trace>
  <inkml:trace contextRef="#ctx0" brushRef="#br0" timeOffset="371894.3415">11385 13529 319 0,'0'0'169'16,"0"0"-113"-16,0 0 9 16,0 0-14-16,0 0-7 15,0 0 9-15,0 0 37 16,15-24 70-16,-15 24 8 15,0 0-7-15,0 0-20 16,0 0-62-16,0 0-40 0,-10 0-8 16,-4 0-19-16,-4 11-12 15,-2 8 0-15,-3 5-1 16,0 6 0-16,0 3 1 16,5-2 1-16,5-2-1 15,9-6-1-15,4-2 0 16,0-3-5-16,0-4 0 15,17-4-2-15,8-2-9 16,8-6-3-16,5-2 7 16,0 0-4-16,2 0-11 15,-7 0 4-15,-4-10-9 16,-8-2-6-16,-10 0 11 16,-5 0-4-16,-4 0 32 0,-2-5 0 15,0 1 9-15,0-3 16 16,-8-3-8-16,-5-1 4 15,-1 2 6-15,1 1-18 16,-1 3-9-16,-1-1 22 16,-1 4-10-16,3 4-7 15,-1 1 14-15,3 3 2 16,2 1-21-16,3 1-9 16,1 2-11-16,5 0-8 15,0 0-23-15,0-4-83 16,0 4-284-16,0-4-158 15</inkml:trace>
  <inkml:trace contextRef="#ctx0" brushRef="#br0" timeOffset="373389.3091">6503 9400 208 0,'0'0'36'0,"0"0"32"16,0 0-68-16,0 0-65 15,0 0-104-15,0 0 91 16,0 0 78-16,2-51 0 16,0 40 0-16,-2-1 0 15,0-4 0-15,0 10 0 16,0-2 0-16</inkml:trace>
  <inkml:trace contextRef="#ctx0" brushRef="#br0" timeOffset="374153.2683">6127 8440 859 0,'0'0'170'16,"0"0"-56"-16,0 0-27 15,0 0-27-15,0 0-20 16,0 0-16-16,0 0 2 16,2 2-3-16,0-2-20 15,-2 0-3-15,0 0-3 16,0 0 3-16,0 0 2 16,0 0-2-16,0 0 0 15,0 2-4-15,0 0-45 16,0 2-147-16,0-3-240 15,0 2 92-15</inkml:trace>
  <inkml:trace contextRef="#ctx0" brushRef="#br0" timeOffset="377105.7726">13785 12627 513 0,'0'0'561'0,"0"0"-436"16,0 0-87-16,0 0 8 15,0 0-5-15,0 0-7 16,0 0 7-16,-2 4-2 16,2-4 4-16,0 0-13 15,0 4-8-15,0 2-13 16,13 0 8-16,7 5 10 0,4-4-6 16,9-1-3-16,8 0-12 15,5-4 0-15,2-2-3 16,-2 0 0-16,-5 0-2 15,-8 0-1-15,-8 0-1 16,-8 0 0-16,-8 0-1 16,-4 0 1-16,-3 0-5 15,-2 0-7-15,0 0-24 16,0 0-51-16,0 2-86 16,-7 2-403-16</inkml:trace>
  <inkml:trace contextRef="#ctx0" brushRef="#br0" timeOffset="377481.7699">13794 12803 176 0,'0'0'999'15,"0"0"-913"-15,0 0-86 16,0 0 0-16,0 0 29 15,0 0 43-15,89 5-8 16,-52-5-30-16,3 0 2 16,1 0-16-16,-1 0-14 15,-2 0-3-15,-5 0-3 0,-4 1 2 16,-7 1-1 0,-6-2-1-16,-5 3 0 0,-6-2 0 15,-3 2 2-15,-2-3 1 16,0 0 4-16,0 0 3 15,0 0-1-15,0 0-5 16,0 0-4-16,4 1-3 16,0 1 1-16,3 0-22 15,0 0-18-15,2-2-42 16,0 0-71-16,-7 0-198 16,0 0-379-16</inkml:trace>
  <inkml:trace contextRef="#ctx0" brushRef="#br0" timeOffset="378156.1939">14743 12547 129 0,'0'0'261'0,"0"0"50"16,0 0 26-16,0 0-79 15,0 0-67-15,0 0-96 16,0 0-42-16,2 0-12 16,-2 0-12-16,0 0-11 15,0 0-10-15,0 0-5 16,0 0-3-16,0 0-1 15,0 0 0-15,0 0-1 0,0 0-1 16,0 6-4 0,0 13 7-16,7 8 1 0,-3 7-1 15,0 2 1-15,-2 3-1 16,-2 2 2-16,0-1-2 16,2 0 0-16,2-4 0 15,-4-4 0-15,2-1 0 16,-2-3 0-16,2-2 0 15,-2-2 1-15,2-6-1 16,-2-1 0-16,0-6 0 16,0-3 0-16,0-2 0 15,0-2 1-15,0-4 0 16,0 0-1-16,0 0 0 16,0 0 1-16,0 0 1 0,0 0-2 15,0 0-6-15,0 0-18 16,0 0-26-16,0 0-52 15,0-4-422-15</inkml:trace>
  <inkml:trace contextRef="#ctx0" brushRef="#br0" timeOffset="380780.7783">11982 8088 415 0,'0'0'115'16,"0"0"-97"-16,0 0 37 15,0 0 59-15,0 0-10 0,0 0-25 16,0 0-10 0,4-2 11-16,-4 2 1 0,0 0-7 15,0 0-21-15,0 0 11 16,0 0 23-16,0 0-12 15,0 0-29-15,-13 7-17 16,-3 9-10-16,-3-3-4 16,-2 1-4-16,-1 1 6 15,0-3-3-15,-2 1-4 16,-1 2 4-16,0-3-3 16,-2 3-1-16,0-4-4 15,-2 3-3-15,0 0-1 16,4-2-1-16,-4 2 0 15,0 0-1-15,4-1 1 0,-2-1-1 16,2-1 0-16,4-1 3 16,-2 3 0-16,1-1-2 15,1-2-1-15,4 0 0 16,1-2 0-16,3-3-1 16,4 4 1-16,0-3 0 15,2 0 1-15,-1 0-1 16,1-2 1-16,-5 0-1 15,4 0 1-15,1 0-1 16,-5 1 0-16,4-4 0 16,-1 0 0-16,3 4 0 15,-2-5 1-15,6 1-1 16,2-1-1-16,0 0 1 0,0 0-4 16,0 0-8-16,0 0-12 15,0 0-7-15,0 0-13 16,0 0-69-16,0 0-147 15,0 0-494-15</inkml:trace>
  <inkml:trace contextRef="#ctx0" brushRef="#br0" timeOffset="382122.2885">11633 8432 408 0,'0'0'218'15,"0"0"-64"-15,0 0-4 16,0 0-22-16,0 0-54 16,0 0-21-16,2-4 21 15,-2 4 33-15,0 0-10 0,0 0-24 16,0 0-18-1,0 0-17-15,0 0-9 0,0 0-11 16,0 0-17-16,0 0-1 16,0 0-7-16,0 6-1 15,0 10 6-15,0 4 2 16,0 4 1-16,0 4 0 16,0 0 0-16,0 2 1 15,0 3 0-15,0 7 0 16,0-2-1-16,-2 2 0 15,-3-2-1-15,0 0 0 16,-2-2 0-16,3-3 1 16,2 3-1-16,2-9 0 15,0 2-1-15,-2-5 0 16,-2 2-2-16,-1-1-2 0,0 1 2 16,1-2 0-16,-1-5-3 15,5-7 1-15,-2-4 0 16,2-4 3-16,0 0 1 15,-2-2-1-15,2 0 1 16,-2-2 1-16,0 0 0 16,-3 0 1-16,1 0-1 15,-1 0-7-15,0-4-6 16,1-10-5-16,-2 0-5 16,-1-6-31-16,-2-4-12 15,2-6-15-15,-2-2 11 16,5 1-5-16,0-1 24 0,2 4 6 15,0 2-21 1,-2 5 66-16,4-2 3 0,0 7 0 16,-2 0 2-16,0 4 61 15,0 6 5-15,2-1-2 16,0 4 26-16,-2 0-15 16,2 2-22-16,0 1-36 15,-2 0-8-15,2 0-12 16,0 0-2-16,0 4-1 15,0 20 1-15,0 5 12 16,8 4-7-16,6 1-4 16,-3 2-1-16,-2-2 3 15,2 4-3-15,-6-1 1 16,-1-4-1-16,-2-4 1 16,-2-3-1-16,0-7-1 0,2-2-6 15,-2-9 2-15,0-2 0 16,0-4 1-16,0 0 3 15,0 0 1-15,0-2 4 16,2 0 4-16,-2 0 2 16,0 0 3-16,0-14-13 15,5-9-12-15,4-2 4 16,4-1 0-16,6-1 1 16,-2 1 7-16,5 2-3 15,3 1 1-15,0 2 2 16,-2 7-3-16,-2 2-1 15,-7 6 3-15,-6 4 1 0,-5 0 1 16,-1 2 5-16,-2 0 3 16,0 0 3-16,0 0 7 15,0 0-4-15,0 0-15 16,0 0-13-16,-2 0-12 16,-7 0-47-16,4 0-183 15,0 0-438-15</inkml:trace>
  <inkml:trace contextRef="#ctx0" brushRef="#br0" timeOffset="382991.9422">11583 9488 193 0,'0'0'215'16,"0"0"-89"-16,0 0 80 15,0 0 38-15,0 0-51 16,0 0-46-16,0 0-70 16,4-12-37-16,-4 8-10 15,0 0-11-15,0 1-3 16,0-1-12-16,0 1 6 0,0 2 6 16,0 1-12-16,0-3 6 15,0 3 18-15,0 0-2 16,0 0-3-16,0 0-4 15,0 0-4-15,0 0-6 16,0 0-1-16,0 0-1 16,0 0 1-16,0 0-4 15,0 0-2-15,0 0 1 16,0 0-1-16,0 0 1 16,0 0-2-16,0 0-1 15,0 0 0-15,0 14 0 16,0 5 1-16,0 5-1 15,0 3 0-15,0 6 1 0,-2 3-1 16,2-2 1-16,0-1-1 16,0-4 0-16,0-6 0 15,0-2 0-15,0-3 0 16,0-2 0-16,0-1 0 16,0-5 1-16,0-4-1 15,0-3 0-15,0 0 0 16,0-3 1-16,0 0-1 15,0 0 0-15,0 0 0 16,0 0 1-16,0 0-1 16,0 0-1-16,0 0-1 15,0 0-6-15,0 0-5 0,0 0-8 16,0-5-23-16,5-11-67 16,-5 8-315-16,2 0-350 15</inkml:trace>
  <inkml:trace contextRef="#ctx0" brushRef="#br0" timeOffset="388025.0875">13642 10418 28 0,'0'0'14'0,"0"0"8"16,0 0 21-16,0 0-3 15,0 0-26-15,0 0 4 16,0 0-7-16,0 0 0 15,-2 0-1-15,2 0 1 16,0 0-7-16,0 0 3 16,0 0 14-16,0 0 22 0,0 0-28 15,0 0-8 1,0 0-4-16,0 0 12 0,0-5 13 16,0 4 11-16,0-2-4 15,0 3 0-15,0-2 0 16,0 2 28-16,0-2 12 15,0 0-35-15,0 2-7 16,0-2-16-16,0 2-17 16,0 0 0-16,0-2-7 15,0 2-6-15,0 0 3 16,0 0 0-16,0 0 0 16,0 0 10-16,0-2-6 15,0 2-18-15,0 0-54 16,0 0-41-16,0 0-22 15,0 0-56-15</inkml:trace>
  <inkml:trace contextRef="#ctx0" brushRef="#br0" timeOffset="400043.9562">17303 9851 393 0,'0'0'304'0,"0"0"-196"16,0 0 80-16,0 0-18 15,0 0-48-15,0 0-41 16,0 0-30-16,0 0-7 0,0 0-2 15,0 0-13 1,8-9-8-16,-8 9-4 0,0 0-6 16,0 0-7-16,0 0-4 15,0 0-2-15,0 0 2 16,0 0 1-16,0 0 6 16,0 0 0-16,0 0-5 15,0 0 2-15,0 0 0 16,0 0-2-16,0 0-2 15,0 0 0-15,0 0-3 16,0 0-2-16,0 8 5 16,0 5 2-16,0 7 0 15,0 4 2-15,0 7 3 16,0-1 1-16,-4 2-3 16,-2 5-2-16,-1-2-1 0,-2 5 0 15,0 1 0-15,0-7 0 16,2-4 1-16,0-9-3 15,3-2 1-15,2-7-1 16,0-6 1-16,2 0-1 16,0-5 1-16,0-1 2 15,-2 2-3-15,2-2 2 16,0 0-1-16,0 0 1 16,0 0 1-16,0 0-3 15,0 0 4-15,0 0 0 16,0 0-1-16,0 0-1 15,0 0-2-15,0-8-1 0,0-7-40 16,0-6-3-16,0-1 16 16,0-2 9-16,0-2 16 15,0 1 2-15,0 0-11 16,0-3 10-16,0 2 2 16,0-4-7-16,0 0-15 15,0 0 18-15,0 2 2 16,2 0 4-16,2 4-4 15,3-1 2-15,2 6 0 16,0-2 0-16,2 4 0 16,0 5-2-16,4-1-2 15,2 4 2-15,0-1-4 16,8-1-8-16,-3 5 0 0,5 4 0 16,-3 2-5-16,0 0-2 15,1 0 14-15,-5 0-7 16,4 8 4-16,-1 9 8 15,-1-2 2-15,-1 2 0 16,-6-4 0-16,-7 0-4 16,0-2 4-16,-4 2 4 15,-4-1 8-15,0-4-2 16,0 3 6-16,0 1 9 16,0-4-4-16,0 3-7 15,0-3-2-15,-4-2-4 16,-4 0 2-16,0-2-2 0,-5 3 5 15,-5 0-4 1,-3-1-5-16,2 4 0 0,-4-2 1 16,-1 2-5-16,-1 0 1 15,3-4-1-15,4 0 1 16,3-4 0-16,1-2 1 16,1 0 1-16,1 0 3 15,4 0 3-15,-1 0-5 16,-3 0-1-16,6-4 3 15,-3 0-4-15,3-1 2 16,1 4-3-16,2 1 3 16,1-1 0-16,2 1-3 15,0 0-1-15,0 0-3 16,0 0-2-16,0 0 0 16,0 0-1-16,0-3-2 0,0 3-4 15,0 0 1-15,0 0-2 16,0 0 2-16,0 0 9 15,0 0 2-15,0 0 2 16,5 0-1-16,0 0 2 16,3 4-2-16,-1 3 0 15,1 4 1-15,0-3 2 16,-2 3 0-16,1 2 0 16,-1 1 3-16,4 6-3 15,-1 2 2-15,1 3-2 16,4 0 0-16,1 3-1 15,6 0-3-15,-4-2 4 0,3-3-3 16,1-2 1-16,-4-2 0 16,-1-1-1-16,-3-3 0 15,1 2 0-15,-3-3 0 16,0 0-1-16,2-2-2 16,0 0 2-16,-1 0 5 15,-1-2-5-15,0 2 2 16,-2-2-2-16,-4-4 1 15,-1 0 1-15,-4-3-2 16,0-2 0-16,0-1 1 16,0 0 1-16,0 0 5 15,0 0 11-15,0 0 5 16,0 0-1-16,0 0-5 0,0 0-5 16,0 0-7-16,0 0-1 15,0 0-4-15,0 0 0 16,0 0-4-16,0 0-25 15,2 0-28-15,-2 0-64 16,2-1-312-16</inkml:trace>
  <inkml:trace contextRef="#ctx0" brushRef="#br0" timeOffset="403276.0608">18094 10309 351 0,'0'0'721'16,"0"0"-594"-16,0 0-103 15,0 0 58-15,0 0 25 16,0 0-47-16,0 0-34 15,4-8-14-15,-4 8-2 16,0 0-10-16,0 0-2 16,0 0-5-16,0 0 1 15,0 4 6-15,0 10 1 16,0 4 14-16,0 6-7 16,0 6 3-16,0 5-4 15,0 7-2-15,0 5-4 16,-2 6 3-16,-3 5-4 15,3 2 0-15,-2 0 2 0,1-2-2 16,1-6 1 0,2-2 1-16,0-3-1 0,0-10-2 15,0-1-1-15,0-3-1 16,0-3 2-16,0-1-2 16,0-4 0-16,0-3 0 15,0 2 3-15,0-4-3 16,0-3 0-16,0 0-4 15,0-3 0-15,0-3 0 16,0-4 3-16,0-1 4 16,0-4 0-16,0 0 0 15,0-2 0-15,0 0 2 16,0 0 1-16,0 0 0 0,0 0-2 16,0 0 1-16,0 0 0 15,0 0 9-15,0 0-5 16,0 0-1-16,0 2 0 15,0 3-2-15,-2 3 1 16,-2 1-1-16,2 1 5 16,2 3-4-16,-3-2-3 15,3 2 1-15,0-1-1 16,0 2 2-16,0 0 3 16,-2 2 1-16,0 0 1 15,2-2 1-15,0-3-7 16,0-2 0-16,0-3-2 15,0-2 1-15,0-2-1 16,0 0 2-16,0-2-1 0,0 0-1 16,0 0 0-16,0 0-1 15,0 0 0-15,0 0 1 16,0 0 1-16,0 0 0 16,0 0-1-16,0 0 1 15,0 0-1-15,0 0-3 16,0 0 1-16,0 2-1 15,0 2 3-15,0-2 0 16,0 0 0-16,0 1 0 16,4-2 0-16,-1-1-2 15,1 3-1-15,-2-3 2 16,5 1 1-16,-1 1-2 0,1-1 2 16,2 2 0-16,-2-2 1 15,1 1 0-15,0 3-1 16,-2-5 0-16,3 2 0 15,2-2-3-15,5 2 2 16,2-2 0-16,3 0 1 16,8 0 3-16,3 0-2 15,8 0 5-15,0 0-5 16,2 0-1-16,-1 0-4 16,-6 4 3-16,1 2-1 15,-5 0 1-15,0 0 0 16,-4 3 1-16,0-5 1 15,2 5 0-15,4-5 1 0,7 0-1 16,6-2 2-16,6-2-1 16,4 0-2-16,4 0 1 15,5 0-1-15,1 0 0 16,-1 0-3-16,-3-2 0 16,-2-2 3-16,-2 0-1 15,1-1 1-15,-4 1-1 16,-1 1 1-16,-3-2-1 15,-2-1 1-15,3-1-1 16,0-1 1-16,2 0-1 16,0-2 1-16,4 3 0 15,-1-4 0-15,3 3 1 0,3-4-1 16,-1 6 0-16,3-3 0 16,4 6 0-16,0-1-1 15,2 0-1-15,1 4 1 16,-1-2-2-16,0 2 2 15,-1 0 1-15,-1 0 0 16,0 0 0-16,-3 0 0 16,-1 0 0-16,1 0 0 15,0 0 2-15,1 0-2 16,-3 0 2-16,3 0-1 16,-3 2 0-16,-1-2 2 15,3 0-1-15,4 1-2 16,1-1 5-16,4 0-1 0,0 3-1 15,0-1-1 1,-1 2 0-16,3-3-1 0,8 3 0 16,2-4 0-16,1 2-1 15,-5 1 1-15,0-1-1 16,-5-1 1-16,4 2-1 16,1 1 0-16,4 0 2 15,-1 0-2-15,1 0 0 16,0-2-1-16,-2 2 1 15,-2 1 0-15,-3 0 0 16,-2 2 0-16,-5-2 1 16,0 1 2-16,-1-6-2 0,-3 4 0 15,-2-2 0 1,2 0 0-16,3 2 2 0,1-2-1 16,3-2 2-16,-3 2-2 15,3-2 1-15,-4 0 1 16,1 0-1-16,7 0 1 15,4 0-2-15,3 0-1 16,7 0 2-16,-3 0-3 16,3 0 0-16,-3 0 1 15,-2 0-1-15,3 0 0 16,-5 0 0-16,0 0 1 16,-5 0-1-16,-4 2 0 15,1 2 0-15,2-4 1 16,9 3-1-16,-1-3 2 15,4 0-2-15,-8 0 1 0,-5 0 0 16,-4 0 2-16,0 0-1 16,0 0 0-16,-1 0-2 15,-1 0-1-15,-3 0 1 16,0 0 2-16,-4 0-2 16,3 2-1-16,-4 5 1 15,1 1-1-15,4-2 1 16,-1 4 2-16,3 0-2 15,-2 0 0-15,1 0 1 16,-1-2 0-16,4-4-1 16,4 2 0-16,3-2 3 15,0-2 0-15,-1-2-3 0,-4 0 2 16,0 0 0-16,-4 0-1 16,-1 0-1-16,1 0 2 15,0 0-2-15,1 2 0 16,-1 0 0-16,-4-2 0 15,-7 0 1-15,-1 0-1 16,-5 0 1-16,-3 0-1 16,-4 0 2-16,-4 0-2 15,-5 5 0-15,-3-5 0 16,0 1 0-16,-2-1 1 16,3 3 0-16,2-1 0 15,0-1 1-15,0 2-1 16,0-3 0-16,-2 3 2 0,0-3 8 15,-2 2-8-15,-7 3-1 16,0-5 0-16,-8 1 0 16,0-1 0-16,-5 2 0 15,-5 0-1-15,-9-2 0 16,-2 0 0-16,0 0 0 16,0 0 1-16,0 0-1 15,0 0-1-15,0 0-10 16,0 0-26-16,-7 0-67 15,-11 0-639-15</inkml:trace>
  <inkml:trace contextRef="#ctx0" brushRef="#br0" timeOffset="408071.0958">18031 10382 49 0,'0'0'159'0,"0"0"-27"16,0 0-19-16,0 0-11 16,0 0-41-16,0 0-27 15,0 0-34-15,0 0-17 16,0 0 0-16,0 0 17 16,0 0 10-16,0 0 68 15,0 0 55-15,0 0 8 16,0 0-24-16,0 0-10 15,0 0-21-15,0 0-28 16,0 0-17-16,0 0-6 16,0 0-31-16,0 0-4 0,0 0 0 15,0 0 1 1,0 0 1-16,0 0-2 0,0 0 3 16,0 0 0-16,0 0 8 15,0 0 17-15,0 0 4 16,0 0-8-16,0 0-3 15,0-1-4-15,0-5-7 16,0 0-5-16,0-6-4 16,0 0 6-16,0-7-1 15,0 0 2-15,0-6-3 16,5 0 0-16,2-3 0 16,-1-5 5-16,3 4-8 15,0 0-1-15,-2 8 1 16,-1 3-1-16,-1 3 3 15,-1 3 9-15,-2 4-4 0,-2 0-7 16,0 2 0-16,0 5 1 16,0-2 4-16,3 3-2 15,-3-2-4-15,0 1 0 16,0 1-1-16,0-3-1 16,0 3 1-16,0 0 0 15,0 0 0-15,0 0 0 16,0 0 1-16,0 0-1 15,0 0 1-15,0 0 0 16,0 0 0-16,0 0 2 16,0 0 3-16,0 0-1 15,0 0-1-15,0 0-3 0,0 0-1 16,0 0 0-16,0 0 0 16,0 0-1-16,0 0 1 15,0 0 0-15,2 0 0 16,-2 0-1-16,0 0 0 15,0 0 1-15,0 0 1 16,0 0-1-16,0 0-1 16,0 0 0-16,0 0 0 15,2 0-3-15,5 0 0 16,-1 0 3-16,8-2 1 16,1-2 0-16,-2 0 1 15,6 0 0-15,3-2-1 16,0 0 0-16,7 2 0 0,0 0 0 15,2-1 0-15,0 4-2 16,6 1 2-16,0-1-2 16,1 1 2-16,0 0-3 15,4 0 3-15,5 0 0 16,4 0 2-16,5 0-1 16,1 0 2-16,-1 0-3 15,0 0-1-15,0 0 1 16,0 0 0-16,0 0 2 15,-1 0-2-15,3 0 0 16,-2 0 0-16,2 0 0 16,0 0-1-16,0 0-3 15,2 0 1-15,2 1 2 16,5 3 0-16,4 4-1 0,5-2 2 16,2-2-6-16,4 0 1 15,3-4-3-15,-1 0 3 16,-1 0-1-16,4 0-1 15,-2 0 6-15,1 0-1 16,-3 0-2-16,-5 0-2 16,-5 0 1-16,-4 0-4 15,0 0 6-15,5 0-3 16,-1 0 2-16,6 0 1 16,-4 0-6-16,-1 0-1 15,4 0 2-15,0 0-7 16,0 0 3-16,2-2 5 15,0-2 7-15,-4 4-2 0,-1-2 2 16,2 0 0 0,-4 0 1-16,5 0-1 0,0 0 0 15,5-1 0-15,4 3 0 16,-2 0-6-16,-2 0 5 16,-2 0 1-16,-3 0-2 15,0 0 4-15,5 0-2 16,1 5 0-16,3-3 0 15,0 0 0-15,-2-2 1 16,-4 0-1-16,-2 0 1 16,-6 0-1-16,-3 0 1 15,-8 0 2-15,-2 0 1 0,-7 0 4 16,-3 0-5-16,-2-2 3 16,-1-2-3-16,3 1 0 15,0-3 0-15,4 5-3 16,2-5 2-16,2 0-1 15,-3 2 0-15,1-2 1 16,-5 2 1-16,-1 0 4 16,-6 0-3-16,0 1 1 15,1-1-1-15,1 1-3 16,6-2 0-16,0 0-1 16,3-1 1-16,0 2 0 15,1 0-1-15,0 2 1 16,-2 0-1-16,-1 2 0 0,-2 0 0 15,3-2 0-15,0 0 0 16,1 2 0-16,3 0-1 16,2 0 1-16,-2 0-1 15,-2 0 0-15,4 0 1 16,-4 0 1-16,-1 0-1 16,-4 0 1-16,1 2 0 15,-2 0-1-15,0 0 0 16,4 0 0-16,-4-2 1 15,4 0 0-15,2 0-1 16,0 0 2-16,0 0-2 16,-1 0-1-16,0 0 1 15,-1 0 1-15,2 0-1 16,0 0 1-16,4-2-1 0,-1-4 0 16,7 0 1-16,-2 0-1 15,-1 0 0-15,-7 0 0 16,-1 2 0-16,-6 2 1 15,0 2-1-15,-4 0 0 16,1-2 0-16,1 2 0 16,0-2 0-16,0-2 0 15,2 1 1-15,-3 3-1 16,4 0 1-16,-4 0-1 16,-3 0 0-16,-1 0 0 15,-7 0-3-15,-1 0 3 0,-1 0-2 16,-2 0 1-1,8 0 1-15,1 0 0 0,6 0 0 16,8 3 1-16,2-2 0 16,4-1-1-16,0 0 0 15,-2 0 1-15,-5 0-2 16,-4 0 2-16,-2 0-1 16,-5 0 0-16,0 3-3 15,-1-1 1-15,-3 2-1 16,0 1 1-16,-1 0 2 15,0-2 0-15,0 0 0 16,-1 1 1-16,1-1-1 16,-3 0 1-16,-1 3 0 15,0-4-1-15,1 2 2 0,-5-2-2 16,0 2-1-16,-4-2 1 16,-1 2 0-16,3 0 0 15,-2-3 0-15,4 2 0 16,2-1 1-16,2-1 0 15,3 4 0-15,2-1-1 16,1 2 0-16,4-2 0 16,-1 0 0-16,0 0 0 15,-3 0 1-15,-2 2 0 16,-1 0-1-16,-3 0-3 16,1 2 3-16,-1-4 0 15,0-2 1-15,1 2-1 16,-3 0 0-16,-4 0 0 0,2 2 0 15,0-4-3 1,2-2 3-16,0 0 0 0,2 0 0 16,-1 3 1-16,1-2-2 15,-6 1 1-15,0 1 0 16,-7-1-1-16,-3 1-1 16,2 0 0-16,1 0-1 15,2-1 2-15,2 2 0 16,5 0 0-16,2 0 1 15,5-4-3-15,-1 2-2 16,2 0 2-16,1-2 2 16,-7 4 1-16,-2 1-1 15,-8-4-8-15,-5 4-4 16,-9-4 4-16,-3 1-2 0,-4 1 9 16,0-2 1-16,0-1 0 15,0 1 1-15,0 2 2 16,0-1-1-16,0 0-1 15,0-2 1-15,2 0 1 16,-2 2-1-16,4 2-1 16,-2 2 0-16,-2 2-1 15,0 7 2-15,0 0 1 16,0 8-1-16,0 0 2 16,0 2-3-16,0 0 2 15,-6 3-1-15,0 5 1 16,-1 3-1-16,-3 2 0 15,0-1 1-15,1 5 2 0,-1-1 0 16,0 3-2 0,-3 0-1-16,2 1 3 0,2-3 2 15,-2-4-3-15,4-3-2 16,1 1-1-16,3-5 1 16,3-1-1-16,-2-2 1 15,0 0-1-15,-1-1 0 16,-3-2 0-16,2 0 1 15,-1 0-1-15,1 0 1 16,2-3-1-16,-1 1 0 16,0 0-1-16,3-2 2 15,0 0 0-15,0-3 0 0,0-2 0 16,0-2-1-16,0 3 0 16,0 0 0-16,0 3 1 15,0 2 1-15,0 0 2 16,0 3-3-16,-4-1 3 15,-4-1 2-15,3-1-1 16,-1-3 1-16,4-2-3 16,2-3-2-16,-4 2 0 15,2-3-1-15,0-1 0 16,2 0 0-16,0-2 0 16,0 0 0-16,0 0 1 15,0-2-1-15,0-2 0 16,0 0 1-16,0-2 0 0,0 2-1 15,0-5 1 1,-2 4 1-16,-2-3 1 0,2 2 1 16,-1-2 9-16,-1 0-3 15,2 0-5-15,0 0-1 16,-4 0 1-16,2 0 1 16,-2-2-1-16,-3 2 0 15,-3 0-1-15,-1 0-1 16,-7 1-1-16,-2-3 0 15,-7 0-2-15,0 0 1 16,0 0 1-16,-4 0 0 16,4 0-1-16,0 0 0 15,4 0-1-15,3 0 2 16,0 0 0-16,2 0-2 0,-5 0 1 16,6 0 0-16,-8 0 0 15,0-7 0-15,0-3 1 16,-2 0 0-16,0 0 10 15,2-2-9-15,0 2 1 16,0 4 1-16,6 0 1 16,0 2-4-16,1 2-1 15,3-1-1-15,1 3 0 16,1 0 0-16,3 0 0 16,3 0 0-16,5 0 0 15,4 0 0-15,0 0-1 16,0 0 1-16,0 0-1 15,0 0 1-15,0 0-14 0,0 0-17 16,0 0-17-16,0 0-37 16,-2-2-108-16,-3-2-302 15</inkml:trace>
  <inkml:trace contextRef="#ctx0" brushRef="#br0" timeOffset="411278.1175">18149 10796 251 0,'0'0'96'15,"0"0"-4"-15,0 0 44 0,0 0-78 16,0 0-51-16,0 0 10 16,0 0 7-16,0 0 2 15,20-9-13-15,-20 9 43 16,0 0 74-16,0 0-26 16,0 0-26-16,3 0-26 15,-1-3-29-15,4 1-6 16,2 0 21-16,0 0-23 15,-1 0 0-15,-5 2 3 16,0 0 1-16,-2 0 7 16,0 0 19-16,2 0-7 0,3 0-26 15,4 0-10 1,6 0 28-16,6 0 3 0,1 0-12 16,4 0-8-16,5 0-2 15,4 0-6-15,2 0 1 16,1 0 0-16,4 0-5 15,3 0-1-15,-3 0 0 16,5 0-1-16,-7 0 0 16,4 2-1-16,1 2 4 15,7-2 0-15,3-2-2 16,7 0-1-16,8 0 0 16,1 0-3-16,4-2 0 0,-3-4-4 15,-3 0 6 1,-5 4-2-16,-5 2-8 0,-6 0-5 15,-2 0-26-15,-4 0-3 16,-1 0-22-16,4 12 34 16,1-2 32-16,4 0-3 15,6 2-19-15,1-4 13 16,6 0 5-16,0-2-6 16,3-1 3-16,6-1-1 15,2-3 3-15,8 1-3 16,0 1-4-16,3-3-10 15,-5 0-13-15,-6 0 3 16,4 0 1-16,-3 0 13 16,-2 0-11-16,-3 0 28 15,-1 0-5-15,-7 0-34 0,-5 0-21 16,-4 0-32-16,-6 0 75 16,-6 0 20-16,2 0 10 15,-2 0 6-15,5 0 12 16,0 0 14-16,5 0-5 15,0 0 5-15,0 0 11 16,0 0-10-16,2 0 4 16,4 0 10-16,5-3-25 15,8 0-17-15,6-1-1 16,0 2-11-16,4-3 2 16,-2 1-3-16,-2 2 0 15,0 2 3-15,0 0-2 16,-1 0 1-16,0 0 1 15,3 0 6-15,1 0-9 0,1 0 11 16,2 0-13-16,-4 0 0 16,-2 0-2-16,2 0-4 15,-8 0 6-15,0 0 2 16,-7 0-2-16,-3 4 0 16,4-2 0-16,1 0 0 15,3 1 2-15,0-1-2 16,1-2 2-16,-3 0 2 15,-4 0-4-15,0 0 3 16,-7 0-3-16,5 0 0 16,0 0 0-16,1 0 4 15,1 0-4-15,-3-2 0 16,-1 2 0-16,-5 0 0 0,0 0 4 16,0 0-1-16,-4-3-1 15,-4 3-2-15,2 0 0 16,-4 0 0-16,2 0 2 15,-1 0 2-15,2 0-1 16,2 0 3-16,3 0 1 16,2 0-5-16,3 0 4 15,1 0-4-15,7 0 0 16,4 0-2-16,5 0 4 16,-4 0-4-16,2 3 0 0,-10-1 2 15,-1-1-2 1,-5-1 0-16,-2 0 7 0,0 0-1 15,2 0 6-15,3 0 8 16,1 0 3-16,1 0-16 16,2 0 2-16,-5 0 1 15,-2 0-4-15,-4 0-3 16,-5 0-3-16,0 0-3 16,-1 0 3-16,-4 0 1 15,1 3 6-15,-1-2-1 16,4 1 7-16,-2 1-7 15,2-2 0-15,-3-1-4 16,-1 0 1-16,4 0 2 16,0 0-5-16,2 0 6 15,2 0-1-15,-2 0-3 0,6 0-2 16,3 0 3-16,-1 0-3 16,-2 0-1-16,-4 0 1 15,-1 0-2-15,0 0 2 16,-4 0 0-16,3 0 0 15,-1 0 2-15,0 0-4 16,3 0 2-16,-1 0 0 16,-4 0 0-16,-2 0 0 15,-3 0-2-15,-4 0 2 16,-1 0-2-16,-6 0-1 16,-2 0 3-16,-2 0-5 15,-1-1 2-15,2-2 2 16,1 3-1-16,3 0 0 0,2 0-1 15,1 0 0-15,3-2 3 16,-2-2-1-16,0 3-1 16,-7-4 1-16,-4 3-1 15,-3 0 2-15,-1 0 0 16,-3 0-5-16,2 2 2 16,-2 0 3-16,0 0 3 15,0 0-1-15,-2 0-1 16,-3 0 1-16,3 0 4 15,1 0 8-15,0-2-3 16,1 0-4-16,-1 0 1 16,-2 0-5-16,3-2-2 15,2 2-1-15,0 0 0 16,3 2 0-16,0 0 0 0,0-3 0 16,-4 3-3-16,2 0 2 15,-3 0 1-15,-3 0 0 16,4 0 0-16,-6 0 0 15,3 0 0-15,2 0 1 16,-2 0 1-16,-2 0-2 16,3 0 0-16,4 0 0 15,-1 0 1-15,5-1 1 16,-2 1-2-16,-4 0 0 16,0 0 0-16,-6 0 1 15,-5-2 0-15,-6 2-1 16,-2 0 3-16,-2 0 7 0,0 0 39 15,0 0 3-15,0 0-14 16,0 0-20-16,0 0-12 16,0 0-5-16,0 0-2 15,2 0 1-15,0 0-2 16,5-3-2-16,2 1 4 16,2-1 1-16,0 1-1 15,-1 1 0-15,-10 1 0 16,2 0 1-16,-2-3 0 15,0 3 1-15,0 0 1 16,0 0-1-16,0 0 1 16,0 0-1-16,0 0-1 15,0 0-1-15,0 0 0 0,0 0-3 16,0 0 3-16,0 0-1 16,0 0-1-16,0 0-2 15,0-1-5-15,0-4-11 16,-12 3-50-16,-1-2-132 15,-3 2-485-15</inkml:trace>
  <inkml:trace contextRef="#ctx0" brushRef="#br0" timeOffset="413131.8331">18512 10334 24 0,'0'0'572'0,"0"0"-356"0,0 0-107 15,0 0 36-15,0 0 0 16,0 0-28-16,0 0-19 16,-10-3-32-16,7 1-24 15,3 2-16-15,-2 0-17 16,-3 0-9-16,-4 0 1 15,-6 18-1-15,-1 4 1 16,-1 0 3-16,3 0 1 16,3-4 0-16,7 2-4 15,0-3-1-15,0-2 0 16,4 1-1-16,0-2 0 16,0 1-1-16,0-4-2 15,14 1 2-15,1-4-5 0,2-4 2 16,-2 1-14-16,3-4 10 15,2-1 8-15,-2 0 0 16,0 0-3-16,-3 0 2 16,-1 0 2-16,1-4 5 15,-1-8 2-15,-3-2-1 16,-3-1 1-16,0-6-7 16,-2 1-3-16,-4-1 3 15,-2-4-11-15,0 1 2 16,0 2 4-16,0 0 2 15,-4 4 3-15,-8 4 3 16,-1 2 5-16,3 4-8 16,-2 4 1-16,3 2 15 15,3 2 2-15,-2 0-18 16,-3 0-16-16,-2 0-25 0,2 8-29 16,2 4-9-16,5 2-72 15,4-10-154-15,0-2-162 16</inkml:trace>
  <inkml:trace contextRef="#ctx0" brushRef="#br0" timeOffset="413823.9851">19314 10329 179 0,'0'0'447'0,"0"0"-303"16,0 0-67-16,0 0 71 15,0 0-6-15,0 0-11 16,-4-10-35-16,2 8-25 16,0 2-21-16,2 0-14 15,-2 0-19-15,0 0-13 16,2 0 0-16,-3 0-2 16,3 0 1-16,-4 0-2 15,-3 0-1-15,0 0-2 0,-4 0-2 16,-3 4 0-16,1 7 1 15,0 4 2-15,0 1-1 16,0 0 2-16,1 4-1 16,1-1 0-16,3-5 1 15,-2 5-1-15,3-5 1 16,1-3 0-16,2-2 0 16,1-5 0-16,3 0 0 15,-2-2 0-15,2-2 2 16,0 0-1-16,0 0 2 15,0 0-3-15,0 0 0 16,0 0-18-16,0 0-57 16,0 0-103-16,0 0-218 15,5-2-37-15</inkml:trace>
  <inkml:trace contextRef="#ctx0" brushRef="#br0" timeOffset="414659.9045">19861 10299 548 0,'0'0'430'16,"0"0"-430"-16,0 0 6 16,0 0-6-16,0 0 48 0,0 0 47 15,64-11-23-15,-46 11-1 16,0-1-3-16,-2 1-42 16,-3 0-10-16,-3 0 12 15,4 0-23-15,-1 4 6 16,-1 4-11-16,-1 2-4 15,-3-2 4-15,-3 0 7 16,0-1 1-16,-3 2-3 16,-2-3-1-16,0 2 17 15,0 2 16-15,0 1-4 16,-9 6-6-16,-11-1-18 16,-2 0 0-16,-1-4-5 15,6-4-3-15,3 0 1 0,1-4-1 16,-1 1 0-16,3-2-1 15,3 0 0-15,1-2-1 16,2 1 1-16,3-2-4 16,0 0 4-16,2 0 1 15,0 0-1-15,0 0-2 16,0 0-2-16,0 0-7 16,0 0 11-16,0 0-14 15,0 0-7-15,9 0 16 16,6 0 5-16,6 0 6 15,-2 0-5-15,4 0 6 16,-3 0-5-16,2 0-2 0,-2 5-2 16,-4 0 2-1,-3-1 0-15,-4-2 3 16,-5-2-3-16,-4 2-1 0,0-2 1 16,0 0 1-16,3 0-1 15,-1 0-4-15,5 2-20 16,4-2-27-16,2 0-110 15,-8 0-301-15,1 0-375 16</inkml:trace>
  <inkml:trace contextRef="#ctx0" brushRef="#br0" timeOffset="415389.4695">20712 10232 425 0,'0'0'289'0,"0"0"-259"15,0 0 153-15,0 0-12 16,0 0-55-16,0 0-56 15,113 15 14-15,-88-8-39 16,-3 4-26-16,-7-2-9 16,-5-2-5-16,-8-4-9 15,-2 0 3-15,0 1 11 16,0 4 44-16,-16 6 8 16,-13 4-33-16,-4-2-13 15,4-6 1-15,6-2-7 0,8-4-6 16,6-2 5-1,4 1-1-15,5-3-5 0,0 0-12 16,0 0-17-16,0 0-55 16,0 0-76-16,12 0 128 15,10 0 31-15,2 0 8 16,7 0 16-16,-2 0-9 16,-2 2 1-16,0 9-8 15,-6-1-2-15,-6 2-9 16,-4 0 9-16,-6-1 2 0,-5 0 31 15,0 3 54 1,0-2-16-16,-5 2-18 16,-15-4-18-16,-3 3-17 15,-1-6 18-15,4-1-14 0,-2 0-10 16,1-2-2-16,6-2-8 16,1 0 0-16,10-2-24 15,4 0-45-15,0 0-167 16,0 0-476-16</inkml:trace>
  <inkml:trace contextRef="#ctx0" brushRef="#br0" timeOffset="416100.5684">21556 10222 1109 0,'0'0'52'16,"0"0"-52"-16,0 0-52 16,0 0 52-16,0 0 0 15,0 0 5-15,9 0 21 16,-9 0 26-16,0 0 4 15,0 0-14-15,0 0 8 16,0 0 2-16,0 3-4 16,0 6-5-16,0 1-25 15,-7 3-13-15,-1-3-1 16,-4-1 3-16,1 2 3 16,-2 1-3-16,-3 0-6 15,5 2-1-15,2-2 0 0,4 0-1 16,1-4 0-1,4 0-7-15,0-2-6 0,0-2-14 16,0 2-15-16,11 0-1 16,9 2 28-16,7 0 16 15,6 1 3-15,3-2 3 16,7-1 3-16,1-2-9 16,1-2 14-16,-3 2 1 15,-4-2-13-15,-3 0 5 16,-8-2 36-16,-7 0-27 15,-11 2-8-15,-5-2-4 16,-4 0-1-16,0 2 11 0,0 0 4 16,0-2-4-16,0 0-5 15,-2 0-9-15,-15 0-66 16,3 0-163-16,1 0-261 16</inkml:trace>
  <inkml:trace contextRef="#ctx0" brushRef="#br0" timeOffset="416408.7599">21810 10190 1109 0,'0'0'247'0,"0"0"-247"0,0 0 10 16,0 0-8-16,0 0 81 15,-82 141-13-15,55-97-40 16,0 0-6-16,3-8-3 16,3-6-18-16,6-6-1 15,3-4 0-15,4-7 0 16,3-5-2-16,3-2 1 16,2-6-1-16,0 0-1 15,0 0-16-15,0 0-50 16,0 0-92-16,13 0 18 15,-3-3-171-15,1-7-292 16</inkml:trace>
  <inkml:trace contextRef="#ctx0" brushRef="#br0" timeOffset="417188.7069">22458 10238 64 0,'0'0'358'15,"0"0"-174"-15,0 0 15 16,0 0-29-16,0 0-93 16,0 0-18-16,7 0 32 15,-7 0 14-15,0 0-14 16,0 0-26-16,0 5-37 15,0 10 2-15,0 3 1 16,0 3-24-16,-2-1-4 16,-1-5-3-16,3 4 0 15,0-5 1-15,0-3-2 16,0 2 1-16,0-3-6 16,12 3 4-16,5-1-2 0,6 1 2 15,4 1-1-15,0 0 3 16,4-3 0-16,-2 2 6 15,-2-5-6-15,-8 1 0 16,-5-6 0-16,-5 1 1 16,-7 1-1-16,-2-5 0 15,0 1 7-15,0 1 14 16,0 1 17-16,-16 4-13 16,-10 1-15-16,-13-1-9 15,4-2 3-15,1 0-2 16,3-5-1-16,4 0-1 15,6 0-7-15,3 0-24 16,7 0-34-16,3-19-76 16,8 10-355-16,0-6-289 0</inkml:trace>
  <inkml:trace contextRef="#ctx0" brushRef="#br0" timeOffset="417490.8903">22481 10281 909 0,'0'0'271'15,"0"0"-271"-15,0 0 0 16,0 0 110-16,114-2-1 16,-66 2-33-16,6 0-33 15,2 0-25-15,-6 0-2 0,-5 0-11 16,-11 0-2-1,-12 0 0-15,-11 0-3 0,-7 0-1 16,-1 0-2-16,-3 0 3 16,0 0 11-16,0 0-2 15,0 0-3-15,0 0-6 16,0 2-21-16,0 1-77 16,0 0-150-16,0-3-457 15</inkml:trace>
  <inkml:trace contextRef="#ctx0" brushRef="#br0" timeOffset="418297.693">23468 10229 340 0,'0'0'166'15,"0"0"-124"-15,0 0-39 16,0 0-3-16,0 0 24 15,0 0 14-15,44-51 56 0,-41 51 58 16,-3 0 79 0,0 0-14-16,0 0-88 0,0 0-36 15,0 0-36-15,0 0-20 16,0 0-22-16,0 0-15 16,-5 12-1-16,-13 6 0 15,-2 8 1-15,-5 2 1 16,2 1 2-16,-2-1-2 15,2 2 1-15,1-4-2 16,7 0 0-16,3-2-1 16,3-2 1-16,5 0 0 15,4 2-2-15,0-2-1 16,0-2-5-16,2 2-17 16,21-1-9-16,6-3-18 0,6-2 36 15,5-6-9-15,1-4-22 16,-6-6-27-1,-4 0-8-15,-7 0 5 0,-6 0 2 16,-9-9 2-16,-7 2 70 16,-2-4 3-16,0-3 73 15,-6 1-31-15,-14-5 20 16,-4-1 16-16,-3 1-23 16,-2 0-12-16,-2 4 5 15,2 2-27-15,4 5-20 16,5 2-1-16,4 4-9 15,8 1-27-15,1 0-105 16,7 0-327-16,0 0-136 0</inkml:trace>
  <inkml:trace contextRef="#ctx0" brushRef="#br0" timeOffset="419139.4466">24459 10126 57 0,'0'0'849'16,"0"0"-599"-16,0 0-145 16,0 0 14-16,0 0-41 15,0 0-45-15,4 0-7 16,-4 0 3-16,0 0-11 15,0 0-12-15,0 0-4 16,-13 12 2-16,-13 10 0 16,-3-4 1-16,-1 0-1 15,8-2 1-15,7-6-5 16,8-1 0-16,5-6-1 16,2-3-11-16,0 0-41 15,0 0-34-15,0 0-99 0,2 0 29 16,20-3 108-1,5-11 35-15,2 0-28 0,0 1-82 16,-4 4 5-16,-5 3 119 16,-3 3 20-16,1 3 15 15,-2 0 29-15,0 0 3 16,-1 0 1-16,-6 21 8 16,0 7 58-16,-5 8 14 15,-4 4-61-15,0 0-37 16,0-2-17-16,-4-4-6 15,-19-6-2-15,-3-2-2 16,-3-6-1-16,-3-4-11 0,3-3 11 16,3-6-6-16,4-2-13 15,8-4 1-15,10 2-4 16,-1-3 0-16,5 0-4 16,0 0-28-16,0 0-51 15,27-13-101-15,-12 1-197 16,6-4-534-16</inkml:trace>
  <inkml:trace contextRef="#ctx0" brushRef="#br0" timeOffset="419978.3819">25265 10329 93 0,'0'0'888'15,"0"0"-706"-15,0 0-182 16,0 0-33-16,0 0 33 16,0 0 15-16,0 0 22 15,65-32-17-15,-53 22 1 16,-4-2-14-16,1-2 0 15,-4-3 13-15,0-1 19 16,-5-1-39-16,0-4-15 16,0 6 13-16,0 0-40 15,0 5-34-15,0 2-33 16,-10 2 67-16,-1 5 36 16,-4 0 0-16,-1 3-2 15,-2 0 2-15,0 0 3 0,2 10 0 16,3 9 0-16,5 5-6 15,0 3 9-15,6 5 12 16,2 3-6-16,0 3 5 16,0 4 9-16,0-4 0 15,2 2 0-15,6-4 18 16,-2-6 12-16,1 0-30 16,-5-6-8-16,-2-6 0 15,0-1-5-15,0-8 8 16,0 0 20-16,-19-4 40 15,-4-1-46-15,-2-2-15 16,-2-2-3-16,3 0 1 0,4 0-3 16,4-11 10-1,8-12 0-15,3-3-19 0,5-4-2 16,0-2-27-16,5 4 10 16,21 0-11-16,6 6 14 15,-1 6 1-15,4 3 1 16,1 0 14-16,-3 5-6 15,-6 2 4-15,-4 2-1 16,-8 4 3-16,-4 0-6 16,-4 0-5-16,-5 0-20 15,2 0-64-15,-4 0 16 16,3 4-98-16,-3-2-179 0,0 0-146 16</inkml:trace>
  <inkml:trace contextRef="#ctx0" brushRef="#br0" timeOffset="420757.8097">25861 10357 100 0,'0'0'147'0,"0"0"70"16,0 0-58-16,0 0-15 15,0 0 28-15,0 0-34 16,0 0-75-16,100-48-16 16,-87 36-30-16,-1-1-3 15,-2 0 3-15,-3 0 14 16,0-1-18-16,-4 1-7 16,-3-3-6-16,0 4-46 0,0-1-23 15,-8 5 39-15,-13 7 22 16,-4 1 8-16,-4 0-18 15,-2 0 18-15,-1 6 2 16,8 10 17-16,6 2 16 16,5-1 4-16,8 2-15 15,1-1-18-15,4-6-6 16,0 2-13-16,0-4-14 16,2 0 1-16,13 0-12 15,6-3-4-15,1-4 15 16,5-1-21-16,2-2-46 15,0 0 45-15,-3 0-30 16,-4 0-20-16,-3-6-26 0,-8 0 20 16,-7 4 81-1,-4 2 24-15,0 0 217 0,0 0-59 16,0 0-1-16,0 0-111 16,0 0-38-16,0 3-5 15,-9 18 11-15,-2 7 67 16,-3 0-16-16,-1 2-13 15,-1-1-24-15,3-4-23 16,-3-3 6-16,3-2 2 16,-1-4 1-16,4-8-7 15,-1-2 3-15,6-2 0 16,0-4-4-16,5 0-2 0,0 0-4 16,0 0-26-16,0 0-82 15,0 0-120-15,0-4-376 16</inkml:trace>
  <inkml:trace contextRef="#ctx0" brushRef="#br0" timeOffset="421271.9794">26596 10218 422 0,'0'0'335'15,"0"0"-129"-15,0 0-76 16,0 0-19-16,0 0-12 16,0 0-62-16,7 4-8 0,-11 17 42 15,-6 3-26 1,1 2-8-16,1 0-18 0,-2 0-8 15,4-6-3-15,-3 0 0 16,2-8-5-16,1 0 2 16,-1-3-2-16,2-6-1 15,5 1-2-15,-4-3 0 16,4 2 0-16,0-3-2 16,0 0-20-16,0 0-33 15,0 0-39-15,0 0-93 16,0 0-300-16,0 0-165 15</inkml:trace>
  <inkml:trace contextRef="#ctx0" brushRef="#br0" timeOffset="421786.6256">26803 10271 265 0,'0'0'234'0,"0"0"-192"16,0 0 147-16,0 0-22 0,0 0-9 16,0 0-33-16,-40 84-20 15,31-68-52-15,3 0-11 16,3 0-24-16,1-4-10 15,2-1-2-15,0 0-6 16,0-1 0-16,0-2-14 16,5 0-6-16,8 0 6 15,2-4 2-15,3 0-4 16,0-4-5-16,-2 0 19 16,0 0-4-16,-3 0 0 15,-3 0 4-15,-2 0 2 16,-2-11 12-16,-4-6 9 15,-2-3 3-15,0-2-4 16,0-2 14-16,0 2 2 0,0 4 31 16,0 2-5-16,0 2-36 15,-8 0-9-15,-4 0-8 16,1 6-1-16,-3 0 0 16,1 4-8-16,0 4-2 15,0 0-12-15,-3 0-16 16,3 0-28-16,2 8-69 15,9-2-182-15,2-5-418 16</inkml:trace>
  <inkml:trace contextRef="#ctx0" brushRef="#br0" timeOffset="422333.1678">27311 10222 411 0,'0'0'359'15,"0"0"-44"-15,0 0-79 16,0 0-125-16,0 0-41 15,0 0-37-15,0-14-33 16,0 14-2-16,0 10-1 16,0 9 3-16,0 5 14 15,-4 2-6-15,0 2 3 16,-6 2 0-16,4-1-7 0,-3-4-2 16,-1 2-1-16,4-4 2 15,-3-1-3-15,3-4 1 16,-2-8 0-16,4-2 0 15,2-3 0-15,0-5-1 16,2 0-4-16,0 0-10 16,0 0-16-16,0 0-61 15,0 0-176-15,0 0-299 16</inkml:trace>
  <inkml:trace contextRef="#ctx0" brushRef="#br0" timeOffset="422691.8556">27654 10164 853 0,'0'0'151'15,"0"0"-137"-15,0 0 48 16,0 0 50-16,0 0-47 16,-20 110 0-16,13-79 0 15,1-2-37-15,2 0 22 16,-1-5-19-16,2-2-18 16,1-7-5-16,0-4-4 0,-2-5 0 15,1-4-1-15,1-2-2 16,0 0 2-16,2 0 0 15,0 0-3-15,-2 0 0 16,0 0-30-16,-5 0-37 16,0 0-208-16,3 0-484 15</inkml:trace>
  <inkml:trace contextRef="#ctx0" brushRef="#br0" timeOffset="423222.8008">28062 10160 862 0,'0'0'148'15,"0"0"-137"-15,0 0-11 16,0 0 14-16,0 0 25 16,0 0 1-16,0 0 7 15,0 24 107-15,-9 7-45 16,-7 5-17-16,1 4-39 16,-3 0-21-16,3-2-18 15,1-6-8-15,3-7-1 16,0 0-3-16,2-8-1 15,4-4-1-15,1-5 2 16,2-4-2-16,0-4 0 16,2 0-12-16,0 0-22 0,0 0-19 15,0 0-64-15,0 0-210 16,0 0-350-16</inkml:trace>
  <inkml:trace contextRef="#ctx0" brushRef="#br0" timeOffset="423758.0556">28294 10232 93 0,'0'0'169'0,"0"0"40"16,0 0-20-16,0 0-31 15,0 0-31-15,0 0-46 16,60 115-19-16,-53-103-10 16,-1-2-31-16,-2 0-12 15,-1-2-4-15,-3 0 0 16,0 2 26-16,-5 3 41 16,-19-2-19-16,-8-1-18 15,-7 0-24-15,-3-4-2 16,-1 1-4-16,5-4 5 15,7-3 25-15,10 3-13 16,9-3 11-16,7 0-24 16,5 0-3-16,0 0 15 15,0 0-21-15,0 0-5 0,17 0-15 16,6 0 20-16,4 0 6 16,2 0-2-16,-4 0-4 15,2 0 4-15,-6 0-1 16,2 1-2-16,-7 4-1 15,-3-4 2-15,-5 0-1 16,0-1-1-16,-2 0 1 16,-1 0 2-16,-1 0-1 15,0 0 3-15,0 0 0 16,8 0-4-16,-1 0-1 0,5 0-3 16,-1 0-28-16,-2 0-75 15,-8 0-169-15,-5 0-444 16</inkml:trace>
  <inkml:trace contextRef="#ctx0" brushRef="#br0" timeOffset="424323.5516">29038 10243 537 0,'0'0'55'0,"0"0"-41"15,0 0 91-15,0 0 21 16,0 0-30-16,0 0 59 15,0 0-8-15,0 45-38 16,-6-12-23-16,-8 5-37 16,-1 2-8-16,-4-7-22 15,6 0-2-15,-3-5-5 16,3-6-3-16,2-4-5 16,2-4-2-16,5-5-1 15,1-3 0-15,3-6-1 16,0 1 0-16,0-1 0 15,0 0-2-15,0 0-16 16,0 0-15-16,0 0-50 0,0 0-53 16,0 0-179-1,3-10-457-15</inkml:trace>
  <inkml:trace contextRef="#ctx0" brushRef="#br0" timeOffset="425048.0353">29354 10281 411 0,'0'0'342'0,"0"0"-168"16,0 0 26-16,0 0-44 15,0 0-13-15,0 0-77 16,23 12-25-16,-15 0-12 16,1-2-10-16,1 1-6 15,-2 0-4-15,-3-1-2 16,3-2-3-16,-3-2 0 16,-5 1-2-16,0 0 0 15,0 3 0-15,0 4 14 16,-20 2-2-16,-9-2-6 15,-2-2-5-15,0 0-3 16,2-3 0-16,6-3 0 0,8-3 1 16,6 0 0-16,4-3 0 15,5 0 2-15,0 0-1 16,0 0-2-16,0 0-5 16,0 0-10-16,0 0 0 15,0 0 3-15,0 0-5 16,0 0-1-16,12 0 10 15,5 0 8-15,1 0 0 16,3 0 1-16,-6 0-1 16,1 5 1-16,-1 1-1 15,-4 2-1-15,-2 0 0 16,0 3 0-16,-5 2-1 16,-2 1 2-16,-2 0 3 0,0 1 5 15,0 0 1-15,0-1 0 16,-6 2-1-16,-7 0-2 15,-5-1-1-15,3-2 0 16,-6-1 2-16,-1 1-2 16,-3-3-1-16,4-2 3 15,-2-2-1-15,3-3-2 16,2 0 2-16,0-2-2 16,5-1 1-16,4 0 5 15,4 0-6-15,1 0-2 16,2 0 0-16,0 0-2 15,-3 0-10-15,5-12-37 16,0 5-75-16,0-1-423 0</inkml:trace>
  <inkml:trace contextRef="#ctx0" brushRef="#br0" timeOffset="429826.7405">18323 11185 626 0,'0'0'334'15,"0"0"-209"-15,0 0 47 16,0 0-30-16,0 0-46 15,0 0-39-15,0 0-17 0,0 0-7 16,0 0-11 0,0 0-6-16,0 0-2 0,2 0-2 15,-2 0-2-15,0 0-3 16,2 0 0-16,-2 0-4 16,0 0-3-16,0 0-1 15,0 0-2-15,3 0 2 16,-3 0-1-16,2 0 1 15,-2 0-3-15,4 0 2 16,4 0-3-16,0 0 5 16,5 2 0-16,5 4-1 15,-3-4 1-15,6 0-1 16,-3 2-5-16,-3-4 5 0,-3 2-1 16,-6 0-3-16,-3-2 3 15,-3 2-2-15,0-2 4 16,0 0 3-16,0 2 1 15,0-2-4-15,0 0 0 16,0 3-7-16,0-3-17 16,0 0-45-16,0 0-126 15,0 0-788-15</inkml:trace>
  <inkml:trace contextRef="#ctx0" brushRef="#br0" timeOffset="430307.453">18764 11053 757 0,'0'0'437'16,"0"0"-318"-16,0 0-3 16,0 0-34-16,0 0-33 15,0 0-28-15,4-2-14 16,-4 2-4-16,0 2-3 16,0 18 0-16,0 6 2 0,0 1 3 15,-2 2-2-15,-4-2 1 16,-1 0-2-16,3-5 1 15,-3 0 1-15,0-6-3 16,3-4-1-16,-1 0 1 16,3-5 0-16,0-1 0 15,0-5 0-15,2-1 0 16,-2 0 0-16,2 0 1 16,0 0-1-16,0 0-1 15,0 0 1-15,0 0-1 16,0 0 0-16,0 0-4 15,0 0-15-15,0 0-20 0,0 0-50 16,0 0-132 0,0 0-233-16</inkml:trace>
  <inkml:trace contextRef="#ctx0" brushRef="#br0" timeOffset="430869.3583">19094 11119 201 0,'0'0'231'0,"0"0"-192"16,0 0-25-16,0 0 93 16,0 0 94-16,0 0 4 15,-4 2-42-15,4-2-41 16,0 0-13-16,0 0-36 15,0 0-44-15,0 0-28 0,0 0-1 16,0 1 0-16,4 2 0 16,9 0 8-16,-1 0-1 15,1-2-4-15,1 2 1 16,1-1 1-16,1-2 0 16,3 0-2-16,4 0 5 15,-1 0-6-15,0 0 2 16,-2 0-1-16,-1 0-3 15,-7 0 1-15,-5 0 1 16,-5 0 0-16,-2 0 0 16,0 0 6-16,0 0 1 15,0 0 7-15,0 0-1 16,0 0-15-16,-9 0-20 0,-1 0-40 16,3 0-82-16,5 0-326 15</inkml:trace>
  <inkml:trace contextRef="#ctx0" brushRef="#br0" timeOffset="431264.8627">19402 10978 773 0,'0'0'48'15,"0"0"-48"-15,0 0-38 0,0 0 38 16,0 0 32-16,0 0 28 16,15-3-11-16,-15 3 31 15,0 14 74-15,0 12-16 16,0 3-59-16,0 2-22 16,0-1-43-16,0 0-5 15,0-3-3-15,0-4 2 16,0-3-6-16,0-3 1 15,0-2-3-15,0-5 1 16,0 0-1-16,0-5 2 0,0-3-2 16,0-1 2-1,0-1-2-15,0 0 1 16,0 0 2-16,0 0-2 0,0 0 0 16,0 0-1-16,0 0-36 15,0 0-51-15,0 0-78 16,0 0-166-16</inkml:trace>
  <inkml:trace contextRef="#ctx0" brushRef="#br0" timeOffset="432353.4315">18947 9993 530 0,'0'0'181'0,"0"0"-39"16,0 0-35-16,0 0-80 15,0 0 1-15,0 0 20 16,0 0 11-16,-25 61 13 16,23-28-29-16,2 4 1 15,0 7-18-15,0 5-16 16,0 1 9-16,0 0 16 15,0-2-17-15,0-1-15 16,0 0 3-16,0 3-1 16,0-2-5-16,0 1 7 15,0-4-4-15,0-2-1 0,0-1-2 16,0-4 2-16,0 0-2 16,0-4 0-16,0-4 2 15,0-2-2-15,0-1 0 16,0-1 0-16,0-2 3 15,0-2-1-15,0-1-2 16,0-4 2-16,-2 3-2 16,0 0 0-16,-1-2 0 15,1 4 0-15,-2-2 0 16,0 4 1-16,-3 2 1 16,2 1-2-16,-2 2 1 15,3-1-1-15,4-2-1 16,0-2-1-16,0-2 2 0,0-4-3 15,0-4-2 1,0 1-2-16,0-2 7 0,0 2 0 16,0-3 0-16,0 1 1 15,0 4 1-15,0-5-2 16,0-2 2-16,0-2 1 16,0-2-3-16,0-5 2 15,0 1-4-15,0-2 2 16,0 3 0-16,0-3 0 15,0 2 2-15,0-2-2 16,0 0 5-16,0 0 1 16,0 0-3-16,0 0-3 0,0 0-1 15,0 0-29 1,0-7-66-16,0-1-220 0,4-9-566 16</inkml:trace>
  <inkml:trace contextRef="#ctx0" brushRef="#br0" timeOffset="433289.944">19645 10096 258 0,'0'0'459'0,"0"0"-361"15,0 0-60-15,0 0 133 16,0 0-5-16,0 0-57 16,0 0-28-16,6-16-29 15,-6 16-38-15,0 0-14 16,0 13-11-16,0 8 11 16,0 8 20-16,0 3 0 15,0 1-4-15,0 6-5 16,0 5-7-16,0 8 0 15,2 6 10-15,-2 9-6 0,0 2-6 16,0 6-2-16,0-1 2 16,0-4-2-16,2-2 2 15,-2-5-2-15,5-6 0 16,0-4-2-16,-3-6 0 16,0-2-2-16,0-3-6 15,-2-2 6-15,0-4 1 16,0-2 3-16,0-4-2 15,0-1 1-15,0-6-13 16,0-3-1-16,5-4 5 16,-3-2-4-16,0-4 4 15,0-1-2-15,-2 0-13 16,0-3 9-16,0 3 11 0,0-3 5 16,0 4 0-16,0 0 0 15,0-1 2-15,0 4-2 16,0-3 0-16,0-2 0 15,0-1 0-15,0-2 0 16,0-3-4-16,0-1-8 16,0-1-17-16,0 0-23 15,0 0 32-15,2 0 20 16,-2 0 9-16,0 0 9 16,0 0 7-16,0 0-15 15,0 0-10-15,0 0 0 0,0 0 0 16,5 0 0-1,6-1-106-15,-6-9-155 0,1-4-329 16</inkml:trace>
  <inkml:trace contextRef="#ctx0" brushRef="#br0" timeOffset="434235.7313">20462 10030 780 0,'0'0'313'0,"0"0"-287"16,0 0 30-16,0 0 41 0,0 0-31 15,0 0-33 1,0 0-6-16,0-2-17 0,0 2-10 16,0 0-2-16,0 16 2 15,0 10 29-15,0 4-20 16,0 7 2-16,0 2-5 15,0 10-2-15,0 5 5 16,0 1 1-16,0 6-4 16,0 3-2-16,0 2-2 15,0-1-2-15,0-4 2 16,0-3-2-16,0-7 0 16,0-5 0-16,0-3 1 15,0-8-1-15,2-2 0 0,5 3 0 16,-2 0 0-1,-1 0 0-15,2 3 0 0,-3-2 0 16,-1 1 0-16,0-5 2 16,0 0-2-16,1-7 0 15,-3-4 0-15,2-2 0 16,-2-1 0-16,2-5 1 16,1-5-1-16,-1-3 0 15,0-4-4-15,-2-2 2 16,0 0 2-16,0 0 9 15,0 0 3-15,0 0 15 16,0 0 5-16,0 0-4 0,0 0-16 16,0 0-12-1,0 0-2-15,2 0-2 0,0 0-7 16,3 0-63-16,-3 0-127 16,0 0-412-16</inkml:trace>
  <inkml:trace contextRef="#ctx0" brushRef="#br0" timeOffset="435036.7154">21276 10037 429 0,'0'0'221'0,"0"0"-190"16,0 0 93-16,0 0-60 16,0 0 3-16,12 125 18 15,-9-99-11-15,-1 7-13 16,3-3-27-16,-1 6-10 15,-1 6-5-15,-3 5-8 0,0 8-11 16,0 5 4 0,0 8 5-16,0 5-3 0,0 1-1 15,0-6-5-15,0-3 2 16,0-8-2-16,0-3 0 16,0-3 0-16,0-5 0 15,0 0 0-15,0-2-2 16,0-2 0-16,0 0-1 15,0-4-1-15,0-1 4 16,0-8 0-16,2-3-2 0,4-4 0 16,-2-8 2-1,1-4 0-15,-1-4-11 0,-1-3-46 16,-3-3 13-16,2 0 44 16,-2 1 0-16,0-1 44 15,0 0-10-15,0 0-34 16,0-4-29-16,3-13-81 15,-3 4-199-15,2-3-464 16</inkml:trace>
  <inkml:trace contextRef="#ctx0" brushRef="#br0" timeOffset="435861.7139">22098 10068 13 0,'0'0'552'16,"0"0"-370"-16,0 0-76 15,0 103-35-15,6-80 0 0,1 1 0 16,2-2-21-16,-3 0 26 16,4 0-15-16,-6 7-11 15,-2 9-3-15,-2 8-15 16,0 10-16-16,0 4-2 16,0 6 7-16,0-1-18 15,0-2-1-15,0 0 0 16,0-3 1-16,0-3-3 15,0-4 1-15,0-6 1 16,0-3-2-16,0-6 3 16,0-2-1-16,0-2-2 15,0-2 0-15,2-4 0 0,7-2 0 16,0-2 1-16,0 0-1 16,0-1 0-16,-3-1 0 15,4-3 3-15,-4 0-1 16,1-3-2-16,-3-5 0 15,0-2 0-15,2-5-2 16,-2-3-12-16,-2-1-8 16,0 0 18-16,-2 0 4 15,0 0 4-15,0 0-4 16,2 0-6-16,-2 0-4 16,5-19-43-16,-3 5-299 15</inkml:trace>
  <inkml:trace contextRef="#ctx0" brushRef="#br0" timeOffset="436724.2417">23276 10137 132 0,'0'0'169'0,"0"0"-148"0,0 0 36 15,0 0 98-15,0 0 173 16,0 0-32 0,-11-27-132-16,11 23-76 0,-3 2-29 15,1-2-19-15,0 3-2 16,0-2-23-16,0 1-15 16,0 1-2-16,-1 1 1 15,3 0-4-15,0 0-5 16,-2 0-2-16,2 0 8 15,-4 0-2-15,0 3-6 16,-6 21 9-16,-5 12 3 0,1 11 2 16,1 11 7-1,2 6 5-15,0 6-4 0,0 4-2 16,4 3-5-16,-4 1 1 16,4-1-4-16,-2 2 0 15,5-10 0-15,4-8 1 16,0-4-1-16,0-9-2 15,0-6 2-15,0-4-5 16,4-7 1-16,-1-2 3 16,1-2 0-16,-2-2 1 15,0-1 0-15,-2-2 0 16,0 0 0-16,0 0 0 16,0-4 0-16,2-1 0 15,1-6-1-15,-1-4-13 0,2-6-10 16,-1 1-1-1,-1-2-1-15,3 0 7 0,-5 0 12 16,0 0 0-16,2 0-10 16,-2 0-3-16,2 0 10 15,-2 0-7-15,2-3-30 16,-2-5-140-16,0-2-466 16</inkml:trace>
  <inkml:trace contextRef="#ctx0" brushRef="#br0" timeOffset="437481.9951">24185 9974 912 0,'0'0'268'0,"0"0"-268"16,0 0 0-1,0 0 29-15,0 0 56 0,0 0-15 16,0 0-19-16,-17 127-6 16,17-75-13-16,0 7-15 15,0 10 2-15,0 7 0 16,0 4-10-16,0 2-3 15,0 0-5-15,0 5 0 16,0-3-1-16,0-2 1 16,-3-4 0-16,-8-7-1 15,0-5 3-15,2-7-3 16,0 0 0-16,2-7-1 16,5 1 1-16,0-12 1 15,2-1-1-15,0-10 0 16,0-5 0-16,0-9 0 0,0-4 0 15,0-6 0-15,0-4-3 16,0-2-10-16,0 0 0 16,0 0-5-16,0 0-5 15,0 0 3-15,0 0-2 16,0 0-18-16,0 0-98 16,0-13-481-16</inkml:trace>
  <inkml:trace contextRef="#ctx0" brushRef="#br0" timeOffset="438276.317">25097 9944 724 0,'0'0'88'0,"0"0"-88"16,0 0 0-16,0 0 38 16,0 0 45-16,0 0 124 15,0 0-44-15,-40 124-53 16,24-52-51-16,-3 9-29 15,6-3-4-15,5-3-12 16,1-4-5-16,0 3 2 16,0 0-1-16,-1 2 2 15,-1-1-7-15,0-3-2 16,-2-4-1-16,4-3-2 16,0-6 0-16,3-3 1 15,4-6 0-15,0-5-1 0,0-1 0 16,0-4 0-16,0-4 0 15,0-1 0-15,0-10 0 16,0 0 0-16,0-7 0 16,2-6 0-16,0-3 0 15,-2-3 0-15,3-3 1 16,-3-1-1-16,0-2 1 16,0 0 2-16,2 0-3 15,0 0-2-15,5 0-25 16,1-14-23-16,-5-3-266 15,3-2-761-15</inkml:trace>
  <inkml:trace contextRef="#ctx0" brushRef="#br0" timeOffset="439041.8489">25709 9946 136 0,'0'0'136'0,"0"0"-22"15,0 0 113-15,0 0 93 0,0 0-100 16,0 0-134-16,3-4-26 16,-3 4-50-16,0 7-4 15,0 22-6-15,0 21 100 16,-17 18-20-16,0 14-43 15,-1 11-16-15,3-1-10 16,1 4-7-16,5-4-4 16,3 1 2-16,2-7-1 15,-2-6 0-15,6-8-1 16,0-5 2-16,0-4-2 16,0-2-3-16,0-6 0 15,0-2 3-15,0-5-2 16,0-4 2-16,-4-2-1 0,2-4 1 15,-5-4 1-15,5-2-1 16,2-4 0-16,-2-5-1 16,2 0 1-16,0-6-1 15,0-3-1-15,0-1-1 16,0-7 1-16,0-2 1 16,0-1-1-16,0-2 2 15,0-1-1-15,0 0-1 16,0 0-1-16,0 0-6 15,0-4-12-15,0-4-46 16,0-11-547-16</inkml:trace>
  <inkml:trace contextRef="#ctx0" brushRef="#br0" timeOffset="440062.5084">26466 9940 724 0,'0'0'227'15,"0"0"-154"-15,0 0 51 16,0 0 9-16,0 0-16 16,0 0-41-16,0 0-26 15,-6 0-12-15,6 0-4 16,0 0-12-16,0 0-19 16,0 2-3-16,0 6-2 15,-4 5-6-15,-1 12 7 16,-3 7 1-16,0 10 1 15,-3 8 0-15,-2 10 2 16,-3 11 0-16,1 1-1 16,1 2-1-16,1 5 3 15,-1-4-2-15,6 1 1 16,1-3 0-16,5-8 1 0,2-4 0 16,0-7 0-16,0-1 0 15,0-6-3-15,0 0-1 16,0-2 1-16,0-4-1 15,0-3 1-15,0-5-1 16,0-2 0-16,0-9 0 16,0-2 1-16,0-5 0 15,0-6 0-15,0-3 0 16,0-4-1-16,0 0 2 16,0-2 0-16,0 0 0 15,0 0 0-15,0 0 0 16,0 0 1-16,0 0-3 0,0 0 0 15,0 0-10-15,0 0-16 16,0 0-42-16,2-12-59 16,3-6-982-16</inkml:trace>
  <inkml:trace contextRef="#ctx0" brushRef="#br0" timeOffset="440990.7255">27224 9940 340 0,'0'0'36'0,"0"0"-26"15,0 0 82-15,0 0 19 0,0 0-36 16,0 0-22-16,-20-4 13 16,18 6 26-16,-3 6-10 15,1 8-7-15,0 6-6 16,-3 14 17-16,-4 14-5 15,0 12-15-15,0 13-29 16,-1 5-14-16,-1 4-2 16,-1 4 7-16,1 0-8 15,-1 2-6-15,4-1-10 16,-3-8-2-16,3-6 0 16,4-4-2-16,-3-9 0 0,0-4 2 15,2-5-2 1,3-3 0-16,1-4 0 0,1-3 1 15,0-1-1-15,0-2-4 16,0-4 0-16,0-3 4 16,-3-3 0-16,0-4 0 15,3-1 0-15,0 0 0 16,0-4 0-16,2-2 0 16,-3-5 0-16,3 0 0 15,0-4 0-15,0-2 1 16,0-2-2-16,0-6 1 15,0 0 0-15,0 0 1 16,0 0 1-16,0 0 5 0,0 0 6 16,0 0 18-1,0 0-7-15,0 0-20 0,0-13-4 16,0-10-67-16,0 7-207 16,5-3-462-16</inkml:trace>
  <inkml:trace contextRef="#ctx0" brushRef="#br0" timeOffset="441869.3973">27889 9928 750 0,'0'0'165'0,"0"0"-165"15,0 0 0-15,0 0 18 16,-54 110 21-16,45-72 27 16,2 6 2-16,0 11-4 15,3 4-13-15,-2 6-13 16,-2 7 45-16,0 0-49 16,1 4 2-16,-2 1-1 15,0-5-17-15,-2-2 0 16,0-7-10-16,-3 0-1 15,1-2-4-15,2-5 1 16,-4-3 0-16,4 0 3 0,-3-8-2 16,1 2 6-1,1-5-4-15,1-1-1 0,5-3-4 16,-1-5 4-16,4-4-6 16,1-4 0-16,-2-5 3 15,2-4-2-15,-3-2 0 16,3-4-1-16,2-4 0 15,0 0 1-15,0 1-1 16,0-5 1-16,0 0 1 16,0-2-2-16,0 0 1 15,0 0-1-15,0 0-10 16,0 0-9-16,0 0-12 16,0-14-55-16,0 0-380 15,0-5-485-15</inkml:trace>
  <inkml:trace contextRef="#ctx0" brushRef="#br0" timeOffset="442843.4409">28608 10016 347 0,'0'0'176'0,"0"0"-90"16,0 0 65-16,0 0 34 15,0 0-29-15,0 0-31 16,0 0-42-16,20-38-40 15,-20 38-3-15,0 0 23 16,0 0-24-16,0 0-39 0,0 6-6 16,-5 26 6-1,-10 14 21-15,-5 12 16 0,2 6-27 16,2 5-4-16,3-7-2 16,2-1-1-16,0 0 2 15,2-1 2-15,-3 2 0 16,6-3-2-16,-1 1-2 15,-1 0 1-15,0-2 2 16,-2 2 5-16,-3-2-5 16,-1-1-1-16,1 0 0 15,-1-1-4-15,3-1 0 16,0-3-1-16,-3-4 1 16,4-4-1-16,-2-2 0 15,3-3 1-15,-2-7-1 0,3-2 1 16,0-5 0-1,0 0-1-15,1 0 1 0,1 0-1 16,0-4 0-16,0 4 0 16,2-3 0-16,-1-2 0 15,1-1 0-15,0-4 0 16,2-1 0-16,-2-2 0 16,0-2 0-16,4-5 2 15,-2-1-2-15,2-3 1 16,-2-1 0-16,2 0 0 15,0 0 4-15,0 0-1 16,0 0-4-16,0 0-4 0,0 0-5 16,0-1-11-1,0-14-10-15,0-9-27 16,0 13-108-16,0-4-421 0</inkml:trace>
  <inkml:trace contextRef="#ctx0" brushRef="#br0" timeOffset="444200.366">19813 11181 828 0,'0'0'249'0,"0"0"-103"16,0 0 34-16,0 0-56 16,0 0-85-16,0 0 3 15,0 0-12-15,-6-13-7 16,6 13-7-16,0 0-6 15,0-3-10-15,0 3 0 16,0 0-2-16,0 0-1 16,0 0-5-16,12 0 6 15,7 0 2-15,6 0 0 16,4 0-2-16,0 0-15 16,-2-3-3-16,0-2-3 15,-8 3-5-15,-5-2 8 16,-5 4 6-16,-5 0 7 0,-4 0 0 15,0 0 5-15,0 0-5 16,0 0-2-16,0 0-50 16,-4 0-89-16,-3 0-375 15,3 0-192-15</inkml:trace>
  <inkml:trace contextRef="#ctx0" brushRef="#br0" timeOffset="444541.2338">20141 11015 872 0,'0'0'210'0,"0"0"-199"16,0 0 33-16,0 0 18 15,0 0 54-15,0 0-60 16,2 60 0-16,-2-32 0 15,3 0-36-15,-3 3-3 16,2-4-16-16,2 2 2 16,-2-2-2-16,0-3 2 15,4-1-3-15,-6-8 0 16,2-3 0-16,-2-6 0 16,0-3 1-16,0-3 0 15,0 0 2-15,0 0 4 16,0 0-7-16,2 0-1 0,2 0-53 15,1 0-112-15,-1-3-426 16</inkml:trace>
  <inkml:trace contextRef="#ctx0" brushRef="#br0" timeOffset="445006.0134">20866 11095 859 0,'0'0'505'0,"0"0"-422"15,0 0-5-15,0 0 14 16,0 0-40-16,0 0-44 16,0 2-8-16,0-2-3 15,0 0-2-15,0 0-2 0,0 4-4 16,2 2 2-1,13 5 9-15,10-3-2 0,2 3 1 16,8-1 1-16,1-4 0 16,-3-4-9-16,-4-2-16 15,-6 0-14-15,-8 0 9 16,-8 0-8-16,-7 0-16 16,0 0-3-16,0 0 32 15,-3 0-255-15,-8 0-300 16</inkml:trace>
  <inkml:trace contextRef="#ctx0" brushRef="#br0" timeOffset="445326.1533">21166 10994 960 0,'0'0'308'16,"0"0"-232"-16,0 0-12 15,0 0-28-15,0 0-29 16,0 0 22-16,12 59 26 16,-10-25-21-16,-2 0-10 15,0-2-8-15,0-3-3 16,0 1-5-16,0-7-6 16,0-1 0-16,0-6 0 0,0-4-1 15,0-1 0 1,2-6-1-16,-2 0 1 0,0-5 0 15,0 0-1-15,0 0 4 16,0 0-4-16,2 0-32 16,2 0-64-16,1 0-161 15,-3 0-542-15</inkml:trace>
  <inkml:trace contextRef="#ctx0" brushRef="#br0" timeOffset="445710.1269">21478 11149 161 0,'0'0'54'15,"0"0"-11"-15,0 0 145 16,0 0 53-16,0 0 70 16,0 0-107-16,33 0-110 15,-30 0-34-15,-1 0-15 16,5 0-17-16,4 0-2 16,7 0-2-16,4 0-15 15,6 0-5-15,1 0-1 16,-2 0 0-16,-2 0-3 15,-12 0-10-15,-3 0-12 0,-8 0-12 16,-2 0-4-16,0 0 24 16,0 0 10-16,-9 0-82 15,-3 0-289-15,4 0-218 16</inkml:trace>
  <inkml:trace contextRef="#ctx0" brushRef="#br0" timeOffset="446008.2923">21714 11039 936 0,'0'0'275'0,"0"0"-218"0,0 0 25 16,0 0-49-16,0 0-15 16,0 0 61-16,4 60-56 15,1-38 3-15,0 0-4 16,-3 0-4-16,0 0-3 15,1-2-5-15,-1-2-5 16,-2-2-2-16,2-1-1 16,-2-3-2-16,0-5 2 15,0-1-1-15,0-4-1 16,0-2 1-16,2 2-1 16,-2-2-3-16,2 0-26 0,3 0-93 15,-5 0-348 1,4 0-410-16</inkml:trace>
  <inkml:trace contextRef="#ctx0" brushRef="#br0" timeOffset="446507.8986">22512 11111 1192 0,'0'0'211'0,"0"0"-148"15,0 0-4-15,0 0-37 16,0 0 3-16,0 0 0 16,-4-8 2-16,4 8-15 15,0 0-10-15,0 0-2 16,0 0-7-16,0 0 1 0,17 0 6 15,3 0 5-15,5 0-2 16,2 0-1-16,-2 0 1 16,-4 0-3-16,-5 0-2 15,-5 0-16-15,-7 0-11 16,-2 0-10-16,-2 0-28 16,0 0-25-16,3 0-73 15,-3 0-214-15,0 0-246 16</inkml:trace>
  <inkml:trace contextRef="#ctx0" brushRef="#br0" timeOffset="446780.1704">22757 11012 921 0,'0'0'373'0,"0"0"-305"15,0 0 2-15,0 0-3 16,0 0-24-16,0 0-43 15,4 36 16-15,-4-3 34 16,0 0-35-16,0-6-10 16,0 0-3-16,0-6 0 15,0-5-1-15,3-3 0 16,-1-5 0-16,-2-1 0 16,2-3 0-16,0 0-1 0,0-2-4 15,3 0-26 1,-2-2-37-16,3 0-105 0,-2 0-368 15,-1 0-284-15</inkml:trace>
  <inkml:trace contextRef="#ctx0" brushRef="#br0" timeOffset="447313.7503">23327 11131 654 0,'0'0'126'0,"0"0"-126"16,0 0 0-16,0 0 0 15,0 0 6-15,0 0 99 16,-7-9 92-16,5 9-64 15,2 0-20-15,0 0-12 0,0 0-38 16,0 0-32-16,0 0-7 16,0 0-13-16,2 0-7 15,21 0 19-15,6 0-5 16,7 0-5-16,1 3-7 16,-1 0-6-16,-2 0 1 15,-8-3-1-15,-6 0-12 16,-9 0-8-16,-6 0-7 15,-2 0-7-15,-3 0-6 16,0 0 10-16,0 1-35 0,0-1-75 16,-10 0-454-1</inkml:trace>
  <inkml:trace contextRef="#ctx0" brushRef="#br0" timeOffset="447583.6872">23648 11011 1074 0,'0'0'163'15,"0"0"-163"-15,0 0 2 16,0 0 91-16,0 0 1 16,0 0-45-16,0 126-10 0,0-99-7 15,5-4-3-15,-1-3-19 16,-2-5-6-16,-2-2-2 15,2-5-1-15,-2 0 1 16,0-3-2-16,0 1-3 16,0-3-32-16,0 1-53 15,0-4-186-15,0 0-612 16</inkml:trace>
  <inkml:trace contextRef="#ctx0" brushRef="#br0" timeOffset="448089.3677">24526 11089 650 0,'0'0'540'0,"0"0"-447"15,0 0-44-15,0 0 17 16,0 0-21-16,0 0-27 16,7 0-13-16,8 0 32 15,6 0-6-15,-2 0-20 16,1 0-8-16,-1 4 2 16,-2 0-2-16,-1 0-2 15,-1-2 1-15,-1 2-2 16,-1-2-1-16,1 0-17 15,-5 1-19-15,-1-2-8 16,-3-1-1-16,-1 3 9 16,-2-3-16-16,1 0-36 15,-3 0-49-15,0 0-126 0,0 0-184 16</inkml:trace>
  <inkml:trace contextRef="#ctx0" brushRef="#br0" timeOffset="448364.133">24754 11024 64 0,'0'0'1068'15,"0"0"-921"-15,0 0-143 16,0 0-2-16,0 0 43 0,0 0 57 16,0 81-49-16,2-51-18 15,2-3-11 1,-2-4-6-16,0-1-8 0,-2-8-2 15,0-2 0-15,0-4 1 16,0-2-6-16,0-2 0 16,0-2-2-16,0-2 0 15,0 0 0-15,0 0-1 16,0 0-19-16,0 0-55 16,0 0-124-16,0 0-426 15</inkml:trace>
  <inkml:trace contextRef="#ctx0" brushRef="#br0" timeOffset="448910.6779">25181 11137 568 0,'0'0'317'0,"0"0"-136"15,0 0 21-15,0 0-40 16,0 0-41-16,0 0-47 16,-9-9-29-16,9 9-18 15,0 0-10-15,-2 0-3 16,2 0-9-16,-2 0 0 16,-1 0-1-16,3 0 0 15,0 0-3-15,0 0-1 16,0 0 1-16,0 0-1 15,0 0-2-15,0 0-3 16,7 0-1-16,11 0 6 0,3 0 0 16,2 0 0-1,2 0 0-15,-5 0 1 0,-5 0-1 16,-3 0-2-16,-3 0-6 16,-3 0-6-16,-4 0-10 15,1 3-16-15,-3-3-24 16,0 0-21-16,0 0-6 15,0 0-29-15,0 0-287 16</inkml:trace>
  <inkml:trace contextRef="#ctx0" brushRef="#br0" timeOffset="449196.5702">25388 11024 147 0,'0'0'846'0,"0"0"-757"15,0 0-89-15,0 0 0 16,0 0 37-16,0 0 55 16,0 0-33-16,5 90-1 15,-5-63 22-15,0 0-48 16,0-6-21-16,0-1-5 16,0-4-3-16,0-6-2 15,0-4 1-15,0-2-2 16,0-2 2-16,0-2-2 15,0 0 0-15,0 0-2 16,0 0-12-16,0 0-18 16,0 0-21-16,0 0-112 0,0 0-267 15</inkml:trace>
  <inkml:trace contextRef="#ctx0" brushRef="#br0" timeOffset="449918.0267">25941 11135 6 0,'0'0'130'15,"0"0"-80"-15,0 0 118 16,0 0 63-16,0 0 24 15,0 0-46-15,-36-4-93 16,30-1-22-16,-5 4-63 16,-1-3-22-16,1 2 34 15,7 2 30-15,2-1-7 16,2 1-6-16,0 0-27 0,0-3-19 16,0 3-14-16,0 0-4 15,0 0-5-15,0 0-4 16,4 0 8-16,9 0 5 15,5 0 3-15,-3 0 1 16,4 3-2-16,-4 0 1 16,1 2-2-16,-3 0-1 15,-1-1 0-15,-2 0 0 16,-3-4-1-16,-1 2-3 16,-3-2-3-16,0 0-3 15,-1 0-2-15,-2 0 8 16,0 0 1-16,0 0 1 15,0 0-51-15,0 0-153 0,0 0-683 16</inkml:trace>
  <inkml:trace contextRef="#ctx0" brushRef="#br0" timeOffset="450080.5738">25941 11135 707 0</inkml:trace>
  <inkml:trace contextRef="#ctx0" brushRef="#br0" timeOffset="450283.0331">25941 11135 707 0,'158'-114'314'0,"-155"114"-155"0,-3 0-9 16,0 0-39-16,0 0-39 15,0 0-40-15,0 0-12 16,0 0-14-16,2 3-2 16,0 14 7-16,0 7 11 0,0 2-8 15,1-2-4-15,-3 0 1 16,0-1-3-16,0 0-7 15,2-3 0-15,-2 0 1 16,0-4-1-16,0 0-1 16,0-2 0-16,0-4 1 15,0 1-1-15,0-7 0 16,0 0 0-16,2-3 0 16,0 4-1-16,0-4 0 15,-2 1-12-15,2-2-18 16,3 0-14-16,2 0-44 15,-5 0-133-15,3 0-237 16</inkml:trace>
  <inkml:trace contextRef="#ctx0" brushRef="#br0" timeOffset="450913.3478">26611 11135 537 0,'0'0'291'16,"0"0"-64"-16,0 0-47 0,0 0-42 15,0 0-56-15,0 0-32 16,0 0-28-16,-2-4 7 16,2 4-1-16,0 0-3 15,0 0-4-15,0 0-12 16,0 0-6-16,13 0-3 15,5 0 15-15,5 0 0 16,-1 0-10-16,0 0-4 16,-4 0-1-16,-3 0 1 15,-3 0 1-15,-7 0-2 16,-3 0 0-16,-2 0 0 16,0 0 4-16,0 1-2 0,0-1-2 15,0 0-8 1,0 0-16-16,0 0-32 0,0 0-82 15,0 0-238-15,0 0-362 16</inkml:trace>
  <inkml:trace contextRef="#ctx0" brushRef="#br0" timeOffset="451251.2773">26830 11032 290 0,'0'0'473'15,"0"0"-243"-15,0 0-60 16,0 0-3-16,0 0-65 0,0 0-69 16,0 0-21-16,4-4-12 15,-4 15 2-15,0 14 44 16,0 6-9-16,0 0-19 16,0 5-6-16,0-7-7 15,0-1 0-15,0-4-2 16,0-3-2-16,0-6 0 15,0-2 0-15,0-4-1 16,0-3 1-16,0-4-1 16,0 1 1-16,0-3 0 15,0 0 4-15,0 0-2 16,0 0-2-16,0 0-1 0,0 0-14 16,0 0-47-16,0 0-111 15,0 0-342-15</inkml:trace>
  <inkml:trace contextRef="#ctx0" brushRef="#br0" timeOffset="451867.154">27182 11218 369 0,'0'0'471'0,"0"0"-399"16,0 0-72-16,0 0 0 15,0 0 0-15,0 0-40 16,-20 0-1-16,18 0 41 16,0 0 16-16,-1 0 58 0,-1 0 31 15,4 0 19-15,0 0 0 16,0 0 17-16,0 0-39 15,0 0-43-15,0 0-15 16,0 0-3-16,0 0-17 16,0 0-12-16,0 0-6 15,0 0-3-15,0 0-3 16,0 0-4-16,0 0-2 16,11 0 5-16,7 0 1 15,-1 0 2-15,4 0 0 16,-4 0-1-16,-3 0-1 15,-3 0 0-15,-5 0 0 16,-4 0-3-16,2 0-3 16,-4 0 0-16,0 0 4 15,0 0 1-15,0 0-5 0,0 0-15 16,0 0-14-16,0 0-15 16,0 0-105-16,0 0-593 15</inkml:trace>
  <inkml:trace contextRef="#ctx0" brushRef="#br0" timeOffset="452014.7584">27182 11218 786 0</inkml:trace>
  <inkml:trace contextRef="#ctx0" brushRef="#br0" timeOffset="452216.2186">27182 11218 786 0,'134'-143'249'0,"-134"143"-224"0,4 0 3 0,0 0-5 16,3 6 58-16,0 12 10 15,0 4-26-15,-1 0-15 16,-2 3-12-16,-1 0-8 16,-1 0-11-16,0-2 2 15,-2 0 5-15,3-2-18 16,-3 0 3-16,0 1 0 16,0-4-5-16,0-2-2 15,2-2 0-15,0-4-3 16,3 0-1-16,-3-5 0 15,0 0 0-15,-2-2 2 0,0-3-2 16,0 0 0 0,0 0 0-16,0 0-1 0,2 0-43 15,-2 0-96-15,0 0-324 16</inkml:trace>
  <inkml:trace contextRef="#ctx0" brushRef="#br0" timeOffset="452828.3086">27926 11214 312 0,'0'0'441'0,"0"0"-184"16,0 0-28-16,0 0-39 16,0 0-75-16,0 0-57 15,0 0-29-15,0 0-10 16,0 0-5-16,0 0-5 15,2 0-5-15,1 0-4 16,3 0-1-16,3 0-1 16,5 0 2-16,3 0 3 15,3 4 0-15,3-1-2 16,-1 1-1-16,0-3 0 0,-2 2 1 16,-1-1-2-16,-6 0 1 15,-3 0 0-15,-2 0 0 16,-4-2-2-16,-2 0-7 15,-2 0 1-15,0 0-4 16,0 2-14-16,0-2-27 16,0 0-17-16,0 0-213 15,-2 0-666-15</inkml:trace>
  <inkml:trace contextRef="#ctx0" brushRef="#br0" timeOffset="453162.1578">28151 11105 783 0,'0'0'323'16,"0"0"-323"-16,0 0-8 16,0 0 8-16,0 0 70 15,0 0 10-15,18 36 18 16,-18-13 5-16,0 2-35 15,0 5-31-15,0-4-15 16,0-2-14-16,-4-4 5 16,1-3-7-16,1-5-5 15,0-7-1-15,2 1 1 16,0-6 0-16,0 3 0 16,0-3 0-16,0 0 0 0,0 0-1 15,0 0-1 1,0 0-28-16,0 0-41 0,0 0-87 15,0 0-226-15,0 0-161 16</inkml:trace>
  <inkml:trace contextRef="#ctx0" brushRef="#br0" timeOffset="453725.6613">28724 11239 186 0,'0'0'427'0,"0"0"-165"16,0 0-15-16,0 0-68 0,0 0-44 16,0 0-46-16,0 0-21 15,2 0-8-15,-2 0-13 16,0 0-23-16,0 0-14 15,2 0-7-15,-2 0-3 16,3 0-1-16,-1 0-2 16,0 0 0-16,4 0-4 15,6 0 7-15,1 0 0 16,5 0 0-16,6 0 1 16,1 0-1-16,4 0 0 15,2 0-2-15,-2 0 2 16,-4 0-2-16,-10 0-4 15,-8-2-2-15,-5 2 6 16,-2 0-2-16,0 0 2 16,0 0-1-16,0 0-11 0,0 0-11 15,-11 0-27-15,-2 0-111 16,6 0-260-16,5 0-258 16</inkml:trace>
  <inkml:trace contextRef="#ctx0" brushRef="#br0" timeOffset="454207.3753">29049 11081 305 0,'0'0'448'0,"0"0"-265"15,0 0-42-15,0 0 5 16,0 0-15-16,0 0-61 16,4-3-50-16,-4 3-1 15,0 13 17-15,0 3 15 16,0 3-26-16,0 2-13 16,0 0-3-16,0 0 3 15,0 2 5-15,0-2-1 16,0 2-9-16,-4 0-4 15,2-1 1-15,0-2-2 16,-1 1-1-16,1-6-1 0,0 0 1 16,-2-4 0-1,2-2 2-15,-1-1 1 0,1-5 6 16,-1 1-2-16,1 1 4 16,-2-1-1-16,4-2-5 15,-3-2 0-15,3 0-2 16,0 0-1-16,0 0-3 15,0 0 1-15,0 0 0 16,0 0-1-16,0 0-1 16,0 0-12-16,-4 0-21 15,0 0-21-15,-3 0-43 16</inkml:trace>
  <inkml:trace contextRef="#ctx0" brushRef="#br0" timeOffset="470953.6236">24537 11376 201 0,'0'0'146'0,"0"0"-128"16,0 0 74-16,0 0 16 16,0 0-9-16,0 0-23 15,0 0 34-15,0 0 50 16,0 0-64-16,0 0-44 15,0 0-4-15,0 0 3 16,0-12-18-16,0 12-27 16,0 0-1-16,0 0 13 15,0 0-3-15,0 0-9 0,0 0-4 16,0-2-2-16,0 2-21 16,0-3 7-16,0 3 14 15,0 0 2-15,0-3-2 16,0 0 4-16,0 1 7 15,0-2-7-15,0 3-2 16,0-6 12-16,0 5 11 16,0-2 7-16,-2-1 14 15,2 2 12-15,0-1-19 16,-2 1 9-16,2 3-11 16,0-3-13-16,0 3-4 15,0 0-6-15,-2 0-4 16,2 0-9-16,-5 0 1 0,3 0-1 15,-1 0 1-15,3 0 0 16,0 0-2-16,0 4-3 16,0 9 3-16,0 2 0 15,0 7 1-15,0 1 0 16,-2 4-1-16,2 4 2 16,-4-1-2-16,-3 2 1 15,3 2 1-15,-5-2-2 16,0 0 0-16,2-2 0 15,-1-2 1-15,0-2-1 16,2-2 0-16,-1-3 0 16,3-3-1-16,2 0 1 15,-2-2 0-15,0-2 0 16,2-3 0-16,0-5-2 0,0-3-1 16,2-2 1-16,0-1 0 15,0 0 1-15,-2 0-1 16,2 0 0-16,0 0-6 15,-2 0-4-15,2 0-1 16,0 0-7-16,-5 0-6 16,-1 0-16-16,-6-14-156 15,-1-4-15-15,0-5 37 16,-1 3-71-16,1-5 82 16,2 6 124-16,2 1 41 0,5-3 7 15,2 7 17 1,2 0 0-16,0 0 20 0,0 6 34 15,0-2-16-15,0 3 18 16,0 2-15-16,0-1-2 16,0 3 28-16,0 0 27 15,0 3 11-15,0 0-33 16,0 0-64-16,0 0-32 16,0 3 0-16,8 14 10 15,3 10 17-15,3 2-4 16,-3 4-2-16,-2-4-7 15,-2-3-6-15,-3-5-2 16,0-6-2-16,-1-5 0 16,-3-3 0-16,0-5-2 15,0-2 2-15,0 0-4 0,0 0 0 16,0 0 2-16,0 0 0 16,0 0-2-16,0 0-3 15,2 0-20-15,2 0 0 16,-2 0 11-16,3 0-4 15,6 0 5-15,10 0 11 16,10-10 4-16,6-2-2 16,1 2-2-16,2-3 0 15,-5 2 0-15,-6-2 0 16,-6 5 3-16,-11 3 0 16,-8 2-2-16,-4 3 10 15,0 0 32-15,0 0 11 16,0 0-12-16,0 0-14 0,0 0-21 15,0 0-7-15,0 0-2 16,0 0-12-16,0 0-21 16,0 0-27-16,-2 0-80 15,-3 0-561-15</inkml:trace>
  <inkml:trace contextRef="#ctx0" brushRef="#br0" timeOffset="472182.7314">24319 12191 24 0,'0'0'130'15,"0"0"3"-15,0 0-2 0,0 0-40 16,0 0-52-16,0 0-19 16,0 0-16-16,38-19-4 15,-36 16-4-15,0 3 1 16,-2 0 3-16,0 0 3 15,0 0 21-15,0 0 118 16,0 0 48-16,0 0-32 16,0 0-22-16,0 0 8 15,0 0-26-15,0 0-57 16,0 0-8-16,0 0-23 16,-4 0-17-16,-3 0-2 15,-2 0 0-15,0 0-11 16,-2 13-2-16,0 1-1 0,0 2 2 15,2 0 1-15,0 0 1 16,2-2-1-16,3 0 0 16,-1 0 0-16,1 0 0 15,2-2-1-15,2 2 0 16,0 0 0-16,0-2 0 16,0 4-3-16,0-1-6 15,11 2 4-15,5-1 0 16,3 1-1-16,6-6 2 15,-2 2 1-15,3-6-2 16,-2 0 2-16,-1-3-5 16,-3-4 1-16,-5 0-3 0,1 0 5 15,-3 0 4 1,3-4 0-16,-1-9 2 0,1-2 2 16,-3-4 0-16,1 1-2 15,-1 1-1-15,-4-2 1 16,-2 3 0-16,-2 1 0 15,-5 0 1-15,0 5 5 16,0-2-2-16,0 1-1 16,-2 3 13-16,-10-5 3 15,-3 1-1-15,-4-2-11 16,4 0 3-16,-3 0 1 16,-2 1-3-16,5 1 2 0,-4 5-4 15,6-1 1-15,-1 1 2 16,2 4-6-16,1-1-2 15,-1 0-1-15,1 2 0 16,3-2 0-16,0 4 0 16,-1 0 0-16,-1 0 0 15,-4 0 0-15,-1 0-2 16,1 0 2-16,1 0 0 16,2 0 0-16,1 0 0 15,4 0 0-15,4 0 1 16,0 0-2-16,2 0 1 15,0 0-11-15,0 0-21 16,0 0-41-16,0 0-122 16,0 0-210-16</inkml:trace>
  <inkml:trace contextRef="#ctx0" brushRef="#br0" timeOffset="480014.277">5369 13469 885 0,'0'0'357'0,"0"0"-346"16,0 0 2-16,0 0 51 16,0 0-3-16,0 0-33 15,0 0 4-15,0 0 9 16,0 0-8-16,4 0-12 0,-4 0-7 15,0 0-14-15,0 0 0 16,0 0-4-16,0 0 1 16,0 0-4-16,5 0-5 15,2 0 10-15,2 0 2 16,1 0 4-16,4-4-4 16,1 0-1-16,8-4 1 15,4-4 1-15,6 0-1 16,5-1 0-16,-3 2-2 15,2 1 2-15,-8 2-5 16,-8 6-2-16,-5 0-1 16,-7 0-10-16,-5 2 6 0,-4-3-3 15,0 2 15-15,0 1 2 16,0 0 10-16,0 0 11 16,0 0-23-16,0 0-31 15,-8 0-98-15,-8 0-191 16,7 0-214-16</inkml:trace>
  <inkml:trace contextRef="#ctx0" brushRef="#br0" timeOffset="480311.5037">5563 13416 297 0,'0'0'581'15,"0"0"-364"-15,0 0-89 0,0 0-32 16,0 0-65-1,0 0 11-15,-7 117 13 0,7-75-17 16,-2 2-16-16,2 1-9 16,-2-1-3-16,-1-8-4 15,3-6-3-15,0-4-3 16,0-8 1-16,0-8-1 16,0-4 0-16,0-4 0 15,0 1 0-15,0-3-1 16,0 0-2-16,0 0-3 15,0 0-10-15,0 0-23 16,0 0-49-16,0 0-151 16,0 0-389-16</inkml:trace>
  <inkml:trace contextRef="#ctx0" brushRef="#br0" timeOffset="481057.7479">6073 13343 481 0,'0'0'353'0,"0"0"-302"0,0 0 76 15,0 0 60-15,0 0-26 16,0 0-69-16,41-18-24 15,-39 15-17-15,0 3-18 16,0-1-14-16,-2 1 0 16,0-2 1-16,0 2-2 15,0 0-2-15,0 0 3 16,0 0-3-16,0 0-8 16,0 0-3-16,0 0-3 15,0 0 1-15,0 0 0 16,0 0 3-16,0 3-2 15,-16 16-2-15,-15 5-1 16,-7 4-1-16,3-2 0 0,-3 0-1 16,9-6 1-16,4 0-1 15,5-6 0-15,9-5-3 16,3-3-1-16,5-6-3 16,3 1-7-16,-3 0-4 15,3 2 4-15,0-1 3 16,0 4-2-16,0 2 2 15,0 6 12-15,0 6 0 16,14 2 1-16,-3 5 0 16,-2-1 0-16,0 2 0 15,-4-3-1-15,-5 4 1 16,0-8 0-16,0 0-1 16,0-5 2-16,0-9-2 15,0-1 1-15,0-3 2 0,0-3-3 16,0 0 0-16,0 0-1 15,0 0-2-15,0 0-9 16,0 0-21-16,4 0-7 16,12 6 38-16,6 2 2 15,7 2 6-15,4-6 0 16,-2 2-3-16,-4-4 1 16,-7 1-3-16,-9-3 0 15,-4 1 0-15,-2-1 1 16,-5 0 6-16,0 0 5 15,2 0-11-15,-2 0-2 16,0 0-26-16,0 0-133 16,0-7-885-16</inkml:trace>
  <inkml:trace contextRef="#ctx0" brushRef="#br0" timeOffset="481850.1552">6370 13565 1085 0,'0'0'350'16,"0"0"-267"-16,0 0-1 16,0 0-24-16,0 0-47 15,0 0-11-15,0 0-8 16,29 0 5-16,-23-1 3 15,5-10 3-15,-1-3 2 16,0 0 2-16,-1-2-2 16,1 0-4-16,-4-2 2 0,1 1-3 15,-5-6 0-15,-2-1-5 16,0 4-10-16,0 0-5 16,-5 6-17-16,-13 4-28 15,-3 8 41-15,-4 2-1 16,-2 0 8-16,2 0 15 15,6 7 2-15,5 5 7 16,5-1-7-16,7 7-2 16,2 5-3-16,0 6 5 15,0 1 2-15,7 0 7 16,13-2-7-16,4 0 8 16,0-2-2-16,-1-4-5 15,-3-5 4-15,-9-6-3 0,0 1-1 16,-7-6 1-16,-4 3-1 15,0-4 2-15,0 3-3 16,0 2-1-16,-6 2-1 16,-11 1-1-16,-4-5 0 15,-1-2 0-15,-3-5-2 16,6-1-1-16,0 0 1 16,6-1-12-16,9-16 10 15,4-2-13-15,0-2-20 16,0-2 21-16,27 0 14 15,1 2 1-15,6 1 0 16,0 3 2-16,-3 4-2 16,-4 0 1-16,-6 7-6 15,-3 4-32-15,-9 2-77 0,-5 0-115 16,-4 0-172-16,0 0 45 16</inkml:trace>
  <inkml:trace contextRef="#ctx0" brushRef="#br0" timeOffset="482375.702">6594 13311 354 0,'0'0'986'0,"0"0"-891"0,0 0-92 15,0 0 10 1,0 0-12-16,0 0 31 0,71-10 22 15,-46 10-38-15,2 2-11 16,-4 4 4-16,-8-3-7 16,-4 1-2-16,-4-4-6 15,-7 0-6-15,0 0 1 16,0 3 6-16,0-1 4 16,0 5-4-16,0 8-8 15,0 8 7-15,4 20 6 16,-2 3 7-16,3 10-5 15,1 2 0-15,2-5 0 0,2-2-2 16,3-4 0 0,3-7 1-16,3-4-1 0,-4-6 0 15,-1-6-1-15,-6-4 1 16,-1-6 0-16,-5-7 3 16,-2-2-3-16,0-5 3 15,0 0 6-15,0 2 8 16,0-2 13-16,-13 2-21 15,-10 2-8-15,-1-2 1 16,-3 0-2-16,0 0 2 16,-2-2-2-16,3 2 1 15,-1 0-1-15,7-2 1 16,5 2-1-16,3-2-2 16,10 0-14-16,2 0-34 15,0-4-99-15,0-10-539 0</inkml:trace>
  <inkml:trace contextRef="#ctx0" brushRef="#br0" timeOffset="482657.9485">6995 13569 1369 0,'0'0'239'15,"0"0"-231"-15,0 0-8 16,0 0-8-16,0 0 8 0,0 0 8 16,96 0 1-1,-71 0-1-15,0 0-3 0,-5 2-3 16,-7 0-2-16,-2-2-6 16,-9 2-16-16,-2-2-6 15,0 2 1-15,0 3-19 16,0 2-33-16,-7-3-118 15,-8 0-845-15</inkml:trace>
  <inkml:trace contextRef="#ctx0" brushRef="#br0" timeOffset="482900.301">6995 13569 154 0,'-58'147'1194'0,"58"-147"-1012"15,0 0-120-15,0 0-4 16,0 0-31-16,0 0-21 0,21 2 6 15,6 2 9-15,4 0-1 16,4-3-12-16,-3 4-5 16,-3-5-1-16,-7 2-1 15,-11-2-1-15,-2 2 0 16,-7-2 0-16,-2 3-1 16,0-3-13-16,0 1-6 15,0-1-9-15,0 1-36 16,0-1-50-16,0 0-230 15,0 0-648-15</inkml:trace>
  <inkml:trace contextRef="#ctx0" brushRef="#br0" timeOffset="484124.3042">7477 13511 599 0,'0'0'554'16,"0"0"-534"-16,0 0-6 15,0 0-14-15,0 0 29 16,0 0 10-16,0 0 38 16,25 20 3-16,-19 1-9 15,-1 2-21-15,-1 5-20 16,-2-2-16-16,-2 0-4 15,0-1-3-15,0-3-3 16,0-6-2-16,0-2-1 16,0-5-1-16,0-4-2 15,0-2-3-15,0-3 3 16,0 0-5-16,0 0-4 16,0 0-9-16,0 0-18 0,7-9 18 15,4-15-44-15,4-5 59 16,4-3-3-16,0 4 4 15,1 4 2-15,3 3-12 16,-4 8-9-16,-2 5-1 16,-7 6-2-16,0 2 17 15,-1 0 9-15,-5 0 9 16,-2 18 21-16,2 7 36 16,-4 5-16-16,2 0-26 15,-2-2-11-15,0-4-8 16,0-6 2-16,0-6-6 15,0-4-1-15,0-4 0 16,0-4 2-16,0 0-1 16,0 0 1-16,0 0-2 0,0 0-21 15,3 0 6-15,2-4-16 16,4-14 11-16,1-8 18 16,4-2-21-16,-1 6-7 15,3 1-25-15,-5 10-7 16,2 3 44-16,1 5 1 15,-8 3-5-15,3 0 10 16,-2 0 12-16,2 0 64 16,0 7-10-16,-1 7 4 15,2-1-14-15,1 6-25 16,0-10-11-16,-2 4-5 16,0-6-1-16,-3-1-1 15,1-1 1-15,-2-4-2 0,-5-1 1 16,0 0 2-1,0 0 2-15,0 0 0 0,0 0-5 16,2 0-19-16,2-7-52 16,7-15-68-16,3 0-137 15,-1 4 128-15,0 10 63 16,-1 3 69-16,-6 5-31 16,3 0 47-16,-2 0 90 15,0 14 92-15,-1 7 27 16,-1-1-131-16,1-3-16 15,2 0-12-15,0-1-34 16,1-4-10-16,-1-4-2 16,-2-2-2-16,-4-2 1 0,0-4-1 15,0 0-2-15,-2 0-15 16,2 0-40-16,-2 0-18 16,3 0-62-16,-3 0-257 15,0 0-309-15</inkml:trace>
  <inkml:trace contextRef="#ctx0" brushRef="#br0" timeOffset="484694.7791">8697 13294 853 0,'0'0'424'0,"0"0"-298"15,0 0-52-15,0 0-31 16,0 0-43-16,0 0 0 15,0 0 16-15,-66 127 11 16,37-71 4-16,2-2-7 16,5-3-4-16,8-6-13 15,6-4-4-15,6-10-2 16,2 0 0-16,0-5-1 16,0-4-3-16,18-6-7 0,1 0-12 15,2-2 1-15,1-5-4 16,-7-2 6-16,-2-3-10 15,-5-2-4-15,-6-1-25 16,-2 2-46-16,0-3-72 16,0 0-247-16,0 0-304 15</inkml:trace>
  <inkml:trace contextRef="#ctx0" brushRef="#br0" timeOffset="485629.7927">8950 13555 365 0,'0'0'342'15,"0"0"-196"-15,0 0 33 0,0 0-5 16,0 0-20-16,0 0-59 15,0 0-22-15,0 9-20 16,0-9-23-16,0 1-11 16,0-1-4-16,0 4 1 15,0-4-3-15,0 4-2 16,-2 5-2-16,-10 2-6 16,-3 1-3-16,1 2 1 15,-3 0 1-15,1-1 0 16,-5-1-2-16,4-2 2 15,-5-6 0-15,2 0-1 16,2-3-1-16,2-1 0 16,5 0-3-16,5 0-1 0,1 0 1 15,1 0-11-15,4-15-7 16,0-10-12-16,0-3-34 16,0 5 7-16,11-2 41 15,4 10-17-15,-1 6-6 16,-1 3 1-16,1 4 19 15,-4 2-1-15,4 0 13 16,-3 0 0-16,0 8 10 16,1 13 10-16,-2 3 13 15,1 3 20-15,3 0-12 16,-1-4-18-16,1-2-10 16,-3-5 1-16,5-3-4 0,-5-4 1 15,2-1-1-15,-2-4 3 16,0-2-3-16,2-2-3 15,-3 0 2-15,-2 0-6 16,-1 0-4-16,-1 0 8 16,4-6 3-16,-4-15 0 15,1-2-22-15,-3-6-5 16,-4 2-18-16,0 3-38 16,0-1 45-16,0 7 38 15,0 6 58-15,-6 6-5 16,-5 2 29-16,-3 2-4 15,1 2 0-15,-3 0-42 16,-1 0-20-16,1 0-16 0,1 8-3 16,1 7 2-1,1-2 0-15,2 2-1 0,3 1-1 16,2 0 2-16,6-2-32 16,0 0-40-16,0-2-88 15,0-12-249-15,0 0-480 16</inkml:trace>
  <inkml:trace contextRef="#ctx0" brushRef="#br0" timeOffset="485976.8658">9370 13756 158 0,'0'0'1130'0,"0"0"-980"16,0 0-114-16,0 0 10 15,0 0-14-15,0 0-25 16,-4 64 12-16,-7-43 18 15,-3 2-12-15,2-4-7 0,1-6-11 16,1-3-5 0,4-2 1-16,1-4-2 0,1 0-1 15,2-2-7-15,0-2-43 16,2 0-90-16,0 0-341 16</inkml:trace>
  <inkml:trace contextRef="#ctx0" brushRef="#br0" timeOffset="486555.1934">9684 13535 671 0,'0'0'419'0,"0"0"-419"16,0 0-27-16,0 0 27 15,0 0 19-15,0 0 49 16,0 106 8-16,0-79-12 16,0-8-18-16,0 2-11 15,0-3-8-15,0-4-12 16,0-5-6-16,0 0-2 0,0-1-4 16,0-4 0-16,0 2-3 15,0-2 1-15,0 2-1 16,0-2 0-16,0 0-10 15,0-1-54-15,0-3-113 16,0 0-238-16,0 0-176 16</inkml:trace>
  <inkml:trace contextRef="#ctx0" brushRef="#br0" timeOffset="486822.9985">9846 13705 575 0,'0'0'162'0,"0"0"-129"0,0 0 169 15,0 0-84-15,0 0-40 16,127 17-13-16,-96-13 1 16,4-4-13-16,1 0-29 15,-1 0-11-15,-6 0-10 16,-2 0 4-16,-7 0-1 15,-7 0-5-15,-4 0 3 16,-6 0-2-16,-3 0-2 16,0 0-4-16,0 0-64 15,-12 0-612-15</inkml:trace>
  <inkml:trace contextRef="#ctx0" brushRef="#br0" timeOffset="487109.2316">10108 13564 637 0,'0'0'569'15,"0"0"-540"-15,0 0-7 16,0 0-7-16,0 0 79 16,-9 113-47-16,9-82 0 15,0-3-16-15,0-4-9 16,0-1-2-16,0-9-11 15,0-1-6-15,0-5-1 16,0-2 1-16,0-4-2 16,0 0-1-16,0 0-3 0,0-2-28 15,0 0-31-15,0 0-47 16,7 0-174-16,-5 0-344 16,2 0 191-16</inkml:trace>
  <inkml:trace contextRef="#ctx0" brushRef="#br0" timeOffset="487446.3311">10374 13569 650 0,'0'0'622'16,"0"0"-498"-16,0 0-108 15,0 0-8-15,0 0-4 16,0 0-2-16,0 0-1 16,33 0 7-16,-20 0 0 15,5 0-4-15,2 0 4 16,2 0 0-16,1 0 0 16,-1 0-5-16,-2 0-2 15,0 0 3-15,-4 0-4 16,-3 0 0-16,-4 0-2 15,-5 0-21-15,-4 0-4 0,0 0-4 16,0 0 11 0,0 0-41-16,-4 0-285 0,-5 0-184 15</inkml:trace>
  <inkml:trace contextRef="#ctx0" brushRef="#br0" timeOffset="487693.6705">10482 13558 347 0,'0'0'276'15,"0"0"-188"-15,0 0 19 16,0 0 149-16,0 0-82 16,0 0-92-16,-4 94-11 15,4-64-29-15,0 0-10 16,0-1-11-16,0 0-7 16,0-3-13-16,0-2 4 0,0-5-3 15,0-8-2-15,0-1 2 16,0-6-2-16,2 0 0 15,-2-2-15-15,2 0-44 16,0-2-25-16,4 0-105 16,-4 0-283-16,0 0-50 15</inkml:trace>
  <inkml:trace contextRef="#ctx0" brushRef="#br0" timeOffset="488428.4102">10910 13497 834 0,'0'0'481'0,"0"0"-367"15,0 0-60-15,0 0-8 16,0 0-24-16,0 0 4 16,0 0 11-16,-25 32-9 15,12-18-12-15,-2-2-8 16,-5 2-5-16,2-4-2 0,-4 0 2 16,2 1-3-16,-1-3 1 15,4-1-1-15,1-3-4 16,7-1-4-16,3-3-13 15,2 0 8-15,0 0 1 16,4 0-4-16,0 0 9 16,0 0-15-16,0 1-16 15,0 2-7-15,0 4 11 16,0 6 31-16,0 3 3 16,0 4 3-16,6 3 1 15,-4 4 6-15,0 1-4 16,0-2-3-16,3 2-1 15,-3-2-1-15,-2 0-1 16,0-2 3-16,0-6-3 16,0-4 2-16,0-6 1 0,0-2 0 15,0-2 0-15,0-4-3 16,0 0 2-16,0 0 1 16,0 0-1-16,0 0-1 15,0 0 22-15,4 0-21 16,0 0-2-16,6 0 0 15,1 6 2-15,2-2 5 16,1 3 1-16,-1-2-4 16,-2-1-1-16,-2 1-2 15,0-4 1-15,-5 1 1 16,-2 1-2-16,-2-3 0 16,0 1 2-16,0-1-3 0,0 0 3 15,3 0-3-15,-3 0 0 16,0 0-2-16,0 0 1 15,2 0-23-15,3 0-94 16,-5 0-276-16,0 0-632 16</inkml:trace>
  <inkml:trace contextRef="#ctx0" brushRef="#br0" timeOffset="490603.1082">11022 13702 753 0,'0'0'177'0,"0"0"-174"16,0 0 39-16,0 0 46 15,0 0-11-15,0 0-30 16,0 0-8-16,0 0 3 0,0 0 9 16,0 0-1-16,0 14-20 15,0 10-3-15,0 10 34 16,0 4-31-16,-9 4-18 16,0-2 1-16,0-4-3 15,3-4-3-15,1-10-3 16,3-4-4-16,0-9 0 15,-1-4 1-15,3 0-1 16,0-5 1-16,0 0-1 16,0 0-1-16,0 0-15 15,0 0-3-15,0 0-41 16,0-19-61-16,3 7-282 16,-1 0-464-16</inkml:trace>
  <inkml:trace contextRef="#ctx0" brushRef="#br0" timeOffset="491428.1735">11093 13515 853 0,'0'0'339'0,"0"0"-274"16,0 0-15-16,0 0-15 16,0 0 8-16,0 0-8 15,0 0 0-15,0 1 2 16,0 8-5-16,0 1-4 15,8-2-15-15,4-2-10 16,1 3-3-16,-1-6 0 16,1 5 0-16,1-4 0 15,-1 2 0-15,-5 1 0 16,-1-6 0-16,-4 1 0 0,-1-2 0 16,-2 0 1-1,0 2-1-15,0-2 2 0,0 0-1 16,0 0 2-16,0 0-3 15,0 0 0-15,0 0-1 16,0 2-3-16,0 1 2 16,0 4 2-16,0 12 0 15,0 6 1-15,0 12 2 16,-5-1-3-16,3-4 0 16,0 0 0-16,-1-2 0 15,3 0 0-15,-2 3 0 16,2-6-1-16,0 2 1 15,0-4 0-15,0-3 0 16,0-4-2-16,2 0-17 0,10-4-20 16,-1-1 12-16,-2-5 11 15,-3 2 2-15,-1-5-2 16,0 3 11-16,-5-4 5 16,0-2 0-16,0 2 0 15,0-1 3-15,0 1 7 16,0 0 9-16,0 2 1 15,0 0 0-15,-2-2-7 16,-6-1-3-16,2 2 4 16,-3-3 0-16,-4 4 4 15,-3 0-7-15,3 2-7 16,-5-4 1-16,5 2 2 16,1 2 4-16,1-2-3 0,3-2 1 15,-2 4-8 1,4-4-1-16,1-2-4 0,3 0-20 15,2-2-18-15,0 0-47 16,0 0-224-16,0 0-587 16</inkml:trace>
  <inkml:trace contextRef="#ctx0" brushRef="#br0" timeOffset="492132.2988">11737 13443 720 0,'0'0'470'0,"0"0"-349"16,0 0-17-16,0 0 10 16,0 0-46-16,0 0-36 15,0 0-14-15,-7-40-4 16,7 40-9-16,0 0-5 15,3 18-6-15,12 12 6 16,3 8 2-16,4 2-2 0,-2 0 0 16,0 2 0-16,-4-1 0 15,-3-2 0-15,-6 2-4 16,-5-1-4-16,-2 2 1 16,0-2 3-16,0 2-3 15,-9-2 1-15,-9-2 4 16,1-4 2-16,-4 1 0 15,-1-9 0-15,5-2 1 16,-2-3 0-16,6-11-1 16,5 1 0-16,0-5 2 15,4-4 0-15,2-2-2 16,2 0 0-16,0 0-2 16,0 0-25-16,0 0-39 0,0 0-100 15,0 0-205 1,8-2 16-16</inkml:trace>
  <inkml:trace contextRef="#ctx0" brushRef="#br0" timeOffset="492680.6063">12183 13766 903 0,'0'0'284'0,"0"0"-168"16,0 0 25-16,0 0-44 16,0 0-47-16,0 0-32 15,0 0-6-15,0 0-6 16,0 0-5-16,0 0-1 15,0 0-1-15,0 0 0 16,0 0 1-16,0 0 0 16,0 0 0-16,0 0 1 15,0 0-1-15,0 0 1 16,0 0-1-16,0 0 0 0,0 0 1 16,0 0-1-1,0 0 0-15,0 0 0 0,0 0 0 16,0 0-2-16,0 0-1 15,0 0-1-15,9 0-8 16,1 2 12-16,9 10 1 16,0-2-1-16,6 0 0 15,-1-2 0-15,5-4-3 16,-2-2-1-16,-2-2 3 16,-8 0-2-16,-5 0 0 15,-8 0 0-15,-4 0 0 16,0 0 3-16,0 0 3 0,0 0-3 15,0 0-17 1,0 2-55-16,0-2-110 0,0 0-626 16</inkml:trace>
  <inkml:trace contextRef="#ctx0" brushRef="#br0" timeOffset="493062.5863">12160 13872 1127 0,'0'0'123'15,"0"0"-105"-15,0 0-18 0,0 0 43 16,0 0-2 0,0 0-13-16,109 5-7 0,-86-5 0 15,-3 0 6-15,-3 3-21 16,-1 0-6-16,2 0 5 15,-4 1-4-15,-2 2 4 16,0-4-5-16,-3 0 0 16,-3 2 2-16,-1-2 1 15,-1-2-2-15,-4 0 6 16,0 0 6-16,0 0 11 16,0 0-10-16,0 0 0 15,0 0-1-15,0 0-6 16,0 0-6-16,0 0-1 15,0 0-3-15,0 0-27 0,0 0-56 16,0 2-99 0,0-2-267-16,0 0-357 0</inkml:trace>
  <inkml:trace contextRef="#ctx0" brushRef="#br0" timeOffset="498035.327">13139 13690 369 0,'0'0'199'15,"0"0"-40"-15,0 0-17 16,0 0-24-16,0 0-15 16,0 0 23-16,0 0-31 15,0 0-31-15,-2-18-24 16,2 18-9-16,0 0 11 15,0 0 4-15,0 0-8 16,0 0-6-16,0 0-1 16,-4 0-8-16,4 0-14 15,0 0-7-15,0 0-2 16,0 0 0-16,-2 0 2 0,-6 0 0 16,-1 8 0-16,-7 8 0 15,-1 2 0-15,-1-2 1 16,-3-2 6-16,2-2-2 15,-2 0-3-15,-1 3 0 16,-2-4-3-16,-3 1 0 16,0-4 0-16,0-2-1 15,5-2 0-15,2-4-1 16,4 0-3-16,3 0 0 16,4-16-21-16,0-8 9 15,5-2-12-15,2 0-8 0,2 3 19 16,0 5 2-1,0 7 8-15,0 0-9 0,2 4 5 16,11-2 2 0,3 3 7-16,-1 3 2 0,5 3-4 15,-4 0 4-15,2 0 0 16,4 0 2-16,-1 9-1 16,2 11 6-16,0 4-1 15,-3 5-2-15,0-6 1 16,-2 0-2-16,-5-4-1 15,1-2-2-15,-3-1 1 16,-2-4-1-16,-2-2 2 16,1 2-2-16,3 0 0 15,3-2-1-15,1 0 1 0,3-2-2 16,0-2-4-16,0-2-2 16,-5-2-2-16,5-2-9 15,-7 0 5-15,3 0 12 16,-1 0 2-16,-4 0 2 15,2-12 6-15,-2 0-7 16,-3-8 1-16,0 0 3 16,-2-2 3-16,-4-6-5 15,0 0 1-15,0 4-4 16,0 2 2-16,0 3-1 16,-12 3 12-16,-5 5-11 15,1 3 0-15,3 2-2 16,4 3-2-16,2 3 2 0,2 0 0 15,-1 0 10 1,-1 0-10-16,-6 0-6 0,0 9-1 16,-8 13 7-16,4 0 0 15,-3-2 1-15,4-5 6 16,5-2-1-16,0-5-5 16,9-4 3-16,-3-2-3 15,5-2-1-15,0 0-1 16,0 2-4-16,0 2-50 15,0-4-130-15,0 0-219 16</inkml:trace>
  <inkml:trace contextRef="#ctx0" brushRef="#br0" timeOffset="514807.3384">4146 14660 64 0,'0'0'32'16,"0"0"65"-16,0 0-7 16,0 0 24-16,0 0 61 15,0 0-70-15,0 0-105 16,0 0-81-16,0 0-65 16,0 0 11-16,0 0-12 15,0 0 39-15,-7 0 48 16,7 0 60-16,0 0 0 15,0 0 0-15,0 2 0 0,-2 4 0 16,2 0 0-16,-2 0 0 16</inkml:trace>
  <inkml:trace contextRef="#ctx0" brushRef="#br0" timeOffset="516458.1921">4398 14606 28 0,'0'0'3'16,"0"0"1"-16,0 0-4 15,0 0-11-15,0 0-7 16,0 0 12-16,0 0 6 16,0 14 24-16,0-12 99 15,0-2 38-15,-7 7-69 16,0-3-49-16,-2-1-19 15,1 2-3-15,1 4-14 16,0-5-7-16,2 4-3 16,1 2-46-16,0-3-61 15,0-2-40-15,4-3-2 16</inkml:trace>
  <inkml:trace contextRef="#ctx0" brushRef="#br0" timeOffset="518160.0204">4259 14818 13 0,'0'0'51'15,"0"0"35"-15,0 0-46 16,0 0-19-16,0 0 8 16,0 0 50-16,0 0 48 15,0 0 12-15,0 0 6 16,0 0-22-16,0 0-25 0,0 0-31 16,0 0-22-1,0 0-31-15,0 0-14 0,0 0-14 16,0 0-23-16,0 0-23 15,0 0-9-15,0 0-7 16,0 0 15-16,0 0 45 16,0 0 2-16,0 0-19 15,0 0 30-15,0 0 3 16,0 0 59-16,0 0 50 16,0 0 7-16,-2 0-14 15,2 0 3-15,0 0 17 16,0 0-33-16,0 0-24 0,0 0-20 15,0 0-15-15,0 0-9 16,0 0-7-16,0 0-3 16,0 0 3-16,0 0 6 15,0 0-5-15,0 0-5 16,0 0-4-16,0 0 1 16,0 0-1-16,0 0-2 15,0 0-3-15,0 0-1 16,0 0-2-16,0 0 0 15,0 0-1-15,0 0 0 16,0 0 2-16,0 0-1 16,0 0 1-16,0 0 0 15,0 0-1-15,0 0-1 16,0 0-2-16,7 0 4 16,6 0 0-16,-2 0-1 0,3 3-1 15,-1 5 0-15,-2-3 0 16,-4 2-2-16,0-1 1 15,-3-1 0-15,0 2 1 16,-1 2 1-16,-1-5-3 16,2 5 2-16,-1-3 1 15,2 4 2-15,-3 2 0 16,0 1 0-16,-2 2-2 16,2-1-1-16,-2 1 0 15,0 8-1-15,0-4 4 0,0 2 0 16,0-1-1-1,-4 0 0-15,-8-2 1 16,3 0-1-16,1-4 0 0,-1-1-1 16,-1 1-2-16,0-6 1 15,-1 1 0-15,-3 0 2 16,3-4-5-16,2 4 1 16,0-9 5-16,5 1 0 15,4-1 1-15,-5 0 1 16,5 0-2-16,0 0-3 15,0 0 2-15,0 0-3 16,0 0-2-16,0 0-4 16,0 0-4-16,0 0 3 15,5 0 5-15,8 0 6 16,7 0 2-16,0 0 0 0,0 0-2 16,2 0 3-16,1 0-1 15,-4-1-2-15,2-3 0 16,-5-1 1-16,-1 5-1 15,-3 0 0-15,-4-1 0 16,-1 1 1-16,-5 0-1 16,0 0 0-16,0 0 0 15,-2 0 2-15,0 0-1 16,0 0 2-16,0 0 0 16,0 0 2-16,0 0-4 15,0 0-1-15,0 0 0 16,0 0-11-16,0-4-26 0,0 1-88 15,0-1-257 1</inkml:trace>
  <inkml:trace contextRef="#ctx0" brushRef="#br0" timeOffset="520887.8106">4380 14660 197 0,'0'0'154'16,"0"0"-87"-16,0 0 0 15,0 0 57-15,0 0 27 16,0 0 19-16,0 0 9 16,-3 0-46-16,1 0-35 15,0 0-28-15,2 0-14 0,-2 0-17 16,0 0-15-1,2 0-15-15,-2 0-3 16,0 0-3-16,-1 0 3 0,1 0-2 16,-3 0-2-16,-2 0 8 15,3 0-8-15,-4 0 1 16,-2 0-3-16,1 0 3 16,1 0-2-16,-1 0 0 15,-1 0-1-15,0 0 3 16,-1 0 3-16,-1 0-6 15,1 0 0-15,1 0-1 16,-7 0 1-16,1 0-2 16,3 0-2-16,-2 8 1 15,4-2-1-15,0 3 0 0,2-1 2 16,-3 3-1-16,2 1-3 16,1 4-6-16,-3-2 1 15,4 3 5-15,1-4-13 16,-3 3 9-16,2 1 7 15,1 0 1-15,-1 0 2 16,-2-1-1-16,2 4 0 16,-1 8 1-16,-3-4 0 15,6 6 0-15,-1 2-2 16,3 2 1-16,2-4 1 16,0 2 0-16,2-4-3 15,0 3 2-15,0-5-2 16,0 1 2-16,0 6 1 0,6-3 1 15,3 1-1-15,-3 2 0 16,4 1 0-16,-2-4 1 16,1 3-1-16,5-2 2 15,-1-5-2-15,1-4-2 16,-1-3 0-16,2-6-1 16,3 1-3-16,5-1 0 15,6-9-1-15,4 2 3 16,5-6-6-16,4 0-5 15,3-6 13-15,3-15-6 16,-3 0 1-16,2-4-9 16,-2 4-3-16,-8-8-11 0,-1 4 1 15,-7 2-2 1,-5 2 0-16,-3-6 14 16,-6 4-7-16,-6-4 20 0,-7-5 4 15,-2-4 0-15,0-5 0 16,0-3 19-16,-11 0 7 15,-6 0 9-15,-2-2-5 16,-3 6 45-16,3 0-71 16,-4 4 44-16,3 8-7 15,0 4-13-15,0 1-4 16,2 6-18-16,-2 0 2 16,-2 4 0-16,-1 2 7 15,-2 3 2-15,2-2-10 0,-2 1 6 16,2 0-12-1,-1-3-1-15,-3 2 3 0,3 2 0 16,-1-2 1-16,5 3 0 16,3-2-3-16,-2 3-1 15,9-2 0-15,2 6 0 16,4 2-2-16,4 0-5 16,0 0-18-16,0 0-28 15,0 0-68-15,0 0-212 16,0 0-157-16</inkml:trace>
  <inkml:trace contextRef="#ctx0" brushRef="#br0" timeOffset="522176.977">5180 14868 750 0,'0'0'335'16,"0"0"-314"-16,0 0-16 15,0 0-2-15,0 0 7 16,0 0 9-16,0 0-1 16,2 3 23-16,7-3-8 15,0 1-13-15,2-1-1 0,1 0 1 16,3 0-5-16,-1 0-13 16,1 0-2-16,1-7-4 15,-3-3-15-15,-3 2-19 16,0-5-10-16,-6 8 11 15,-1 5 25-15,-3-5 12 16,0 5 8-16,0 0-4 16,0 0-1-16,0 0-6 15,0 5-6-15,0 17 6 16,0 4 3-16,0 10 3 16,0 2-3-16,0 10 2 15,0 0 1-15,0 1-3 16,0 1 2-16,0-14 0 0,0-5 3 15,0-8-5 1,-3-7 0-16,1-5 3 0,0-2-3 16,-3-1 2-16,5-8 0 15,-2 0-2-15,2 0 5 16,-5 0 19-16,1 0 51 16,-7 0-49-16,-1 0-24 15,-3-4-2-15,-3-14-13 16,1-4 2-16,1 4 9 15,1-7 4-15,5 8-4 16,4 4 0-16,3-1-7 16,3 2-4-16,0-2 4 15,7-1-2-15,15-2 5 16,3 1 1-16,0 2 5 0,-4 5-5 16,0-4 5-16,-3 5-2 15,-5 4-5-15,-7 2-10 16,1-2-30-16,-7 4-34 15,0 0 5-15,0 0 31 16,0 0-75-16,0 0-464 16</inkml:trace>
  <inkml:trace contextRef="#ctx0" brushRef="#br0" timeOffset="522476.7214">5267 14558 850 0,'0'0'496'0,"0"0"-396"15,0 0-50-15,0 0-30 16,0 0-20-16,0 0-13 15,0 0 1-15,0 0 9 16,4 2 3-16,5 8 2 16,2 0-2-16,0-1 0 15,3-2-18-15,1 1-69 0,1 2-87 16,-14-8-162-16,3 0-299 16</inkml:trace>
  <inkml:trace contextRef="#ctx0" brushRef="#br0" timeOffset="522732.0383">5572 14748 575 0,'0'0'622'0,"0"0"-553"0,0 0-67 15,0 0-2-15,0 0 17 16,0 0 17-16,56 6-13 16,-45-6-11-16,3 0-6 15,-1 0-4-15,-3 0-43 16,4 0-74-16,-12 0-156 16,-2 3-230-16</inkml:trace>
  <inkml:trace contextRef="#ctx0" brushRef="#br0" timeOffset="523045.2038">5603 14911 1153 0,'0'0'238'15,"0"0"-196"-15,0 0-31 16,0 0-11-16,0 0-3 15,0 0 3-15,27 7 27 16,-4-3-10-16,-4-4-7 16,4 5-2-16,-3-5-5 15,-5 0 0-15,-4 0-1 16,-4 0 3-16,-2 0-4 16,-3 0 0-16,0 0-1 15,-2 0-2-15,0 0-4 16,0 0-3-16,0 0-34 15,0 0-75-15,0 0-181 0,0 0-423 16</inkml:trace>
  <inkml:trace contextRef="#ctx0" brushRef="#br0" timeOffset="523408.5639">5967 14616 684 0,'0'0'674'15,"0"0"-580"-15,0 0-94 0,0 0 0 16,0 0-11-16,0 0 5 16,2 46 6-16,-2-12 14 15,0 4 5-15,0 5-6 16,0-2 0-16,0 0-6 15,0-1-5-15,0-8 0 16,2-1 3-16,2-4-2 16,-4-4-2-16,2-2 1 15,-2-7-1-15,0-3-1 16,0-8 1-16,0-3-1 16,0 0 0-16,0 0 4 15,0 0-4-15,0 0-6 16,2 0-19-16,1 0-30 0,-3 0-111 15,0 0-354 1</inkml:trace>
  <inkml:trace contextRef="#ctx0" brushRef="#br0" timeOffset="524216.2813">6461 14783 1399 0,'0'0'121'16,"0"0"-58"-16,0 0-18 15,0 0-43-15,0 0-2 16,0 0-10-16,0 0 1 15,-16 6 7-15,39-2 2 0,1 1 6 16,3-1-4 0,9 1 1-16,1-1-1 0,3-4 2 15,3 1-3-15,-5 2 2 16,-5-3-3-16,-10 0 0 16,-8 0-10-16,-6 0-3 15,-7 0 0-15,-2 0 5 16,0 0 8-16,0 0 2 15,0 0-2-15,-5 0-53 16,-14-13-69-16,-4-5 16 16,-2 5 10-16,2-6 7 15,-2 7 89-15,7 5 0 0,3 1 113 16,3 6 20-16,8 0-57 16,1 0-24-16,1 0-27 15,2 0-24-15,0 0-1 16,0 0-16-16,9 0 9 15,11 12 7-15,7-3 0 16,4 4 3-16,1-3 5 16,-1-2-2-16,0 2-2 15,-9-9 0-15,-4 3-4 16,-10-1 3-16,-2-2-3 16,-6 2 1-16,0 3 3 15,0-6 9-15,0 0 45 0,0 5-19 16,0 7-12-16,-19 11-18 15,-3-2-8-15,2-2 1 16,2-1-2-16,10-8 0 16,1-3-3-16,7-2-26 15,0 1-43-15,0-6-141 16,0 0-552-16</inkml:trace>
  <inkml:trace contextRef="#ctx0" brushRef="#br0" timeOffset="525500.5342">7288 14660 471 0,'0'0'567'0,"0"0"-499"16,0 0-63-16,0 0 27 16,0 0-32-16,0 0-3 15,0 0 3-15,-41 34 45 16,30-16 16-16,-5 4-4 15,1 6 8-15,-1 3-16 16,3 0-1-16,4-3-28 16,5-3-13-16,4-5-7 15,0-2-1-15,11-6-11 16,14-8-29-16,4-4-10 0,4 0-19 16,5-2 34-16,-3-14-6 15,-4-4-17-15,-4 1 1 16,-11 2 10-16,-5 1 9 15,-7 4 19-15,-4 4 20 16,0 2 6-16,0 3 53 16,0 3 77-16,0 0-20 15,0 0-54-15,0 0-29 16,0 0-28-16,0 0-5 16,0 9-13-16,0 3 6 15,0 2 5-15,0-4 0 16,0 1-3-16,0-2 1 0,3 1-17 15,5-4-9-15,4 2 4 16,1-4 13-16,-5 0-8 16,2-2-19-16,-6-2-23 15,-1 0 39-15,-1 0 16 16,-2 0 8-16,0 0 8 16,0 0 8-16,0-6-8 15,0-11-1-15,0-3 15 16,0-1-6-16,0-5-9 15,0-1-5-15,-9 7 5 16,-3 4 6-16,-3 6 47 16,-1 6 15-16,1 3 18 15,-1-2-62-15,1 3-24 0,4 0-7 16,4 0-18-16,0 0-31 16,7 0-100-16,0 0-248 15,0 0-210-15</inkml:trace>
  <inkml:trace contextRef="#ctx0" brushRef="#br0" timeOffset="525709.4889">7584 14644 859 0,'0'0'495'0,"0"0"-495"0,0 0 2 16,0 0 17-16,0 0 21 15,0 0-35 1,101 68-5-16,-86-64-1 0,-2 1-27 16,-6-5-89-16,-3 6-116 15,-4-6-253-15,0 0 6 16</inkml:trace>
  <inkml:trace contextRef="#ctx0" brushRef="#br0" timeOffset="525907.9597">7584 14644 541 0,'80'122'293'0,"-84"-109"-212"16,2 5 11-16,-4 3-6 16,4 4-36-16,2 0 1 15,0 2-12-15,0-6-24 0,0 2-8 16,0-8-7-16,0-7-34 16,0-4-166-16,0-4-294 15,2 0 38-15</inkml:trace>
  <inkml:trace contextRef="#ctx0" brushRef="#br0" timeOffset="526339.8097">7814 14740 603 0,'0'0'193'15,"0"0"-114"-15,0 0 196 16,0 0-140-16,0 0-51 0,0 0-33 15,29 107 1-15,-29-86-22 16,0-2-23-16,0-9-3 16,0-2-3-16,0-8 1 15,0 4-2-15,0-4-9 16,0 0-27-16,6 0-20 16,5-4-56-16,5-18-1 15,3-6 39-15,4 2-186 16,-5-1-59-16,2 14 101 15,-4-2 204-15,-6 12 14 16,2-2 3-16,-5 5 36 16,-5 0 95-16,0 0 76 15,0 5-10-15,-2 7 31 0,0 3-59 16,0 3-68-16,0-4-45 16,2 3-39-16,0-12-17 15,1 0 0-15,1-3-3 16,-2-2 0-16,0 0-2 15,1 0-10-15,-3 0-3 16,0 0-3-16,0 0-19 16,3 0-59-16,1 0-15 15,0 0-12-15,5 0-40 16,-7 0-241-16</inkml:trace>
  <inkml:trace contextRef="#ctx0" brushRef="#br0" timeOffset="526976.31">8489 14518 1317 0,'0'0'188'16,"0"0"-186"-16,0 0 9 15,0 0 12-15,0 0 15 16,0 0-21-16,0 0-3 16,-92 73-6-16,72-64-6 0,-3-3-2 15,8 2 2 1,1-6-1-16,6-2-1 0,4 0 0 16,1 0-2-16,1 0 1 15,2 0-7-15,0 0-4 16,0 0 1-16,0 2 1 15,0 2 1-15,0 7 1 16,0 0 3-16,-4 1 5 16,4 4 0-16,0-5-3 15,0 4 2-15,0 8 0 16,0 4 1-16,0-1 0 16,0 7 0-16,0-6 1 0,0 0-1 15,0 0 0-15,0-4 0 16,0-5-7-1,4-2-11-15,3-7 4 0,-1-5-1 16,-2-3-4-16,-4-1-3 16,3 0 7-16,-3 0 8 15,0 0 6-15,2 0 1 16,-2 0 1-16,5 3-1 16,2-3-1-16,3 4 1 15,6-2 1-15,6-2 4 16,7 3 5-16,0 1-6 15,2-4-1-15,-2 2-1 16,-6-2-1-16,-7 0-1 16,-5 0-1-16,-7 0-16 15,-2 0-34-15,-2 0-36 0,0 0 12 16,0 0-70-16,0 0-611 16</inkml:trace>
  <inkml:trace contextRef="#ctx0" brushRef="#br0" timeOffset="527526.5334">8649 14766 534 0,'0'0'62'0,"0"0"-62"0,0 0-17 16,0 0-60-1,0 0-3-15,0 0 2 0,0-4 74 16,0 4 4-16,0 0 57 16,0 0 111-16,0 0 24 15,0 0-13-15,-2-1-20 16,0 1-55-16,2 0-37 16,0 0-7-16,0 0-8 15,0-3-3-15,0 3-8 16,0-1-19-16,0-2-21 15,0 1 0-15,0-2 1 16,0 0-2-16,0 3-4 16,0-3 1-16,0-2 3 15,0 0 1-15,0 0 39 16,-2 3-21-16,-1 3 11 0,0 0 30 16,1 0-20-16,0 0-20 15,2 0-11-15,-2 0-8 16,-3 12-1-16,-1 16-1 15,0 4 1-15,1 2 2 16,2-11-2-16,3-2-1 16,0-2 1-16,0-7 0 15,0-2 0-15,0-3-1 16,0-5-1-16,0 2-9 16,0-4-5-16,0 0-7 15,0 0-8-15,0 0-15 16,0 0-40-16,0 0-133 0,0-6-254 15</inkml:trace>
  <inkml:trace contextRef="#ctx0" brushRef="#br0" timeOffset="528073.0697">8760 14564 727 0,'0'0'576'0,"0"0"-521"16,0 0-55-16,0 0-10 16,0 0 10-16,0 0 2 15,78 2 8-15,-57 2-1 0,-6 0-7 16,-1-4-2-16,-8 0-2 16,-4 0 1-16,0 2 1 15,-2 0 0-15,0 4 3 16,0 1 4-16,0 8 2 15,3 8 10-15,-1 0 1 16,0 11-5-16,-2-2-7 16,0 2 8-16,0-6 9 15,0-1-24-15,0-4-1 16,2-1 1-16,2 3 2 16,2-9-3-16,-4 0 0 15,0-7 1-15,0 0-1 0,-2-3 2 16,0-2-2-16,0 4 0 15,0-8 1-15,0 4 1 16,0 1 10-16,0 0 11 16,0 2-1-16,0 2-8 15,-9 1-3-15,-4 0-7 16,-2 3 1-16,-2-6 6 16,-1 3 2-16,1-2-11 15,1 2 0-15,1-6-2 16,1-2 0-16,5 1 0 15,5-1-2-15,0-2-9 16,4 1-19-16,0-1-31 16,0 0-68-16,0 0-212 15,0 0-358-15</inkml:trace>
  <inkml:trace contextRef="#ctx0" brushRef="#br0" timeOffset="528390.0127">9090 14752 805 0,'0'0'434'16,"0"0"-360"-16,0 0-63 15,0 0-5-15,0 0-2 16,0 0 20-16,69-4 14 0,-49 4 1 15,5 0-2-15,0 0-18 16,-2 0-9-16,2 0-6 16,-3-4-4-16,-1 3 2 15,-6 1 0-15,1-4-2 16,-3 4 0-16,-4 0-8 16,-2-3-44-16,-5 3-35 15,-2 0-88-15,0 0-216 16,0 0-68-16</inkml:trace>
  <inkml:trace contextRef="#ctx0" brushRef="#br0" timeOffset="528762.015">9125 14868 1235 0,'0'0'136'0,"0"0"-136"15,0 0 0-15,0 0 11 16,0 0 17-16,0 0-3 16,108 11-13-16,-83-11-7 15,-6 0 1-15,1 0-6 16,-7 0 3-16,-1 0 1 16,-5 0-4-16,-5 0 1 15,2 0 10-15,-2 0 7 0,-2 0 0 16,0 0-4-16,0 0-5 15,0 0 1-15,0 0 7 16,0 0 2-16,0 0-5 16,0 0-10-16,0 0-3 15,0 0-1-15,0 0 0 16,0 0-1-16,0 0-1 16,0 0-16-16,0 0-22 15,0 0-60-15,0 0-208 16,0-2-374-16</inkml:trace>
  <inkml:trace contextRef="#ctx0" brushRef="#br0" timeOffset="530276.2775">9867 14584 404 0,'0'0'297'16,"0"0"-215"-16,0 0-66 15,0 0 16-15,0 0 67 16,0 0 59-16,-42 2-20 15,38-2-18-15,0-2-33 16,1 2-28-16,-1-4-22 16,-1 0-8-16,3 2 8 15,2-2-6-15,0 0-20 16,0 2-11-16,0-2-1 0,0-4-10 16,4-10 2-16,21 0 7 15,4-5 3-15,2 2-2 16,0 4 1-16,-2 9-4 15,0 2 0-15,0 6 2 16,-4 0 0-16,-3 0-1 16,-2 2 1-16,-4 13 2 15,-7 3 1-15,-1-1 2 16,-6 2 0-16,-2-3 4 16,0 8 2-16,0-6-2 0,0 3-2 15,-6 2 1 1,-11-4-4-16,-4 2 2 0,-1-1 0 15,-3 0-2-15,3 0-2 16,2 0 1-16,-3-2-1 16,6 1 0-16,-3-6 0 15,5 10 0-15,-1-6-1 16,5 6 1-16,1-2-1 16,6-6-2-16,2 1 2 15,0-2 0-15,2-5 1 16,0 2-1-16,0-5 1 15,0-4-1-15,0 2 0 16,0-4 1-16,-3 4 0 16,3-4 0-16,0 2 0 15,0-2 1-15,0 0-1 0,0 0 2 16,0 0 0-16,0 0 0 16,0 0-2-16,0 0-1 15,0 0-1-15,0 0 2 16,0 0 0-16,0 0-2 15,0 0 2-15,0 0 0 16,0 0 0-16,0 0-2 16,3 0-3-16,15 0 5 15,7 0 0-15,8-2 1 16,2-2 0-16,7-4-1 16,0 4 0-16,3 0 0 15,-3 2-1-15,-1 2 1 0,-10 0 1 16,-2 0-1-1,-7 0 0-15,-2 0 0 0,-5 0 0 16,-1 0 0-16,-3 0 0 16,-4 0 0-16,-2 0 0 15,-5 0 0-15,0 0 1 16,0 0 1-16,0 0 1 16,2 0 1-16,-2 0-2 15,0 0-2-15,0 0-3 16,0 0-24-16,0-5-58 15,0-2-248-15</inkml:trace>
  <inkml:trace contextRef="#ctx0" brushRef="#br0" timeOffset="544563.6252">6370 15741 464 0,'0'0'91'16,"0"0"-91"-16,0 0 3 15,0 0 1-15,0 0-4 0,0 0-4 16,0 0-27-16,0 0-135 16,0 0-195-16</inkml:trace>
  <inkml:trace contextRef="#ctx0" brushRef="#br0" timeOffset="545276.237">5840 15624 114 0,'0'0'54'0,"0"0"-14"15,0 0 3-15,0 0 11 16,0 0 17-16,0 0 6 16,0 0-24-16,0 0-39 15,0 0-14-15,0 0 0 16,0 0-11-16,0 0-90 15,0 0-124-15</inkml:trace>
  <inkml:trace contextRef="#ctx0" brushRef="#br0" timeOffset="546325.9427">5840 15624 60 0,'31'0'223'0,"-31"0"-116"16,0 0-47-1,2 0-32-15,-2 0-4 0,0 0-6 16,2 0-18-16,-2 0-11 15,0 0-27-15,0 0-4 16,0 0 3-16,0 0 21 16,0 3 18-16,0-3 14 15,0 0 22-15,0 0 27 16,0 0 31-16,0 0 4 16,0 0 30-16,0 0 30 15,0 0-2-15,0 0-20 16,0 0-33-16,0 0-31 0,0 0-19 15,0 0-14-15,0 0-8 16,0 0-5-16,0 0-3 16,0 0-1-16,0 0-3 15,0 0 1-15,0 0-1 16,0 0-4-16,0 0-8 16,0 0-3-16,0 0-3 15,0 0-1-15,0 0 0 16,0 0-2-16,0 0 0 15,2 0 1-15,0 0-3 16,7 0 1-16,7 0 3 16,6 0-1-16,9 0 2 15,12 0-1-15,5 0 1 16,6 0 0-16,2 0-1 16,-4-4 0-16,-8 2 0 0,-9 2 0 15,-6 0 0-15,-6 0-1 16,-8 0 1-16,-6 0-1 15,-2 0 1-15,-5 0 0 16,-2 0 1-16,2 0-1 16,-2 0-3-16,0 0-5 15,0 0-6-15,0 0-18 16,0 0-32-16,-6 0-66 16,-13 0-164-16,0 0-92 15,-1 0 293-15,1 0 93 16,4 0 7-16,1 0 105 15,6 0 16-15,1 0 31 0,5 0-45 16,0 0-49 0,2 6-50-16,-2 8-10 0,0 6 35 15,0 0-21-15,2 3 18 16,0 4 3-16,-4-2-23 16,4 0 12-16,0 0-6 15,0 2-4-15,0-5-12 16,0 0 5-16,0-1-5 15,0-6-6-15,0-1 1 16,0-4-2-16,0-1 3 16,0-1 0-16,0-7 3 15,0 3-3-15,0 0 0 16,0 1 0-16,0-5-2 0,0 0 2 16,0 0-3-1,0 0 3-15,0 0-3 0,0 0-4 16,0 0-10-16,0 0 11 15,0 0-11-15,0 0-5 16,0 0 1-16,0 0-32 16,0-5-83-16,0 1-200 15,0 3-130-15</inkml:trace>
  <inkml:trace contextRef="#ctx0" brushRef="#br0" timeOffset="548389.5015">6759 15588 3 0,'0'0'499'0,"0"0"-234"16,0 0-63-16,0 0-36 15,0 0-53-15,0 0 1 16,0 0-18-16,5-8-33 0,-5 8-22 15,0 0-12 1,0 0-5-16,0 0-12 0,0 0-1 16,-12 3-11-16,-9 7-1 15,-2 2-4-15,-3 1 1 16,-4-4 4-16,-1 1-2 16,2-2 2-16,5-2-6 15,6-2 6-15,4 0 0 16,8-4 0-16,2 0 0 15,4 0-1-15,0 0-8 16,0 0-3-16,0 0-8 16,0 2-2-16,0-1-2 15,0 5 3-15,0 5 17 16,0 1 4-16,0 2 3 16,0 2-3-16,0 4 0 0,2 0 0 15,4 0 0-15,-1 1 0 16,-1-4-5-16,-1-1 1 15,-3-3 2-15,0-5 1 16,0 1 1-16,0-5 1 16,0 0-1-16,0-4-1 15,0 2-1-15,0 0-2 16,2 2-27-16,2 2-20 16,3 3 17-16,-1-3 18 15,6 1 8-15,-3 2 0 16,4 0 4-16,-1-5 2 15,-2 1 2-15,3-1 2 0,1 2 2 16,1-3 0 0,-1-3 4-16,1 5 4 0,-1-4-7 15,-1 2-2-15,-4-3-1 16,-2 0-2-16,0 0 0 16,-3 0-12-16,-2 0-28 15,0 1-80-15,-2-1-189 16,0 0-198-16</inkml:trace>
  <inkml:trace contextRef="#ctx0" brushRef="#br0" timeOffset="548733.5765">6844 15718 903 0,'0'0'345'0,"0"0"-259"16,0 0 20-16,0 0-44 15,0 0-46-15,0 0-1 16,10 0 14-16,-10 0 2 16,0 17-6-16,0 4 2 15,0 8-10-15,0 1-13 16,0-6-2-16,0-2-1 0,0-4 0 15,0-1-1 1,0-8-1-16,0-5-6 0,0-4-19 16,0 0-7-16,0 0 7 15,0 0-3-15,0 0-17 16,0 0-64-16,0-4-126 16,0-5-484-16</inkml:trace>
  <inkml:trace contextRef="#ctx0" brushRef="#br0" timeOffset="549348.4767">6918 15534 165 0,'0'0'1022'0,"0"0"-900"16,0 0-122-16,0 0-13 15,0 0 2-15,0 0 11 16,36 6 16-16,-19 6 5 16,5-2-5-16,-1-1 2 15,0-1-1-15,4-7-5 16,-5 2-5-16,1-2-7 16,-4-1 0-16,-6 3-1 15,-2-3-1-15,-6 0-2 16,-1 0 1-16,-2 0 3 15,0 1 12-15,0-1 40 0,0 5-10 16,0-5-23-16,0 4-19 16,0 0-4-16,0 6-4 15,0 12-8-15,0 4 16 16,0 6 0-16,0 4 0 16,0-4-2-16,0 2 2 15,0-6 0-15,2 3-2 16,4-4 2-16,-1 3 2 15,2-3-2-15,-3-8 0 16,1 2-2-16,-1-4 4 16,-2-2-2-16,-2-10 2 15,0 4-2-15,0-5 0 16,0 0-2-16,0 0 2 0,0-2 2 16,0 2-2-16,-2 4-5 15,-11-4 5-15,-7 0 0 16,-1-2 0-16,2 2 1 15,1 0 1-15,3 0 0 16,1 0-2-16,5-4-2 16,5 0-6-16,4 0-44 15,0 0-37-15,0 0-49 16,0 0-158-16,0 0-344 16</inkml:trace>
  <inkml:trace contextRef="#ctx0" brushRef="#br0" timeOffset="549731.2539">7436 15712 383 0,'0'0'794'0,"0"0"-794"0,0 0-24 15,0 0-13 1,0 0 37-16,0 0 27 0,50-13 39 16,-28 9-14-16,3 0 25 15,1 4-26-15,3-4-34 16,0 4-11-16,-2 0 1 15,-7 0 3-15,-5 0-7 16,-7 0-3-16,-8 0 1 16,0 0 2-16,0 0 10 15,0 0 15-15,0 0-28 16,0 0-58-16,-10 0-193 16,-1 4-900-16</inkml:trace>
  <inkml:trace contextRef="#ctx0" brushRef="#br0" timeOffset="550060.3996">7399 15859 942 0,'0'0'408'16,"0"0"-387"-16,0 0-7 15,0 0-5-15,0 0 27 16,0 0-6-16,111 6-13 15,-82-12-10-15,-2 3 4 16,0 2-4-16,-5 1-3 16,-2 0-3-16,-5 0 1 15,-5 0-1-15,-6 0-1 0,-4 0 3 16,0 0 1-16,0 0 18 16,0 0 10-16,0 0-2 15,0 0-11-15,0 0-8 16,0 0-5-16,0-3-4 15,0 3-2-15,0-9-13 16,0 1-34-16,0 2-77 16,0 2-419-16</inkml:trace>
  <inkml:trace contextRef="#ctx0" brushRef="#br0" timeOffset="551446.1527">8061 15615 354 0,'0'0'567'15,"0"0"-414"-15,0 0-124 16,0 0 8-16,0 0-9 15,0 0 20-15,4 40 84 16,1-8-45-16,-1-1-53 16,-2 5-26-16,2-13-2 15,-2-1-5-15,2-5 0 0,-2 0 1 16,-2-13-2-16,2 0 0 16,0-2-2-16,2 3-17 15,-1-5-41-15,1 0-16 16,0 0 3-16,3 0 22 15,2 0 32-15,4-19-10 16,1-4-2-16,1-4 18 16,-1 2-8-16,-1 6 5 15,-2 2 13-15,-2 11 3 16,-4 3 6-16,-1 3-4 16,-4 0 59-16,0 0 42 15,2 0-19-15,0 7-39 16,3 12 21-16,-1 0-23 0,4-2-24 15,-2 1-13-15,-2-8-5 16,3-3-1-16,-1-2 0 16,0-5 0-16,-4 0-5 15,0 0-16-15,-2 0-16 16,2 0 12-16,2 0 2 16,3-9 23-16,4-8-5 15,0 3-23-15,-4-1-2 16,-1 13 20-16,-1 2-1 15,-3 0-5-15,3 0-4 16,-1 0 13-16,-1 0 7 16,3 2 18-16,0 8 3 15,4-1-11-15,-1-1-9 16,1-2-1-16,2-2 0 0,-3-4-9 16,4 0-23-16,1 0 21 15,-1 0 0-15,1 0 2 16,-4-12-11-16,1 2-20 15,-3 1 13-15,-4 6 25 16,0 0 2-16,-4 3-3 16,2 0 3-16,-2 0 0 15,0 0 7-15,0 0 42 16,5 0-15-16,1 0-23 16,6 0-4-16,1 0-1 15,1 0-1-15,3 0 1 16,6 0-6-16,-1 0 0 15,4-15-9-15,-1 1-21 0,-3 3-32 16,-7 4-11-16,-5 7 16 16,-6 0 51-16,-4 0 6 15,0 0 104-15,0 0 72 16,0 0-69-16,0 0-44 16,0 0-35-16,0 3-17 15,0 1-10-15,5-2-1 16,1 3 0-16,1-1-14 15,-2-4-9-15,-1 0-30 16,-2 0-18-16,1 0-10 16,-3 0-73-16,0 0-174 15,0 0-258-15</inkml:trace>
  <inkml:trace contextRef="#ctx0" brushRef="#br0" timeOffset="551680.5257">8388 15414 805 0,'0'0'607'16,"0"0"-587"-16,0 0-3 15,0 0-17-15,0 0 28 16,0 0-13-16,0 0-12 0,80 69 1 15,-67-64-4 1,-1 1-27-16,-1-2-115 0,-11-4-276 16</inkml:trace>
  <inkml:trace contextRef="#ctx0" brushRef="#br0" timeOffset="552376.6708">9164 15444 900 0,'0'0'273'16,"0"0"-223"0,0 0 17-16,0 0-27 0,0 0-4 15,0 0 22-15,-56 64-1 16,40-38-9-16,-1-3-14 16,-4 0-11-16,-1 8 3 15,5-5-13-15,-2-1 2 16,4 4-4-16,6-4-4 15,2 0-7-15,5 0 1 16,2 2-1-16,0-5-1 16,2 0-2-16,19 0-2 15,0 0 5-15,4 2-4 0,4-2 4 16,-2-3-2-16,0-2 1 16,-5-4 1-16,-5 1-1 15,-3-6 1-15,-5-2 1 16,-5 2-1-16,1-8 0 15,-3 1 0-15,0 2 1 16,-2-1 0-16,0-2 0 16,0 0 1-16,0 0-1 15,0 0-1-15,0 0 0 16,0 0-1-16,0 0-3 16,2 0-40-16,5 0-55 15,-7 0-147-15,5 0-207 16</inkml:trace>
  <inkml:trace contextRef="#ctx0" brushRef="#br0" timeOffset="556202.3526">9526 15716 499 0,'0'0'76'0,"0"0"-66"16,0 0 96-16,0 0 34 15,0 0 22-15,0 0-39 0,0 0-6 16,0 0-26-16,-37 50-32 16,24-45-9-16,-1-1-23 15,1 4-18-15,-5 2-7 16,5-4-2-16,-3 1 1 16,3 2 2-16,-1-8-3 15,1 4-1-15,2-1-4 16,-1-4 5-16,2 0 0 15,1 0-14-15,-1 0-19 16,6 0-11-16,2-10 14 0,0-3-74 16,2-4-10-1,0 3 66-15,0-1 46 0,0 8-12 16,8-7 3-16,6 6 5 16,-3-3 6-16,0 7 0 15,1 1 0-15,-4-1 3 16,1 4-3-16,0 0-3 15,0 0 3-15,-3 0 0 16,3 4 20-16,3 10 27 16,1 6-18-16,1-1-9 15,1 2-15-15,3 0-5 16,2-6 5-16,4-1-5 16,3-6-5-16,-4-1-35 15,-1-7-30-15,-5 0 31 0,0 0-43 16,-9 0 15-16,1 0 16 15,-3 0 10-15,-3-7-72 16,2-5 1-16,-5-6-46 16,0 0-46-16,0-4 151 15,0 0-56-15</inkml:trace>
  <inkml:trace contextRef="#ctx0" brushRef="#br0" timeOffset="556378.8817">9526 15716 10 0</inkml:trace>
  <inkml:trace contextRef="#ctx0" brushRef="#br0" timeOffset="556593.3074">9526 15716 10 0,'79'-43'191'0,"-90"43"-31"0,1 0 16 16,0 0 4-16,-2 6-107 15,3 16-58-15,1 8 14 16,-1 0 40-16,4-2 6 16,0-1-55-16,5 0-14 15,0-5-6-15,0-8-32 16,0-1-100-16,0-13-123 0,0 0-158 16</inkml:trace>
  <inkml:trace contextRef="#ctx0" brushRef="#br0" timeOffset="556826.6825">10039 15798 579 0,'0'0'606'0,"0"0"-547"16,0 0-59-16,0 0 0 0,0 0 0 16,0 0 26-1,0 57 54-15,-2-47 3 0,-4 4-21 16,-8 3-18-16,1-4-6 16,-3 5-13-16,-2 1-13 15,2-7-7-15,3-2 6 16,5-5-7-16,2-1-2 15,6-1-2-15,0-3-4 16,0 0-29-16,0 0-45 16,0 0-63-16,8-12-130 15,0-2-121-15</inkml:trace>
  <inkml:trace contextRef="#ctx0" brushRef="#br0" timeOffset="558084.2989">10422 15557 701 0,'0'0'211'0,"0"0"-154"0,0 0 6 16,0 0 19-16,0 0 22 15,0 0-13-15,0-13-17 16,0 13-13-16,0 0-10 16,0 0-12-16,0 0-13 15,0 0-8-15,0 0-10 16,0 0-6-16,0 0 1 16,0 8-1-16,0 11 3 15,0 3 0-15,0 3-1 16,0 0 0-16,0 0-3 15,0 2 1-15,0-6-2 16,5 4 1-16,0-4 0 16,-3 0-1-16,2-2 0 15,-2-6 1-15,-2-3-1 16,2 0 0-16,1-4 0 0,-3 5 1 16,0-8 0-16,0-2-1 15,0 4 1-15,0-1-1 16,0 0 1-16,0-4-1 15,0 4 2-15,0-4 3 16,0 0-3-16,0 0 1 16,0 0-2-16,0 0 3 15,0 0-2-15,0 0 3 16,0 0-1-16,0 0 1 16,0 0 1-16,0 0-1 0,0 0-5 15,0 0-1 1,0 0 1-16,0 0 0 0,0 0 0 15,0 0-1-15,0 0-2 16,0 0-6-16,2 0-7 16,-2 0-19-16,0 0-58 15,0 0-244-15,0-8-780 16</inkml:trace>
  <inkml:trace contextRef="#ctx0" brushRef="#br0" timeOffset="562336.8593">10617 15691 60 0,'0'0'852'16,"0"0"-601"-16,0 0-151 16,0 0 8-16,0 0-21 15,0 0-27-15,0 0-31 0,0 0-16 16,0 4-7-16,0-4-6 15,0 0-2-15,4 0-6 16,4 4 6-16,4 1 2 16,1 0 3-16,5-2-1 15,2 1-2-15,0 1 1 16,3-5 2-16,-4 2-3 16,4-2 0-16,-5 4 0 15,-1-4 1-15,-1 0-1 16,-1 0-1-16,-4 0-4 15,-3 0-9-15,-4 0-2 16,-4 4-2-16,0-4 2 0,0 4 1 16,0-4-23-1,0 4-9-15,-4-4-131 0,-8 0-388 16</inkml:trace>
  <inkml:trace contextRef="#ctx0" brushRef="#br0" timeOffset="562707.8713">10727 15624 400 0,'0'0'655'0,"0"0"-513"0,0 0-128 15,0 0 1 1,0 0 1-16,0 0 21 0,0 14 6 15,0 3 11-15,0-4-6 16,2 10 26-16,1 2-44 16,-3 0-16-16,0 0-2 15,0-2 4-15,0-1-3 16,0-4-8-16,0-6 0 16,0-1-5-16,0-7 1 15,3 1 0-15,-3-5-1 16,0 0 0-16,0 0-1 15,0 0-4-15,0 0 3 16,0 0-2-16,0 0-5 16,2 0-19-16,-2 0-52 0,0 0-96 15,0-6-390-15</inkml:trace>
  <inkml:trace contextRef="#ctx0" brushRef="#br0" timeOffset="563964.2225">10949 15521 945 0,'0'0'290'15,"0"0"-272"-15,0 0-18 16,0 0-30-16,0 0 30 16,0 0 38-16,0 0 23 15,90 0-12-15,-49 0 2 0,-3 0-32 16,-1 0-11-16,-6 0-3 15,-6 0-4-15,-4 0 2 16,-13 0-3-16,-4 0 0 16,-4 0 2-16,0 0-1 15,0 0-1-15,0 0-3 16,0 2-4-16,-8-1-55 16,-8 2-113-16,1-1-253 15,-4-2 39-15,2 0 193 16,1 0 16-16,3 0 180 15,1 0 162-15,8 0 230 16,2 0-58-16,2 0-148 0,0 0-111 16,0 9-27-16,0 10-7 15,0 11 94-15,0 7-42 16,0 1-45-16,0 1-21 16,0-1-8-16,0-6-9 15,-2-1 2-15,0-8-8 16,2-5-3-16,0-6 0 15,0-2-1-15,0-6 0 16,0-4-6-16,0 0-25 16,0 0-14-16,0 0-56 15,0 0-172-15,0 0-315 16,0-13 29-16</inkml:trace>
  <inkml:trace contextRef="#ctx0" brushRef="#br0" timeOffset="564504.689">11601 15462 154 0,'0'0'1103'0,"0"0"-930"16,0 0-112-16,0 0 7 15,0 0-48-15,0 0-14 16,-33 15 0-16,13-2 10 16,-5 5-2-16,2 1 0 0,-3-3-12 15,4-2 0-15,2-5-2 16,2 4 0-16,2-8-1 16,8 4-1-16,1-5-8 15,0-4-7-15,4 4-6 16,-1 0 1-16,4 6 6 15,-4-2 3-15,0 6 12 16,1 4 0-16,-3 0 1 16,1 0 0-16,2 3 0 15,1 2 0-15,2-4 0 16,0 2 0-16,0-3-1 16,0-5 1-16,0 2-2 15,0-3-6-15,0-6-5 0,8 3-1 16,-2-5-1-16,5-1-4 15,3-2 5-15,-3 2 13 16,6 3 1-16,1-6 0 16,5 0 0-16,1 0 0 15,-4 0 0-15,-2 0-10 16,-1 0-28-16,-5 0-38 16,-3 0-20-16,-3 0-45 15,-6 0-158-15,0 0-147 16</inkml:trace>
  <inkml:trace contextRef="#ctx0" brushRef="#br0" timeOffset="564865.7226">11841 15464 347 0,'0'0'651'16,"0"0"-455"-16,0 0-62 15,0 0-13-15,0 0-90 16,0 0-16-16,-59 34 12 16,30-3 1-16,-2 6 7 15,-4 2-10-15,-2 1-8 16,-3 0-4-16,0-7-3 0,2-2-3 15,6-9 5-15,9-8-4 16,4-1-8-16,4-5 0 16,1-3-6-16,-1-1-12 15,-3-3-16-15,0-1-32 16,-4 0-67-16,2 0-134 16,16 0-185-16,-1-5-45 15</inkml:trace>
  <inkml:trace contextRef="#ctx0" brushRef="#br0" timeOffset="565337.4656">11073 15368 724 0,'0'0'441'15,"0"0"-258"-15,0 0-126 16,0 0-57-16,0 0 5 16,0 0 26-16,45 23 37 15,-14 0-32-15,4 3-15 16,1 0 7-16,2 2-14 16,0 1 7-16,6 0-10 15,1 2 3-15,2 1-1 0,0-6-6 16,-5 1-4-1,3 0-3-15,-3-4 0 0,2-2 0 16,3-4 0-16,-7-2 1 16,-2-1-1-16,-9 0 0 15,-7 2 1-15,1-6-1 16,-10 2 0-16,-1 3 0 16,-4-11 1-16,-4 1 0 15,1-1-1-15,-3 0 1 16,0-4-1-16,-2 4 1 15,0-4-1-15,0 0-1 16,0 0 0-16,0 0-3 16,0 0-4-16,0 0-15 15,0 0-31-15,0 0-80 0,0 0-394 16</inkml:trace>
  <inkml:trace contextRef="#ctx0" brushRef="#br0" timeOffset="565974.9517">11913 15276 869 0,'0'0'572'0,"0"0"-450"0,0 0-81 15,0 0-20-15,0 0-21 16,0 0 0-16,-4-13-5 16,6 26 5-16,20 9 17 15,4 9-2-15,6 6-9 16,1 1-4-16,-2 2-2 15,-2-4 1-15,-4-4 0 16,-5-1-1-16,-2-3 1 16,-7-6-1-16,-4 3 0 15,-7-2-2-15,0 4-1 16,0 4 2-16,-16 5 1 16,-8-5 2-16,-1 5-1 15,3-9 0-15,-1-4 1 0,4-6 2 16,3-3 4-16,7-5-5 15,5-5 4-15,2-4-3 16,2 0-4-16,0 0-4 16,0 0-8-16,0 0-5 15,0 0-33-15,0 0-45 16,12-13-90-16,-5 3-193 16</inkml:trace>
  <inkml:trace contextRef="#ctx0" brushRef="#br0" timeOffset="566726.2871">12430 15480 995 0,'0'0'456'15,"0"0"-382"-15,0 0-74 16,0 0-14-16,0 0 4 16,0 0 8-16,0 0 2 15,92 0 11-15,-46 0-3 0,1 0-1 16,2 0-7-16,-6 0 2 15,-6 0-2-15,-10 0 0 16,-7 0 0-16,-9 0 0 16,-4 0-13-16,-5 0-21 15,-2 0-27-15,0 0-6 16,0 0-67-16,0 4-269 16</inkml:trace>
  <inkml:trace contextRef="#ctx0" brushRef="#br0" timeOffset="567046.4309">12514 15583 82 0,'0'0'1260'16,"0"0"-1136"-16,0 0-124 15,0 0-23-15,0 0 23 16,0 0 20-16,58 22 7 15,-29-21-10-15,0-1-2 16,0 0-5-16,-2 0-6 16,-2 0-1-16,-6 0-2 15,-5 0-1-15,-3 0 1 16,-5 0-1-16,0 0 0 16,-4 0 0-16,-2 0 0 0,0 0 0 15,0 5-2 1,0-5-16-16,0 0-23 0,0 0-45 15,0 0-64-15,0 0-173 16,0 0-265-16</inkml:trace>
  <inkml:trace contextRef="#ctx0" brushRef="#br0" timeOffset="567916.1946">13283 15429 453 0,'0'0'228'0,"0"0"-189"16,0 0 50-16,0 0 53 16,0 0 87-16,0 0-92 15,-7 33-71-15,-10-11-11 16,1-4 6-16,-2 1-19 16,1-6-24-16,-4 0-11 0,4-3 6 15,-3-2-5-15,1-2-1 16,2-3-4-16,1-3-3 15,1 0-1-15,-1 0-6 16,5 0-6-16,-3 0-9 16,1-13-8-16,5-4 5 15,-2-3-17-15,6-4 7 16,4 7 14-16,0-2-2 16,0 5-23-16,2 4 35 15,14 6 5-15,4-3 4 16,4 2-2-16,-1 4-2 15,3 1-5-15,-1 0-26 16,-3 0 17-16,0 1 18 0,-4 15 2 16,0 6 0-16,-4-1 11 15,-1-2 4-15,1 2-11 16,-2-4 1-16,2-5-5 16,1-2 0-16,8-1-22 15,-1-9-3-15,4 0-6 16,1 0-29-16,-2 0-12 15,-2 0-44-15,-4-10 24 16,4-7 25-16,-7 7-56 16,1-8-31-16,-5-4 27 15,-2 5-37-15,-3-12 67 16,-5 5 54-16,0 0 3 0,-2 3 40 16,0 2 40-1,0 2 165-15,0 11 175 0,-2 2-62 16,-11 4-153-16,-1 0-14 15,-5 0-32-15,-6 1-26 16,-2 21-47-16,-4 5-32 16,2 0 5-16,6 3-5 15,4-8 5-15,5-4-5 16,3-4-10-16,5-8-3 16,2 1-1-16,0-6-1 15,2 3 1-15,2 0-9 16,-2 1-14-16,0-2-12 15,0 2-43-15,0-5-167 0,2 0-433 16</inkml:trace>
  <inkml:trace contextRef="#ctx0" brushRef="#br0" timeOffset="571949.9667">5879 16361 467 0,'0'0'660'15,"0"0"-455"-15,0 0-97 16,0 0-21-16,0 0-27 16,0 0-16-16,0 0-14 15,0 0-13-15,0-10-3 16,0 10-4-16,0 0-8 15,0 0-2-15,11 0-6 16,10 0 4-16,10 0 2 16,9 5 2-16,9 0-1 15,7-5-1-15,4 0 2 16,0 0-2-16,-5 0-1 16,-10 0-4-16,-9 0-8 0,-9 0 0 15,-12-5-4-15,-6 5 4 16,-4 0-6-16,-5 0 16 15,0 0 2-15,0 0-1 16,0 0-14-16,-16 0-69 16,-6 0-184-16,10 5-157 15,4-5-148-15</inkml:trace>
  <inkml:trace contextRef="#ctx0" brushRef="#br0" timeOffset="572246.6983">6260 16361 530 0,'0'0'307'0,"0"0"-193"15,0 0-39-15,0 0-19 16,0 0-19-16,0 0 5 0,-6 4-18 16,6 14 12-16,0 8 85 15,0 14-50-15,0 10-37 16,0 0-9-16,0 6-13 16,0-6-6-16,0-6-4 15,0-3 2-15,0-9-4 16,0-6 0-16,0-12 0 15,2-4-2-15,-2-6-1 16,2 0-11-16,-2-4-20 16,0 0 6-16,0 0 5 15,0 0 13-15,0 0-1 16,2 0-10-16,2 0-37 0,0 0-81 16,-4 0-177-1,2-4-345-15</inkml:trace>
  <inkml:trace contextRef="#ctx0" brushRef="#br0" timeOffset="573240.9899">6731 16347 450 0,'0'0'349'0,"0"0"-248"16,0 0-20-16,0 0 26 16,0 0-73-16,0 0-34 15,9-9-6-15,-9 9 1 16,0 0 5-16,0 0 3 15,0 0-1-15,0 0 19 16,0 0 24-16,0 0 19 16,0 0 1-16,0 0-30 15,0 0-19-15,0 0-9 16,0 0-7-16,0 0-1 16,0 0-7-16,0 0-2 0,2 0 8 15,-2 0 2-15,0 0 0 16,0 0 2-16,0 0 8 15,0 0 10-15,0 0 40 16,0 0 20-16,0 0-26 16,-7 0-18-16,-13 5-36 15,-7 8-2-15,-4 5 2 16,0-4 1-16,-1 7-1 16,3-3 0-16,7-4 0 15,7 4 0-15,-1-10-2 16,5 2-1-16,4-2-15 15,5-6-11-15,2 2 2 16,0-4-35-16,0 0-38 0,0 0-29 16,0 0 127-16,5 0 2 15,1 0 0-15,3 0 2 16,-2 8 3-16,0-1-5 16,-1 4 0-16,-2 11 11 15,3 0 43-15,-2 0-9 16,-3 6-26-16,0-6-10 15,1-4-2-15,-3 0-4 16,0-4-3-16,0 2 4 16,0-6-4-16,0 3 2 15,0-4-1-15,0 0 1 16,0-6-2-16,0 3-2 0,0-1 2 16,0-5 0-1,0 4-1-15,0-4 1 0,0 0-2 16,0 0 2-16,0 0-2 15,0 0 2-15,0 0-2 16,0 0-1-16,0 0 1 16,2 4 0-16,6-4 2 15,1 1 6-15,5 4-1 16,-3-5 4-16,3 0 8 16,-4 4-1-16,1-4-3 15,-1 0-7-15,-4 4 2 16,1-4-4-16,-3 4-1 0,-2-4-1 15,0 0-2-15,2 0 1 16,-4 0 4-16,0 4-5 16,0-4 4-16,0 0 6 15,0 0-10-15,0 0-10 16,0 2-61-16,0-2-136 16,0 0-373-16,0 0-4 15</inkml:trace>
  <inkml:trace contextRef="#ctx0" brushRef="#br0" timeOffset="573810.4638">6829 16561 606 0,'0'0'562'0,"0"0"-413"16,0 0-60-16,0 0-16 16,0 0-31-16,0 0-24 15,0 0-15-15,-21-13-3 16,21 8-10-16,0 5-4 16,0 0-3-16,0-4 7 15,0 0 2-15,0-6 8 16,0 2 8-16,13 0-4 15,1-2-3-15,5 6-1 16,-2-2-1-16,-1 4 0 16,-1 2 1-16,-4 0 0 0,3 0 4 15,-8 4-4-15,1 9 1 16,-3-5 1-16,-4 5-2 16,0 5 4-16,0 4 1 15,-7 6-4-15,-17 2-1 16,0 2-6-16,-3-6-7 15,5-3-4-15,3-9-14 16,9-9-19-16,5-1 18 16,5 0 4-16,0-4 1 15,0 0-148-15,0 0-85 16,15 0 260-16,8 0 25 0,-1-5-13 16,3-3 15-1,0-1 32-15,-4-1-50 0,-2 3-6 16,-4 1 0-16,-6 1-6 15,-4 5-6-15,-5 0-23 16,0-4-7-16,0 4 3 16,0-4-212-16</inkml:trace>
  <inkml:trace contextRef="#ctx0" brushRef="#br0" timeOffset="574349.9804">6958 16356 878 0,'0'0'343'16,"0"0"-343"-16,0 0-17 16,0 0 17-16,0 0 66 15,0 0-12-15,96 31-34 16,-70-21-14-16,1-6-6 15,-5 0 0-15,-2 0-14 16,-8-4-3-16,-6 0-17 16,-3 0 2-16,-3 0 29 15,0 0 3-15,0 0 7 16,0 2 2-16,0 2 8 16,0-1 9-16,0-3-11 0,0 9-7 15,0 9-8-15,0 4-4 16,0 15 4-16,0-2-6 15,0 5 6-15,10 0-1 16,6 0 1-16,2-7 1 16,0-2-1-16,-3-5-1 15,1-3-1-15,-5-5-6 16,-2-10 2-16,-6 2 0 16,-1-10 3-16,-2 4 3 15,0-4 5-15,0 0 5 16,0 0 19-16,0 4 7 15,-5 2-32-15,-11 2-4 0,-2-1 0 16,1-1 0-16,-1 3-2 16,3-1 2-16,3-2-16 15,3 2-27-15,7-8-39 16,2 0-117-16,0 0-442 16</inkml:trace>
  <inkml:trace contextRef="#ctx0" brushRef="#br0" timeOffset="574629.0605">7488 16527 885 0,'0'0'441'16,"0"0"-441"-16,0 0-84 15,0 0 84-15,0 0 0 16,0 0 21-16,114-21 4 16,-83 19-10-16,0 2-9 15,-6-5-4-15,-4 5-4 16,0 0 2-16,-10 0-19 16,-2 0-48-16,-4 0-96 15,-5 0-104-15,0 0-189 16</inkml:trace>
  <inkml:trace contextRef="#ctx0" brushRef="#br0" timeOffset="574877.3979">7544 16583 924 0,'0'0'148'15,"0"0"-146"-15,0 0-2 16,0 0 58-16,0 0 21 15,0 0-20-15,80 18-8 16,-54-14-18-16,1-4-18 16,-2 0-9-16,-7 0-6 15,-7 0-2-15,-7 0-37 16,-4 0-5-16,0 0 20 16,0 0 24-16,0 0-48 0,0 0-258 15,-4 0-305-15</inkml:trace>
  <inkml:trace contextRef="#ctx0" brushRef="#br0" timeOffset="575804.6969">8054 16356 276 0,'0'0'602'0,"0"0"-390"16,0 0-122-16,0 0 0 15,0 0-45-15,0 0-20 16,24-5 4-16,-14 5 35 16,1 0-25-16,-1 14-8 15,2 0-10-15,-1 8-7 16,-2 0 1-16,0 0-3 15,0-5-7-15,-3 2-3 16,-1-5-2-16,-1-3 0 16,-2 0 0-16,1-3-3 15,-1-4-13-15,-2-4-13 16,2 2-8-16,1-2 1 0,-3 0 0 16,2 0-1-16,0 0-42 15,2 0-30-15,3-2-12 16,7-18 53-16,3-4-12 15,3-2-215-15,3 8 182 16,-4 0-46-16,2 10 102 16,-6 8 43-16,-3 0 14 15,-6 0 25-15,-2 0 106 16,-4 14 33-16,0 6 163 16,0 4-180-16,0 2-81 15,0 2 0-15,2-1-14 16,3-2-25-16,0-3-16 15,-3-8-11-15,0-6 0 16,1-4 0-16,-1-4-5 0,2 0-28 16,-4 0-12-16,2 0 23 15,0 0-2-15,3-2-6 16,4-18-12-16,0-6 26 16,4 3-68-16,-1 6 25 15,-2 3 38-15,1 10-57 16,-1 0 47-16,-4 4 27 15,-1 0 4-15,3 0 76 16,0 10-6-16,-2 6 25 16,1 2-14-16,-3 0-60 15,2-4-13-15,4-2-8 16,-1-6-3-16,1 2-28 16,0-4-31-16,-1-4-56 0,1 0-19 15,0 0 112-15,-1-12-8 16,-1-1-98-16,1-6 10 15,-2 5 34-15,-2 5 37 16,-5 7 50-16,2-3 0 16,-2 5 116-16,0 0-8 15,2 0-26-15,4 0-35 16,1 0-8-16,0 7 1 16,4 2-31-16,-2-3 1 15,-3 2-4-15,4-8 3 16,-4 4-2-16,-1-4-1 15,-1 0-6-15,-4 0-13 16,0 0-67-16,0 0-27 16,0 0-45-16</inkml:trace>
  <inkml:trace contextRef="#ctx0" brushRef="#br0" timeOffset="576042.111">8504 16343 446 0,'0'0'848'16,"0"0"-827"-16,0 0-21 0,0 0 51 16,0 0 2-16,0 0-29 15,45 54-21-15,-34-50-3 16,-3 0-16-16,6 0-93 15,-14-4-291-15,3 0-504 16</inkml:trace>
  <inkml:trace contextRef="#ctx0" brushRef="#br0" timeOffset="576583.6799">9079 16280 530 0,'0'0'499'0,"0"0"-388"16,0 0-42-16,0 0 33 0,0 0-1 15,0 0-44-15,0 8-23 16,-4 10-24-16,-12 6 10 15,3 2-2-15,-3 1-6 16,3-1 5-16,3-4-5 16,1 6-3-16,7-6-8 15,2 3 0-15,0 0-1 16,0-2 0-16,0-6-5 16,11 5-6-16,5-9 1 15,2 6 1-15,4-2 6 16,-4-4 1-16,-1 1-4 15,-5-6 3-15,-5-2 0 0,-5-3-3 16,-2-2-4-16,0 4-4 16,0-5-33-16,0 0-52 15,0 0-77-15,0 0-386 16</inkml:trace>
  <inkml:trace contextRef="#ctx0" brushRef="#br0" timeOffset="577484.5143">9402 16351 386 0,'0'0'394'15,"0"0"-274"-15,0 0-78 16,0 0-33-16,0 0-6 0,0 0 9 15,-5 5 20 1,5-5 16-16,0 0-14 0,0 5 5 16,0-1 63-16,0 5-14 15,-4 0-22-15,-2 5-24 16,-4-2-16-16,1 6-9 16,1-4-9-16,-3 0-7 15,1-2 4-15,0-6 5 16,1 2 0-16,-1-2 5 15,-1-4-3-15,3 0-4 16,-2 2-5-16,-1-4-2 16,3 0-1-16,-6 0-17 15,3 0-20-15,-3-22-37 16,3-2 23-16,3 2-29 16,6 4-4-16,2-3-13 0,0 12 62 15,0-2 32-15,8-1-17 16,11 7-31-16,-4 1-36 15,1 4-43-15,1 0 100 16,-1 0 27-16,3 0 3 16,0 9 39-16,-1 9 28 15,-1 5-29-15,4 3 17 16,-4-4-13-16,3 6-16 16,-2-6-9-16,0 0-11 15,0-8-1-15,-1-2 4 16,1-6-6-16,-5-1-1 15,3-5-2-15,-5 0 0 0,1 0 12 16,-1-15 7-16,0-3-3 16,0 1-11-16,-4-6 1 15,-3-3-6-15,-4 0-32 16,0 2-5-16,0 2-5 16,-6 4 42-16,-15 5 14 15,1 8 62-15,0 5 36 16,0 0-67-16,3 0-8 15,-4 0 4-15,3 5-8 16,-1 14 15-16,1 3 0 16,2-4-12-16,0 2-28 15,8 0-8-15,-1-4 0 16,4-2-4-16,5-4-47 0,0-10-145 16,0 0-370-16</inkml:trace>
  <inkml:trace contextRef="#ctx0" brushRef="#br0" timeOffset="578094.9033">10035 16447 1074 0,'0'0'229'0,"0"0"-198"16,0 0 3-16,0 0 11 16,0 0-4-16,0 0-8 15,0 0-28-15,-23 70-2 0,6-48 9 16,-3 0 10-1,1-4 8-15,6 1-19 0,5-11-9 16,3 1-2-16,2-9 0 16,3 0-16-16,0 0-105 15,0 0-245-15,10 0 77 16,1-4-66-16</inkml:trace>
  <inkml:trace contextRef="#ctx0" brushRef="#br0" timeOffset="578590.5841">10547 16321 815 0,'0'0'267'16,"0"0"-251"-16,0 0-8 0,0 0 59 16,0 0 10-16,0 0-14 15,-2 80-7-15,2-66-1 16,0 4 0-16,0 0-24 16,0-1-8-16,0 2-16 15,0-2 0-15,0-4-1 16,2-5-3-16,1-2-2 15,-1-2 1-15,0 0-2 16,0-4 0-16,-2 4-2 16,2-4-27-16,1 0-22 0,1 0-98 15,-4 0-273 1,4 0 67-16</inkml:trace>
  <inkml:trace contextRef="#ctx0" brushRef="#br0" timeOffset="578857.3932">10712 16405 436 0,'0'0'331'16,"0"0"-305"-16,0 0 47 16,0 0-15-16,0 0-31 15,114 0 37-15,-88 0 6 16,-1 0-31-16,2-4-20 15,-3 0-12-15,-1 4-1 0,-6-4-1 16,-8 2-3-16,0 2-2 16,-9-3 2-16,0 3-2 15,0 0 0-15,0 0-7 16,0 0-48-16,0 0-106 16,0 0-155-16</inkml:trace>
  <inkml:trace contextRef="#ctx0" brushRef="#br0" timeOffset="579228.3922">10870 16244 650 0,'0'0'117'15,"0"0"-34"-15,0 0 62 0,0 0-63 16,0 0 4-16,7 104 19 15,-1-69-7-15,0-7-45 16,-2 2 3-16,-4-3-6 16,2 0-39-16,-2-10-2 15,2-2-1-15,-2-3-1 16,0-3-3-16,2-3-2 16,-2-6 0-16,0 2-2 15,0-2 1-15,0 0 0 16,0 0-1-16,0 0 1 0,0 0 0 15,0 0 2 1,2 0-2-16,-2 0-1 0,0 0 0 16,3 0-19-16,-3 0-14 15,2 0-30-15,-2 0-102 16,0 0-138-16,0-2-407 16</inkml:trace>
  <inkml:trace contextRef="#ctx0" brushRef="#br0" timeOffset="581647.3236">11336 16267 197 0,'0'0'412'16,"0"0"-171"-16,0 0-50 16,0 0-28-16,0 0-95 15,0 0 38-15,0 0-29 16,-50 31-26-16,40-18-16 16,-5 5-4-16,-2 0-6 15,-3 6-10-15,1 2-1 16,0 4 3-16,4-2-3 15,4-2-6-15,6-8-5 16,5 0-3-16,0-8 0 0,0 2-2 16,0 3-5-16,14-13-8 15,6-2-2-15,9 0-3 16,6 0 10-16,8-8 2 16,-3-9-1-16,-5-5-15 15,-6 4 2-15,-8 4 1 16,-10-4 14-16,-7 0 2 15,-4 4 5-15,0-4 2 16,-11-4 6-16,-18 3 13 16,-4 2-14-16,4 4 8 0,0 4 12 15,8 1 2 1,4 4-19-16,3 4-10 0,5-5-1 16,7 5-9-16,2 0-12 15,0 0-36-15,0 0-127 16,0 0-354-16,7-1-83 15</inkml:trace>
  <inkml:trace contextRef="#ctx0" brushRef="#br0" timeOffset="582215.8498">11708 16204 89 0,'0'0'1113'0,"0"0"-946"16,0 0-163-16,0 0-4 15,0 0-7-15,0 0 7 16,0 19 0-16,20 6 37 15,7 7 28-15,4-1-34 16,3 1-20-16,-5-1-7 16,-2 0-2-16,-6-5-1 15,-7 2 0-15,-3 0 2 16,-9-3 1-16,-2 6 1 16,0-3 23-16,-2 2-7 15,-15-2-4-15,-4 2-12 16,1-6 0-16,2-2-2 15,2-9 7-15,3-5-9 16,6-3-1-16,3-5-1 0,4 0-16 16,0 0-27-16,0 0-90 15,0 0-153-15,4 0-110 16,6 0 43-16</inkml:trace>
  <inkml:trace contextRef="#ctx0" brushRef="#br0" timeOffset="582682.1315">12207 16391 179 0,'0'0'264'0,"0"0"-33"16,0 0 93-16,0 0-89 15,0 0-76-15,0 0-45 16,-15-4-42-16,15 4-34 15,0 0-24-15,0 0-12 16,0 0-2-16,0 0-15 0,13 0 4 16,13 0 11-16,10 0 10 15,3 0-6-15,0 0 3 16,-1 0-5-16,-5 0-1 16,-6 0-1-16,-11 0-2 15,-7 0-6-15,-7 0-4 16,-2 0 8-16,0 0 2 15,0 0-5-15,0 0-5 16,0 0-33-16,-6 0-94 16,-6 4-432-16</inkml:trace>
  <inkml:trace contextRef="#ctx0" brushRef="#br0" timeOffset="583051.1451">12236 16485 694 0,'0'0'417'16,"0"0"-302"-16,0 0-49 15,0 0-45-15,0 0-15 16,0 0 41-16,33 2-8 16,-10-2 0-16,1 0-3 15,1 0-25-15,0 0-7 16,-4 0 4-16,0 0-2 0,-4 0-2 15,-1 0 0 1,-5 0-1-16,1 0-3 0,-6 0 1 16,1 0 2-16,-5 0-3 15,0 0 4-15,0 0 0 16,-2 0 4-16,0 0-1 16,0 0 2-16,0 0-3 15,0 0-2-15,0 0 0 16,0 0-4-16,0 0 0 15,0 0-19-15,0 0-36 16,0-2-95-16,0-2-340 16</inkml:trace>
  <inkml:trace contextRef="#ctx0" brushRef="#br0" timeOffset="583881.9867">12967 16116 1060 0,'0'0'266'0,"0"0"-205"15,0 0-24-15,0 0-7 16,0 0-4-16,0 0-18 16,11 0 11-16,-11 0 24 15,0 0 2-15,0 0-11 0,0 0-10 16,0 0-4-16,0 0-3 16,0 0-1-16,0 0-7 15,0 0-6-15,0 0-3 16,0 0 0-16,0 0 0 15,0 0-1-15,0 0 1 16,0 0 0-16,0 0 1 16,0 0-1-16,0 0 1 15,0 0-1-15,0 0-1 16,5 8-2-16,-1 10 3 16,1 4 7-16,1 8-2 15,-2 2-1-15,1 9-2 0,-3-6 0 16,-2 1-1-16,5 0 0 15,-3-1-1-15,0-7 1 16,1 2-1-16,1-10 0 16,0-3 0-16,-2 0 0 15,3-11 0-15,-5 2 0 16,2-4 0-16,-2-4 0 16,0 4 1-16,2-4-1 15,-2 5 0-15,0-5 0 16,0 6 0-16,0-4 0 15,0 3 1-15,0-5-1 16,2 0 0-16,-2 0 1 16,0 0 0-16,0 0-1 15,0 0 2-15,0 0 0 16,0 0-2-16,0 0 0 0,0 0 0 16,3 0-18-16,-1 0-29 15,-2-7-70-15,3-4-406 16</inkml:trace>
  <inkml:trace contextRef="#ctx0" brushRef="#br0" timeOffset="587639.0405">7606 8029 71 0,'0'0'58'16,"0"0"3"-16,0 0-4 16,0 0-24-16,0 0 13 15,0 0-14-15,0 0 46 16,-18-18-40-16,18 18-3 15,0 0 28-15,0 0-32 16,0 0-28-16,0 0-3 16,0 0 3-16,-2 0 42 15,0-3-8-15,2 3 6 16,-3-1-4-16,3-1-13 0,-2 0-13 16,2 0 31-16,0 0 3 15,-4 2-11-15,4-2-3 16,-2-2 19-16,0 2-4 15,2-3 38-15,0 4-40 16,0-2-4-16,-3 0-3 16,3 1 2-16,0-3 2 15,-2 4-6-15,0-3-5 16,2 2-2-16,-2 0 4 16,-1-3-4-16,3 4-14 15,0-6 4-15,-2 4-3 16,2 0-2-16,0 2 7 15,0 1-4-15,0 0-4 0,0 0-5 16,0 0-2-16,0 0-2 16,0 0-1-16,0 0-1 15,0 0 1-15,0 0 2 16,0 0-4-16,0-2 1 16,0 2-3-16,0 0 1 15,-2 0-1-15,2 0 1 16,0-3 0-16,0 3-1 15,0 0 2-15,0 0 1 16,0 0-2-16,0 0 0 16,0 0-1-16,0 0 0 15,0 0 0-15,0 0 0 0,0 0-2 16,0 0 0 0,0 0 0-16,0 0-2 0,0 6 4 15,0 7 0-15,0 1 0 16,0 8 2-16,0 2-1 15,0 4-1-15,0 1 0 16,0 0 1-16,0-3-1 16,0 2 1-16,0-4-2 15,0 0 1-15,0-3 0 16,0 0 0-16,-3 1 0 16,-1 2-1-16,2-1 1 15,0 3 0-15,-3-2 0 0,3 0 0 16,-2-2 0-16,4-2-1 15,-2-2-1-15,-1-2-1 16,3-2 1-16,0-4 1 16,0 1 0-16,0-5 0 15,0 3 0-15,0-1-1 16,0-2 2-16,0 2 0 16,-2-3 1-16,2-4-1 15,0 5 0-15,0 0 1 16,-3-2-1-16,1 0 1 15,2-2-1-15,-2 2 0 16,2-2-1-16,-2 2 1 16,2-2-1-16,0 2 1 15,-2-4 0-15,2 2 1 16,0-2-1-16,0 0 0 0,0 0 0 16,0 0-1-16,0 0 0 15,0 0-2-15,0 3-2 16,0-3 1-16,0 1 1 15,0-1 2-15,0 0 1 16,0 0 0-16,0 0 1 16,0 0 0-16,0 0 0 15,0 0-1-15,0 0 3 16,0 0-1-16,-5 0 1 16,-1-4-3-16,-4-8-1 15,2 4 1-15,1-6-3 16,-5 1-1-16,4-6-3 0,-1 1-4 15,1 0 3-15,-2-1-14 16,4 2 17-16,-3 3-1 16,5 4 6-16,-1 6 1 15,2-1 2-15,3 5-1 16,0 0-2-16,0 0 0 16,0 0 0-16,0 0 0 15,0 0 0-15,0 0 0 16,0 0 3-16,0 0 4 15,0 0-7-15,0 0 0 16,0 0-1-16,0 0-4 16,0 0 1-16,0 0 2 15,0 3 2-15,0 13 4 0,0 1 4 16,10 2-5-16,-4 3 0 16,3 0 0-16,0 3-2 15,-2-4 1-15,-3 1-1 16,1-3 1-16,-5-4-2 15,2-5 0-15,0-3 0 16,-2-6 0-16,2 2 0 16,-2-1 0-16,0-2 0 15,0 1 0-15,0-1 1 16,0 0 3-16,0 0 0 16,0 0 0-16,0 0-2 15,2 0-2-15,0 0-5 0,-2-1-2 16,2-12 0-16,4-3-1 15,-2-1 8-15,5-2-2 16,2 1 1-16,2 1 1 16,3 0-1-16,-3 3 0 15,0 2 0-15,-3 4 0 16,-4 2 1-16,-1 2 1 16,-3 2-1-16,0 0 1 15,0 2 0-15,-2 0-1 16,0 0 1-16,0 0-1 15,0 0-1-15,0 0 0 16,0 0 1-16,0 0-8 16,0 0-7-16,0 0-9 15,0-2-11-15,5 0 5 16,-5 2 15-16,4 0 10 0,-4 0-12 16,0 0-11-16,0 0-11 15,0 0-77-15,0 0-176 16,0 0-365-16</inkml:trace>
  <inkml:trace contextRef="#ctx0" brushRef="#br0" timeOffset="590038.971">7531 8925 49 0,'0'0'94'0,"0"0"-90"15,0 0-4-15,0 0 32 16,0 0 97-16,0 0 79 15,0 0 43-15,2-4-25 16,-2 4-54-16,0 0-28 16,0-2-48-16,0 2-44 15,0 0-21-15,0-1-6 0,0 1 4 16,0 0 3-16,0 0-8 16,0 0-7-16,0 0-2 15,0 0 5-15,0 0 0 16,0 0-5-16,0 0-3 15,0 0-3-15,0 0 0 16,0 0-2-16,0 0 1 16,0 0-4-16,0 0-2 15,0 0-2-15,0 0 0 16,0 0-1-16,0 0-3 16,0 0 1-16,0 8 3 15,0 7 0-15,0-1 0 0,0 2 0 16,0 1 1-16,0 2-1 15,0 6 0-15,0-6 0 16,0 5 1-16,0-2-1 16,0-3 0-16,0-3 0 15,0-2 0-15,0-4 0 16,0 0 0-16,0-4 0 16,0 2 0-16,0-4 0 15,0 0 0-15,0 0 0 16,0 0 0-16,0-1 0 15,0-3 0-15,0 1 0 16,0-1-1-16,0 0-1 16,0 0-1-16,0 0 0 15,0 0-2-15,0 0 0 0,0 0 0 16,0 0 1-16,0 0 2 16,0 0 1-16,0 0 0 15,0 0 0-15,0 1 1 16,0-1 0-16,0 3 0 15,0-3 0-15,0 0-1 16,0 2 0-16,0-2 1 16,0 1 0-16,0-1 0 15,0 0 0-15,0 0 1 16,0 0-1-16,0 0 0 16,0 0-1-16,0 0 0 0,0 0-8 15,0 0-14 1,0 0-19-16,0 0-28 0,0 0-77 15,0 0-266-15,0 0-531 16</inkml:trace>
  <inkml:trace contextRef="#ctx0" brushRef="#br0" timeOffset="598366.7276">19898 11694 609 0,'0'0'164'16,"0"0"-68"-16,0 0 61 15,0 0-56-15,0 0 18 16,0 0-69-16,0 0 29 15,-6-1-10-15,6 1-30 0,0 0-26 16,0 0-8 0,0 0-5-16,0 0-2 0,0 0 2 15,0 14 6-15,6 5 11 16,3 6-4-16,3-1-6 16,-2-1-3-16,1 4 0 15,1-3-4-15,-1-2 1 16,-3-2 1-16,0-2-2 15,-2-2 1-15,-1-2-1 16,-1 0 2-16,0-2-2 16,-2-5 0-16,-2 2 0 15,4-7 0-15,-4 0-2 16,2-2 2-16,-2 0 3 16,0 0-2-16,0 0 4 0,0 0 1 15,0 0 2-15,0 0-2 16,2 0 8-16,-2 0-14 15,6-6-10-15,3-11 8 16,5-4-2-16,1-1 4 16,-1 4-3-16,-1 4-4 15,0-1 2-15,1 7 3 16,-6-3-3-16,1 5 2 16,-2 2 1-16,0 0 1 15,-5 4 0-15,-2-2 2 16,0 2-1-16,0 0 3 15,0 0 1-15,0 0 7 16,0 0-3-16,0 0-8 0,0 0-5 16,0 0-11-1,0 0-1-15,0 0-14 0,0 0-33 16,0 0-61-16,0 0-87 16,0 0-170-16,0 0-62 15</inkml:trace>
  <inkml:trace contextRef="#ctx0" brushRef="#br0" timeOffset="599632.0623">20014 12184 129 0,'0'0'491'0,"0"0"-249"15,0 0-103-15,0 0-31 16,0 0-49-16,0 0 8 16,0-2-19-16,0 0 1 15,0 2 8-15,0 0-13 16,0 0-6-16,0 0-15 15,-4 0 7-15,0 0-13 16,-4 0-12-16,2 0-4 0,-1 0-1 16,3 0-1-16,0 0 0 15,2 0 0-15,-6 6-1 16,2 4 1-16,-3 2 0 16,0 0 1-16,0 2 0 15,0-1 2-15,3 4 0 16,-1-3 0-16,0-1-2 15,5 2 1-15,2-3-1 16,0-2 0-16,0 2-1 16,0-2 0-16,0 2 0 15,0-2-3-15,9 2 2 16,0 0-1-16,-1 0 2 0,3 1 0 16,-1-6 0-1,3 1 1-15,1-1-2 0,-4-6 0 16,3 1-1-16,1-2 3 15,-5 0-4-15,3 0 1 16,-4 0 1-16,-1 0-3 16,-3-7 5-16,3-8 3 15,0 1 1-15,0-2 3 16,-1-1-7-16,-2-2 2 16,3 1 0-16,-2 2-2 15,-5 0-1-15,0 4 1 16,0 0 4-16,0 0-3 15,0 0-1-15,0-1 2 16,-7 2-2-16,0-1 0 16,-1 4 3-16,1 0-2 0,-3 0 4 15,4 4 3-15,-3-1-7 16,1 0 0-16,-2 3 8 16,2-4-4-16,1 1-2 15,-3 4 1-15,4-3 5 16,2 2 4-16,-1 0 6 15,3 0-5-15,0 2-2 16,2 0-4-16,0 0-4 16,0 0-4-16,0 0-3 15,0 0-2-15,0 0-1 16,0 0 0-16,0 0-8 16,0 0-24-16,0 0-34 0,0 0-114 15,0 0-223-15,0 0-169 16</inkml:trace>
  <inkml:trace contextRef="#ctx0" brushRef="#br0" timeOffset="616987.2364">5993 17142 796 0,'0'0'336'16,"0"0"-159"-16,0 0-18 16,0 0-69-16,0 0-45 15,0 0-26-15,0 0 5 16,0 0 3-16,0 0-8 15,0 0-3-15,0 0-2 16,0 0-4-16,-20 0-4 16,20 0-3-16,0 0-2 15,0 0-1-15,0 0-2 16,0 0 0-16,0 0-3 16,20 0 2-16,6 0 3 15,11 0 0-15,3 0-1 0,-3 0-8 16,3 0 1-16,-1 0-4 15,-8-5 1-15,-2 1-3 16,-8 0-3-16,-4-1-4 16,-9 5 4-16,-4 0-5 15,-4 0 6-15,3 0 12 16,-3 0 1-16,0 0-15 16,0 0-25-16,0 0-28 15,0 0-48-15,0 0-245 16,-7 0-38-16,-8 0 308 15,-3 0 9-15,5 0 85 16,-1 0 11-16,3 0 42 16,-1 5 52-16,4-5 24 0,3 4 15 15,3 1-11 1,2 8-52-16,-2 4-34 0,2 10 39 16,0 1-52-16,0 3 1 15,0-4-4-15,0 3 0 16,0-6-17-16,0-3-6 15,2-4-5-15,0-7-1 16,3-1 0-16,-5-3 0 16,0-3 0-16,0 1 0 15,0 0-2-15,0-4-15 16,0 4-32-16,0-4-64 16,0 0-144-16,2 0-275 0</inkml:trace>
  <inkml:trace contextRef="#ctx0" brushRef="#br0" timeOffset="617557.9513">6690 17012 471 0,'0'0'266'0,"0"0"-79"15,0 0-21-15,0 0-57 0,0 0-5 16,0 0-45-16,-13 5-11 16,-5 8 14-16,1 1-33 15,-4 0-14-15,1 2-2 16,-2-2-4-16,2 4-6 15,4-6-3-15,-1 3 0 16,3-1-1-16,5-6 0 16,3 2 0-16,3-2-2 15,3-2-5-15,0 2-16 16,0 0 1-16,0-2 6 16,0 5 14-16,7 0 3 15,9 3 3-15,-1 3-1 0,1 0 1 16,1 1-2-16,0-1 2 15,-5 6-1-15,-3-9 3 16,-1 4-3-16,-4-4 1 16,-4 3 3-16,0-11-1 15,0 1 2-15,0-7-6 16,0 0 1-16,0 0-2 16,2 0 0-16,0 0-3 15,0 0-16-15,7 0-13 16,1 0 17-16,5 0-15 15,-1 0 15-15,-1 0-26 16,-1 0-76-16,-9 0-150 16,0 0-320-16</inkml:trace>
  <inkml:trace contextRef="#ctx0" brushRef="#br0" timeOffset="618076.5603">6813 17133 1035 0,'0'0'268'16,"0"0"-252"-16,0 0-16 16,0 0 0-16,0 0 17 0,0 0 55 15,62-9-3 1,-44 14-32-16,0-1-16 0,0 0-16 15,-5-3-3-15,-6 3 1 16,-2-4-3-16,-3 5 1 16,-2-5 1-16,0 4 2 15,0 6 1-15,0 6-4 16,-16 4 0-16,0 6-1 16,0-12-2-16,3-2-5 15,5-2 3-15,3-7-7 16,2-3-13-16,3 0 3 15,0 0-43-15,0 0-88 16,0 0 43-16,14 0 109 16,1 0 5-16,1 0 2 15,2 5 10-15,0-1-5 0,-5 2-4 16,-1-2-4-16,-6 0 4 16,-2 4 51-16,-1 3 14 15,-3-4-25-15,0 7-7 16,0 0-9-16,0 3-16 15,-11 0-8-15,-3-3-8 16,5-3-8-16,1-4-33 16,3-3-67-16,1-4-140 15,4 0-275-15</inkml:trace>
  <inkml:trace contextRef="#ctx0" brushRef="#br0" timeOffset="618532.318">7047 17133 596 0,'0'0'707'16,"0"0"-707"-16,0 0-13 16,0 0 13-16,0 0 0 15,0 0 15-15,96 28 1 16,-74-24-3-16,-2-4-7 15,-4 0-6-15,-8 0-2 16,-1 0 0-16,-7 0 2 16,0 0 2-16,0 0 24 15,0 8 84-15,0-4-70 16,0 6-29-16,0 12-9 0,0 0-2 16,0 6 1-16,2-2-1 15,8 0-3-15,0-4 3 16,3 0-1-16,1-2-7 15,-1-3-1-15,1 0-2 16,-3-7 6-16,-2 2-2 16,-2-6 3-16,-3-1-1 15,-4-2 5-15,0-3 0 16,0 4 2-16,0 2 11 16,-11 6-9-16,-13-2-4 0,-3 2-25 15,0-2-14 1,2-5-23-16,5-5-60 0,16 0-191 15,2 0-358-15</inkml:trace>
  <inkml:trace contextRef="#ctx0" brushRef="#br0" timeOffset="618844.0745">7617 17133 990 0,'0'0'470'0,"0"0"-442"16,0 0-28-16,0 0-3 16,0 0 3-16,0 0 26 15,93 0 7-15,-66 0-14 16,2 4-8-16,0-4-9 15,-4 0-1-15,-2 0-1 16,-4 0-2-16,-5 0-16 16,-5 0-5-16,-3 0-26 15,-6 1-82-15,0 3-208 16,0-4-279-16</inkml:trace>
  <inkml:trace contextRef="#ctx0" brushRef="#br0" timeOffset="619077.4597">7642 17277 258 0,'0'0'1010'0,"0"0"-893"15,0 0-110-15,0 0 7 16,0 0 46-16,0 0-20 16,78 16-11-16,-51-16-18 15,1 2-3-15,-1 2-5 16,-2-4-1-16,-5 0-2 15,-3 0 0-15,-7 0-7 16,-2 0-35-16,-1 0-46 16,-3 0-71-16,-4 0-171 0,0 0-274 15</inkml:trace>
  <inkml:trace contextRef="#ctx0" brushRef="#br0" timeOffset="620557.2831">12971 16887 386 0,'0'0'473'16,"0"0"-192"-16,0 0-144 15,0 0-50-15,0 0-21 16,0 0-17-16,0 0-22 0,0 0-4 15,-2 0-13-15,-11 9-4 16,1 5-4-16,-1 0 2 16,-3-2-1-16,-1 2-1 15,-3-6 1-15,-3 2 1 16,1-2-1-16,-2 2 0 16,-1-6-3-16,2 4-1 15,2-8-1-15,3 0-10 16,3 0-8-16,5 0-42 15,4-4 17-15,6-17-67 16,0-10-123-16,0 3 115 16,16 1 3-16,5 6-9 15,2 3-9-15,-1 7 48 0,-4 8 77 16,-5 3 10-16,0 0 35 16,-1 0 7-16,-3 0-1 15,2 3 47-15,-3 8 49 16,2 7 13-16,-2-3-56 15,-1 6-55-15,5-3-15 16,1-2-16-16,5-2 2 16,-1-6-10-16,4-2-3 15,1 3-7-15,0-9 7 16,-2 0-10-16,-2 0-8 16,-3 0-16-16,-1 0-3 15,-7 0 21-15,-1 0 7 0,-4 0 12 16,-2-5 9-16,0-5 98 15,0 2-36-15,0-6-54 16,0-2-10-16,0 2-7 16,0-5 3-16,0 2-3 15,0 3 0-15,-4 10 19 16,-14-5 72-16,1 8 12 16,-6 1-15-16,0 0-59 15,4 0-17-15,-3 0-10 16,-1 10-1-16,6 8-1 15,-2-1-2-15,9-2-4 16,2 1-69-16,6-16-150 16,2 0-367-16</inkml:trace>
  <inkml:trace contextRef="#ctx0" brushRef="#br0" timeOffset="622018.4779">6067 17674 697 0,'0'0'584'16,"0"0"-404"-16,0 0-102 16,0 0-36-16,0 0-20 15,0 0-14-15,0 0-3 16,0-4-3-16,8 4 0 15,10 0 9-15,5 0 0 16,3 4 0-16,3 3-5 16,4-2-2-16,4-1 0 0,-2-2-2 15,1 2-1-15,-3 0 0 16,-2-4-1-16,-6 4 0 16,-6-4-8-16,-3 0-3 15,-9 4-4-15,-3-2-2 16,-2-2-18-16,-2 4-16 15,0 5-6-15,0-1 10 16,-8 1-76-16,-7 1-143 16,-4-2 65-16,4-4 98 15,1-4 103-15,6 0 78 16,3 5 61-16,1-5 5 16,4 0-33-16,0 0-63 15,0 0-24-15,0 6-24 0,0 9-4 16,0 14 4-16,0 6 106 15,0 10-29-15,0 3-46 16,0-6-13-16,0 2-5 16,0-8-5-16,0-2-6 15,0-6-1-15,0-6-1 16,0-8-1-16,2-2-3 16,3-2-34-16,-1-5-53 15,2-5-51-15,1 0-74 16,-7 0-175-16,0 0 127 15</inkml:trace>
  <inkml:trace contextRef="#ctx0" brushRef="#br0" timeOffset="622566.015">6811 17768 425 0,'0'0'601'15,"0"0"-445"-15,0 0-110 16,0 0 22-16,0 0 5 16,0 0-27-16,6-1-20 15,-17 1 13-15,-7 6-28 16,-1 1-6-16,-6 7-3 0,2 0-2 15,2-5-7-15,0 3 1 16,5-7 5-16,5 3-26 16,5-3 6-16,2-4-2 15,-2-1 1-15,6 4 9 16,-2 0 1-16,0 1 6 16,2 4 0-16,-2 4 0 15,2 1 6-15,0 3 0 16,0 2 6-16,0 3 2 15,0-4 1-15,0 0-4 0,0 0-5 16,0-4 4 0,0-2-4-16,0 2 0 15,0-7 0-15,0 4 0 0,0-7-11 16,4 4 2-16,6 6 9 16,3-3 0-16,5 0 2 15,-1-1 2-15,4 2-1 16,-6-1 3-16,1-8-6 15,-3 5 0-15,-1-2-11 16,-4-6-61-16,-1 4-130 16,-7-4-184-16,0 0-240 15</inkml:trace>
  <inkml:trace contextRef="#ctx0" brushRef="#br0" timeOffset="622970.9342">7024 17834 457 0,'0'0'683'16,"0"0"-590"-16,0 0-93 15,0 0 0-15,0 0 2 16,0 0 0-16,-51 49 3 15,29-31-1-15,-2-1 5 16,-1 2-5-16,2-5-2 0,8-3 18 16,1-5 33-1,10-1-25-15,4-1-28 0,0 4-6 16,0-6-12-16,12 6 4 16,9-4 9-16,6 2 5 15,2-2 3-15,0-4-3 16,2 0 6-16,-4 0 2 15,-2 0-6-15,-8 0-2 16,-5 0 0-16,-8 0 0 16,-1 0-17-16,-3 3-41 15,0-3-1-15,0 0-10 16,0 0-181-16,0 0-586 16</inkml:trace>
  <inkml:trace contextRef="#ctx0" brushRef="#br0" timeOffset="623229.2431">6971 17856 369 0,'0'0'713'0,"0"0"-618"16,0 0-80-16,0 0 74 15,0 0-28-15,16 112-2 16,-8-81-17-16,-3-9-17 15,-3 2-12-15,0-6-3 0,1-6-6 16,-3-2-4 0,0-2-1-16,0-3-18 0,0 1-36 15,2-6-48-15,1 0-64 16,-3 0-174-16,0 0-131 16</inkml:trace>
  <inkml:trace contextRef="#ctx0" brushRef="#br0" timeOffset="623736.4505">7103 17856 541 0,'0'0'380'0,"0"0"-380"15,0 0 12-15,0 0-12 0,0 0 36 16,0 0-24-1,102-4-3-15,-84 4 2 0,-5 0-5 16,-2 0-6-16,-7 0 0 16,0 0-3-16,-2 0 3 15,-2 0 3-15,0 0 14 16,0 0 86-16,0 4 9 16,0 7-81-16,0 9-20 15,2 4 44-15,0 12-6 16,2 2-33-16,3-2-5 15,-1-1-6-15,4-2-3 16,-2 1-1-16,3-6 1 0,1-6-2 16,-1 4 0-1,-3-3 2-15,4-3-2 0,-5-4-2 16,-1-2 2-16,-2-5 0 16,3-4 0-16,-2 2-2 15,-3-7 2-15,-2 5 0 16,0-3 2-16,0-2 0 15,0 4 4-15,0 0 27 16,0 4-1-16,-16 2-32 16,-3-3-14-16,1-3 1 15,-3-4-38-15,4 0-22 16,3 0-16-16,5 0-78 16,9-4-254-16,0-3-246 15</inkml:trace>
  <inkml:trace contextRef="#ctx0" brushRef="#br0" timeOffset="624165.3036">7742 17906 283 0,'0'0'522'0,"0"0"-461"16,0 0-49-16,0 0 100 15,0 0 30-15,0 0-48 16,132-14-50-16,-101 14-7 16,-2 0 10-16,-3 0-14 15,-6 0-14-15,-6 0-6 16,-3 0-3-16,-9 5-7 16,0-5-2-16,-2 0 1 15,0 0-2-15,0 0-3 0,0 4-10 16,0-4-35-16,0 4-73 15,0-4-208-15,0 1-334 16</inkml:trace>
  <inkml:trace contextRef="#ctx0" brushRef="#br0" timeOffset="624509.3958">7720 18031 812 0,'0'0'546'0,"0"0"-503"0,0 0-43 16,0 0 0-1,0 0 5-15,0 0 21 0,84 12-3 16,-51-12-3-16,2 0-5 16,-2 0-10-16,-2 0-1 15,-2 0-2-15,-3 0-2 16,-3 0 0-16,-7 0-2 15,-8 0 2-15,-3 0 0 16,-5 0 0-16,0 0 4 16,0 0 4-16,0 0 13 15,0 0-15-15,0 0-6 16,0 0-5-16,0 0-19 16,0 0-31-16,0 0-47 0,0 0-70 15,0 0-235 1,0 0-309-16</inkml:trace>
  <inkml:trace contextRef="#ctx0" brushRef="#br0" timeOffset="626720.6308">8352 17740 667 0,'0'0'382'16,"0"0"-229"-16,0 0-65 16,0 0-54-16,0 0-10 15,0 0-1-15,0 0 44 16,21 33-9-16,-15-12-27 15,-4 5-11-15,3-4-1 0,-3-3-11 16,0-1-6 0,1-5-2-16,-1-4 1 0,0 1-2 15,-2-7 0-15,3-3-17 16,-3 0-25-16,2 0-20 16,0 0-36-16,0 0-7 15,2 0 54-15,3-9 6 16,2-13 9-16,2 0 11 15,2 3 21-15,-1 4-3 16,-1 5 8-16,-3 5 2 16,2 5 1-16,-4 0-3 15,1 0 24-15,-3 5 36 16,4 16 38-16,-2 2-31 16,-4 3-35-16,5-7-8 15,-3 4-14-15,3-7-4 0,-2-6-6 16,1-3 0-16,-1-2-4 15,1-4-3-15,-2-1-36 16,3 0-7-16,3 0-14 16,-2 0 43-16,3-1 4 15,1-19 0-15,1 2-81 16,-2 0 50-16,2 8 37 16,-4 1-14-16,-3 9 1 15,2 0 24-15,1 0 3 16,-1 0 29-16,4 0 13 15,1 9 15-15,3 1-26 16,-1 2-21-16,1-6-8 0,-1 2-5 16,-1-8-5-1,-1 4-11-15,-2-4-2 0,1 0 5 16,-2 0 5-16,-1 0 8 16,1 0 0-16,-2 0 0 15,1 0 2-15,1 0-2 16,-2 0 3-16,-1 0 15 15,-1 0 14-15,4 6-3 16,-4-2-5-16,1 0-17 16,-1 0-7-16,3-4 0 15,-4 3-7-15,2 0-52 16,-7-3-90-16,0 0-287 0</inkml:trace>
  <inkml:trace contextRef="#ctx0" brushRef="#br0" timeOffset="627269.6735">9312 17536 637 0,'0'0'375'0,"0"0"-286"15,0 0-5-15,0 0-21 16,0 0-23-16,0 0-21 15,-15 36 14-15,5-15 32 16,-4 6-9-16,1-1-23 16,1 2-7-16,5-2-14 15,1 0 0-15,0 2-3 16,0-2 7-16,6-4-6 16,0-4-3-16,0-4-1 0,0 4-6 15,0-3-3-15,10-3 1 16,3-3 1-16,-1 4-2 15,-2-3 1-15,-1-3 1 16,-3 0 0-16,2-3 2 16,-6 0-1-16,-2-4 0 15,0 4 1-15,0-4-1 16,0 0 0-16,0 0 0 16,0 0-2-16,0 0-30 15,0 0-49-15,2 0-115 16,-2 0-253-16,2 0-372 15</inkml:trace>
  <inkml:trace contextRef="#ctx0" brushRef="#br0" timeOffset="627980.6539">9636 17704 869 0,'0'0'304'15,"0"0"-268"-15,0 0-6 16,0 0 30-16,0 0 21 16,0 0 0-16,20 10-7 15,-25 12-31-15,-10 0-19 16,-1-4-6-16,1 0-6 0,-3 5-6 16,2-10-2-1,-2 4-1-15,3-8-1 0,-3 2-1 16,1-8-1-16,1 1-4 15,0-4-10-15,3 0-21 16,-3 0 17-16,3-18-25 16,-3-4-34-16,5-4-34 15,4 2 7-15,3 8 49 16,4 2 55-16,0 0-5 16,0 0-2-16,0 2 2 15,11 2 3-15,5 2-3 16,1 8-2-16,3 0-1 15,-1 0-3-15,0 0 11 16,4 0 13-16,-3 14 5 16,-1 6 23-16,0 0 11 0,-6-2 2 15,-2-2-39-15,-2-6-5 16,0 4 4-16,-3-5-12 16,4-6 0-16,-4 4-2 15,1-5-2-15,1-2 2 16,2 0-8-16,-2 0-2 15,3 0 2-15,3-5-11 16,-1-11 2-16,1-2-27 16,-3-4-38-16,-5 8 17 15,2-9 22-15,-6 10-42 16,-2 3 85-16,0-2 12 16,0 6 39-16,-2 2 20 0,-16-1-12 15,-3 5-1-15,-8 0 56 16,0 0-19-16,0 23-56 15,5-4-15-15,4 6-11 16,7-5-3-16,3-4-10 16,8-2-3-16,2-4-1 15,0 2-20-15,0-3-91 16,2-8-83-16,5-1-186 16,0 0-406-16</inkml:trace>
  <inkml:trace contextRef="#ctx0" brushRef="#br0" timeOffset="628580.0507">10144 17736 763 0,'0'0'322'15,"0"0"-319"-15,0 0-3 16,0 0 0-16,0 0 10 16,0 0 32-16,0 0 84 15,0 0 16-15,0 0-33 16,0 0-48-16,-5 8-22 15,-3-2-23-15,1 6-15 16,-3-1 0-16,0-4 5 16,1 3-4-16,-1 6-1 0,-2 5-1 15,-1-1 0-15,-3 3 1 16,0-1-1-16,-2 4-1 16,3-3 1-16,1-9 0 15,3-1 1-15,5-8-2 16,3-5-2-16,3 4-8 15,0-4-21-15,0 0-18 16,0 0-8-16,0 0-64 16,0-4-11-16,3-18 20 15,1 12-181-15,3-4-190 16</inkml:trace>
  <inkml:trace contextRef="#ctx0" brushRef="#br0" timeOffset="629436.1574">10596 17587 344 0,'0'0'252'16,"0"0"-65"-16,0 0 5 15,0 0-72-15,0 0-40 16,0 0 8-16,4 0 3 16,-4 0-30-16,0 0-38 15,0 0-9-15,0 0 8 16,0 0 3-16,0 0-8 16,0 0-4-16,0 0 5 15,0 0 5-15,0 0-10 16,0 0-7-16,0 0-4 15,0 0-2-15,0 5-2 16,3 9 2-16,1 4 0 16,-2 0 2-16,1 4-1 0,-1 0-1 15,-2 2 1-15,3 2-1 16,-1 0 2-16,-2-4-1 16,0 0-1-1,2-1 1-15,-2-6-2 0,0-5 1 16,2 5 0-16,-2-12 0 15,0 1 0-15,0 1 0 16,0-5 1-16,0 4-1 16,0 0 0-16,0-3 2 15,0 3-2-15,0-4 0 16,0 5 0-16,0-5 0 16,0 0 0-16,0 0 0 0,0 0 0 15,0 0-1-15,0 0 1 16,0 0 0-16,0 0-1 15,0 0-17-15,0 0-34 16,2 0-37-16,0 0-107 16,-2-5-369-16</inkml:trace>
  <inkml:trace contextRef="#ctx0" brushRef="#br0" timeOffset="632378.1771">10839 17776 193 0,'0'0'524'16,"0"0"-335"-16,0 0-144 0,0 0 16 16,0 0-38-1,0 0 14-15,0 0 34 0,0 4 28 16,0-4 1-16,0 0-6 15,0 0-23-15,0 0-24 16,0 0-12-16,0 0-10 16,0 0-13-16,0 0-9 15,0 0 1-15,0 0 9 16,0 0-1-16,0 0-4 16,0 0 2-16,0 0 3 15,0 0 0-15,0 0-4 16,0 0-7-16,0 0-2 15,0 0-4-15,0 0-1 16,0 0 1-16,7 0 4 0,11 0 0 16,3 0 0-16,4 0 0 15,2 0 0-15,2-4 1 16,-2 1-2-16,0-2-2 16,-8 5 0-16,2-6 2 15,-5 6-1-15,-8 0 0 16,1 0 2-16,-5 0-2 15,-2 0 0-15,0 0 2 16,-2 0 0-16,0 0 1 16,0 0 0-16,0 0-1 15,0 0-1-15,0-4-7 16,0 0-11-16,0-6-20 16,0 2-51-16,0-5-150 0,-4 8-267 15,0 5-126-15</inkml:trace>
  <inkml:trace contextRef="#ctx0" brushRef="#br0" timeOffset="633059.5158">11013 17606 376 0,'0'0'216'0,"0"0"-18"15,0 0 2-15,0 0-92 16,0 0-24-16,0 0 13 0,-9-13 13 16,9 13-24-16,0 0-48 15,0 0-7-15,0 0-18 16,0 0-4-16,0 0 3 16,0 9-9-16,0 5 5 15,0 4 4-15,0 0-5 16,0 0 1-16,0 2-4 15,0 0 0-15,0 0-2 16,0 0 0-16,0-2 3 16,0 4-5-16,0-6 0 15,0-2 1-15,2-4-1 16,-2-2 0-16,2-4 0 0,1 1 0 16,-3-4 0-1,0-1-1-15,0 0 1 0,0 0-1 16,0 0 1-16,0 4 0 15,0-4 0-15,0 0 1 16,0 0 1-16,0 0-2 16,0 0 1-16,0 0-1 15,0 0 0-15,0 0 1 16,0 0-1-16,0 0 1 16,0 0 0-16,0 0 0 15,0 0 1-15,0 0-1 16,0 0 6-16,0 0-1 0,0 4-6 15,0 1 0 1,0-5 0-16,0 3 0 0,0 0-2 16,0-3 1-16,0 0 0 15,0 0-1-15,0 0 2 16,0 0 0-16,0 0 2 16,0 0-2-16,0 3 0 15,0 1 1-15,0-4-1 16,0 5-1-16,0-5-5 15,0 0-18-15,0 0-19 16,4 0-73-16,-1 0-177 16,-1 0-340-16</inkml:trace>
  <inkml:trace contextRef="#ctx0" brushRef="#br0" timeOffset="633973.1267">11432 17517 616 0,'0'0'224'0,"0"0"-179"16,0 0 30-16,0 0 55 15,0 0-50-15,0 0 7 16,0 0-27-16,4 63-39 0,-2-51-3 16,0-6-1-16,3 2 20 15,-5-2 10-15,3 6-10 16,-3-2 4-16,0 2-14 16,0 2-9-16,0-4-11 15,0 6-2-15,2-2-3 16,-2 4-1-16,0-5-1 15,0 6 2-15,0-2-1 16,0-4-1-16,0 1 0 16,0 0 2-16,0 2 0 15,0-2-2-15,0 0 2 16,-2-2-2-16,2-2 0 16,0-1 1-16,0-4-2 0,0 4 1 15,0-5 0-15,0-4 0 16,0 0-1-16,0 0 1 15,0 0 0-15,0 0-4 16,0 0-3-16,0 0-2 16,0 0 2-16,0 0-11 15,0 0-22-15,0-18-79 16,0 5-150-16,0-1-528 16</inkml:trace>
  <inkml:trace contextRef="#ctx0" brushRef="#br0" timeOffset="634662.9219">11641 17433 780 0,'0'0'410'0,"0"0"-262"16,0 0-64-16,0 0-46 16,0 0-21-16,0 0-10 15,-4 0-3-15,4 0 0 16,8 9 22-16,6 8 0 0,1 1-16 15,4 0-5 1,-4 0 0-16,5-1-4 0,-3 5 0 16,2-2 1-16,-1 1-2 15,-3 2 2-15,1-2-1 16,-5 2-1-16,-5-2 1 16,-1 6-1-16,-3-4 0 15,-2 4 0-15,0 5 4 16,0-5-3-16,0 4-1 15,-11-5 1-15,0-3 2 16,-3-2-3-16,4-6 2 16,3-1-1-16,0-6 0 15,2-4 9-15,3-1-6 16,2-3 4-16,-2 0-3 16,2 0 0-16,0 0-5 0,0 0-5 15,0 0-13-15,0 0-13 16,0-3-58-16,0-15-72 15,0 6-299-15,0 1-393 16</inkml:trace>
  <inkml:trace contextRef="#ctx0" brushRef="#br0" timeOffset="635227.4202">12187 17592 1158 0,'0'0'243'15,"0"0"-217"-15,0 0-26 16,0 0 0-16,0 0-7 16,0 0 2-16,-2 0 5 15,2 0 5-15,13 0 7 16,7 0 2-16,0 0 0 16,5 0-3-16,1 0-8 15,3 0-3-15,-2 0 5 16,0 0-4-16,-2 0-1 0,-8 0 0 15,-1 0-1 1,-5 0-12-16,-4 0-10 0,-5 0-8 16,-2 0-13-16,0 0 16 15,0 0 14-15,0 0-53 16,0 0-120-16,-5 1-348 16</inkml:trace>
  <inkml:trace contextRef="#ctx0" brushRef="#br0" timeOffset="635639.3179">12256 17681 1012 0,'0'0'346'0,"0"0"-301"15,0 0-43-15,0 0-2 16,0 0 0-16,0 0 1 15,21 11 19-15,-4-7-3 16,1 0-6-16,5-4-8 16,-2 0 1-16,2 0-2 15,1 0 0-15,-6 0-2 16,0 0 1-16,-3 0-1 16,-3 0-1-16,-4 0 1 15,-1 0 0-15,-3 0 0 16,-4 0 0-16,0 0 4 15,0 0 1-15,0 0 1 0,0 0-5 16,0 0 1-16,0 0-4 16,0 0 1-16,0 0-2 15,0 0-2-15,0 0 4 16,2 0 1-16,1 0 0 16,-3 0-11-16,3 0-43 15,-1 0-73-15,-2 0-174 16,0 0-390-16</inkml:trace>
  <inkml:trace contextRef="#ctx0" brushRef="#br0" timeOffset="637110.2837">12804 17580 443 0,'0'0'676'16,"0"0"-547"-16,0 0-122 16,0 0 10-16,0 0 10 0,0 0-15 15,-4-4-2-15,4 0 21 16,0-6 8-16,0 2-20 15,0-7-19-15,0 2 2 16,0 0-1-16,0-1-1 16,0 1-1-16,0 4-1 15,4-1-3-15,7 2-1 16,3 4-2-16,-3 4 2 16,2-1-1-16,3 1 4 15,-3 0-3-15,3 0-3 16,1 0-7-16,-1 0 16 15,-3 0-2-15,1 0 2 0,-3 0-2 16,0 0 2 0,-2 0-4-16,0 0 4 0,0 0 2 15,-2 0 0-15,-3 5 2 16,3-1-2-16,-3 6 4 16,0-2 13-16,-4 6 9 15,0-1-8-15,0 1 1 16,0 3 2-16,0-4-11 15,0-3 5-15,-2 4-2 16,-2-6-6-16,-2 6 2 16,-1-2-5-16,0-2-5 15,-2 0 6-15,-4 2-3 0,-1 6-2 16,-1-4-1-16,-1 4 2 16,3-6 0-1,-1 7 0-15,1-6 2 0,1 1-4 16,-1-2-1-16,-2 2 1 15,1 0-1-15,1-2 1 16,0 3 0-16,4-8 3 16,2-1 6-16,3-2-4 15,2-4 2-15,2 0-4 16,0 0-4-16,0 0-1 16,0 0-2-16,0 0-4 15,0 0 3-15,0 0 1 16,0 0 2-16,0 0-1 0,0 0 2 15,0 0 0-15,0 0 1 16,9 0-1-16,1 4 0 16,2-4 1-16,1 4-1 15,0-4 0-15,3 5 0 16,-1-4 2-16,-1-1-2 16,1 0 1-16,-1 0-1 15,-1 0 2-15,3 0-1 16,-1 0-1-16,1 0 1 15,2 0-1-15,-4 0 0 16,3 0 0-16,-3 0 0 16,-3 0-1-16,2 0 1 15,-4 0 0-15,-2 0 0 16,-3 0 0-16,-2 0 0 16,-2 0 1-16,0 0-1 0,2 0 1 15,-2 0-1-15,0 0 0 16,0 0 0-16,0 0 0 15,0 0 1-15,0 0 3 16,0 0 2-16,0 0 3 16,0 0 1-16,0 0-4 15,0 0 1-15,0 0 0 16,0 0-3-16,0 0 4 16,0 0 5-16,0 0 5 15,0 0-2-15,0 0-6 16,0 0-3-16,0 0-2 15,0 0-3-15,0 0 0 16,0 0-2-16,0 0 0 16,0 0 0-16,0 0-3 0,0 0-7 15,0 0-9-15,0 0-19 16,0 0-38-16,0 0-120 16,0 0-595-16</inkml:trace>
  <inkml:trace contextRef="#ctx0" brushRef="#br0" timeOffset="638932.2999">21754 11233 118 0,'0'0'40'0,"0"0"-40"0,0 0-76 16</inkml:trace>
  <inkml:trace contextRef="#ctx0" brushRef="#br0" timeOffset="641847.498">8979 8245 10 0,'0'0'54'0,"0"0"14"15,0 0 33-15,0 0 24 16,0 0-23-16,0 0-11 15,0 0 22-15,9-3-24 0,-7 3-40 16,-2 0-33 0,2 0-16-16,0-3 0 0,-2 2 3 15,0-2 7-15,0 1 34 16,0 0 53-16,2-3-97 16,3-2-6-16,-1 1-6 15,3-2 12-15,0 0-12 16,1 0-36-16,1-2-28 15,-1 0 51-15,-2 0-1 16,1 0 22-16,-3 2-2 16,0-2 12-16,-2 1 14 15,-2 2 25-15,0 1 60 0,0 0 0 16,0 2 18-16,0 2-25 16,0 2-27-16,0 0-32 15,0 0-26-15,0 0-6 16,0 0 14-16,0 0 23 15,0-2 12-15,0 2-6 16,0 0-10-16,0 0-3 16,0 0-7-16,0 0-14 15,0 0-8-15,0 0-3 16,0 0 1-16,0 0-5 16,0 0-1-16,0 0-2 15,0 0 2-15,0 0 1 16,0 4-1-16,0 16-2 0,0 12 2 15,0 3 1-15,0 5 1 16,0 2-1-16,0-3-1 16,2 4 0-16,-2-1 1 15,0 2 0-15,0 2-1 16,0 0 1-16,0-6-1 16,0-8 0-16,0-10-2 15,0-6 0-15,0-8 1 16,0 0 0-16,0-2 1 15,0-2-2-15,0 0 2 16,0-4-4-16,0 0 0 16,0 0 2-16,0 0 1 15,0 0-1-15,0 0 1 16,0 0 0-16,0 0-3 0,0 0-5 16,0 0-4-16,0 0-4 15,0 0 2-15,0 0 8 16,0 0 6-16,-6 0-23 15,-5-11 8-15,0-5-4 16,-3-3 9-16,2-3 10 16,0 2 1-16,1 0 4 15,2 0 3-15,2 6-4 16,3 0-1-16,1 3 6 16,3 7 3-16,-2-3 0 15,2 7-2-15,0 0 0 16,-2 0-4-16,2 0 0 15,0 0 2-15,0 0-7 0,0 0-16 16,0 3 7 0,0 18 9-16,4 9 0 0,15 8 6 15,-4 2 1-15,1-2-3 16,-3-4-3-16,-1-6 0 16,-4-9-1-16,1-3 1 15,-5-4 1-15,0-5-2 16,0-1 0-16,-4-3 0 15,0-3-3-15,0 0 3 16,0 0 5-16,2 0 0 16,0 0 4-16,2-27-8 15,3-9-1-15,3-10-1 0,4-4 1 16,1 6 0-16,-1 6-3 16,2 10 0-16,0 12-6 15,-8 4 4-15,1 6 2 16,-7 4-2-16,1 2-2 15,-3 0-5-15,0 0-2 16,0 0 12-16,0 0-5 16,0 0-23-16,0 0-44 15,0 8-48-15,0 8-11 16,0-13-260-16,0 4-332 16</inkml:trace>
  <inkml:trace contextRef="#ctx0" brushRef="#br0" timeOffset="643234.5643">8994 9119 358 0,'0'0'234'0,"0"0"-46"16,0 0 19-16,0 0-83 15,0 0-12-15,0 0-20 16,0 0-8-16,-18-7-11 16,18 5-11-16,0 2-9 15,0-3-18-15,0 2-9 0,0-1-16 16,0-1-2-16,0 3-1 16,0-1-3-16,0-3-4 15,0-2-7-15,0-5 3 16,12 0 4-16,1-1 0 15,1 3-3-15,-4 4 3 16,-1 1 0-16,3 1-2 16,-1 3-1-16,-1 0-1 15,2 0-2-15,-1 0-1 16,1 0 0-16,-4 4 2 16,-1 3-1-16,-3 0 3 15,0 0 2-15,1 1-2 16,0-1-4-16,-5-3 0 0,2 5 4 15,-2-1 0 1,0 2 0-16,0 0 2 0,0 0-3 16,0 0 2-16,0-2 1 15,0-1 1-15,-4 2 0 16,-6-1 1-16,2 0-1 16,-1 0 1-16,-3 0 0 15,1 4-1-15,-3 0 0 16,-1 2 0-16,2 0 0 15,-1-1 0-15,2 0 0 16,2-3 0-16,-1 0 0 16,3 0 1-16,-2-3-1 0,1 2 0 15,-1-1 0 1,1-2 2-16,1 2-2 0,2-2 0 16,2-4 0-16,1 1 0 15,1-2-2-15,2 0 2 16,0-1-1-16,0 0 0 15,0 0 1-15,0 0 1 16,0 0 0-16,0 0 1 16,0 0 2-16,0 0 5 15,0 0-5-15,0 0-4 16,0 0-3-16,0 0-4 16,5 0 5-16,8 0 2 15,3 0 0-15,1 0 1 16,5 0 1-16,1 0 1 15,0 0-1-15,-2 0 0 0,0 0-1 16,1 0-1-16,0 0 1 16,-4 0-1-16,-2 0 0 15,-3 0 0-15,-4 0 0 16,-3 0 0-16,-1 0 1 16,-5 0-1-16,0 0 0 15,0 0 2-15,0 0 3 16,0 0-1-16,2 0 2 15,-2 0-1-15,0 0 1 16,0 0-2-16,0 0-1 16,0 0-1-16,0 0-2 15,0 0-2-15,0 0-4 0,0 0-10 16,0 0-11-16,0 0-55 16,0 0-427-16</inkml:trace>
  <inkml:trace contextRef="#ctx0" brushRef="#br0" timeOffset="649834.5422">22585 10981 226 0,'0'0'394'0,"0"0"-148"16,0 0-63-16,0 0-82 15,0 0-30-15,0 0 32 16,0 0-24-16,0 0-7 16,0-24-15-16,0 24-25 0,0-3 0 15,0 3-3 1,0 0-10-16,0 0-10 0,0 0-4 15,0 0-2-15,0 0 0 16,0 0 2-16,0 0 3 16,0 0-3-16,0 0-5 15,0 0-7-15,0 18-5 16,0 9 12-16,0 2 1 16,0 4 0-16,0 1 0 15,0 2-1-15,0 1-1 16,0-4-3-16,0-3 0 15,0-2-5-15,0-4 3 16,0-4-1-16,0-5 4 16,0-4 1-16,0-1-3 15,0-2 0-15,0-2 3 0,0 0-5 16,0-3-2-16,-2 0-1 16,0-3-3-16,0 0 4 15,2 0 3-15,0 0-1 16,-3 0 1-16,1 0 2 15,-2 0-10-15,0 0-78 16,-6 0-3-16,4-9-37 16,-1-5 32-16,1-3-72 15,-4-2 0-15,1 0 79 16,3 1 93-16,-1 5 0 16,3-2 43-16,2 3 58 15,2 1-4-15,0 2-22 0,0 3-30 16,0 4-1-16,0 2 61 15,0 0 17-15,0 0-49 16,0 0-33-16,0 0-16 16,0 0-7-16,0 0 0 15,0 0-5-15,0 0-12 16,0 0-1-16,0 18 1 16,0 4 12-16,0 5-5 15,6-3-4-15,1 2 0 16,4-2-1-16,-4-2 0 15,0-4-2-15,-3-4 4 16,-2-3-1-16,2 0-2 16,-4-6 1-16,3 0 0 15,-3-1-1-15,0-4 0 0,0 2-1 16,0-2 0-16,0 0 0 16,2 0 1-16,-2 0 3 15,2 0 3-15,0 0-2 16,0 0 9-16,6-2-14 15,2-16 1-15,9-6 2 16,0-2 3-16,6-2-6 16,0 6-3-16,-3 0 3 15,-5 8 5-15,-3 1-2 16,-1 5 3-16,-4 2 1 16,0 2 0-16,-4 2-1 15,-5 0 0-15,2 2-2 16,-2 0-2-16,0 0-1 0,0 0-1 15,0 0-3-15,0 0-12 16,0 0-23-16,0 0-38 16,0 0-79-16,2 0-153 15,-2 0-5-15,0 0-327 16</inkml:trace>
  <inkml:trace contextRef="#ctx0" brushRef="#br0" timeOffset="651370.1924">22595 11748 509 0,'0'0'211'0,"0"0"-94"16,0 0 47-16,0 0-54 0,0 0-46 15,0 0-4-15,0 0 16 16,0-4-33-16,0 4 8 16,0 0 15-16,0 0-4 15,0 0-20-15,0 0-11 16,0 0-2-16,0 0-6 15,0 0-8-15,0 0-8 16,0 0-4-16,0 0-1 16,0 0-1-16,0 0-1 15,0 0 1-15,0 0 0 16,0 0-1-16,0 0 1 16,0 0 0-16,0 0 3 15,0 0-1-15,0 0 0 0,0 0 0 16,0 0-2-16,0 0-1 15,0 0-1-15,0 0-2 16,0 0-1-16,0 0-1 16,0 3-1-16,0 8 6 15,2 3 1-15,0 1 0 16,0-4 0-16,0 3 0 16,-2 5-1-16,0 3 6 15,0 1-1-15,0 2-3 16,0-1-1-16,0-4-1 15,0-1 0-15,0-7 0 16,0 3 0-16,0-5 0 0,0 1 1 16,0 0-1-1,0-3 1-15,2 7-1 0,1-3 0 16,-1-1 0-16,0 2 0 16,-2-4 0-16,0 0 0 15,0-3-1-15,0-4 1 16,2-1 0-16,-2-1 2 15,0 0-2-15,0 0 2 16,0 0-1-16,0 0 2 16,0 0-2-16,0 0 1 15,0 0-2-15,0 0 0 16,0 0 0-16,0 0 0 16,2 0-2-16,-2 0 2 0,0 0 1 15,0 0 0 1,0 0-1-16,0 0 0 0,0 0 0 15,2 0 0-15,-2 0 1 16,0 0 0-16,0 0 2 16,0 0-1-16,0 0 0 15,0 0-1-15,0 0-1 16,4 0-10-16,-2 0-8 16,2-6-29-16,-2-1-104 15,2-2-293-15</inkml:trace>
  <inkml:trace contextRef="#ctx0" brushRef="#br0" timeOffset="659043.8182">21768 11097 125 0,'0'0'665'0,"0"0"-375"16,0 0-124-16,0 0-29 16,0 0-59-16,0 0-41 15,0 0-14-15,0 0-8 16,0 0 5-16,-7-15 9 16,7 15 11-16,0 0-6 0,0 0-16 15,0 0-9-15,0 0-4 16,-2 0 1-16,2 0-6 15,-3 0-2-15,3 5-4 16,0 11 1-16,0 9 4 16,-2 4 2-16,2 1-1 15,-2 4 1-15,2 1-1 16,-2 1 0-16,0 0 0 16,-1-5 0-16,-1 2-6 15,2-9-7-15,0 0 4 16,2 0 1-16,0 1 1 15,0-4 0-15,0 2-2 16,0-2-3-16,0 1 8 16,0-1 4-16,0 0 0 15,0-5-1-15,0-6 1 0,0-4-3 16,0-3 2-16,0-3-1 16,0 0 2-16,0 0 0 15,0 0-2-15,0 0 1 16,0 0 0-16,0 0-7 15,-5 0-39-15,-4-13-3 16,0 1-3-16,-2-2 8 16,2 0-9-16,0 1 29 15,3 0-22-15,-3 1 10 16,4 0 10-16,0 5 23 0,3-2-4 16,0 1 8-1,2 2 10-15,0 2 39 0,0 4 40 16,0 0-4-16,0 0-43 15,0 0-23-15,0 0-15 16,0 0-4-16,0 0-5 16,0 0 5-16,0 17 14 15,0 4 2-15,0 3-4 16,2 2-7-16,3-4-4 16,0-4-1-16,1-2 0 15,-1-4 0-15,-1-3-2 16,-2-3-6-16,2-4-8 15,-1-2 2-15,-3 0 4 16,0 0 5-16,4 0-1 16,8-2 4-16,5-23 2 0,8-4 13 15,-1-3-7-15,-3 9-5 16,-2 3 1-16,-7 8-2 16,-6 6 0-16,-1 3 0 15,-5 3-3-15,0 0-5 16,0 0-12-16,0 0-68 15,0 3-76-15,0 13-96 16,-2-6-95-16</inkml:trace>
  <inkml:trace contextRef="#ctx0" brushRef="#br0" timeOffset="659741.4322">21616 11969 219 0,'0'0'329'0,"0"0"-160"15,0 0 26-15,0 0 4 16,0 0-27-16,0 0-43 16,0 0-50-16,5-10-26 15,-5 10-6-15,0 0-12 16,0 0-21-16,0 0-10 16,0 0-2-16,0 0-2 15,0 0 0-15,0 0-1 0,0 0-1 16,0 5 2-16,0 16 0 15,2 3 2-15,-2 0 0 16,2 1-2-16,-2-4 0 16,0 3 0-16,0 1-2 15,0 3-2-15,0 2 3 16,0 6-7-16,-2 0 2 16,-7 2 3-16,1-4-2 15,2-6-6-15,4-8 3 16,0-8 4-16,2-4 0 15,-2-6-2-15,2 1 2 16,0-2 2-16,0-1 0 16,0 0-5-16,0 2 1 0,0-2 0 15,0 0 0-15,0 0-12 16,0-3-51-16,0-11-64 16,0 6-125-16,0-1-254 15</inkml:trace>
  <inkml:trace contextRef="#ctx0" brushRef="#br0" timeOffset="663726.174">22321 11812 290 0,'0'0'522'0,"0"0"-299"16,0 0-23-16,0 0-75 0,0 0-59 16,0 0-26-16,0 0-10 15,0 0 2-15,0 0-3 16,0 0 7-16,0 0-3 16,0 0-3-16,0 0-11 15,0 0-7-15,0 0-7 16,0 0-5-16,0 0-2 15,0 0-1-15,0 0-3 16,0 0 0-16,4 4 4 16,9 5 0-16,3-3 1 15,1 2 1-15,6 0 0 16,-3 0 0-16,-1 1-1 16,0-1 0-16,-3-2 1 0,-3-1-1 15,-5 1-6-15,-1-4 5 16,-4-2 0-16,-1 2-4 15,0-2 0-15,-2 0 2 16,0 0 4-16,0 0 0 16,0 0 0-16,0 0 0 15,0 0-25-15,0 0-26 16,0 0-107-16,-4 0-601 16</inkml:trace>
  <inkml:trace contextRef="#ctx0" brushRef="#br0" timeOffset="706950.0532">20056 9957 215 0,'-4'2'50'0,"4"-2"-50"15,0 0-176-15</inkml:trace>
  <inkml:trace contextRef="#ctx0" brushRef="#br0" timeOffset="721430.7328">16588 13591 471 0,'0'0'331'16,"0"0"-245"-16,0 0-5 15,0 0 40-15,0 0-14 16,0 0-47-16,0 0-14 16,0 0 1-16,0 0 11 15,0 0 0-15,-12 2-6 16,12-2-11-16,0 0-8 15,0 0-8-15,0 0-12 16,0 0-3-16,0 0-5 16,0 0-1-16,0 0-4 0,0 0 0 15,0 0 1 1,0 0-1-16,0 0 1 0,0 0 3 16,0 0 3-16,0 0 1 15,0 0-5-15,0 0-3 16,0 0-1-16,0 0-1 15,0 4 0-15,18 4 2 16,5 5 2-16,8-4-2 16,5 0 0-16,6-1-3 15,3-5-3-15,1-1 1 16,1-2 1-16,-5 0-1 16,-2 0-2-16,-2 0 1 15,-9-5 1-15,-3-3-4 16,-1-1 8-16,-4 1 0 0,-2 0 0 15,1 2 0 1,-4 1-3-16,4-2 1 0,-2 1 2 16,-1 1-2-16,6 2 2 15,-3-3 0-15,2 2-1 16,-4-6 1-16,-2 4 0 16,-7 5-3-16,-7 1-6 15,0 0 3-15,0 0-1 16,-2 0 7-16,2 0 0 15,-2 0-26-15,0 0-18 16,0 0-39-16,0 0-158 16,-4 0-570-16</inkml:trace>
  <inkml:trace contextRef="#ctx0" brushRef="#br0" timeOffset="721934.9097">17029 13603 436 0,'0'0'527'0,"0"0"-340"15,0 0-76-15,0 0-22 16,0 0-27-16,0 0-25 16,0 0-7-16,0 6-10 15,-2 8-1-15,-5 15-10 16,-3 9 3-16,0 16 8 15,-3 8-1-15,-3 4-11 16,3 2-5-16,1-4 3 16,3-6-4-16,5-11 0 0,0-9-2 15,-1-8 1-15,5-8-1 16,0-10 1-16,0-4-1 16,0-6-1-16,0-2 0 15,0 0-3-15,0 0 1 16,0 0-2-16,0 0-7 15,0-13-15-15,0-14-10 16,11-3-82-16,-7 14-230 16,-1 3-580-16</inkml:trace>
  <inkml:trace contextRef="#ctx0" brushRef="#br0" timeOffset="724034.3968">18232 13271 558 0,'0'0'354'16,"0"0"-327"-16,0 0 9 0,0 0 47 15,0 0 12-15,0 0 5 16,0 0-9-16,4-14-15 16,-4 14 0-16,0 0-32 15,0 0-13-15,0 0-17 16,-13 5-14-16,-5 13-1 15,1 5 1-15,-4 5 0 16,3 2 2-16,1 6 6 16,1-2 0-16,7 0-3 15,5-2-5-15,4-6-3 16,0-2-3-16,8-2-17 16,24-14 6-16,3-6 3 15,10-2-10-15,1 0 5 0,2-18-1 16,-6-4-20-16,-5-2 2 15,-10 0 13-15,-11-1-3 16,-11 2 28-16,-5-5 8 16,0 4 25-16,-17-2 48 15,-8 6-14-15,-4 3-48 16,2 5 20-16,2 5-13 16,2 3-18-16,11-3-8 15,0 3-1-15,7 3-13 16,5-1-21-16,0 2-51 15,0 0-217-15,0 0-411 16</inkml:trace>
  <inkml:trace contextRef="#ctx0" brushRef="#br0" timeOffset="724717.5713">19555 13287 537 0,'0'0'319'0,"0"0"-82"15,0 0-6-15,0 0-94 16,0 0-53-16,0 0-37 16,7-9-32-16,-7 9-4 15,0 6-11-15,-11 17 0 16,-7 9 0-16,0 7 0 16,-6 5 1-16,1 0 0 15,1 1 0-15,4-7 1 0,2-8-1 16,6-6 0-16,1-8-1 15,5-6 0-15,4-3-4 16,0-6-11-16,0-1-33 16,0 0-39-16,0 0-8 15,0 0-131-15,2-1-74 16,4-13-550-16</inkml:trace>
  <inkml:trace contextRef="#ctx0" brushRef="#br0" timeOffset="725497.6698">20193 13257 446 0,'0'0'401'0,"0"0"-345"15,0 0 16-15,0 0 43 0,0 0 13 16,0 0-22 0,24-6-54-16,-15 6-18 0,6 0 27 15,3 6-22-15,2 8-15 16,0 2-11-16,-1 0-4 16,-7-3-6-16,2-1 0 15,-5-1-2-15,-5-1 1 16,1-4-1-16,-5-2 5 15,0 3 2-15,0 5 1 16,-27 7 8-16,-7 3-16 16,-3-2-1-16,-3-6-8 15,7-3 1-15,1-9 7 16,8 3 0-16,8-5 3 16,5 4-2-16,9-4 2 15,2 2 4-15,0-2-7 0,0 2-10 16,11-2-21-1,15 0 25-15,10 0 6 0,7 0 9 16,5 0-9-16,0 0 2 16,-4 0-1-16,-7 0-1 15,-12 0 0-15,-7 4-32 16,-11-4-28-16,-7 4-44 16,0-2-101-16,0-2-68 15,0 0-263-15</inkml:trace>
  <inkml:trace contextRef="#ctx0" brushRef="#br0" timeOffset="726117.8746">21095 13198 875 0,'0'0'312'0,"0"0"-309"15,0 0 46-15,0 0 87 16,0 0-37-16,0 0-31 16,125-18-33-16,-105 18-13 15,-5 0-16-15,-3 0-3 16,-8 0-2-16,-4 0 0 16,0 0 1-16,0 13 6 15,-18 5 10-15,-13 1-10 16,-7 5-4-16,0-3-3 15,9-7-1-15,7-5-1 0,9-4-5 16,5-3 4 0,8-2 0-16,0 0-16 0,0 0-42 15,8 0-18-15,14 0 30 16,9 0 48-16,2 7 2 16,4 8-2-16,-2 5 0 15,-2 8 2-15,-8 2-2 16,-10-2 7-16,-6-2 9 15,-9-6-2-15,0-2 8 16,0-1 13-16,-17 0-5 16,-8-2-14-16,-4-2-5 15,6-3-6-15,6-4-4 16,7-4-1-16,10-2-11 16,0 0-51-16,0 0-126 0,0-2-593 15</inkml:trace>
  <inkml:trace contextRef="#ctx0" brushRef="#br0" timeOffset="726646.4793">22036 13207 229 0,'0'0'175'16,"0"0"-17"-16,0 0 76 15,0 0 25-15,0 0-1 16,0 0-80-16,21-7-89 15,-21 7-35-15,0 0-30 16,0 0-13-16,0 0-7 16,-15 8-2-16,-10 11-2 15,-6 5 0-15,0-3 0 16,4 0 0-16,5-5-2 16,9-6-5-16,4-2-1 15,7-4-3-15,2-1-12 0,0 6-42 16,0-1-22-16,6 2 61 15,12-5 12-15,8 0 9 16,3-4 5-16,5 2 0 16,-3 3 2-16,0 2-1 15,-6 2-1-15,-9-4 2 16,-3 0-2-16,-9-1 0 16,-2 1-6-16,-2-1-42 15,0-3-23-15,0-2-25 16,0 0-191-16,0 0-637 15</inkml:trace>
  <inkml:trace contextRef="#ctx0" brushRef="#br0" timeOffset="726876.8476">22088 13228 551 0,'0'0'565'16,"0"0"-511"-16,0 0-51 15,0 0 107-15,0 0-24 16,-27 129-40-16,23-93-23 16,-2-4-10-16,-1-2-9 15,1-6 2-15,-2-4-6 16,4-5-1-16,2-6-44 16,2-1-89-16,0-8-160 0,0 0-339 15</inkml:trace>
  <inkml:trace contextRef="#ctx0" brushRef="#br0" timeOffset="727409.6263">22828 13216 523 0,'0'0'559'0,"0"0"-430"15,0 0-59-15,0 0-25 16,0 0 5-16,0 0-13 16,7 11 11-16,-7 6-13 15,0 4-15-15,-3-3-9 16,1 2-6-16,2-1-5 16,0-2 0-16,0 3 0 15,0-2-2-15,5 0 2 0,4 2 0 16,0 0 0-1,-1 0 0-15,2 0 2 0,-4-6-2 16,-3-4 0-16,-3-1 2 16,0-2 10-16,0 5 29 15,0-2-7-15,-16 2-16 16,-6 0-7-16,-5-4-2 16,0 0-8-16,0-2-1 15,1-2-2-15,1-2-15 16,5-2-21-16,4 0-44 15,14 0-101-15,2 0-539 16</inkml:trace>
  <inkml:trace contextRef="#ctx0" brushRef="#br0" timeOffset="727664.9425">22801 13233 1101 0,'0'0'178'0,"0"0"-178"16,0 0 0-16,0 0 40 16,0 0 37-16,156-11-7 15,-106 19-22-15,-3 1-24 16,-3-1-16-16,-11-4-6 16,-8 2-2-16,-12-5 0 0,-6 2-2 15,-5-2-12-15,-2 2-8 16,0-3 2-16,0 4-19 15,-2-4-72-15,-9 0-436 16</inkml:trace>
  <inkml:trace contextRef="#ctx0" brushRef="#br0" timeOffset="728532.9422">23557 13136 269 0,'0'0'455'16,"0"0"-234"-16,0 0-111 15,0 0-43-15,0 0-16 0,0 0-25 16,9 0 14-16,-7 0 6 15,-2 0 1-15,2 3-19 16,-2-3-5-16,0 0-5 16,0 0 1-16,0 1 38 15,0-1-1-15,0 1-13 16,0 2-10-16,0-3-14 16,0 4-13-16,0-2-4 15,0 4-2-15,0 6 3 16,0 3 1-16,0 2 2 15,0 5-4-15,0 0-1 16,0 5 1-16,0-4-1 16,-2 4-1-16,-3-1 0 0,1-1 0 15,0 6 1-15,-1-5 1 16,-2-2-2-16,3 0 0 16,4-8 0-16,0 2-2 15,0-2-1-15,0-2-4 16,0 0-3-16,0 0 0 15,9-6 5-15,2 2 0 16,4 3-2-16,6-4 3 16,1-3 3-16,5 2-3 15,2-5 2-15,-5-3-3 16,-2 0 0-16,-1 0 1 16,-6 0-2-16,-3 0 5 15,-6 0 0-15,-6 0-1 0,0-11 2 16,0-4 10-16,0-8-2 15,0-2-6-15,-14-2-2 16,-1 1-3-16,-3 4 1 16,-2 9 2-16,2 2 7 15,-1 5-6-15,1 6 10 16,-3 0-3-16,2 0-8 16,-2 2-7-16,-1 14 4 15,9 0-2-15,4 2-16 16,9-3-58-16,0-6-145 15,0-7-319-15,0-2-102 16</inkml:trace>
  <inkml:trace contextRef="#ctx0" brushRef="#br0" timeOffset="728980.707">24475 13230 326 0,'0'0'565'0,"0"0"-274"16,0 0-123-16,0 0-37 16,0 0-36-16,0 0-52 15,0 0-28-15,-22 17-10 16,-1-2-2-16,1 1 9 15,0-3-7-15,4-1-4 16,0-3-1-16,7-2 0 16,2-4-24-16,5 0-18 15,4-3-17-15,0 0-91 16,0 0-266-16,15-9-79 0,-3 0 258 16</inkml:trace>
  <inkml:trace contextRef="#ctx0" brushRef="#br0" timeOffset="729180.6732">24475 13230 269 0,'53'42'254'0,"-48"-42"44"16,-1 8 5-16,-4 17-122 16,0 3-64-16,0 4-48 15,0 0-31-15,0 0-13 16,-6 0 0-16,-10-6-6 16,1-2 2-16,-6-2-8 0,3-6 2 15,3-1-11-15,-3-6-4 16,5-3-9-16,1-2-17 15,8-4-37-15,4 0-78 16,0 0-527-16</inkml:trace>
  <inkml:trace contextRef="#ctx0" brushRef="#br0" timeOffset="730048.3735">25335 13325 701 0,'0'0'397'0,"0"0"-310"0,0 0 16 16,0 0-25-16,0 0 3 15,0 0-37-15,29-3-11 16,-16-7 0-16,3 3-15 16,-1-4-14-16,1 6-1 15,-5-1-1-15,-2 0 1 16,-3 0 1-16,-4 0-1 16,4 2-1-16,-6-3 2 15,0 4 11-15,0-5 5 16,0-1-15-16,0-3 2 15,0 1-6-15,0-4-1 0,-12 3-1 16,-5 0-6 0,-4 4-1-16,-1 2 2 0,0 1-3 15,2 5-6-15,2 0-2 16,0 0 8-16,4 0-3 16,4 0 7-16,1 19-4 15,7 9 0-15,2 8 4 16,0 0 3-16,2 4 2 15,13 0-1-15,1 1 1 16,-5-5 1-16,-5-1 0 16,1-10-1-16,-4-5 1 15,-3-6-1-15,0-8 2 16,0 0 2-16,0-2 19 16,-12 3-4-16,-10-6-17 0,0 1 0 15,0-2 1-15,-1 0-3 16,4 0-5-16,-4-20-27 15,7-6 0-15,7-5 2 16,7-2-50-16,2-1-6 16,0 6 48-16,7 3-4 15,15 10 12-15,5 3 30 16,4 2 0-16,5 4 0 16,-1-2 2-16,1 4-2 15,0 1 0-15,0 2 0 16,-9 1-43-16,-4 0 3 15,-9 0-69-15,-5 0-77 16,-9 0-48-16,0 0-214 16</inkml:trace>
  <inkml:trace contextRef="#ctx0" brushRef="#br0" timeOffset="730746.9499">26349 13303 308 0,'0'0'135'16,"0"0"-128"-16,0 0 3 15,0 0 15-15,0 0 62 16,0 0 48-16,65-73 46 16,-61 65 8-16,-2 0-76 15,0 1-50-15,-2-2 26 16,0 1-26-16,0 2-14 15,-2 0-7-15,-14 0-22 16,-3 2 8-16,-8 2-16 16,-9 2-12-16,-2 0-3 15,-4 2 0-15,2 14 3 16,4 0 0-16,9-2 0 0,9 2-3 16,12-3 1-16,6-2-7 15,0 4 1-15,0-4-29 16,15-2 17-16,14-1 6 15,9-4 3-15,4-4 8 16,6 0-23-16,-11 0-29 16,-3 0-26-16,-12 0 39 15,-11 0 33-15,-7 0 7 16,-4 0 2-16,0 0 77 16,0 0 50-16,0 14-88 0,-2 5-19 15,-16 13-13 1,-1 5-3-16,-4 3 4 0,0 0 9 15,4-2-6-15,1-4-4 16,3-6-5-16,-4-2 2 16,7-6-2-16,0-3-2 15,3-5 1-15,5-6-1 16,4-2-1-16,0-4-36 16,0 0-78-16,0 0-149 15,0 0-288-15</inkml:trace>
  <inkml:trace contextRef="#ctx0" brushRef="#br0" timeOffset="731283.5176">27048 13289 966 0,'0'0'77'16,"0"0"-65"-16,0 0-12 15,0 0 48-15,0 0 24 16,0 0 16-16,0 0 22 15,2-2-18-15,-2 13-37 16,0 7-18-16,-4 5-6 16,-11 2-10-16,-4 2-7 15,2 1 2-15,1-2-10 16,3-2-4-16,1-8-2 0,6-4 0 16,0-4-1-16,3-2-11 15,3-2-28-15,0-3-44 16,0-1-107-16,0 0-159 15,0 0-47-15</inkml:trace>
  <inkml:trace contextRef="#ctx0" brushRef="#br0" timeOffset="731721.044">27291 13275 763 0,'0'0'414'16,"0"0"-323"-16,0 0-17 15,0 0-27-15,0 0-4 16,0 0 0-16,-83 96-12 16,77-70-13-16,4-1-10 15,2-4-6-15,0-3-2 16,0-7-9-16,0 2-10 15,0-3-2-15,8-3 1 16,6-4 12-16,1 0 3 0,1-3-3 16,5 0-9-1,-6 0 2-15,1 0 13 0,-1-5-3 16,-6-9 5-16,2-6 0 16,-4-6 3-16,-3-3 8 15,3-4 21-15,-7-1-11 16,0 3 1-16,0 4 5 15,0 4 14-15,-9 8-9 16,-6 3-5-16,1 3-13 16,1 6-14-16,-1 1-19 15,1 2-15-15,-1 0-63 16,10 0-109-16,2 0-353 16</inkml:trace>
  <inkml:trace contextRef="#ctx0" brushRef="#br0" timeOffset="732374.4424">28187 13180 998 0,'0'0'177'0,"0"0"-126"16,0 0 59-16,0 0-24 15,0 0-36-15,0 0-17 16,0-8-3-16,0 8-11 16,0 0-10-16,-9 0-6 15,-2 21 8-15,-7 11 29 16,-7 8-17-16,-2 0-11 15,4 0-5-15,0-4-6 16,5-8 1-16,5-2-1 16,4-8-1-16,4-6 0 0,5-2 0 15,0-8-3-15,0 0-27 16,0-2-26-16,0 0-47 16,2 0-78-16,8 0 47 15,1-4-447-15</inkml:trace>
  <inkml:trace contextRef="#ctx0" brushRef="#br0" timeOffset="732711.5409">28440 13180 568 0,'0'0'484'16,"0"0"-363"-16,0 0 13 15,0 0 2-15,0 0-29 16,0 0-65-16,0 0-13 16,-19 42-15-16,-6-7-1 15,0-1-4-15,4 2-3 16,3 2-2-16,2-4-2 16,3 0 1-16,2-3 0 15,1-8-1-15,6-5-2 16,2-4 0-16,0-6 0 15,2-2 0-15,0-4-4 16,0 0-3-16,0 0-5 16,0-2-10-16,0 0-13 0,0 0-49 15,0 0-170 1,0-4-668-16</inkml:trace>
  <inkml:trace contextRef="#ctx0" brushRef="#br0" timeOffset="733380.5839">29094 13216 1049 0,'0'0'141'0,"0"0"-122"16,0 0 40-16,0 0 21 15,0 0 1-15,0 0-18 16,-4-4-11-16,-2 4-19 0,-4 10-17 16,-6 19 8-1,-6 7-5-15,1 2-5 0,1 1 0 16,1-2-1-16,0-1 0 15,4-4-3-15,1-4-8 16,4-9 0-16,1-4-1 16,2-5 0-16,4-5-1 15,3-2 0-15,0-3-2 16,0 0-17-16,0 0-18 16,0 0-26-16,8-10-47 15,-2-2-185-15,3-4-821 16</inkml:trace>
  <inkml:trace contextRef="#ctx0" brushRef="#br0" timeOffset="734014.4166">29337 13230 100 0,'0'0'1168'16,"0"0"-1137"-16,0 0-31 15,0 0 0-15,0 0 27 16,0 0 16-16,48 23 12 16,-41-10-8-16,0-1-22 0,0 1-11 15,-1-1-7-15,-4 0-4 16,1-2-3-16,-1 2 2 15,-2 2 4-15,0-1 17 16,0 4-4-16,0-3-14 16,0 2 0-16,-7 0 6 15,-11-2 5-15,-6 0 1 16,-5-4-11-16,-2-3-5 16,4 2 1-16,2-3 0 15,3-6-1-15,5 0 3 16,-2 0 0-16,6 0-1 15,7 0 0-15,3 0 5 0,3 0 0 16,0 0-8-16,0 0-4 16,0 0-2-16,0 0 0 15,3 0-2-15,14 0 8 16,8 0 2-16,2 2 0 16,-2 0 3-16,0 0-1 15,2-2-3-15,-2 0 1 16,0 2-2-16,-5-2 1 15,-5 0-1-15,-6 0 1 16,-5 0-1-16,-1 0 1 16,-3 0 0-16,2 0 2 15,-2 0-2-15,0 0-1 16,3 0-4-16,3 0-6 16,3 0-15-16,2-6 4 15,0-2-57-15,0-4-79 0,-9 8-242 16,0-2-573-16</inkml:trace>
  <inkml:trace contextRef="#ctx0" brushRef="#br0" timeOffset="734580.902">30208 13083 1095 0,'0'0'229'0,"0"0"-205"15,0 0 24-15,0 0 16 16,0 0-22-16,0 0-17 16,4-3-6-16,-4 6-9 0,0 16 23 15,0 6 7-15,0 1-20 16,-11-1 3-16,-5-3-6 15,1 0-9-15,-3-1 1 16,5-3-2-16,-1 1-5 16,1-2-1-16,1-3 1 15,2-3-1-15,1-2 0 16,1-1 0-16,2-4 0 16,2-2 1-16,2-2-2 15,2 0 0-15,0 0 0 16,0 0 0-16,0 0 0 15,0 0-4-15,0 0-10 0,0 0-2 16,0 0-9-16,0 0-13 16,0-4-25-16,0-3-126 15,0-5-459-15</inkml:trace>
  <inkml:trace contextRef="#ctx0" brushRef="#br0" timeOffset="735214.4669">30453 13078 1109 0,'0'0'59'16,"0"0"-57"-16,0 0-2 15,0 0 36-15,0 0 26 0,0 0 12 16,80 26-13-1,-69-12-31-15,0 1-16 0,-2-2-7 16,-4 1-1-16,-3 0 11 16,-2-2 8-16,0 2-7 15,-2 2 1-15,-18 1-8 16,-3-2-5-16,-4-2-5 16,0-3 1-16,4-6-1 15,4-2 2-15,6-1-3 16,4-1 0-16,9 0-6 15,0 0-6-15,0 0-6 16,0 0 5-16,0 0-5 0,0 0-9 16,7 0 23-16,8 0 4 15,-1 5 0-15,1 1 3 16,-2 3-3-16,1 4 1 16,-1 1 4-16,-3 2 0 15,-6 0 0-15,3-1 17 16,-5 0-4-16,-2 1-3 15,0-3 5-15,0 6 1 16,0-5-2-16,0-2 2 16,0-2 5-16,0 0-8 15,-2 4-5-15,-7-1 5 16,-5-2 0-16,1 1 0 16,-3-4-7-16,1 0 0 0,-3 0-3 15,3-2 0-15,1 2-4 16,1-8 1-16,4 4-5 15,2 0 0-15,0-2 0 16,7 1-2-16,0-3-11 16,0 0-14-16,0 0-22 15,0 0-33-15,0-3-127 16,7-7-692-16</inkml:trace>
  <inkml:trace contextRef="#ctx0" brushRef="#br0" timeOffset="738980.9782">16759 15716 64 0,'0'0'183'0,"0"0"-79"16,0 105-30-16,-9-74 59 15,1-4-24-15,0-1 17 16,4-4-10-16,-3 0-18 16,5-3-28-16,-2-1-12 15,0-6-1-15,4 2-33 16,-3-4 2-16,3-6 9 15,0 0-20-15,0-4-6 16,0 0-5-16,0 0 0 16,0 0 6-16,0 0 35 15,0 0 17-15,0 0-23 16,0 0-23-16,0 0-9 0,0 0 1 16,0 0 1-16,0 0 0 15,0 0-2-15,0-8-7 16,0-10-11-16,0 0 7 15,-3-10 1-15,3 1 2 16,0 1-3-16,0 0 4 16,0 3-2-16,0 6 0 15,0 3-1-15,0 0 3 16,0 2 1-16,0 2-1 16,0 0-8-16,0 2 8 15,0-7 0-15,0-4 0 16,0-2 3-16,3-10 0 15,8 1-3-15,2-7-3 0,10-1 0 16,1 1-9-16,5-4 12 16,0 7-4-16,3 6 1 15,-3 2-7-15,0 8 10 16,-2 5-1-16,-2 4 1 16,0 1 0-16,-2 8-5 15,-1 0 3-15,0 0 2 16,3 21 14-16,-1 16 23 15,-1 5-5-15,-6 4-18 16,-3-1-7-16,-3-9 0 16,-7-6-1-16,0-10-6 15,-1-4 1-15,-3-7 0 16,0-4-1-16,0 1 2 16,0 0-1-16,0 4 5 0,-5-4 0 15,-10 2-4-15,-7-1-2 16,-1-7-6-16,-4 0 1 15,-1 0-8-15,-3 0-14 16,0-4-10-16,2-13 19 16,6 3 18-16,5 1 25 15,7 4-13-15,3 5-4 16,2 0 6-16,6 4-8 16,-2-4-6-16,2 4 0 15,0 0-2-15,0 0-2 16,0 0 2-16,0 0-2 15,0 0 4-15,0 0 4 16,0 0 9-16,0 0 5 0,0 0-9 16,0 0-9-16,0 0-2 15,0 0-4-15,0 12 6 16,20 6 0-16,5 10 4 16,2 2 7-16,2 6 5 15,2-5 1-15,-4 0-15 16,1-3-1-16,1 3 1 15,-2-8-1-15,0 2-1 16,-2-2 2-16,-3 0-2 16,0-1 2-16,-4 0 3 15,0-4-1-15,2 0-3 16,0 0 0-16,-3 4 0 0,4-4-1 16,-1-5 1-16,-5 2-1 15,-1-3 0-15,-5-3 0 16,-3-8 0-16,-6-1 1 15,2 0 1-15,-2 0 1 16,0 0 4-16,0 0 1 16,0 0-1-16,0 0-3 15,0 0-4-15,0 0-10 16,0-1-16-16,0-8-78 16,0-5-348-16</inkml:trace>
  <inkml:trace contextRef="#ctx0" brushRef="#br0" timeOffset="743765.4664">18207 14078 436 0,'0'0'207'16,"0"0"-190"-16,0 0-3 15,0 0 72-15,0 0 54 16,0 0 20-16,0 0-45 15,0 0 11-15,0 5-14 16,0-5-35-16,0 0-34 16,0 0-19-16,0 0-6 0,0 0-7 15,0 4-8 1,0 6-3-16,-4 4-1 0,-9 2 1 16,-1 2 1-16,-1 2-1 15,1 2 0-15,1 2 0 16,4-2-1-16,2-2 0 15,7-2-1-15,0-2-1 16,0-1 1-16,0-2 1 16,0-5-1-16,4 1-4 15,6-4-5-15,-4 1-3 16,3 0 1-16,-3-3 0 16,0 0 3-16,0 0 6 15,1-3-1-15,-3 1-2 16,0-1-10-16,1 0 5 0,2 0 2 15,2 0 4 1,-3 0 0-16,1 0 1 0,-2-10 5 16,1-2-2-16,1 0 2 15,-1-2 11-15,1 2-7 16,-4-2 2-16,-1 4-2 16,0-7 3-16,0 2 2 15,-2 1-9-15,0 1 8 16,0 0 1-16,0 1 8 15,0-1-4-15,0 1-7 16,-2 5 17-16,-7 1 2 16,2 2 5-16,1 0-5 15,-3 2-16-15,4 2-9 16,0 0 0-16,-1 0-8 16,2 0-12-16,-1 0-19 0,-1 0-22 15,4 2-50-15,2 2-157 16,0-2-361-16</inkml:trace>
  <inkml:trace contextRef="#ctx0" brushRef="#br0" timeOffset="745026.2717">19433 14275 107 0,'0'0'371'15,"0"0"-233"-15,0 0-4 16,0 0 76-16,0 0-5 0,0 0-76 15,0 0-20 1,-9 0-33-16,-5 0-28 0,-3 10-43 16,-8 7-5-16,-2 0 2 15,-2 1-2-15,-4 0 1 16,0 0 0-16,-1-4 1 16,3 1-1-16,2-3 0 15,4-8-1-15,7 0 1 16,5-3 0-16,5-1 1 15,-2 0-2-15,1 0-12 16,5-14 7-16,-2-8-9 16,-1-6-14-16,7 1 23 15,0-2-3-15,0 5 7 0,0 6-10 16,0 2-2 0,0 6-1-16,4 2 0 0,7 2-11 15,5 1 13-15,-1 3 3 16,4-1-10-16,-2 3-3 15,1 0 9-15,-3 0-1 16,1 0-1-16,-3 11 8 16,-1 8 7-16,-1 1 9 15,0 4 4-15,-2 0-5 16,0 4-4-16,-1-6 0 16,2 1-3-16,-1-2 1 15,-1-1-2-15,4-2 0 16,1-1-2-16,0-3 1 15,1-4-11-15,-1-2-12 16,1-2-6-16,1-5-26 0,-1-1-19 16,-3 0-23-16,-1 0 32 15,2 0 42-15,-5 0 3 16,-1-1-19-16,-2-9 18 16,1 0 22-16,-2-4-3 15,-1 1-4-15,0 0 7 16,-2-5 4-16,2-1 11 15,-2 2-11-15,0 0-1 16,0 1 3-16,0 4 13 16,0 2-7-16,0 4 94 15,-6 4 19-15,-4-1-75 16,-1 2-11-16,0 1-12 0,0 0 5 16,-4 0-6-16,-3 0-22 15,-3 0-4-15,2 1 7 16,0 10 1-16,0 1 30 15,3 1-15-15,0 0-20 16,3-1-3-16,2-2 0 16,4 0 0-16,2 1-3 15,3-1-3-15,2-1-1 16,0 0-25-16,0-4-33 16,0 1-31-16,0 0-20 15,0-4-26-15,0 1 14 16,0-2 66-16,2-1-83 15,1 0-114-15</inkml:trace>
  <inkml:trace contextRef="#ctx0" brushRef="#br0" timeOffset="747327.2542">20286 13977 544 0,'0'0'380'0,"0"0"-272"16,0 0 28-16,0 0-5 0,0 0-38 16,0 0-33-16,0 0-5 15,0-3-12-15,0 3-21 16,0 0-13-16,0 3-6 15,0 18 10-15,0 9 13 16,0 8-13-16,0 3-9 16,0 1-1-16,0-2-3 15,0-4 1-15,0-2 1 16,0-6-2-16,0 0 1 16,0-6-2-16,0-7 1 15,0-3-10-15,0-7-4 16,0-1-1-16,0 0 3 0,0-4 3 15,0 0 5-15,0 0 1 16,0 0-6-16,0 0-3 16,0 0-24-16,0 0-156 15,0-12-398-15</inkml:trace>
  <inkml:trace contextRef="#ctx0" brushRef="#br0" timeOffset="747974.2946">21257 14052 114 0,'0'0'952'16,"0"0"-748"-16,0 0-178 15,0 0 16-15,0 0 25 16,0 0-21-16,0-5-12 16,0 15-13-16,0 16 30 15,0 6-15-15,0 4-11 16,-6 2-16-16,-1-2-2 0,-1-3 0 16,2-6-5-16,0 3 1 15,2-8-3-15,-1-4 0 16,1-5 1-16,4-4-2 15,-2-4-2-15,2-4-9 16,0-1-5-16,0 0-5 16,0 0-6-16,0 0-6 15,0 0-19-15,0 0-46 16,0 0-80-16,0-1-387 16</inkml:trace>
  <inkml:trace contextRef="#ctx0" brushRef="#br0" timeOffset="748848.8839">22044 14166 757 0,'0'0'626'0,"0"0"-506"16,0 0-67-16,0 0-15 16,0 0-29-16,0 0-8 15,0-7 1-15,0 7-2 16,0 0-2-16,9 0-6 16,9 0 8-16,4 0 0 15,5 0 0-15,2 2 0 16,-5 14 0-16,3 6 2 15,-10 1 0-15,2 0-2 16,-9-3 0-16,-2-6-3 16,-6-4-2-16,-2-2-1 0,0-3 0 15,0 1-2 1,0 1 8-16,0 1 2 0,-14 2 0 16,-11 3-1-16,-6 0 1 15,-4 1-1-15,-3-1-1 16,3-2 0-16,6 0 1 15,6-5-1-15,10-1 0 16,9-2-1-16,4-3 1 16,0 0-9-16,0 1-28 15,0 2-17-15,15 1 51 16,5 2 3-16,5-2 2 16,1-1-1-16,3 1 2 15,2-2-2-15,0 2 0 16,0 1-1-16,-4-1 2 0,-2 0-1 15,-11 2 1-15,-3-6-2 16,-7 0 1-16,-2 0-1 16,-2 0 3-16,0 0 2 15,0 0-5-15,0 0-19 16,4 0-79-16,-4 0-238 16</inkml:trace>
  <inkml:trace contextRef="#ctx0" brushRef="#br0" timeOffset="749765.8491">22817 14227 541 0,'0'0'347'16,"0"0"-223"-16,0 0 37 15,0 0 0-15,0 0-103 16,0 0-38-16,0 0-13 16,0-8-4-16,0 5-1 15,5 1 14-15,11-4-4 16,1-1-9-16,1 1 0 15,-1 2-1-15,4 0-2 16,-6 2-2-16,3-2 1 16,-5 4-1-16,-3 0-4 15,-4 0 0-15,1 0 6 16,-1 4-3-16,2 10 3 0,-2 1 6 16,-2 0-6-16,-1-1 3 15,-3 2-3-15,0 0-2 16,0 0 2-16,-5 1 8 15,-13 0 5-15,-4 1-10 16,-2-2 1-16,1 2 0 16,-2-5-3-16,8-1 0 15,1 0-1-15,7-8 0 16,3 0-1-16,6-3 1 16,0-1-5-16,0 0-2 15,0 3-37-15,0-2-36 16,0 2 53-16,0 3 17 0,2-5 6 15,7 2 4-15,4 0 2 16,3 0 6-16,2 0 0 16,1 1 3-16,2 1-5 15,1 1 0-15,-2-4-2 16,2 4-2-16,-3-6 4 16,-4 0 7-16,-2 0 5 15,-6 0 0-15,-3 0-1 16,-1 0-4-16,-3 0-4 15,0 0 5-15,0 0 3 16,0 0-5-16,0 0-5 16,0 0-6-16,0 0 0 15,0 0-1-15,0 0-2 0,0 4-1 16,0-4-25-16,2 1-48 16,0 2-2-16,0-1-5 15,-2 0-114-15,0-2-202 16,0 0-135-16</inkml:trace>
  <inkml:trace contextRef="#ctx0" brushRef="#br0" timeOffset="751715.2209">23790 14261 326 0,'0'0'441'0,"0"0"-190"16,0 0-36-16,0 0-36 15,0 0-61-15,0 0-47 16,0 0-10-16,6 0-13 16,-6 0-16-16,0 0-12 15,0 0-9-15,0 0-6 16,0 0-5-16,0 0 0 15,0 0-2-15,0 0-4 16,0 0-2-16,0 14-4 0,0 10-3 16,0 6 15-16,0 5-1 15,0-3-3-15,0-5-7 16,0-1 1-16,0-3 0 16,0-6-5-16,0-4 0 15,0-3-6-15,0-4 2 16,0-2-5-16,0-2-5 15,0 0 3-15,0-2-7 16,0 0 6-16,0 0-2 16,0 0-10-16,0 0-37 15,0 0-97-15,2 0-214 16,-2-4-399-16</inkml:trace>
  <inkml:trace contextRef="#ctx0" brushRef="#br0" timeOffset="752399.6772">24635 14115 1004 0,'0'0'259'16,"0"0"-178"-16,0 0-5 15,0 0-13-15,0 0-24 0,0 0-5 16,0 0-8-16,2-1-15 16,-2 1-11-16,0 7 2 15,0 21 0-15,0 12 18 16,0 0-16-16,-2-3-2 16,-2 2-1-16,0-7-1 15,2-5 1-15,2-5-1 16,0-5 0-16,0-2 0 15,0-6 0-15,0 0 0 16,0-8-1-16,0 2-3 0,0-3-7 16,0 0 7-1,0 0 3-15,0 0 1 0,0 0-4 16,0 0-1-16,0 0 2 16,0 0-7-16,0-3-15 15,0-8-81-15,0-7-97 16,0 9-308-16,0 6-226 15</inkml:trace>
  <inkml:trace contextRef="#ctx0" brushRef="#br0" timeOffset="754900.5468">25277 14105 122 0,'0'0'987'0,"0"0"-813"16,0 0-125-16,0 0-25 16,0 0-7-16,0 0-14 15,0 0-3-15,17-28 7 16,-7 20-1-16,1 0-4 15,4-1 6-15,3 0-6 16,0 3-2-16,4-1-2 16,1 5 1-16,1 2-3 0,-1 0 4 15,-2 0-3-15,0 15 3 16,-3 7 1-16,-7 2 5 16,-3 6 4-16,-3-2-6 15,-5 2-1-15,0-2 4 16,0 0 6-16,-20-3-7 15,-2-2 0-15,-5-1-1 16,-2-4-5-16,4-2 0 16,4-1 0-16,0-8 0 15,8 2 0-15,6-4 2 16,2-5-2-16,5 0-2 16,0 0-18-16,0 0-56 15,0 4 10-15,3 1 66 16,15-1 0-16,2 0 2 0,2 2 5 15,3-5-3-15,-1 4-2 16,1-2 4-16,-6 1 5 16,0 1-3-16,-9-4-6 15,0 2 14-15,-6-3-4 16,-2 0-8-16,-2 0-2 16,0 0 0-16,0 0-1 15,0 0-1-15,0 0-17 16,3 0-117-16,-3 0-373 15,2 0-194-15</inkml:trace>
  <inkml:trace contextRef="#ctx0" brushRef="#br0" timeOffset="755538.375">26130 14219 204 0,'0'0'179'0,"0"0"-70"0,0 0 93 16,0 0-15-16,0 0-47 16,0 0-58-16,93-34 9 15,-74 30-26-15,3 0-25 16,3 4-24-16,-1 0-9 16,-2 0-3-16,-1 0 0 15,-6 0 10-15,-1 0 25 16,-6 6-2-16,-1 6-3 15,-7 2-14-15,0 2-6 16,0 2-1-16,0 0 2 0,-18 6-3 16,-8-1-6-1,-3 1-5-15,-3-1-1 0,1-5-3 16,4 0-9-16,7-4 5 16,5-5 1-16,8-5 1 15,7-3-10-15,0 3-21 16,0-1-73-16,0-2 26 15,0 4 74-15,18-1 9 16,2-4 5-16,5 4-3 16,4-4 2-16,-3 1-4 15,0 1 2-15,-1 1-2 16,-4-2 3-16,-4-1-3 16,-1 2 0-16,-3-2 2 15,-1 0-2-15,-2 0 0 16,-1 0-2-16,1 0-9 0,-2 0-38 15,-8 0-119-15,2 0-399 16</inkml:trace>
  <inkml:trace contextRef="#ctx0" brushRef="#br0" timeOffset="756387.1777">26925 14171 984 0,'0'0'348'15,"0"0"-309"-15,0 0-32 0,0 0-5 16,0 0 7-16,0 0 40 15,58-12-3-15,-37 6-20 16,1 2-12-16,0 4-10 16,-2 0-4-16,1 0 0 15,-6 0 0-15,-1 0 0 16,-1 0-1-16,-5 6 1 16,-1 8 1-16,-4 0 4 15,-3 4 0-15,0 0 2 16,0 2 8-16,-5 2 0 15,-13 2-10-15,-2 0-2 16,-5 4-3-16,2-6-2 16,-4-2 0-16,0-2-3 15,4-1-1-15,6-5 3 0,1-2 3 16,7-6 0-16,3-1 0 16,3-3 0-16,3 3-2 15,0-3-5-15,0 1-25 16,0 1-4-16,5 2 35 15,8 2 1-15,7-1 3 16,2-1-2-16,5 0 2 16,2 0-2-16,-2-4 2 15,-3 0-3-15,-1 0 1 16,-4 0 2-16,0 1-3 16,-4-1 0-16,1 0 4 15,-5 0-4-15,-3 0 1 0,-2 0 3 16,-2 0-2-16,2 0-1 15,-1 0-1-15,1 0 2 16,2 0-2-16,-4 0 0 16,2 3 0-16,-4-3-2 15,3 2 2-15,-1 0 2 16,-4-2-2-16,2 0-2 16,-2 0 2-16,2 0-20 15,-2 2-96-15,0-2-196 16,0 0-407-16</inkml:trace>
  <inkml:trace contextRef="#ctx0" brushRef="#br0" timeOffset="758822.7513">28078 14121 975 0,'0'0'486'0,"0"0"-423"0,0 0-15 16,0 0-2-16,0 0-14 15,0 0-26-15,0 0-6 16,25-10-10-16,-8 4 6 16,10 2 3-16,0 0 2 15,-5 2-2-15,2 2 0 16,-4 0 1-16,1 0-1 15,-2 0 0-15,-1 6 1 16,-5 4 0-16,-1 0-1 16,-5 0-6-16,-5 0-5 15,-2 2 9-15,0 1 3 16,0 6 1-16,-16-1 0 16,-10 1-1-16,-5 2-1 15,-4 0 1-15,4-6-1 0,3-5 1 16,8-2 0-16,4-3 0 15,7-4 0-15,5-1-5 16,4 0 1-16,0 0-3 16,0 0-20-16,0 0-4 15,0 0-29-15,4 0 15 16,12 0 31-16,3 0 14 16,6 0 0-16,0 0 0 15,-3 0-2-15,2 0 2 16,-1 0 2-16,-3 8-2 15,-3 4 0-15,-3 2 0 16,-5 1 4-16,-5 1 11 16,-4 2-4-16,0-5 0 0,0 3 6 15,-6 1 13-15,-15-2-4 16,-2 0-6-16,-10-1-7 16,2-1-8-16,-2-5-3 15,7-2 7-15,3-1 10 16,10-1-15-16,4-4-3 15,7 0-1-15,2 0-1 16,0 0-45-16,0 0-69 16,13-4-152-16,-2-7-199 15,5 3-238-15</inkml:trace>
  <inkml:trace contextRef="#ctx0" brushRef="#br0" timeOffset="759670.1013">28976 14252 150 0,'0'0'951'16,"0"0"-786"-16,0 0-109 16,0 0 39-16,0 0-32 15,0 0-51-15,0 0-10 0,35-41-2 16,-14 33 0-16,0 0 0 15,4 4-2-15,-3 0 1 16,1 2 1-16,1 2-1 16,0 0-1-16,1 0 2 15,0 0 0-15,-8 0-1 16,-3 8-2-16,-10 8 3 16,-4 6 0-16,0 5 7 15,-6 0 8-15,-19 3-1 16,-2-2-1-16,-4 2-5 15,-2-6-2-15,4-3-1 16,0-3 2-16,4-8 4 16,6-3-9-16,2-2-2 15,9-1 2-15,1-2-2 0,5 0-2 16,2-2 0-16,0 0-15 16,0 0-37-16,0 2 10 15,0 2 24-15,9-4 18 16,8 0 2-16,6 0 0 15,4 0 0-15,2 0 0 16,4 0-1-16,-2 0 1 16,0 0 0-16,-2 0 0 15,-4 0 0-15,-6 0 1 16,-5 0-1-16,-7 0 2 16,-5 0-2-16,-2 0 3 0,0 0 5 15,0 0 14-15,0 0-11 16,0 0-11-16,0 0-16 15,0-6-42-15,0 2-238 16,0-3-469-16</inkml:trace>
  <inkml:trace contextRef="#ctx0" brushRef="#br0" timeOffset="760743.3848">30027 14229 537 0,'0'0'351'16,"0"0"-327"-16,0 0 51 16,0 0 96-16,0 0 35 15,0 0-54-15,0-21-73 16,0 16-49-16,11-5-23 15,9-2-7-15,3 2 0 16,2-2-1-16,-4 2 1 16,2 4 0-16,-3 0 0 15,-3 4 0-15,2-2 0 0,-4 4-1 16,-1 0 1-16,-1 0-2 16,-2 0 0-16,0 0-3 15,-2 0-4-15,-1 4 2 16,0 12 7-16,0-1 0 15,-3 6 3-15,-3 1 1 16,-2 0 3-16,0-1-4 16,0 2 5-16,-9-5 0 15,-13 4-4-15,-1-5-1 16,2-2 2-16,-2-1-3 16,5 2-1-16,1-10-1 0,1 7 0 15,0-7-2 1,5 1 1-16,2-1-1 0,0-2 0 15,5 3-1-15,0-3-1 16,-2-2-1-16,4 2 1 16,2-4 2-16,0 0 0 15,0 0 0-15,0 0 0 16,0 0 0-16,0 0-7 16,0 0-9-16,0 0 6 15,0 0 5-15,0 4 5 16,2-1 2-16,12 0 2 15,4-2-1-15,4-1-1 16,5 0 2-16,0 0 1 0,2 2-3 16,-2 2 0-1,-2-4 0-15,0 5 0 0,2-4 1 16,0 4 0-16,-2-1-1 16,-3 0 0-16,-4 0 2 15,-4-4-1-15,-6 0 10 16,-3 0-1-16,-1 0 0 15,-4 0 9-15,0 1 14 16,0-1-1-16,0 0-7 16,0 0-9-16,0 0-5 15,0 0-7-15,0 0-4 16,0 0-1-16,0 0-18 16,0 0-29-16,0 0-70 15,-2 0-929-15</inkml:trace>
  <inkml:trace contextRef="#ctx0" brushRef="#br0" timeOffset="767748.9963">17953 15735 509 0,'0'0'274'0,"0"0"-106"0,0 0 51 16,0 0-70-16,0 0-58 15,0 0-44-15,0 0-32 16,0 0-7-16,0 0-5 16,0 0-3-16,0 0 1 15,0 0 2-15,0 0 6 16,0 0 5-16,0 0-2 16,0 0 1-16,0 0 0 15,0 0-2-15,0 0 1 16,0 0 1-16,0 0 2 15,0 0 1-15,0 0-2 0,0 0-2 16,0 0-6 0,0 0-6-16,0 0-3 0,0 0-2 15,7 0 5-15,5 0 0 16,1 0 0-16,-1 0-2 16,7 2 2-16,-4 0-1 15,1-2 1-15,-5 0 1 16,-4 0 1-16,-3 0-1 15,-1 0 0-15,-1 0-2 16,0 2 1-16,0-2-1 16,0 2 0-16,3 0 0 15,-5-2 1-15,2 0 0 16,-2 0 0-16,0 0 2 0,0 0-1 16,0 0 3-1,0 0 1-15,0 0-3 0,0 0 1 16,0 0-3-16,0 0 0 15,2 0-5-15,-2 0-4 16,0 0-3-16,0 0-1 16,0 0 1-16,0 0 6 15,0 0 5-15,0 0 1 16,0 0 1-16,0 0 1 16,0 0 2-16,0 0-2 15,0 0-2-15,0 0 0 16,0 0-2-16,0 0-2 15,2 4-4-15,3-4 0 16,0 0 6-16,-3 0-4 0,-2 0-12 16,0 0-4-1,0 5 11-15,0-5 8 0,0 0-13 16,0 2 6-16,-9 4-87 16,-7 3-75-16,10-9-233 15,1 0-226-15</inkml:trace>
  <inkml:trace contextRef="#ctx0" brushRef="#br0" timeOffset="768405.7904">18267 15584 616 0,'0'0'91'0,"0"0"-91"16,0 0-3-16,0 0 3 15,0 0 7-15,0 0 16 0,2 0 83 16,-2 0 109 0,0-1-52-16,0 1-27 0,0 0-39 15,0 0-31-15,0 0-18 16,0 0-13-16,0 0-19 16,0 1-14-16,0 20-1 15,-10 1-1-15,1 2 1 16,2 2 0-16,0 1-1 15,1 4 0-15,1 0 0 16,1 1-1-16,2-1 1 16,2-1 0-16,0 3 0 15,0-12 0-15,0 2 0 16,0-5 0-16,0-4 0 16,0-5 0-16,0 0 0 0,0-5 0 15,0-4 1-15,0 3 0 16,0 0 1-16,0 0 0 15,-5 2 2-15,0-1-2 16,3 0 2-16,-2-4 1 16,2 0 4-16,-1 1 3 15,3-1-10-15,-2 0-1 16,2 3-1-16,0-3 0 16,0 0 0-16,0 0 0 15,0 0-4-15,0 0-17 16,0 0-17-16,0-4-51 0,0-4-145 15,0-10-371 1</inkml:trace>
  <inkml:trace contextRef="#ctx0" brushRef="#br0" timeOffset="769115.85">18980 15749 244 0,'0'0'463'0,"0"0"-222"15,0 0-70-15,0 0-46 0,0 0-37 16,0 0-38 0,0 0-20-16,-15 5 10 0,15-5 25 15,0 0-7-15,-2 0-11 16,0 0-11-16,2 0-13 16,-2 0-11-16,2 0-8 15,0 0-4-15,0 0-2 16,0 0-3-16,0 0-2 15,0 2 0-15,0 1 3 16,10 4-2-16,13-2-4 16,4-1 5-16,1-2 4 15,3-2 1-15,-2 0 0 0,-4 0 1 16,-3 0-1 0,-9 0 1-16,-3 2-1 0,-8-2 0 15,-2 0 2-15,0 0 2 16,0 0 1-16,0 0 1 15,0 0 4-15,0 0 8 16,0 0-6-16,0 0-10 16,0 0-2-16,-6 0-2 15,2 0-5-15,2 0-9 16,2 0-20-16,0 0-38 16,0 0-133-16,0-2-515 15</inkml:trace>
  <inkml:trace contextRef="#ctx0" brushRef="#br0" timeOffset="769554.6745">19468 15580 408 0,'0'0'458'16,"0"0"-120"-16,0 0-160 16,0 0-55-16,0 0-54 15,0 0-35-15,-22 13-28 16,11 12-6-16,2 2 0 0,3 5 0 16,0 3 2-16,4 7 2 15,2 2-2-15,-2-1 2 16,2-1-4-16,0-2 2 15,-2-9-1-15,0-8 0 16,0-4-1-16,-3-3 1 16,3-2 0-16,-2-6 0 15,4-5 0-15,-2 3 0 16,-4-6 0-16,4 5 1 16,0-5-1-16,2 0 0 15,0 0 3-15,-2 0-2 16,2 0-2-16,0 0-3 15,0 0-18-15,0 0-16 16,-2 0-69-16,2 0-186 0,-2-5-487 16</inkml:trace>
  <inkml:trace contextRef="#ctx0" brushRef="#br0" timeOffset="774415.0249">20368 15538 340 0,'0'0'148'0,"0"0"-92"15,0 0 16-15,0 0-58 16,0 0-14-16,0 0 0 16,0 0 0-16,0 0 17 15,-19-4 66-15,19 4 49 16,-2 0 16-16,-6 0-31 16,4 0-59-16,-7 4-41 0,0 15-5 15,-1 3 33-15,-3 10-5 16,4-5-15-16,0 8 11 15,2 1-21-15,0 0-5 16,-2 4 1-16,2 4-4 16,0-4-2-16,0-4-1 15,5-5-1-15,-1-8-3 16,3-5 0-16,2-5 0 16,0-10-2-16,0-3-10 15,0 0-9-15,0 0 3 16,0 0-6-16,0-3-11 15,0-15-74-15,0 5-292 0,0 3-231 16</inkml:trace>
  <inkml:trace contextRef="#ctx0" brushRef="#br0" timeOffset="775278.4449">21139 15633 1145 0,'0'0'193'0,"0"0"-95"16,0 0-35-16,0 0-63 15,0 0-25-15,0 0 17 16,0 0 8-16,27 0 5 15,-13 0-4-15,1 0-1 16,3 0 0-16,-3 0 0 16,6 0-3-16,-1 10 3 15,-3 8 0-15,2 4 0 0,-7 4-3 16,-3 0-16 0,-6-5 12-16,-3 6 0 0,0-6 7 15,0 0 0-15,-16-5 0 16,-11-1 0-16,-2 2-1 15,-2-3-2-15,0 1-6 16,0-4-22-16,6-5 13 16,8-2 13-16,5 0-5 15,8-4 6-15,4 0-18 16,0 0-53-16,0 0-120 16,9 0 62-16,17 0 115 15,3 0 18-15,6 0 12 0,-2 0-12 16,0 0 6-1,-4 0 6-15,0 0 33 0,-3 0-11 16,-3 0 22-16,-3 0-8 16,-5 0-7-16,-5 0-24 15,-4 0 47-15,-6 0-29 16,0 0 36-16,0 0 28 16,0 0-43-16,0 0-32 15,0 0-20-15,0 0-4 16,0 0-37-16,0 0-119 15,0 0-437-15</inkml:trace>
  <inkml:trace contextRef="#ctx0" brushRef="#br0" timeOffset="775952.6397">22175 15621 757 0,'0'0'461'0,"0"0"-402"16,0 0-35-16,0 0 7 15,0 0 5-15,0 0-15 16,9-3 10-16,-9 3 9 16,0 19 6-16,0 9 10 15,0 6-30-15,0-2-13 16,0-1-7-16,0 6-3 16,0-1-3-16,0 2 1 0,0 2-1 15,0-4 0-15,0-4 0 16,0-1 0-16,0-13 0 15,0-5 0-15,0-2 1 16,0-7 2-16,0-4-3 16,0 0 1-16,0 0 3 15,0 0 1-15,0 0 1 16,0 0 2-16,0 0-3 16,2 0 2-16,-2 0 0 15,0 0-7-15,0 0-2 0,0 0-3 16,0 0 0-16,0 0-1 15,0 0-1-15,0 0-6 16,0 0-13-16,0 0-34 16,0-2-99-16,0 0-209 15,0 0-507-15</inkml:trace>
  <inkml:trace contextRef="#ctx0" brushRef="#br0" timeOffset="778277.2944">22984 15655 981 0,'0'0'143'16,"0"0"-135"-16,0 0 95 15,0 0 0-15,0 0-50 16,0 0-20-16,0 0-10 15,20-22-7-15,-5 16-4 16,2 0-7-16,3 3-4 16,4 0-1-16,-2 3-1 15,3-4 1-15,0 4-1 16,-4 0 1-16,-5 0-10 0,-3 4-21 16,-3 10-9-16,-8 4 13 15,-2 3 18-15,0 2 9 16,0 2 9-16,-6 2-9 15,-17 1 0-15,-4 0-17 16,-4-2 5-16,0-3-4 16,2-2 1-16,2-7 11 15,6-1 4-15,9-4 0 16,3-5 4-16,7-4 2 16,2 0-1-16,0 0-5 15,0 0-5-15,0 0-27 16,0 0 4-16,15 0 28 15,5 0 6-15,3 0 5 0,0 0 5 16,2 0-10-16,0 0 3 16,-3 0-1-16,-6 0-4 15,-5 0-4-15,-2 0 5 16,-7 0-5-16,-2 0 2 16,0 0 6-16,0 0 8 15,0 0-6-15,0 0-10 16,0 0-2-16,0 0-110 15,0 0-263-15</inkml:trace>
  <inkml:trace contextRef="#ctx0" brushRef="#br0" timeOffset="779304.6899">23700 15633 527 0,'0'0'525'15,"0"0"-331"-15,0 0-100 16,0 0-65-16,0 0-6 16,0 0-10-16,0 0-10 15,0-10-3-15,0 8 4 0,9-1-1 16,-1 0 11 0,8-7-7-16,4 6-5 0,2 0 1 15,5 0-1-15,0 4-2 16,-5-5 0-16,-4 5 0 15,-5 0-2-15,-2 0 2 16,-6 0-1-16,-5 0 1 16,0 0 18-16,0 10-1 15,0 7 4-15,0 1-3 16,-13 0-10-16,-3-1-6 16,-5 0-2-16,4-1-2 15,-3-1 1-15,-1 0 0 0,2-5-9 16,1 3-5-16,5-8 5 15,4 2 4-15,2-7-1 16,7 0 7-16,0 0-28 16,0 0-88-16,0 0 2 15,0 0-15-15,0 0 62 16,9 0 50-16,9 0 17 16,4-4 6-16,3 1-6 15,-4 0 0-15,2 3 0 16,-1 0 3-16,1 0-3 15,-4 0 0-15,2 10 2 16,-6 1 12-16,1 5 9 16,-5-5 0-16,-2 0-7 15,-4 3 15-15,-5-4 20 16,0 3-17-16,0 0 19 0,0 1 11 16,-8 3-14-16,-9-4-36 15,-1 1 9-15,3-1-14 16,-4-3-6-16,4-2 3 15,-1 1-3-15,1 0 1 16,-1-4-2-16,3 4 1 16,-1-5 3-16,3-1-1 15,5-3 14-15,2 0-3 16,1 0-2-16,0 0-1 16,3 0 1-16,0 0-10 15,0 0-4-15,0 0-19 16,0 0-6-16,0 0-27 0,0 0-53 15,0 0-62-15,10 0 49 16,-6-3-234-16,-2-1-207 16</inkml:trace>
  <inkml:trace contextRef="#ctx0" brushRef="#br0" timeOffset="783061.6572">24720 15633 457 0,'0'0'186'0,"0"0"-46"15,0 0 28-15,0 0-10 16,0 0-63-16,0 0 6 16,0 0-26-16,-2-18-4 15,0 18-11-15,-6 0-8 0,2 0-23 16,-3 0-17-1,-2 0-1-15,-2 0-4 0,-6 0-3 16,2 14-3-16,-1 0 0 16,3 2 0-16,-1 2-1 15,3-4-1-15,1 4 1 16,3 0-1-16,5 4 1 16,4 0-6-16,0-4 3 15,0-1 1-15,0 2-4 16,4-9-2-16,8 3 4 15,1-5-1-15,0 1-8 16,5-1-5-16,1-6-3 16,-2 0 14-16,1-2-9 15,-5 0 4-15,3 0 1 0,-5 0-5 16,0 0 5-16,0 0 8 16,-2-2-2-16,-2-8 2 15,2 0 6-15,0-8-2 16,-1 2 4-16,-1-3-2 15,0-2 0-15,-2 1 4 16,-3-2-5-16,-2 1 8 16,0 4-6-16,0 3-3 15,0 4 8-15,0 1 6 16,-5 3 10-16,-8 3-4 16,-5 3-8-16,0 0-6 15,-2 0-5-15,5 0-2 16,-2 0 0-16,7 0 0 0,3 0-5 15,3 0-13-15,4 0-14 16,0 0-88-16,0 0-286 16,0 0-74-16</inkml:trace>
  <inkml:trace contextRef="#ctx0" brushRef="#br0" timeOffset="785737.8537">25464 15494 805 0,'0'0'277'0,"0"0"-98"16,0 0-2-16,0 0-93 15,0 0-56-15,0 0-21 16,0 0-5-16,-16-14 3 0,16 14 7 15,0 0-4-15,0 0-4 16,14 0 7-16,3 0-1 16,8 0-2-16,2 0-3 15,4 0-4-15,-2 0-1 16,-4 0 0-16,-6 8-3 16,-7 2-9-16,-10-4-9 15,-2 6-1-15,0 1 13 16,-8 6 9-16,-21 4 0 15,-5-1 0-15,-2 0-2 16,-2 0-4-16,5-8 0 16,6-4 2-16,7-3 4 15,9-2 2-15,6-5-1 0,5 0-2 16,0 0-21-16,0 0-70 16,0 0-42-16,0 0 72 15,11 0 41-15,7 0 21 16,5 0 5-16,-1 0-3 15,0 0-2-15,3 0 2 16,-1 0-2-16,-4 0 0 16,-2 0 0-16,-5 0 0 15,-3 4 0-15,-4 2 0 16,-6 6 26-16,0-3 4 16,0-1 7-16,0 7 0 0,-4-5 4 15,-10 7-24 1,-1-9-4-16,1 5-10 0,1-7 1 15,2 2 0-15,-1 1 2 16,4-3-4-16,-1 1-4 16,7-7-1-16,2 0-13 15,0 0-23-15,0 0-32 16,0 0-56-16,0 0-96 16,2 0-225-16,5 0 347 15</inkml:trace>
  <inkml:trace contextRef="#ctx0" brushRef="#br0" timeOffset="786218.2457">26364 15540 122 0,'0'0'987'16,"0"0"-819"-16,0 0-81 15,0 0 6-15,0 0-44 16,0 0-44-16,11-2-5 0,-11 2 0 15,0 0 3-15,0 14 1 16,0 13 16-16,-7-1-4 16,-8 6-5-16,-1-1-4 15,-1 0-3-15,3 1-1 16,1-2-3-16,4-2 0 16,2-6 0-16,1-4 0 15,1-4 0-15,1-2 0 16,0-8 1-16,2 2-1 15,-4-2 1-15,4-4-1 16,-2 0-1-16,2 0-1 16,2 0-5-16,-3 0-12 0,3 0-32 15,0 0-131-15,0 0-237 16,0-10-481-16</inkml:trace>
  <inkml:trace contextRef="#ctx0" brushRef="#br0" timeOffset="788288.6183">26966 15601 283 0,'0'0'100'15,"0"0"-23"-15,0 0 38 16,0 0 1-16,0 0-40 15,0 0-3-15,0 0 11 16,0 0-1-16,0 0 3 16,0 0-4-16,0 0-34 15,0 0-23-15,0 0-3 16,-2 0-4-16,2 0-10 16,0 0-3-16,0 0-1 15,0 0 2-15,0 0-4 16,0 0 4-16,0 0 3 15,0 0-9-15,0 0 2 16,0 0 4-16,0 0 0 0,0 0-2 16,0 0 6-16,0 0 3 15,0 0 5-15,0 0 0 16,0 0-3-16,0 0-3 16,0 0-11-16,0-4 6 15,0 0-7-15,0-6-2 16,0 1-1-16,7 1 3 15,-1 3-3-15,3-4 0 16,2 1-6-16,-2 2 6 16,2 2 1-16,1-1 2 15,-2 5 0-15,3-2 0 16,1-1 0-16,-3 3-3 16,3 0 3-16,-3 0 0 15,5 0 0-15,-1 0-2 0,1 6 2 16,-3 7 0-16,0-4 0 15,-1 4 2-15,-4 1-1 16,1 0 3-16,1-1 6 16,-4-1 3-16,-2 3-6 15,3-5-2-15,-5 2-5 16,-2-5 0-16,0 4 0 16,0-1 2-16,0 2-1 15,-2-2 4-15,-9 1 0 16,-7 4 1-16,-2-3-3 15,-2 4 2-15,-3 2-3 16,-2 3-2-16,0-4 3 16,0 3-3-16,4-3 1 0,2-4-1 15,6-1 0 1,1-2 0-16,6-1 0 0,1-7-1 16,2-1 1-16,1 2 0 15,4 0 1-15,-3-3-1 16,1 0 0-16,0 0 2 15,0 4-2-15,2-4 0 16,0 0 1-16,0 0-1 16,0 0 2-16,0 0 0 15,0 0 2-15,0 0 5 16,0 0 6-16,0 0 9 16,0 0 3-16,0 0-7 0,0 0-7 15,0 0-5-15,0 0 2 16,0 0-1-16,0 0 0 15,0 0-4-15,0 0-2 16,0 0-3-16,0 0 0 16,0 0 0-16,0 0-2 15,0 0 0-15,0 0 0 16,0 0 0-16,0 0-2 16,0 0-2-16,0 0 3 15,0 0-2-15,0 0 3 16,0 0 2-16,4 0 0 15,5 0 0-15,7 0 0 16,2 0 0-16,8 0 0 16,5 0 1-16,-2 0-2 15,3 0 1-15,-6 0-1 0,-1 0-10 16,-5 0 3-16,-2 0 4 16,-6 0-5-16,-2 0 3 15,-1 0 5-15,-5 0-1 16,4 0 2-16,-2 0 1 15,-2 0-1-15,3 0-1 16,-5 0 1-16,0 0 0 16,0 0-1-16,-2 0 2 15,0 0-1-15,0 0 2 16,0 0 0-16,0 0 2 0,0 0-3 16,0 0-1-1,0 0 0-15,0 0-11 0,0 0-23 16,0 0-51-16,0 0-71 15,0 0-212-15,0 0-372 16</inkml:trace>
  <inkml:trace contextRef="#ctx0" brushRef="#br0" timeOffset="789948.6077">28230 15484 351 0,'0'0'515'0,"0"0"-291"16,0 0-37-16,0 0-32 15,0 0-71-15,0 0-47 16,0 0-13-16,2-4-9 16,-2 4-6-16,0 0-5 15,0 0-4-15,0 14 1 0,0 8 1 16,-5 9 2-1,-4 1 0-15,0 4-4 0,0-8 0 16,0 2 1-16,-2-4-1 16,2-2 1-16,-2-6 0 15,2-3-1-15,3 0 0 16,-1-7 0-16,3-2-2 16,-1-2-4-16,2 0 3 15,-1-4 0-15,4 0 2 16,0 0-1-16,0 0 1 15,0 0-2-15,0 0-7 16,0 0-15-16,0 0-28 0,0 0-56 16,0-4-237-16,2-6-458 15</inkml:trace>
  <inkml:trace contextRef="#ctx0" brushRef="#br0" timeOffset="790847.412">29100 15466 1043 0,'0'0'175'16,"0"0"-99"-16,0 0 19 16,0 0-44-16,0 0-40 15,0 0-11-15,11-16-8 16,3 14 6-16,1 0 2 15,6 0 13-15,3 2-2 16,0 0 1-16,-4 0 2 16,3 0-2-16,-6 10 2 15,-3 0-7-15,-1 6-4 16,-1-2 0-16,-8 4-1 0,1-1 5 16,-5 1-1-1,0 0-6-15,0 0 1 0,-14 1 0 16,-12 0 2-16,-11-3-3 15,-5-2-2-15,2-4 2 16,3 2 0-16,6-8 0 16,8-4 2-16,7 0-1 15,10 0 0-15,6 0-1 16,0 0-14-16,0 0-58 16,0 0-26-16,18 0 51 15,9-4 39-15,4-1-33 16,-5 2-27-16,3 3 34 15,0 0 29-15,-5 0 5 16,-1 0 0-16,-8 0 0 16,-3 0 3-16,-4 3 4 15,-1 2 5-15,-3 1 24 16,-4 2 18-16,2 0-1 0,-2 2-21 16,0 1-11-16,0 4 4 15,-8-5-3-15,-9 3-3 16,-6-1-8-16,-2 1 14 15,3 1-18-15,2-5-4 16,4-5-3-16,8 1 0 16,5-5 0-16,1 0-27 15,2 0-68-15,0 0-141 16,0 0-322-16,0 0 280 16</inkml:trace>
  <inkml:trace contextRef="#ctx0" brushRef="#br0" timeOffset="791843.7563">30185 15583 862 0,'0'0'148'0,"0"0"-129"16,0 0-19-1,0 0 144-15,0 0-12 0,0 0-48 16,0-4-32-16,0-1-28 15,2 2-14-15,17-7-2 16,5 1 1-16,5 1-3 16,-3 2-5-16,1 2 2 15,-2 0 0-15,-5 4-3 16,-3 0 0-16,-3 0-4 16,-3 0 4-16,-2 0 0 15,-4 10 1-15,2 2 2 16,-5 7 2-16,-2-2-1 15,0 6 0-15,0-1-1 16,0 0 3-16,-12-4-6 16,-7 0 0-16,-2 0-7 15,-1-4-7-15,-2-2-27 0,6-4-12 16,7-2 44-16,3-6 9 16,8 0 2-16,0 0-1 15,0 0-1-15,0 0-24 16,0 0-53-16,12 0-7 15,11-12 72-15,5 2-32 16,1 4 9-16,-4 3 0 16,1 3 6-16,-5 0 29 15,-2 0-6-15,-1 0-11 16,-5 0-5-16,1 13 5 16,-5-3-3-16,-3 8-1 0,2 0 21 15,-6 3 9 1,0-3 9-16,-2 3 7 0,0-3-8 15,0 0-3-15,-2 1 20 16,-10-6-5-16,-1 5-11 16,-3-5-8-16,1-3-2 15,-1-2 12-15,1-4 59 16,-3 1 37-16,3 0-71 16,-4-1 5-16,4-4-26 15,-1 1 6-15,3-1-23 16,4 0 24-16,0 0-6 15,5 0-10-15,-1 0-5 0,3 0-4 16,2 0-6-16,0 0-3 16,0 0-12-1,0 0-25-15,0 0-51 0,0 0-198 16,0 0-465-16</inkml:trace>
  <inkml:trace contextRef="#ctx0" brushRef="#br0" timeOffset="798966.3554">30736 13993 960 0,'0'0'234'15,"0"0"-121"-15,0 0 12 16,0 0-46-16,0 0-30 15,0 0-7-15,0 0-11 16,0 0-14-16,-11-52-5 0,3 44-2 16,4-1-1-16,-2-1-2 15,-1 2 2-15,-1-2-4 16,-2 3-4-16,1-4-1 16,-1 1 1-16,-4-2-1 15,-1 0-2-15,-2-2 1 16,2-2-1-16,-3 2 2 15,3 0 1-15,1 2-1 16,1 4 0-16,-1-6-1 16,1 6 1-16,2 0 0 15,0 2 0-15,0 2 0 16,-1-4-2-16,1 2-2 16,-2 2-3-16,2 1 4 0,-4 0-4 15,-4 0-3-15,2 1 3 16,-1 1 4-16,-5-1 0 15,4 2 2-15,-4 0-3 16,3 0 2-16,1 0-1 16,-2 0 0-16,5 0 2 15,1 0 1-15,1 0-2 16,1 0-1-16,0 0-1 16,1 3 3-16,-1 3 1 15,0 0-1-15,0 5 1 16,0-5 0-16,-3 2 0 15,3 2 0-15,-3-1 0 0,0 4 0 16,-2-3 0 0,0 3 0-16,1 0 0 0,-2 1 0 15,4 4 0-15,1 0-1 16,1 0-1-16,5 2 0 16,-2-2 0-16,4 2 1 15,1 2 0-15,3 0-1 16,-4 0 2-16,2 5 0 15,-4-5 0-15,-1 0 0 16,-1-3 0-16,-2-1 1 16,-1-1-1-16,-3 1 1 15,3-2-1-15,-3 3 0 0,3 0 0 16,-3 1-1-16,7 2 1 16,1 3 0-16,1-4-1 15,7 3 0-15,0 0-3 16,0 4-2-16,0-6-1 15,0 0 4-15,0 2 3 16,0-4 0-16,0 1 0 16,0-1 0-16,0-5 0 15,0 2-1-15,2 1 0 16,5 0 0-16,1 0 1 16,2-2 0-16,1 0 0 15,0 0 0-15,0 0 0 16,2 0-1-16,5 2 2 15,-2-2-2-15,4-2-2 16,3 0 3-16,-4 1 0 16,6-6-1-16,-1 3-2 15,3-2 1-15,2-2 0 0,5 0 2 16,-3-2 0-16,4 3-3 16,-1-9 3-16,-1 0-2 15,0 0 1-15,1 0-2 16,-5 0 2-16,0 0 1 15,-2-5 0-15,-1-2 1 16,-1 1-1-16,-1 1 3 16,-2-4-3-16,1 4-1 15,-4 1 1-15,4-1 0 16,-1-2 1-16,1 4-1 0,4 0-1 16,-1-5-1-16,3 4 0 15,-2 0-8-15,-5-2 7 16,1 0 0-16,-6 0 3 15,-1 0 0-15,-1-1-2 16,-1 1-3-16,-3-3-1 16,2-1 6-16,1-4 1 15,-6 3 3-15,4-8-3 16,-3 2 2-16,-5-2-1 16,0 1 0-16,1-2 1 15,-1 0-2-15,1 2 1 16,4-2 1-16,0 0-3 15,-1 1-1-15,2 2-1 0,-2 5 2 16,-1-3 0 0,-3 6 5-16,2-2 0 0,-4 5-3 15,0-3 2-15,-2 0-4 16,0 0 3-16,2 0-1 16,-2-3-2-16,0 2 3 15,0-3 1-15,0 0 2 16,0-1 5-16,0-2-5 15,0 0-1-15,-4 0 5 16,-4 3 5-16,0-2-9 16,3 3 2-16,1 2-6 15,2-2 3-15,2 6-2 0,-4-6-1 16,0 6 1 0,-2-4 1-16,2 1 2 0,-1 6-1 15,-1-5-1-15,1 2 4 16,-2 2-3-16,5-6-3 15,-5 2 0-15,3-1 3 16,-2 1-2-16,-1-1-1 16,0 3 1-16,-2-2 5 15,0-1-1-15,3 3 0 16,-1 2-2-16,2 1-4 16,1-3 0-16,-3 2-1 15,3 0 1-15,0-1-1 16,-2 1 0-16,2 0 0 0,0 3 0 15,2-2-1 1,0 2 1-16,2 1-6 0,0 0-7 16,0 0-14-16,0 0-35 15,0 0-91-15,0 0-330 16,0 0-521-16</inkml:trace>
  <inkml:trace contextRef="#ctx0" brushRef="#br0" timeOffset="811728.3991">9429 5388 383 0,'0'0'230'15,"0"0"-93"-15,0 0-40 16,0 0-29-16,0 0-5 16,0 0 19-16,0 0 8 15,0 0 19-15,0 0-22 16,-63-106-28-16,57 97-17 16,-1 3-4-16,-2 0 1 15,2 1-3-15,-1 1-2 16,1 0-25-16,3-1-6 15,-4 1-1-15,0 3 0 0,1-3 3 16,-5-1 0-16,4 2-2 16,-5-3 3-16,-1-1-1 15,1 3-2-15,-1-2-1 16,3 5 0-16,-2-3 3 16,4-1 2-16,-4 3-4 15,2 0 0-15,-3-1-1 16,3 3 0-16,-1-1 1 15,2 0-3-15,1 1 0 16,-3 0 0-16,4 0-3 16,-1 0 2-16,-1 0-1 15,2 0-2-15,-3 2 2 16,-1 10 0-16,1-1 1 16,-1 2 0-16,-7 4 1 0,2 4 0 15,1-5 0-15,1 1 0 16,-1 1 0-16,3 3 0 15,-3 1 0-15,5 0 0 16,-1-2-2-16,4 1 1 16,1 2-1-16,1 1 0 15,-4 2 1-15,1 0 1 16,1 5 0-16,1-4 0 16,-2 2 0-16,2-4 0 15,1 0 0-15,-1-1 0 16,2-4 0-16,1 1 0 15,-1 0 0-15,3 3-1 16,2-1 1-16,-2 2 0 16,0 0 1-16,2-2-1 0,-2 2 1 15,2-4-1-15,0 2 1 16,0 1-1-16,0-1 2 16,0 1-1-16,0 0 0 15,2 0-1-15,7-4 0 16,4 1-1-16,3-5-2 15,0 2 0-15,5-4 0 16,2 0-4-16,4-4 5 16,2 0 1-16,0-4-1 15,-2 0-1-15,-1-2 0 16,-2 0 1-16,3-4-2 0,0 0 0 16,2 0 4-16,2 0-4 15,2 0 2-15,1-2-1 16,-1-8 3-16,4-4-5 15,-2 0-6-15,1-4-9 16,-1 2 6-16,-2-4 1 16,-1-3 2-16,-1 0-3 15,-7-2 6-15,-6-3-3 16,-4-2-3-16,-10-2 14 16,-4-2 5-16,0 0 13 15,0 1-3-15,0 4-1 16,-4 3 23-16,-7 2-13 15,-3 4-6-15,1 0-1 0,-1 2-8 16,1-2 7-16,1 2-8 16,-1-2 2-16,-2-1-3 15,-1 0-5-15,-2-3 5 16,-1-1 3-16,2 3-5 16,0 0 0-16,3 2 6 15,1 3-6-15,-1 3 2 16,1-3-1-16,5 4-3 15,-4 1-1-15,6-1 0 16,1 3-2-16,3 0-1 16,0 2-3-16,-2 4-7 15,-2-1-15-15,0 0-30 16,-5 1-62-16,5 2-207 16,-4 2-877-16</inkml:trace>
  <inkml:trace contextRef="#ctx0" brushRef="#br0" timeOffset="813527.2602">6679 5293 265 0,'0'0'128'0,"0"0"-36"16,0 0 5-16,0 0-15 15,0 0 27-15,0 0 3 16,0 0 15-16,-8-59-44 16,0 56-35-16,2 0-26 15,-1 3 5-15,-1-5-8 0,-2 2 64 16,-3 0-47 0,5-1-2-16,-4 0-9 0,1 2-4 15,2 1-4-15,-2-2 0 16,0 3 4-16,0 0-5 15,-1 0-3-15,-1 0-5 16,2 0-8-16,-5 0-4 16,0 0 0-16,-1 10 2 15,-1 3-2-15,1 0 4 16,1 1 0-16,0-3 0 16,0 1 2-16,3 0-1 15,-1 0 0-15,4-1-1 16,-1 4 4-16,1-3 2 0,2 0-1 15,-3 2 1 1,1-2-1-16,-1 0-2 0,1 3-3 16,0-2 0-1,-1 7 0-15,3 0 0 0,-2 2-1 16,1 0 1-16,1-2 2 16,1 2 3-16,4 0-4 15,-1 0-1-15,4 2 2 16,-2 1-2-16,2-1 0 15,0 3 0-15,0 4 2 16,0-1-1-16,0 2 1 16,0 0-2-16,0-2 0 15,0-2 1-15,6-2 3 16,2-4-4-16,0 0 2 0,1-2 1 16,3 2-1-16,1-1 3 15,1 0 0-15,1-2 0 16,3-1-1-16,-3-3-4 15,1 2 0-15,-1-3 0 16,3-1-4-16,0 0 2 16,2-3-2-16,0 1 0 15,2-4 0-15,-2 0 4 16,3-1-1-16,1 1-2 16,-4-5-1-16,3 0 0 15,-1-2 2-15,0 0 0 16,2 0-2-16,1 0 4 15,0 0 1-15,-1-11 2 0,0-2-2 16,-1-1 5-16,-3-4-4 16,2-4-1-16,-2 0 8 15,-2-6-7-15,2 0 1 16,-2-3 0-16,-5 1 2 16,1-1-5-16,-5-2-1 15,-3-3 1-15,-2 3 2 16,-1-3 1-16,-3 5-2 15,0 0 2-15,0-1 0 16,0 3-3-16,0-1-1 16,0 2 1-16,0 3 0 15,2 1 0-15,1 3 0 0,-3-2 0 16,0 3 1 0,0 0 1-16,0 2-1 0,-5-2-1 15,-8-4-1-15,0-2 1 16,-1-3 12-16,1 2-9 15,1-2 0-15,1 6 4 16,0-1 6-16,2 3-9 16,0 7 6-16,1 2 1 15,-2 2-5-15,4 2-3 16,-3-2 3-16,2 5 1 16,-2 0-2-16,0 2 6 15,1-1 4-15,-1 1-11 16,-3 0-2-16,4 0 0 15,-6-1 2-15,1 0-3 16,-2-2 0-16,-2 4-1 0,5-2 0 16,-5 0 0-16,9 0 0 15,-2 3 0-15,6 1 0 16,4-3-1-16,0 3 1 16,0 0-4-16,0 0-20 15,0 0-23-15,0 0-46 16,0 0-146-16,0 0-264 15,0 0-60-15</inkml:trace>
  <inkml:trace contextRef="#ctx0" brushRef="#br0" timeOffset="820216.8403">16135 14985 750 0,'0'0'459'0,"0"0"-369"16,0 0-25-16,0 0 0 15,0 0-14-15,0 0-35 16,0 0-2-16,0 0-4 0,0 0-1 16,0 0 1-16,0 0 4 15,0 0-1-15,0 0 1 16,0 0 3-16,0 0 0 15,0 0-13-15,0 0-3 16,0 19-1-16,0 2 1 16,0 6 1-16,0 0-1 15,0-1 0-15,0 1-1 16,2 0 0-16,1 1 0 16,1 3 0-16,2-9 1 15,0 0 0-15,-2-4-2 16,0-5 1-16,1-2 0 0,-3-5-3 15,-2 0 1-15,0-6-3 16,2 0-2-16,-2 0 3 16,2 0 1-16,0 0-2 15,-2 0 0-15,0 0 1 16,0 0 2-16,0 0 0 16,0 0 1-16,0 0 0 15,0 0 1-15,0 0 0 16,0 0 1-16,0 0 0 15,0 0-1-15,0 0 3 16,0 0 0-16,2 0-3 16,-2 0 2-16,3-4 0 15,2-6 0-15,1-8 0 16,7-4-1-16,5 0-1 16,5-9 0-16,3 4-1 0,1-3 1 15,0 1-1-15,-3 3 1 16,-1 2 0-16,-2-2 0 15,0 4 0-15,-3 1 1 16,-5-2 0-16,-4 13 0 16,-5 1 0-16,-1 6 4 15,-3 2-1-15,0-3 2 16,0 4-1-16,0 0 3 16,0-3-6-16,0 1-2 15,0 2 1-15,0-4-1 16,0 0-1-16,2 0 0 15,0 2 1-15,-2 0-1 0,0 2-1 16,0 0 1-16,0 0-3 16,3 0-18-16,1 0-36 15,0 0-117-15,-2 0-150 16,1 2-323-16</inkml:trace>
  <inkml:trace contextRef="#ctx0" brushRef="#br0" timeOffset="830551.1503">30571 15423 481 0,'0'0'186'16,"0"0"-146"-1,0 0 46-15,0 0 21 0,0 0-9 16,0 0-11-16,0 0 10 16,0 0 0-16,0 0-8 15,4-15-19-15,-4 15-20 16,0 0-10-16,0-2-4 16,0 2-5-16,0-2-11 15,0 2-8-15,0 0-4 16,0 0-2-16,0 0-2 15,0-2 1-15,0 2 3 16,0-2 1-16,0-2-4 0,0 4-3 16,0-5 0-16,0 0 0 15,0 2-1-15,0-1-1 16,-2-1 0-16,-2-3 2 16,-3 2-2-16,2-2 0 15,-1-1 2-15,-1 0-1 16,1-1 0-16,-4 2-1 15,2-2 1-15,-1 2 0 16,-1 1 1-16,2 2-2 16,-3 3 3-16,-1-2 1 15,1 0 0-15,3 4-4 16,-4-4 2-16,3 4-2 16,3 0 0-16,-1 0 0 15,5 0 0-15,-3 0-1 0,1 0 1 16,-3 0-1-16,-1 0-1 15,-4 0 1-15,3 0 1 16,-2 0 0-16,0 0 0 16,0 0 0-16,0 0 0 15,-1 0 0-15,4 0 0 16,-1 0 0-16,-1 0 0 16,4 0 0-16,-1 0 0 15,1 0 0-15,0 0 0 16,-4 0-2-16,3 4 1 15,-1 0-2-15,-1 2-2 16,-5 1 1-16,3 2 4 16,-2-1-1-16,2-2 1 0,2 2 0 15,0-2 0 1,2-2 0-16,1 3 0 0,1-7 0 16,1 5 0-16,2-5-1 15,-1 2 2-15,1 0-1 16,-3 0 0-16,3 2 0 15,-2 0 0-15,-3 0 0 16,3 0 0-16,-4 7-1 16,4-6 1-16,0 1-2 15,-3 4 1-15,1-2 1 16,-2 2 0-16,0 1 0 16,1 0 0-16,-1 3 0 0,0-4 0 15,2 3 0 1,1 0-1-16,-1 1 0 0,0 3 1 15,-2-4-1-15,4 1 0 16,-3 3 1-16,5-2 0 16,-2 2-1-16,0-3 0 15,1 4 0-15,-1-4 1 16,1 2 0-16,1 2 0 16,0-4 0-16,-1 4-2 15,3 0 1-15,0-4 0 16,0 1 0-16,0 4-2 15,0-5-5-15,0-1-1 16,0 1 4-16,0 3 4 0,0-2-1 16,0-4 0-16,0 3 2 15,0 0 0-15,0-3-1 16,0 0 1-16,3 3-1 16,1-1 1-16,1 0 0 15,0-3 0-15,-1 3-1 16,0 1 1-16,0-2 0 15,5 2 0-15,-1 0-2 16,2-6-4-16,-1 1-1 16,3 2 1-16,-4-3 2 15,1 0 3-15,1 1 0 16,-2-4 1-16,-1-2 0 0,1 3 0 16,0-1 0-1,0 3 0-15,1-2 0 0,5-2 0 16,-1 4-1-16,0-3 1 15,1 0-5-15,3 3 4 16,1-4 0-16,3 6 1 16,-4-2-3-16,3 2 2 15,-5-3-3-15,4 4 1 16,-6-3 3-16,1 0-2 16,1-6 2-16,-4 6 0 15,2-8-3-15,1 5 0 16,-3-5 2-16,2 0-7 15,1 0 3-15,1 0 0 16,1 0 5-16,1 0-1 16,-1 0 1-16,0 0 1 15,-3 0-1-15,0 0 1 16,1 0-1-16,-1 0 0 0,-1 0 2 16,3-5-2-16,-1 1-2 15,1-2 1-15,-4 2 1 16,3-4 0-16,-1 2 0 15,1-3 1-15,-3 2-1 16,-1 1 0-16,2 2 0 16,-3-4-1-16,-1 4-1 15,4-2-4-15,-3-4 2 16,-1 3 4-16,2-10 0 16,-1 3 7-16,-1 0-4 0,4-4 3 15,-1 4-4-15,-5-1-2 16,1 4-6-16,-3-3 4 15,1 0 2-15,-3 2 9 16,1-6 0-16,-3 4-7 16,0-3 1-16,0-2-1 15,0-1 2-15,0-5-3 16,0 4 3-16,0-2 0 16,0 0-1-16,0 0-3 15,0 6 11-15,0 0-5 16,0 3 0-16,-5-3 0 15,0 4 0-15,1-1-2 16,-3 0-2-16,1 2 1 16,-1-2 0-16,3 1-1 15,-1-1 1-15,3 5-3 0,-3-5 0 16,-1 0 0-16,1 1 0 16,-1-4 0-16,-2 0 0 15,4 4 0-15,-2-2 0 16,-1 1 0-16,1 2 0 15,0 3 1-15,0-2-1 16,2 3 1-16,-5-2 3 16,3 2-2-16,-4-2 0 15,4 3 0-15,-3-2 6 16,2-1-7-16,2 6 3 16,-1 0 2-16,-1-5-6 15,3 6 0-15,-3-2 0 0,2 0 0 16,-1-5 0-16,-3 6 0 15,0-6 1-15,0 1-2 16,0 5 2-16,-2-3-1 16,0 1 2-16,4-2 0 15,-2 2 0-15,1 0-1 16,-2 0 1-16,4-2 0 16,-3 2-1-16,0-2-1 15,-2-2 1-15,0 2 3 16,-1 2 2-16,1 2-2 15,5-1 4-15,2 5-5 16,1 0-1-16,1-3 0 16,2 3-1-16,0 0-1 0,0 0-1 15,0 0 1 1,0 0-1-16,0 0-2 0,0 0 2 16,0 0-3-16,0 0-7 15,0 0-12-15,0 0-10 16,0 0-13-16,0 0-20 15,0 0-38-15,0 0-36 16,0 0-97-16,0 0-267 16</inkml:trace>
  <inkml:trace contextRef="#ctx0" brushRef="#br0" timeOffset="837332.6775">30150 16200 233 0,'0'0'79'0,"0"0"76"16,0 0-40-16,0 0-33 15,0 0-2-15,0 0 32 16,0 0 22-16,0 0-39 16,0 0-12-16,0-32 2 15,0 32-46-15,0-4-22 0,0 0-17 16,0 0-8-16,0 0 3 15,0 4-10-15,0 0 15 16,0 0 18-16,0 0-2 16,0 0-5-16,0 0 17 15,0 0 31-15,0 0-18 16,0 0-21-16,0 0-14 16,0 0-6-16,0 0 0 15,0 0 1-15,0 0 1 16,0 0-1-16,0 0 17 0,-5 0 15 15,-13 0-32 1,-7 16-1-16,-8 6 0 0,-2 0 0 16,-5 6 5-16,0-6 1 15,1 4 3-15,2-3-2 16,1-5 0-16,5 0-5 16,6-4-2-16,6-1 2 15,3-4-2-15,7-5 0 16,5 0-6-16,2-4-4 15,2 0-38-15,0 0-47 16,0 0-65-16,0 0 19 16,0 0-25-16,8-4-2 15,-3-4-103-15,1-3-238 16</inkml:trace>
  <inkml:trace contextRef="#ctx0" brushRef="#br0" timeOffset="837867.2687">29793 16250 297 0,'0'0'319'0,"0"0"-149"16,0 0 10-16,0 0-51 15,0 0-54-15,0 0-22 16,0-6-13-16,0 6 0 16,0 4 3-16,-2 19 12 15,-16 0-2-15,-4 4-39 16,-1-5-3-16,0 3-5 15,-4-6-1-15,4-1-1 0,1-5-2 16,4-4 1-16,4-3-3 16,4-2 0-16,5 0 0 15,1-4 4-15,-1 0-1 16,5 0 0-16,0 0-3 16,0 0-8-16,0 0 2 15,0 0 2-15,0 0-6 16,0 0-3-16,0 0-4 15,0 0 6-15,18 0 9 16,9-4 2-16,4-6-5 16,5 1 5-16,1 2 5 15,-3 1-5-15,-3 6 0 16,-7-4-3-16,-3 4-3 16,-4 0 3-16,-7 0 1 15,-2 0 0-15,-6 0 2 0,-2 0 0 16,3 0 2-16,-3 0 1 15,0 0 2-15,0 0-2 16,0 0 0-16,0 0-3 16,0 0 3-16,0 0-1 15,0 0-2-15,0 0-11 16,0 0-13-16,0 0-75 16,0 0-253-16,0 0-419 15</inkml:trace>
  <inkml:trace contextRef="#ctx0" brushRef="#br0" timeOffset="839296.6398">28490 16642 379 0,'0'0'29'16,"0"0"34"-16,0 0 103 16,0 0 50-16,0 0-57 15,0 0-62-15,-2-44 24 16,-5 39-30-16,-3-3-7 15,4 6-17-15,-3 2-9 16,3-4-35-16,-1 4 1 0,-2 0-10 16,-2 0-6-16,-3 0-8 15,-3 6-3-15,-1 14 3 16,-2-2 0-16,-2 7 0 16,-3 0 0-16,2 1 3 15,4-3-1-15,3-2 2 16,5-2-4-16,7-5 0 15,0-4-3-15,4 6 2 16,0-2-3-16,0-4 2 16,0 1-6-16,10 0-3 15,9-7 1-15,2 4 2 16,4-6-2-16,2 2-2 0,0-4-3 16,-1 0 0-16,1 0 3 15,1-4-7 1,-1-6-7-16,-2-5-4 0,-5 4 19 15,-5 1-19-15,-5 6 30 16,-6 0 0-16,-4 4 5 16,0 0 1-16,0 0 15 15,0 0 24-15,0 0-8 16,0 0-11-16,0 0-5 16,0 0-8-16,0 0-11 15,0 0-2-15,-2 18-4 16,-12-2 4-16,3 2 0 15,3-4 0-15,3-1-3 16,5-4-8-16,0 1-14 16,0-2-2-16,0-4-14 0,0 7 6 15,11-11 5-15,4 2 6 16,1-2 12-16,0 0 8 16,0 0 4-16,-8 0-2 15,1 0 4-15,-4 0-2 16,0 0 2-16,-5 0 2 15,2 0 28-15,-2 0-2 16,2 0 2-16,0-11-16 16,-2-3-5-16,2-5-1 15,-2-2-5-15,0-3 0 16,0 2-5-16,0 0 3 16,0 4-3-16,0 1 6 15,0 8 1-15,-6 1 1 0,1 5-8 16,3 0-2-16,-1 3-30 15,3 0-54-15,0 0-163 16,0 0-466-16</inkml:trace>
  <inkml:trace contextRef="#ctx0" brushRef="#br0" timeOffset="839548.9543">28743 16669 244 0,'0'0'797'16,"0"0"-542"-16,0 0-124 0,0 0-55 16,0 0-52-16,0 0-24 15,0 0 11-15,34 23-4 16,-20-11-5-16,-1 2 1 16,1-6-2-16,-1-3-1 15,-5 4-21-15,0-6-32 16,-4-3-49-16,0 3-71 15,-4 0-160-15,0-3-143 16</inkml:trace>
  <inkml:trace contextRef="#ctx0" brushRef="#br0" timeOffset="839809.3529">28743 16669 485 0,'77'103'255'0,"-79"-99"-114"0,-3 4-35 16,-2 6-41-16,0 4 26 15,-1 3 5-15,-1 2-43 16,4-4-32-16,-2-2-6 16,5-7-11-16,-2 2 0 15,4-6-2-15,-2-1-2 16,2-5-14-16,-2 0-27 16,2 0-48-16,0 0-56 15,0 0-48-15,0 0 1 16,0 0-15-16,0 0-139 15</inkml:trace>
  <inkml:trace contextRef="#ctx0" brushRef="#br0" timeOffset="840428.6341">28947 16713 415 0,'0'0'473'15,"0"0"-245"-15,0 0-4 16,0 0-70-16,0 0-79 15,0 0-51-15,13-17-11 16,-13 17-4-16,0 13-7 16,0 9 0-16,-5 5 0 15,-5-1 0-15,1 2-1 16,-5-3 0-16,5 0 0 16,-2-3-1-16,4-4 0 0,1-2 0 15,1-3 0-15,3-8 0 16,0-1 0-16,2-4-2 15,0 2 0-15,0-2-2 16,0 0-7-16,0 0 0 16,0 0-6-16,0 0-8 15,0 0-7-15,4-2 16 16,9-14 13-16,3-6 3 16,2 1 3-16,-2 2-2 15,4-1-1-15,-5 4 3 16,1 6-3-16,-5-2 0 15,-2 6 0-15,-3 1 1 16,-1 2-1-16,0 3-1 0,-3 0 1 16,0 0-4-1,-2 0 4-15,0 0-1 0,2 0 1 16,-2 0 2-16,5 0 15 16,-3 0-2-16,0 0-8 15,0 12 0-15,-2-2 4 16,0 4-1-16,0 8 0 15,0 0 1-15,0 8-1 16,0-1-6-16,-9 0-2 16,1-1 1-16,3-2-3 15,-2-8 1-15,5-4-2 16,0-2 1-16,2-10 0 0,0 2-2 16,0-4 0-16,0 0 0 15,0 0-7-15,0 0-2 16,0 0 2-16,0 0-16 15,0-24-23-15,0-6-34 16,0 16-162-16,4 0-507 16</inkml:trace>
  <inkml:trace contextRef="#ctx0" brushRef="#br0" timeOffset="841170.8192">29435 16709 408 0,'0'0'687'15,"0"0"-452"-15,0 0-99 16,0 0-44-16,0 0-44 15,0 0-18-15,0 0-5 16,0-13-9-16,0 13-2 16,0-4-3-16,-10 4-3 15,-5 0-7-15,-10 0-1 16,-8 0 0-16,-5 0 0 16,-5 17 0-16,4-4 0 15,7 1-1-15,10-7 1 16,11-1 0-16,7-1-2 0,4 3-3 15,0-2-5 1,0 6-13-16,0-2 5 0,6-2 1 16,19-2 11-1,6 2-2-15,5 0 4 0,3-2 1 16,0 2-5-16,-6-5 4 16,-8 2-1-16,-8 1 0 15,-10-2 1-15,-3 0 3 16,-4-4 1-16,0 4 2 15,0-4 7-15,0 6 19 16,-2 2-4-16,-15-1-16 16,-4 4-5-16,2-3 3 15,-1-8-3-15,1 6 5 16,2-6-7-16,3 0 1 0,1 4-2 16,5-4 0-16,4 0-8 15,2 0-9-15,2 0-13 16,0 0-13-16,0 0-48 15,0 0-133-15,0 0-307 16,0 0-120-16</inkml:trace>
  <inkml:trace contextRef="#ctx0" brushRef="#br0" timeOffset="841874.9378">29802 16642 237 0,'0'0'770'0,"0"0"-568"15,0 0-90-15,0 0-1 16,0 0-25-16,0 0-26 15,11-9-21-15,-11 9-11 16,0 0-5-16,-6 0-18 16,-15 0-4-16,-3 0 4 15,0 0-3-15,-5 4-1 0,4 5-1 16,-2-4-1 0,3-1 0-16,4 0-7 0,4 0-5 15,5-4 4-15,4 2 5 16,7-2 0-16,0 0-9 15,0 0-16-15,0 4 0 16,0-4-1-16,0 8 13 16,0 7 14-16,0 2 3 15,0 1 1-15,0 4 1 16,-4 1-2-16,-1 3 1 16,1-2-1-16,0 2 0 15,-3-4 0-15,3-5-3 16,-4-2 2-16,6-3 0 15,0-6-1-15,2-2-7 16,0-4-5-16,0 5-7 0,0-5 1 16,0 0 10-16,0 2 7 15,0-2-2-15,0 5 4 16,2-1-2-16,3-4 3 16,2 2 0-16,-5 2 0 15,2-4 1-15,-1 4-1 16,1-4 0-16,-2 0-1 15,0 0-1-15,3 0 1 16,-3 0 1-16,3 0 0 16,-1 0 3-16,1 0 0 15,-3 0 0-15,-2 0-3 16,0 0 2-16,0 0-2 16,0 0-20-16,2 0-83 0,-2 0-182 15,2 0-304-15</inkml:trace>
  <inkml:trace contextRef="#ctx0" brushRef="#br0" timeOffset="842557.1202">29807 16696 691 0,'0'0'479'0,"0"0"-342"0,0 0-92 16,0 0-12 0,0 0 14-16,0 0-16 0,6-19-19 15,-4 19-12-15,3 0 0 16,1 0 0-16,6 0 9 16,5 0 12-16,1 0-4 15,7 0 1-15,0 9-13 16,-4-3-5-16,0 1 1 15,-6-2 1-15,-3-4-2 16,-8 3 0-16,-2 0 0 16,-2 1 2-16,0-5 2 15,0 5 6-15,-13 8 3 0,-16 5-10 16,-9 0-2 0,-2-4-1-16,2 2-7 0,0-2 1 15,12-4 2-15,7-6 3 16,11-4 1-16,8 0-1 15,0 0-9-15,0 0-28 16,0 0-8-16,15 0 4 16,14 0 19-16,7 0 18 15,0-10 5-15,-7 6 1 16,0 4 1-16,-10 0 2 16,-3 0-4-16,-5 0 0 15,-7 0 1-15,-4 0 3 16,0 0 1-16,0 0 2 0,0 0 20 15,0 0 3 1,0 0-2-16,0 10-6 0,-10 1-4 16,-6 0-8-16,0-3-8 15,-2 6 3-15,3-5-5 16,-1-4 0-16,5 3-1 16,3-4 1-16,6 0-9 15,-2-4-7-15,4 0-13 16,0 0-42-16,0 0-90 15,0 0 37-15,0 0 6 16,0 0-70-16,0 0-29 16,0 0-116-16</inkml:trace>
  <inkml:trace contextRef="#ctx0" brushRef="#br0" timeOffset="843284.6853">30056 16504 439 0,'0'0'706'0,"0"0"-550"16,0 0-111-16,0 0-8 15,0 0 10-15,0 0-20 0,0-15-16 16,0 15-11-16,5 0-8 16,3 6 6-16,8 8 2 15,5 6 5-15,2 5 0 16,6-8-1-16,3-3-2 16,6-1-2-16,-2-6 0 15,-5-1 0-15,-7-6-5 16,-10 0 5-16,-10 0-12 15,-4 0 12-15,0 0 12 16,0 0 4-16,0 0 12 16,0 0 6-16,0 0-27 15,0 0 3-15,-4 4-8 16,1 0-2-16,-1 2 0 16,0 6-4-16,-4 10 0 0,4 5-1 15,-3 10 5-15,3 3 0 16,0 5 1-16,2-1-2 15,2 0 2-15,-2-9-2 16,2-2 0-16,0-3 1 16,0-4 0-16,0-8-1 15,0-4-3-15,0-8-1 16,0-2-1-16,0-4 3 16,0 0 3-16,0 0 1 15,-4 0 4-15,-2 0 6 16,-5 0 1-16,-5 0-11 15,-5 0-1-15,-6 0 0 16,-2 0 7-16,-3-4 4 0,1-2 12 16,4 2-8-1,5-4-4-15,5 2 6 0,7 2-13 16,3 0-4-16,7 4-4 16,0-3-13-16,0 0-25 15,0 0-39-15,0-2-35 16,3 1 17-16,11-6-92 15,-10 6-328-15,0 0-63 16</inkml:trace>
  <inkml:trace contextRef="#ctx0" brushRef="#br0" timeOffset="847380.2429">9701 5891 763 0,'0'0'322'0,"0"0"-275"16,0 0 8-16,0 0 6 15,0 0 41-15,0 0-22 0,0 0-26 16,0 12-16-16,0-12-6 16,0 2-9-16,0-2-9 15,0 0-8-15,0 0-3 16,0 0 2-16,0 0-5 16,0 2 0-16,0-2-1 15,0 0 1-15,0 0 2 16,0 0-2-16,0 0-2 15,0 2 1-15,0 0-2 16,-5 0-1-16,-7 2-6 16,-5 1-5-16,1-4 12 15,1 4-1-15,-1-4 4 16,3-1 0-16,-3 2 0 0,3-2 0 16,2 3 0-16,2-3 2 15,2 0 0-15,5 0 0 16,0 0 3-16,2 0 1 15,0 0 1-15,0 0-1 16,0 0-5-16,0 0-1 16,0 0-6-16,0 0 6 15,0 0 2-15,0 0 0 16,0 0 2-16,0 0 1 16,0 0 1-16,0 0 0 15,0 0-2-15,0 0 2 16,0 0-2-16,0 0-3 0,0 0-1 15,0 0-5-15,0 0 0 16,0 0-18-16,8 0 1 16,15 0 14-16,8 0 8 15,5 0 4-15,3 0-4 16,0 0-2-16,-1 0 2 16,-5 0 0-16,-6 0-5 15,-5 0-7-15,-6 0 2 16,-8 0-6-16,0 1 16 15,-6-1 0-15,0 1 0 16,-2-1 2-16,0 0-1 16,0 0 4-16,0 0 36 15,0 0-1-15,-14 0-34 16,-10 0-6-16,-3 0-2 16,-6 0 0-16,-3 3 2 0,-2 1-1 15,-4 2 1-15,2 0-1 16,2 0 1-16,4-1 0 15,7 1 0-15,8-3 1 16,3 0-1-16,7 0 0 16,5 0 1-16,2-3 0 15,2 0-1-15,0 0-5 16,0 0-11-16,0 0-38 16,15 0 17-16,10 1 20 15,4 2 14-15,2-2-13 16,0 2 16-16,-6 0-1 15,-6 1-6-15,-7 0-10 0,-8-1-12 16,-4-2-20 0,0 3 49-16,0-1 9 0,-6 3 38 15,-21 2-6-15,-11-2-36 16,0-1-1-16,4-1 11 16,7-4 20-16,8 0-15 15,7 0 2-15,8 0-9 16,4 0-7-16,0 0-6 15,0 0-18-15,4 0-67 16,23 0 66-16,9 0 18 16,6 0-2-16,-2 0 3 15,-2 0 6-15,-7 0-3 16,-6 0 0-16,-14 0-3 0,-6 0 0 16,-5 0-8-16,0 3 8 15,0-2 2-15,-8 2 77 16,-23 1-68-16,-9-1-10 15,-1 1 1-15,7 1 0 16,9-4 3-16,14-1 21 16,9 0-3-16,2 0-16 15,0 0-7-15,0 0-18 16,0 0-42-16,22 0 26 16,7 0 34-16,2 0 7 15,0 0 0-15,-6 0-7 16,-10 0 7-16,-3 0-5 0,-8 0-2 15,-4 0-2-15,0 0-1 16,0 0 3-16,0 0 10 16,0 0 9-16,0 0 1 15,0 0 0-15,0 0-10 16,0 0-10-16,0 0-5 16,0 0-61-16,11 0-99 15,-4-3-427-15,4-1-55 16</inkml:trace>
  <inkml:trace contextRef="#ctx0" brushRef="#br0" timeOffset="849443.7414">30682 16677 226 0,'0'0'199'15,"0"0"-62"-15,0 0-25 16,0 0-3-16,0 0-55 16,0 0 24-16,0 0-60 15,-44-26-3-15,37 23-9 16,2 1 44-16,1-2 1 16,-3 4 0-16,1-5 8 15,-3-5-49-15,-3 6-10 16,2 4-5-16,-1-4 0 15,-1 0 5-15,6 4 8 0,-1 0 4 16,5 0 45-16,0 0-16 16,2 0-17-16,0 0-5 15,0 0-9-15,0 0 4 16,0 0 28-16,0 0-2 16,0 0-17-16,0 0-4 15,0 0 2-15,6 0 2 16,17 4-5-16,8 10-4 15,9-1 0-15,4-8 0 16,10-1-7-16,-1-4-3 16,0 0 0-16,-3 0-4 15,-11 0-1-15,-10 0-6 16,-10 0 6-16,-13 0 1 0,-6 0 1 16,0 0 9-16,0 0 0 15,0 0-10-15,-15 0 0 16,-3 0-14-16,0 0-27 15,0 0-30-15,-2 8-40 16,5 2-84-16,-1 0-128 16,11-1-35-16,3-9-77 15</inkml:trace>
  <inkml:trace contextRef="#ctx0" brushRef="#br0" timeOffset="849884.5611">30536 16820 637 0,'0'0'275'0,"0"0"-12"16,0 0-72-16,0 0-62 15,0 0-46-15,0 0-49 16,-19 0-29-16,19 0-5 15,0 0-9-15,13 0 9 16,16 0 13-16,5 0 8 16,4 0-2-16,0 0-13 15,0 0 0-15,-3 0 2 0,-1 0-5 16,-5 0-3 0,-5 0 1-16,-3 0-1 0,-8 0 0 15,-3 0 0-15,-4 0 0 16,-6 0 0-16,0 0 4 15,0 0 0-15,0 0 0 16,0 0-1-16,0 0-1 16,0 0 0-16,0 0-2 15,0 0 0-15,0 0-8 16,0 0-14-16,0 0-10 16,0 0-12-16,0 0-29 15,0 0-61-15,0 0-151 16,0 0-308-16</inkml:trace>
  <inkml:trace contextRef="#ctx0" brushRef="#br0" timeOffset="850919.1073">31332 16575 322 0,'0'0'243'0,"0"0"-188"16,0 0-52-16,0 0 55 15,0 0-28-15,0 0-11 16,52-21 47-16,-52 21 190 16,0 0-60-16,0 0-57 15,0 0-24-15,0 0-65 16,0-5-19-16,0 5-8 0,0 0-10 15,0 0-7-15,0 0-2 16,0 0 6-16,0 0 2 16,-4 0-1-16,-7 0-6 15,-7 12-5-15,-3 2 0 16,0 0 1-16,-4 8 0 16,0-6-1-16,5 5 1 15,1 8-1-15,0-7 0 16,4 2 0-16,-1 2-1 15,3 1 1-15,-1-1-3 16,6 2 3-16,-1-2 0 16,5-3 0-16,0-2 0 15,4-1 0-15,0 0 0 0,0-2-4 16,0 4 1 0,0-4 0-16,0 1-1 0,4-6-3 15,13 1 1-15,8 0-2 16,1-2 2-16,-1-3 2 15,-3-8 1-15,0-1-3 16,-3 0 4-16,2 0 0 16,0 0 2-16,-6 0-3 15,-1 0 2-15,1 0-3 16,-1-6 3-16,3-10 0 16,-1-2-9-16,-1 1-2 15,-1-6 1-15,-5 3 6 0,-5 4-4 16,-4-2 9-16,0 8 3 15,0-2 2-15,0 2 0 16,-9 2 2-16,-11-2 19 16,-4 1-18-16,-5 3-7 15,-2 4 0-15,0 2 2 16,-6-5 7-16,2 5-4 16,1 0 12-16,8 0-7 15,8 0 12-15,9 0-15 16,7 0-7-16,-1 0-1 15,3 0-3-15,0 0-4 16,0 0 2-16,0 0-3 16,0 0 1-16,0 0 7 15,0 0 0-15,0 0 2 0,0 0 1 16,0 0-1-16,0 0 3 16,0 0-4-16,0 0 0 15,0 0-1-15,0 0-9 16,0 0-9-16,0 0-9 15,0-4-34-15,0-4-173 16,3 2-397-16</inkml:trace>
  <inkml:trace contextRef="#ctx0" brushRef="#br0" timeOffset="857881.0446">29298 15133 457 0,'0'0'176'15,"0"0"-23"-15,0 0 21 0,0 0-65 16,0 0 4-16,0 0-12 16,0 0-1-16,0 0-29 15,0 0-9-15,0-10-26 16,0 10-23-16,0 0-6 15,0 0-1-15,0 0-2 16,0 0 1-16,0 0 1 16,0 0 3-16,-4 0-2 15,-5 0-2-15,-5 0-5 16,1 0-2-16,-7 0 1 16,-1 0 1-16,-4 0-1 15,-4 0-1-15,-2 0 2 0,2 0 0 16,0 0 0-16,4 0 1 15,8 0-1-15,0 0 0 16,9 0 0-16,6 0 0 16,0 0 0-16,2 0-4 15,0 0-37-15,0 0-39 16,0 0-21-16,0 0 37 16,4 0 8-16,4 0-34 15,-3 0-165-15,-3 0-224 16</inkml:trace>
  <inkml:trace contextRef="#ctx0" brushRef="#br0" timeOffset="858239.6401">29138 15052 821 0,'0'0'191'16,"0"0"-160"-16,0 0 8 15,0 0-7-15,0 0-3 16,0 0-4-16,-15 17 1 16,-10 1 10-16,1 0-9 15,-5-8-18-15,-3 0-3 16,8-3 3-16,2-6 21 16,6-1-5-16,7 0 10 0,5 0-23 15,4 0-4-15,0 0-8 16,0 0-13-16,0 4-41 15,0 0 0-15,11 1 50 16,9-2-3-16,0 0 3 16,-2-1 2-16,-3-1-18 15,-8 3-40-15,0 0-28 16,-7-4-109-16,0 0 46 16,0 0 78-16,-12 0-351 15</inkml:trace>
  <inkml:trace contextRef="#ctx0" brushRef="#br0" timeOffset="859161.8414">28419 15093 276 0,'0'0'401'0,"0"0"-94"15,0 0-82-15,0 0-106 16,0 0-58-16,0 0 10 16,6-14-26-16,-6 14-8 15,-6-2-7-15,-4 0-18 16,-5 2-8-16,-1 0 6 15,-3 0-7-15,-6 0-2 16,-4 2-1-16,2 8 3 16,-4-1-2-16,-3 0 0 0,-1-1-1 15,-3 2 1 1,5-6-1-16,8 2 2 0,7-3-2 16,9-2 0-16,7-1-1 15,2 0-1-15,0 0-21 16,0 0-73-16,2 0-100 15,23 0 143-15,2 0 11 16,2-1-12-16,0-10-71 16,-10 5-27-16,-3 2 56 15,-5 0 53-15,-6 2 17 16,-3 2 6-16,-2 0 20 16,0-1 43-16,0 1 114 0,0-3-9 15,0 3 15-15,0-3 1 16,0 3-59-16,0 0-59 15,0 0-28-15,0 0-15 16,0 0-2-16,0 0 0 16,0 0 2-16,-2 0 2 15,-14 0-4-15,-4 3-1 16,-5 3 2-16,4-2 1 16,0 0 0-16,3 0 0 15,10-4 3-15,3 0 2 16,3 0-4-16,2 0 2 15,0 0-6-15,0 0-4 16,0 0-20-16,0 6-15 16,17 2 31-16,4 1 8 15,1 0 0-15,3 1 3 0,-6-2-2 16,0 1 1-16,-4-5-1 16,-6-3-1-16,-2 2 0 15,-7-2-8-15,0-1-2 16,0 0 2-16,0 0-20 15,-12 0-103-15,-5 0-343 16</inkml:trace>
  <inkml:trace contextRef="#ctx0" brushRef="#br0" timeOffset="860066.5224">27278 15061 616 0,'0'0'224'0,"0"0"-43"16,0 0 33-16,0 0-23 16,0 0-76-16,0 0-72 15,0 0-15-15,-47-18-6 16,34 18-15-16,-8 0-3 16,-5 0-3-16,-6 0 1 0,-5 6-2 15,-3 10 1-15,1-6 0 16,2 2-1-16,10-6 0 15,12-2 0 1,6 1 0-16,4-2-1 0,5-3-2 16,0 0-27-16,0 0-38 15,0 0-28-15,0 3 6 16,7-3-15-16,4 0 45 16,2 0-26-16,-1-3-89 15,1-11-74-15,-4 2-59 16,-2 2 72-16,-1 2 142 15,-2 2 94-15,1 3 22 16,-3-2 11-16,0 5 110 16,-2 0-25-16,5 0-47 15,0 0-57-15,-1 0 21 0,0 0 14 16,-1 0 13-16,-3 0-21 16,0 0 6-16,0 0 29 15,0 7-5-15,0 4 25 16,-16 3-25-16,-6 0-45 15,-5 1-9-15,-2-4-15 16,0-3-2-16,4 1-11 16,8-8 11-16,7 3 0 15,6-4 3-15,4 0-3 16,0 5-11-16,0-4-53 16,0 1 19-16,12 3 45 15,3-4 15-15,1 3-6 0,-5-4-3 16,-3 4 0-16,-3-2 0 15,-2-2-6-15,-3 0-27 16,0 3 3-16,-3-2-138 16,-10-1-295-16</inkml:trace>
  <inkml:trace contextRef="#ctx0" brushRef="#br0" timeOffset="860583.2446">26562 15105 354 0,'0'0'221'16,"0"0"-26"-16,0 0 19 0,0 0-55 15,0 0-49-15,0 0 5 16,0 0-43-16,0 0-40 15,0 0-13-15,-4 0-4 16,-9 0 0-16,-8 0-15 16,2 0 1-16,-6 0-1 15,-2 0 5-15,1 0-4 16,-3 0 3-16,2 0-2 16,5 0-1-16,6 3-1 15,5-2 0-15,7 1-1 16,4-2-5-16,0 0-43 15,0 0-64-15,0 0-59 16,6 0 71-16,9 0 46 0,2 0-44 16,2 0 7-1,-12 0-146-15,0 0-95 0</inkml:trace>
  <inkml:trace contextRef="#ctx0" brushRef="#br0" timeOffset="860893.0227">26485 14997 208 0,'0'0'357'16,"0"0"-235"-16,0 0-42 15,0 0-32-15,0 0-23 16,0 0-12-16,-19 32 0 0,4-14 9 16,-5-4 11-1,-3-2-27-15,0-2 6 0,2-6-3 16,6 0 6-16,3-2 77 15,8 1 3-15,2-3-53 16,2 0-42-16,0 0-7 16,0 0-75-16,13 0 39 15,9 6 43-15,5-6 9 16,0 3-9-16,-4-3 3 16,-6 3-6-16,-3-2-51 15,-8 1-55-15,-6-2-70 16,0 0-60-16,0 0-41 15</inkml:trace>
  <inkml:trace contextRef="#ctx0" brushRef="#br0" timeOffset="861590.4315">25976 15123 168 0,'0'0'211'16,"0"0"-74"-16,0 0-13 15,0 0-7-15,0 0 4 16,0 0-33-16,0-12-13 15,0 10 14-15,0 1-8 16,-4 1 4-16,-7-3-25 16,0 3-48-16,-3 0 14 15,-3 0-14-15,-1 0 17 0,-3 0-6 16,0 0 0-16,0 0-2 16,-1 0-12-16,5 0-6 15,-4 0-1-15,3 0-2 16,-1 4 0-16,0 0 0 15,0 2 0-15,-4-2 0 16,1 0-2-16,-3 1 2 16,8-5-1-16,3 0 1 15,3 0 1-15,5 0 1 16,1 1-2-16,3-1 0 16,2 0-2-16,0 0-1 15,0 0-2-15,0 0-5 0,0 0 2 16,0 0-1-16,0 3-10 15,0-3-17-15,0 0-26 16,0 0-45-16,0 0 2 16,13 1 37-16,5-1-30 15,6 0-93-15,-14 0-93 16,-2 0-190-16</inkml:trace>
  <inkml:trace contextRef="#ctx0" brushRef="#br0" timeOffset="861944.4875">25734 15027 446 0,'0'0'311'0,"0"0"-247"15,0 0-16-15,0 0 10 16,0 0-31-16,0 0-24 16,-78 10-3-16,46 11 12 15,-1-2 14-15,2 0-9 16,2-6 26-16,9 1-10 15,7-12 44-15,8 2-7 16,5-4-26-16,0 0-35 16,0 0-9-16,0 0-58 15,5 3 25-15,12-2 33 16,3 3 24-16,1 0 5 16,-2 1-5-16,-3-2-15 0,-3 3-2 15,-1 2-1 1,-6-6-6-16,1 1 3 0,-3-2 3 15,-4 2-6-15,0-2-4 16,0 3-58-16,0 5-114 16,0-9-134-16,0 0-135 15</inkml:trace>
  <inkml:trace contextRef="#ctx0" brushRef="#br0" timeOffset="862888.967">24831 15096 460 0,'0'0'28'0,"0"0"-28"0,0 0-21 16,0 0 21-1,0 0 11-15,0 0-1 0,25-5 18 16,-23 5 76-16,-2 0 0 16,0 0-4-16,0 0-18 15,0 0-40-15,0 0-42 16,0 0-3-16,2 0-21 15,2 0 12-15,-4 0 12 16,3 0 0-16,-3 0 3 16,0 0 9-16,0 0 110 15,0 0 76-15,0 0-44 16,0 0-86-16,0 0-39 16,-18 0-23-16,-4 0-2 0,-5 0-2 15,0 0 0-15,-2 2 0 16,1 7 0-16,1-6-2 15,2-3 1-15,3 0-1 16,1 3 3-16,8-2-2 16,1 1 1-16,4 0-2 15,4-2-3-15,2 2-1 16,2-2 0-16,0 0-18 16,0 4-55-16,0-4-5 15,0 4 48-15,0-2-18 16,2-2-10-16,2 2 40 15,1-2 9-15,0 0 3 0,1 2-22 16,1 1 1 0,1-3 5-16,4 1-10 0,1-1-2 15,1 3-28-15,-3-3-73 16,-1 0-32-16,0 1 18 16,-6-1 32-16,3 0 25 15,-3 0 10-15,0 0 13 16,-4 0 6-16</inkml:trace>
  <inkml:trace contextRef="#ctx0" brushRef="#br0" timeOffset="863255.986">24677 15033 172 0,'0'0'221'0,"0"0"-1"0,0 0-129 16,0 0-91-1,0 0 43-15,0 0-20 0,-42-6-13 16,38 6-4-16,-2 0 1 15,0 0-4-15,2 0 13 16,2 0 60-16,2 0-49 16,0 0-27-16,0 0 0 15,0 0-18-15,0 0-64 16,0 0 69-16,0 2 13 16,6 2 10-16,6 0 15 15,-1 2 10-15,1 0-13 16,1 0-4-16,2 4 6 15,1-4 6-15,2 0-18 16,-3 0 0-16,-2 0-4 0,-1-2-2 16,-4 0-3-16,-5-4-3 15,-3 0 0-15,0 5 5 16,0-5 35-16,0 0 114 16,0 0-121-16,0 3-33 15,-9-3-224-15,2 3-462 16</inkml:trace>
  <inkml:trace contextRef="#ctx0" brushRef="#br0" timeOffset="867043.1847">24920 15477 208 0,'0'0'476'16,"0"0"-380"-16,0 0-42 16,0 0 24-16,0 0 14 15,0 0-16-15,-4-36-24 16,0 31 27-16,-3-2-16 15,-2 1 7-15,2-3-20 16,-2 3-12-16,1-2-4 0,0 4-8 16,-2-2 3-1,1 0-5-15,-1 1-9 0,2 0 0 16,-3-1-9-16,-1 0-4 16,1 0 1-16,1-4 0 15,-4 5 3-15,3-2-1 16,0 3 4-16,-1 0-6 15,2 2 0-15,1 2-2 16,-1-4 1-16,2 0 0 16,-1 4-2-16,-3-6 0 15,6 4 4-15,-5 0-1 16,-1-2 3-16,1 4-6 16,-1-4 2-16,0 4-2 0,3 0 2 15,3 0 1-15,-2 0-3 16,2 0 0-16,1 0 0 15,-1 0 0-15,-3 0 0 16,0 0-1-16,-2 0 1 16,0 0 0-16,-1 0 0 15,2 0 0-15,-4 0 0 16,3 0 0-16,2 0 0 16,1 0 0-16,0 4 0 15,2 4-2-15,-3 2-2 16,-1 3 1-16,0-3 2 15,-3 9 1-15,1-2 0 0,1 0 0 16,3 1 1-16,-2-5-1 16,1 0 0-16,3 5-2 15,-1-3 2-15,3-5 0 16,1 1 0-16,1-1-1 16,-3 2 0-16,3-4 0 15,0 2 1-15,-2 3 1 16,0 1-1-16,-3-1 0 15,2 6 0-15,-2-6 0 16,3 4 0-16,2-3 0 16,-2 0 0-16,-1 0 0 15,3 0 0-15,0 2-1 16,-1 1 1-16,1-2 0 16,2-3 0-16,-3-2 0 15,3 3 0-15,0 2 0 0,0 1 0 16,0-3 0-16,-2 6 1 15,0-7-1-15,0 6-1 16,0-4 1-16,2-2 0 16,-2 5 1-16,2-6-1 15,0 3 0-15,0-1-1 16,0-3 0-16,0 3 1 16,0 0-2-16,0-4 2 15,0 3 0-15,0 3 0 16,2-1 0-16,4-2 0 15,4-3-1-15,-1 4 1 16,-3-3-1-16,3 0 1 0,2-2-1 16,-2 0-1-1,4 2 1-15,-1-6-3 0,1 4 3 16,1-2-1-16,-1-2 2 16,3 1 0-16,-1-3 0 15,1 3 0-15,1 1-1 16,6-6 0-16,-3 4 0 15,4-4 0-15,-2 0 1 16,3 0 0-16,-2 0 0 16,-2 0 2-16,-3 0-2 15,-3 0-1-15,-3 0 1 16,-1 0 0-16,1 0 0 16,-4 0 1-16,3 0-2 0,-2 0 1 15,3 0 0 1,1 0 1-16,0 0-1 0,-2 0 0 15,0 0-1-15,1 0 2 16,1 0-1-16,1-4 0 16,-4-2 0-16,7 1-2 15,-5 3 1-15,-1-7 1 16,3 1 1-16,-1-2-1 16,-1 1 3-16,-4 3-2 15,-1-1 1-15,2 1-1 16,0-2 1-16,-2 4 0 15,-1-6-1-15,1 1 1 0,-1 0-1 16,4-3 0-16,0-6 2 16,-1 0 0-16,3 0 0 15,-4-1 5-15,-1 1-1 16,-1 2-2-16,2 0 1 16,-4 4-5-16,-2 0 3 15,1 6-2-15,-1-2 0 16,2 3 0-16,-2 1 2 15,-2-7 1-15,0 3 0 16,0-9-2-16,0 5-2 16,0-3 0-16,0-3-1 15,0-4 1-15,0 0 0 16,0 4-1-16,0 0 1 16,0 0-1-16,0 0 0 15,0 1 1-15,0 6-1 0,-4-1 0 16,0-1 2-16,-1 4-2 15,-1-4 1-15,-2 7-1 16,2-6 1-16,-3 2 1 16,1-2-1-16,-2 1 0 15,1-2-1-15,1-5 1 16,-2 4-1-16,-1 3 1 16,3-4-1-16,1 1 2 15,-2 6-1-15,0-4 3 16,0 6 5-16,0 2-4 15,0-4-3-15,0 2 0 16,-4-4 0-16,2 3-2 0,-2-2 4 16,-3 1 0-1,3 2-3-15,-3-4-1 0,1 1 2 16,1 5-2-16,-1-3 0 16,1 1 0-16,-1 2 0 15,-2-4 0-15,5 2 0 16,1 2 0-16,1 4 0 15,2-4 1-15,-1 4 1 16,-1 0-2-16,-1-5-1 16,1 5 1-16,-2 0 0 15,-1 0 0-15,-1 0 0 16,1 0 0-16,5 0-1 16,-4 0 0-16,5 0 1 0,-1 0 0 15,-1 0 0 1,2 0-1-16,0 0 1 0,1 0 0 15,-1 0 0-15,0 0 0 16,0 5 1-16,1-1-1 16,-3 0 0-16,3-2 0 15,-4 0 0-15,1 0 0 16,1 6 0-16,0-4-2 16,-2 6 1-16,-1 2-1 15,-1 6 1-15,-1 1 0 16,2 0 1-16,-1 2-1 15,4-3 1-15,1 5-1 0,0-3 1 16,0-2 0-16,3 1-1 16,0-6 1-16,0 5 0 15,1 1 0-15,1 3 0 16,0-4 0-16,0 4 0 16,2-4-1-16,0-1 1 15,0 6-1-15,0-2 0 16,0 2 1-16,0-2 0 15,0 2 0-15,6-3 0 16,1 0 1-16,-3 0-1 16,0-4 0-16,1 2 0 15,0-8 1-15,-3 5-1 16,3-4 0-16,-3-2 0 16,2 0 0-16,-2 0 0 15,2 1 0-15,-1-2-1 0,-1 6 1 16,2-9 0-16,1 8 0 15,2-6-1-15,-1-1 0 16,-1 3-1-16,1-1 0 16,2 2 2-16,-2-2-1 15,1-2 0-15,-1 2 1 16,4-4-1-16,-2 0 1 16,1 2 0-16,5 2-1 15,-1-2 1-15,3 2 0 16,-1 0 0-16,3-2 0 15,-1 2 0-15,2-4 1 16,-4 0-1-16,1-2 0 0,-5 2 0 16,-3 0 1-1,0 1-1-15,-2-5-1 0,1 2 1 16,-1-2 0-16,4 0-1 16,3 0 0-16,0 0 1 15,3 0 0-15,2 0 0 16,-1 0 0-16,1 0 0 15,0 0 2-15,-4 0-2 16,1 0 1-16,-1-2-1 16,-4-3 0-16,3 1 0 15,1-2 1-15,-1-2-1 16,1-2-1-16,1-2 1 16,3-2 2-16,2-4-2 0,-2 2 1 15,0-2 0 1,-3 4-1-16,-4 0 0 0,1 0 0 15,-6 1 0-15,1-1 1 16,-1 2 2-16,2-2-2 16,-2 0-1-16,-1 1 1 15,-1-6-1-15,0 3 0 16,-2-2 2-16,2 0 0 16,-2-1-2-16,2 2 0 15,0-1 1-15,-1 1-1 16,1-2 0-16,-2 0 0 15,0 4 0-15,-2 1 0 0,0 0 0 16,0 0 2-16,0 2-1 16,0 2 1-16,0-6 1 15,0 1-2-15,0 2 1 16,0 0 0-16,0-1-2 16,0 5 0-16,0-8 0 15,-2 6 0-15,-2-2 0 16,-3 1 0-16,1-2 1 15,-2 4-1-15,0-6 1 16,1 2-1-16,1 4 0 16,-2-1 2-16,0 0-1 15,1-1 0-15,-1 2-1 16,-4-2 0-16,1 2 0 16,0 0 1-16,-1 2 0 15,0 0-1-15,2 1 1 0,-1 0 0 16,0 2 0-16,0 0 1 15,0 1 0-15,0 0-2 16,-3-2 1-16,3 0 1 16,-3 4 0-16,4-2 0 15,-3-1-1-15,1 3 1 16,1 1-1-16,0-3 0 16,0 4-1-16,2 0 0 15,5 0 0-15,-1 0 0 16,0 0 0-16,5 0 0 15,-2 0-1-15,2 0 0 16,0 0 1-16,0 0-1 0,0 0 0 16,0 0 0-1,0 0 1-15,0 0-2 0,0 0 1 16,0 0-5-16,0 0-3 16,0 0-2-16,0 0-5 15,0 0-9-15,0 0-15 16,0 0-27-16,0 4 17 15,16 4-125-15,-7-8-270 16,2 0-243-16</inkml:trace>
  <inkml:trace contextRef="#ctx0" brushRef="#br0" timeOffset="870668.84">32209 16896 294 0,'0'0'0'16,"0"0"-151"-16</inkml:trace>
  <inkml:trace contextRef="#ctx0" brushRef="#br0" timeOffset="870897.2303">32209 16896 86 0,'-114'-174'233'0,"112"161"-194"0,2 3-14 16,0-2-25-16,0 6-22 16,0 2-67-16,-3 4-183 15</inkml:trace>
  <inkml:trace contextRef="#ctx0" brushRef="#br0" timeOffset="875196.5115">31698 16401 118 0,'0'0'165'16,"0"0"-161"-16,0 0 14 15,0 0 99-15,0 0 12 16,0 0-23-16,0 0 46 0,6 0 11 16,-6 0-45-1,0 0-28-15,0 0 20 0,0 0-24 16,0 0-22-16,0 0-17 16,0 0-13-16,0 0-15 15,0 0-13-15,0 0 4 16,0 0 22-16,0 0 4 15,0 0-5-15,0 0-8 16,0 0-15-16,-4 0-3 16,-2 0 0-16,-3-4 0 15,-3-5-2-15,-1 4-1 16,-2-4-2-16,-1 3 1 0,-2 3 3 16,-4-6 0-16,-2 5-1 15,-5-1-3-15,0 5-1 16,-3-4 1-16,1 4 0 15,2 0 1-15,-2 0-2 16,2 0 2-16,2 0-1 16,-6 0 0-16,-1 0 0 15,-1-5 0-15,-5 5-3 16,-5-4-1-16,3 3 0 16,-1-3-1-16,5-1 4 15,12 2 0-15,4-1-4 16,6 4-2-16,5-5-2 15,2 5 0-15,2-1-3 16,1 1 10-16,3 0-4 0,1 0-5 16,2 0 6-16,-2-5 4 15,0 5 1-15,0 0 2 16,0 0-1-16,0-4-1 16,2 4 4-16,-4 0 0 15,2 0 0-15,-2 0-2 16,2 0-2-16,0 0 0 15,2 0-1-15,0 0-3 16,0 0 0-16,0 0 0 16,0 0 0-16,0 0 1 15,-3 0-1-15,3 0 4 0,0 4 0 16,-2 14 0 0,0 1 0-16,-4 3 2 0,-2 6 0 15,4 8-2-15,-3 3 0 16,1 10 0-16,-3-5 1 15,0 0 0-15,-4 6 0 16,1-9-1-16,3-1 0 16,3-8 0-16,-1 2 0 15,1-6 0-15,-1 2 1 16,0-3-1-16,5 4 0 16,-2-3-1-16,1-1 1 15,3-6-1-15,0 2 0 16,0-6 0-16,0 1-3 0,0-3-2 15,0-3-3 1,0-3 5-16,0 0 2 0,0-4 1 16,-2 4 1-16,2-2 0 15,0-1 0-15,-2 3-1 16,2 0 0-16,-2-4 0 16,2 3 1-16,0-7-1 15,0 4-2-15,0-5-2 16,0 4-8-16,0-4 5 15,0 0 5-15,0 0 3 16,0 0 0-16,0 0 0 16,0 0-3-16,0 0 1 15,0 3-14-15,0-3-25 16,0 5 22-16,2-1 3 0,13-2 3 16,3-2 6-1,2 4 7-15,0-4 1 0,1 0 1 16,0 0-2-16,6 4 4 15,-2 0-4-15,2-4 0 16,0 6 2-16,2 2-1 16,2-4-1-16,2 4 2 15,5-7-2-15,-3 4 2 16,6-5-1-16,-8 0 1 16,1 0 1-16,-3 0-2 15,-4 0 2-15,-4 4 3 16,-4-4-6-16,1 4 3 15,-3 0-2-15,6 2-1 16,2-2 2-16,1 5-2 16,3-7 1-16,0 4-1 0,-3 3 0 15,6-5 0-15,-6-2 0 16,8 2 0-16,-3 0 3 16,0 0-3-16,0-4 0 15,-2 4 0-15,-4-4-1 16,-5 2-6-16,-7 2-4 15,-8-4 0-15,-1 0 11 16,-1 0 0-16,-3 0 7 16,0 0 8-16,0 0 23 15,0 0-20-15,0 0-13 0,0 0 4 16,0 0-3 0,0 0-3-16,0 0-3 0,0 0 0 15,0 0 2-15,0 0-2 16,0 0 1-16,0-6 0 15,-5-2 1-15,-2 0 4 16,1-2 6-16,-3-1 1 16,0-4-9-16,0 5 9 15,3-9-3-15,-1 2 3 16,3-1-7-16,-4-4-3 16,6-4-3-16,0-1 0 15,2-1-1-15,0-2 1 16,0 3 0-16,0-4 0 0,0 3 1 15,0-1 0 1,0 2-1-16,0 4 0 0,6 0 0 16,2-3 0-16,-2 0 1 15,-1-2-1-15,1 1 0 16,1 1 0-16,0 2 0 16,-3-2 0-16,1 4 0 15,-1 0 0-15,0-1 0 16,-1 4 1-16,-1-3-1 15,0 5 0-15,0-6 0 16,-2 7 0-16,0 2 0 16,0 4 1-16,0 2-2 15,0-2 1-15,0 2 0 16,3-2-1-16,-3 2 1 0,4-4-5 16,-1 1-3-16,3-2 6 15,1 1 2-15,-3 2-1 16,0 6 1-16,4-4 0 15,-8 5 3-15,0 0-1 16,0 3 3-16,0 0 2 16,0 0-1-16,0 0 3 15,0-4 2-15,0 4-7 16,0-5-4-16,-8 1 0 16,0 0 1-16,-3 3-1 15,-3-3 1-15,-3-1-1 16,-4 5-1-16,-1-4 0 15,-4 3-3-15,-1 1-2 16,-4 0-1-16,0 0 4 16,-1 0 2-16,3-3 1 0,0-3 1 15,5 3-1-15,-1-1 0 16,2-2 2-16,2-3-2 16,-4 1-1-16,-4 2 1 15,0-2 0-15,0 1-4 16,-4-4-6-16,4 3 3 15,0 2 1-15,2-2 6 16,7 4-1-16,2-1 1 16,3 4 0-16,3-3 0 15,4 4 0-15,1-3 0 0,0 3 0 16,0 0-2 0,-6 0-1-16,-5 0-10 0,-1 0-8 15,-6 0 1-15,5 0 9 16,-3 0 9-16,1 0 0 15,2 0 2-15,2 0 2 16,3 0 0-16,4 0-1 16,-1 0-1-16,1 0-2 15,1 0 2-15,-2 0 0 16,1 0 0-16,5 0 0 16,-2 0-3-16,4 0 3 15,2 0 0-15,2 0 0 16,0 0-1-16,0 0 1 0,0 0-3 15,0 0-1 1,0 0-1-16,0 0 0 0,0 0 2 16,0 0-3-16,0 3 3 15,0 1 3-15,0 0 0 16,0 2 0-16,0-2 2 16,0 2-2-16,0 2 0 15,0 1 1-15,0 0 0 16,0 3 0-16,0 6-1 15,-3-3 1-15,-1 2-1 16,0 6 0-16,-3-1 2 16,2 0-2-16,3 10 0 15,-5 4 0-15,1-3 2 16,-3 9-1-16,-2-3 2 0,0-3 4 16,-3 4-2-1,3-4-4-15,0-4 0 0,-1-1 0 16,4-7-1-16,-3 2-1 15,1-4 1-15,4 0 0 16,0-4 0-16,1 4 0 16,3 0 1-16,-2 2-2 15,-2 2 2-15,4 0-1 16,-2 3 0-16,0-4 0 16,-1-3 0-16,3-4 1 15,-2 0-1-15,2-4 0 16,0 3 0-16,2-7-1 15,0-6-1-15,0 1 2 0,0 0-3 16,0-5 1-16,0 4-5 16,0-4 3-16,0 0 4 15,0 3 0-15,0-3 0 16,0 0 0-16,0 0 0 16,0 0 0-16,0 0 0 15,0 0 1-15,0 0-2 16,0 0-1-16,0 0-7 15,0 0 3-15,0 0-5 16,0 0 1-16,6 0 10 16,9 0 3-16,3 0 4 15,1 0 2-15,2 0-7 16,0 0 2-16,-1 5 0 16,2-1-2-16,2-2 0 0,1 2 1 15,2 4-1-15,2-4 3 16,-2 2-4-16,1-2-1 15,1 3 1-15,2 4 1 16,5 1-2-16,2-2 2 16,-2 4-2-16,-1-6-1 15,-2 6 0-15,-4-6 2 16,3 2 0-16,-1-3-1 16,-4 2 0-16,-3-7 0 15,-1 2 0-15,-8-4 1 16,1 0-1-16,-3 0 0 15,-6 0 0-15,-1 0 3 0,1 0-3 16,-2 0 0-16,3 0 2 16,1 0-1-16,1 0 2 15,0 0-3-15,-1 0-2 16,-2 0 1-16,0 0 1 16,-1 0 0-16,-1 0 1 15,3 0-1-15,0 0 0 16,0 0 0-16,1 0-2 15,3 0 2-15,-4 0 1 16,-1 0 0-16,-3 0-1 16,1 0 0-16,-5 0 2 0,0 0 6 15,0 0 5 1,0 0 30-16,0 0-3 0,0 0-14 16,0 0-16-16,0 0-6 15,0 0-1-15,0 0-3 16,0 0 1-16,0 0-1 15,0 0 1-15,0 0-1 16,0 0 0-16,0 0 1 16,0 0 2-16,0 0 0 15,0 0 6-15,0 0-1 16,0 0 1-16,0 0-3 16,0 0-3-16,0 0-3 15,0 0 0-15,0 0 0 16,0 0-1-16,0 0 0 0,0 0 0 15,0 0 1-15,0 0 0 16,0 0 0-16,0 0-1 16,0 0 0-16,0 0-1 15,2-4 0-15,0-2 2 16,3-1 0-16,0-4 2 16,-1 3-2-16,0-6 0 15,0 5 1-15,1-4 0 16,0 1 0-16,2 2-1 15,-1-8-2-15,0 4 2 16,1-2 0-16,-2 2 1 16,2 0 0-16,-3 0-1 15,0-3 0-15,1-1 1 0,-3 0 1 16,2 1-2 0,1-2-1-16,-2-3 1 0,1 4 1 15,0-4-1-15,3-4-1 16,-3 2 1-16,2-2 1 15,0-3 0-15,-2 4-2 16,3-5 1-16,1-3 0 16,2-2-1-16,-2-1 1 15,1 6 0-15,-3 7 1 16,2 2-1-16,-4 6 0 16,1 1 0-16,-3 6-2 15,-2 2 1-15,2 6 1 16,-2-4-5-16,2 4-11 0,-2 0-6 15,0 0-24-15,2 0-34 16,3 0-49-16,-1 0-152 16,-1 0-96-16,-3 0-381 15</inkml:trace>
  <inkml:trace contextRef="#ctx0" brushRef="#br0" timeOffset="879236.776">24606 16288 111 0,'0'0'90'0,"0"0"-83"0,0 0 79 16,0 0 6-16,0 0-18 15,0 0 0-15,0 0-29 16,0 0-35-16,0-17 75 15,0 13 153-15,0-1 3 16,0 1-81-16,0-4-95 16,0 2-11-16,0-2-23 15,0 2-4-15,0-1-12 16,0 2-2-16,0-5 1 16,0 2-14-16,0 2 0 15,0 2 0-15,0 4 1 16,0 0-1-16,0-4 0 0,0 4 0 15,0 0-1-15,0 0 1 16,0 0 0-16,0 0 1 16,0 0 1-16,0 0-1 15,0 0 2-15,0 0 0 16,0 0 1-16,0 0 9 16,0 0-13-16,-6 0-2 15,-4 18-1-15,-1 4 3 16,-4 4 2-16,-3 2-2 15,0 3 1-15,3-4-1 16,2 0 0-16,1-5 1 16,3-4-1-16,1 4 0 15,0-8-1-15,2 4 1 0,2-4-6 16,-1-6-4 0,3 0-1-16,0-2-5 0,0-6 3 15,2 0-1-15,0 0-4 16,0 0 9-16,0 0 9 15,0 0-3-15,0 0-3 16,-2 0-15-16,-6-8-20 16,4-6-18-16,-3-4 8 15,3-4-63-15,2 0 52 16,0-1 28-16,0 9 34 16,-1 1 19-16,0 0 20 15,1 8 33-15,2 0-18 0,0 5-19 16,0-4-4-1,0 4-31-15,0 0 0 0,0 0-10 16,0 0-3-16,0 0 7 16,0 0 6-16,0 0 0 15,0 13 13-15,0 1 24 16,0 4-13-16,0 0-6 16,0 0-8-16,0-2-6 15,0-2-1-15,-2 3-3 16,0-2 0-16,0-7-5 15,0 2 3-15,2-1-1 16,0-7 1-16,0 1-2 16,0 0-4-16,0-3-7 15,0 0-32-15,0 0-20 16,2 0 49-16,16 0 16 0,3 0 2 16,9-17 7-16,-1-5 32 15,2 4 2-15,-4 0 6 16,-5 4-29-16,-7 2 2 15,-3 6-6-15,-8 2-4 16,-4 4 11-16,0 0 15 16,0 0-20-16,0 0-13 15,0 0-3-15,0 0-3 16,0 0-40-16,0 0-73 16,0 0-114-16,0 0-212 15</inkml:trace>
  <inkml:trace contextRef="#ctx0" brushRef="#br0" timeOffset="880437.1448">23775 16722 190 0,'0'0'372'16,"0"0"-243"-16,0 0 42 15,0 0 30-15,0 0-79 16,0 0-52-16,0 0-6 16,-20-13-33-16,9 13-17 15,-5 13-12-15,-8 5 24 16,0 5-20-16,-5 7-1 0,-1 3 18 16,4-3 11-1,3 1-19-15,8-4 5 0,6-10-20 16,7 2 0-16,2-9-5 15,0 3 0-15,0-6-1 16,2-1-24-16,11-2 10 16,3-4 6-16,-1 0 11 15,4 0-1-15,-2 0-1 16,3-10 5-16,1-6 3 16,-4 2-3-16,1 4-7 15,-3-1 2-15,-1 0-23 16,1-1 12-16,-4 2-15 0,1 1 21 15,-6 1 10-15,1-1 0 16,-1 5 0-16,-3 0 0 16,0 4 0-16,-3 0 6 15,0 0-6-15,0 0 0 16,0 0-2-16,0 0 4 16,0 0-2-16,0 0 2 15,0 17 3-15,0 0 9 16,-8 1-4-16,4-1-4 15,2-2-6-15,2-3 0 16,0-2 0-16,0-2-2 16,0-4-8-16,0-4-9 0,0 0 3 15,0 1 12-15,0 4-1 16,0-1 5 0,6-4 0-16,2 4 0 0,0-4-2 15,1 0 0-15,-1 0 0 16,-2 0 0-16,0 0-1 15,-1 0-5-15,3 0-8 16,2-8 14-16,-2-10 2 16,3 4 20-16,-1-4-11 15,-6 0-5-15,-2 0 11 16,-2-1-11-16,0 4 0 16,0 1 5-16,0-1-7 15,0 8 10-15,-2-3 25 16,-7 2-21-16,2 4-9 15,-4-2-2-15,3 6-5 0,2 0-11 16,6 0-25-16,0 0-102 16,0 0-379-16</inkml:trace>
  <inkml:trace contextRef="#ctx0" brushRef="#br0" timeOffset="880707.0723">24029 16743 1158 0,'0'0'202'15,"0"0"-150"-15,0 0-24 0,0 0-28 16,0 0-8-16,0 0 8 16,23 11 4-16,-8-7 0 15,1 0-1-15,-3-3 0 16,-2 4-3-16,-2-1-19 15,-2 0-42-15,-3 0-13 16,1 6-88-16,-5-7-195 16,0 2-94-16</inkml:trace>
  <inkml:trace contextRef="#ctx0" brushRef="#br0" timeOffset="881441.0784">24029 16743 344 0,'43'127'310'16,"-43"-123"-171"-16,-2 3-66 0,-6 4-6 15,4 3 49-15,-2 9-33 16,-3-2-35-16,1 5 14 16,2-4-21-16,0 0-34 15,3-8-3-15,-1-8-2 16,0 2 1-16,4-8-1 16,0 0-2-16,0 0-18 15,0 0-19-15,0 0 0 16,0-4-14-16,0-14-58 15,11-10 5-15,11 3-26 16,3-8-18-16,-4 7-10 16,4 8 71-16,-7 3 51 0,0 4 36 15,-7 3 7 1,-2 2 36-16,-5 6 62 0,-4 0 4 16,0 0 40-16,0 0 84 15,0 0-135-15,0 0-36 16,0 0 1-16,0 14-9 15,0-3-29-15,0 8-11 16,0 1-2-16,-2 0-3 16,-4 4-3-16,1-7-5 15,-2 2 1-15,3-2-2 16,1-8 0-16,1 3-9 16,0-10-4-16,2 2 3 15,0-4 4-15,0 0 6 0,0 0-6 16,0 0-13-1,0 0-6-15,0-18-75 0,11-8 60 16,11 2 22 0,3 2-8-16,-2 4-31 0,-6 6 49 15,-3 6-26-15,-3-2 34 16,2 8 0-16,-2 0 5 16,0 0-2-16,-2 0 0 15,-2 0 8-15,-2 0 48 16,-3 0-20-16,2 4-1 15,-4 6 11-15,0 6 16 16,0 2-10-16,0 0-14 16,0 0-18-16,-4 0-13 15,-5 0-1-15,2 4-7 0,0-4-1 16,5 0-1-16,0-8 0 16,2-2 0-16,0-3 0 15,0-1-3-15,0-4-2 16,0 0-20-16,0 0-16 15,0 0-26-15,0 0-25 16,0 0-15-16,0 0-114 16,0 0-94-16,0 0-229 15</inkml:trace>
  <inkml:trace contextRef="#ctx0" brushRef="#br0" timeOffset="882086.3555">24588 16820 831 0,'0'0'439'0,"0"0"-294"0,0 0-62 16,0 0-34-16,0 0-21 15,0 0-20-15,0 0-2 16,0-8 3-16,-4 8 13 15,-13 0-14-15,-13 0-7 16,-3 14-1-16,-2-3 0 16,0 0 0-16,9-3 0 15,8-2 0-15,10-2 0 16,5-4-1-16,3 4-3 16,0-4-14-16,0 4-23 15,0 1 17-15,16 0 17 0,2 3 6 16,5 0-2-1,2 2 3-15,2-2 2 0,-4 3-2 16,-3 0 1-16,-5-5-1 16,-6 2 0-16,-2-4 1 15,-5-2 0-15,-2 2 2 16,0 0 1-16,0 1 20 16,0 2-9-16,0 3-7 15,-7-2-3-15,-6 2-4 16,2-1 1-16,-1-3-2 15,2 1-3-15,-4 1-5 16,1-2-4-16,2-2-21 16,1 0-13-16,6-4-62 15,4 0-75-15,0 0-190 0,0 0-308 16</inkml:trace>
  <inkml:trace contextRef="#ctx0" brushRef="#br0" timeOffset="882695.4891">24932 16681 114 0,'0'0'846'0,"0"0"-679"15,0 0-31-15,0 0-19 16,0 0-67-16,0 0-33 16,0 0 20-16,-58-12-11 15,40 20-11-15,-3-4-10 16,0 7-2-16,-4-4-3 16,0-1 0-16,5-2 0 15,5 0 1-15,8-4-1 16,3 0 1-16,4 0-1 15,0 0-21-15,0 0-13 16,0 0-13-16,0 0 10 16,0 5 14-16,0-1 8 0,0 5 15 15,0 3 2 1,0 13 2-16,0-3 14 0,0 8-4 16,0-7-9-16,0 8-1 15,0-3 6-15,0 1-10 16,-10-2 0-16,0-5-2 15,1-2 1-15,2-3 1 16,2-8 0-16,3-1 0 16,2-2-11-16,0-2-7 15,0 4-13-15,0-4 0 16,0 2 13-16,4 2 16 16,13 1 2-16,0 5 0 15,3-5 0-15,-2 0 0 0,2 0 8 16,-4-5-6-1,-7 1 0-15,-1-1-2 0,-3-4-2 16,0 4-32-16,-3-4-82 16,-2 0-211-16,0 0-149 15</inkml:trace>
  <inkml:trace contextRef="#ctx0" brushRef="#br0" timeOffset="883174.718">24905 16866 541 0,'0'0'133'0,"0"0"-130"0,0 0 4 15,0 0 79-15,0 0 56 16,0 0-44-16,2-6-26 15,-18 6-56-15,-5 6 23 16,-4 9 45-16,-4 6 0 16,2 6-16-16,5-2-31 15,6 1 22-15,12-2-38 16,4-5-20-16,0-4-1 16,4-1-7-16,20-4-3 15,5-5-7-15,2-5 9 16,6 0-3-16,-6-5-10 0,-5-9-4 15,-8 0-46-15,-7-3 65 16,-1-2-43-16,-8 1 49 16,-2-8 13-16,0 3-13 15,0 2 0-15,0-2 2 16,-19 6 0-16,0 3 7 16,-4 6 27-16,3 2-20 15,3 6 25-15,3-5-37 16,5 5-4-16,7 0-16 15,2 0-61-15,0 0-235 16,0 0-59-16,0 0-117 16</inkml:trace>
  <inkml:trace contextRef="#ctx0" brushRef="#br0" timeOffset="883412.0829">24905 16866 165 0</inkml:trace>
  <inkml:trace contextRef="#ctx0" brushRef="#br0" timeOffset="883849.9229">24905 16866 165 0,'86'-135'732'0,"-83"135"-654"0,2 0-78 0,1 0-18 16,5 0 18-16,3 0 15 16,-1 0 0-16,-1 0 13 15,3 0 15-15,-2 0-16 0,1 0-3 16,-4 5-9-1,0-5-2-15,-4 0 3 0,-1 0-13 16,-3 0 2-16,2 0-5 16,-2 0 2-16,-2 0-2 15,3 0 2-15,-3 0 6 16,0 0 9-16,0 0 23 16,0 0-7-16,0 4 17 15,0 10-13-15,0 0-11 16,0 8 11-16,0 0-18 15,0 0-5-15,0 4-11 16,0-2 2-16,0 6-5 0,0-2 4 16,0 6 1-16,0-2-2 15,0-2 2-15,0 2-4 16,0-5 1-16,0-9-1 16,0-4 1-16,2-6 0 15,-2-7-1-15,0-1 2 16,0 4-2-16,0-4 2 15,0 0 11-15,0 5 9 16,0-5-9-16,0 4 4 16,0 1-10-16,-9 4-6 15,-2-6 1-15,2 2 2 16,0-5-5-16,0 4 3 16,-2-4 0-16,2 2 0 15,0 2-2-15,3-4 0 16,-2 0-1-16,2 0 1 0,0 0-1 15,-1 0 0-15,1 0-4 16,-4 0-13-16,1 0-6 16,3 0-23-16,2 0-20 15,1 0-18-15,3 0-63 16,0-4-71-16,0-2-370 16</inkml:trace>
  <inkml:trace contextRef="#ctx0" brushRef="#br0" timeOffset="884309.3121">25364 16736 229 0,'0'0'689'0,"0"0"-454"16,0 0-114-16,0 0-27 15,0 0-84-15,0 0 3 0,0 0-10 16,-5-5-3-16,5 5-3 15,2 0 3-15,14 0 10 16,2 0 4-16,2 0 4 16,0 0 4-16,1 0-12 15,-2 0-3-15,-3 0-4 16,-3 0 1-16,-4 0-3 16,-4 0 0-16,-5 0-1 15,0 0 3-15,0 0 1 16,0 0-4-16,0 0 0 15,0 0-31-15,0 0-39 16,0 0-120-16,0 0-116 16,0 5-83-16</inkml:trace>
  <inkml:trace contextRef="#ctx0" brushRef="#br0" timeOffset="884712.2373">25350 16896 297 0,'0'0'669'15,"0"0"-614"-15,0 0-35 16,0 0 45-16,0 0 52 16,0 0-59-16,43 4 7 15,-25-4-1-15,0 0-31 16,-3 0-16-16,1-4-5 0,-3 4 0 15,1 0-11-15,-3 0 5 16,-5 0-3-16,-2 0-3 16,-1 0 1-16,-3 0 2 15,0 0-2-15,0 0 2 16,2 0 2-16,0 0-5 16,3 0 3-16,2 0 0 15,-3 0-2-15,0 0 2 16,1 0-3-16,-5 0 1 15,0-4 2-15,0 4 5 16,0 0-1-16,0-5-7 16,0 5-2-16,0 0-86 0,0 0-70 15,-3 0-143-15,-3 0-342 16</inkml:trace>
  <inkml:trace contextRef="#ctx0" brushRef="#br0" timeOffset="886061.3812">25923 16623 815 0,'0'0'259'0,"0"0"-107"0,0 0 25 16,0 0-82-16,0 0-30 16,0 0-9-16,-6-18-25 15,6 18-16-15,-3 0-7 16,3 0-2-16,-2 0-1 15,-3 0-4-15,-3 0-1 16,-8 10 0-16,0 2 0 16,-2 7 1-16,1-6 1 15,-1-3-1-15,0-2-1 16,2 1 0-16,3 1 0 16,2-10 0-16,6 3 0 15,1-3 0-15,4 0-17 0,0 0-26 16,0 0-32-16,0 0-59 15,2 0-12-15,19 0 66 16,0-16-110-16,2 2-47 16,-5-4 107-16,-9 13 9 15,-5 1 121-15,-4 4 195 16,0 0 95-16,0 0-109 16,0 0-27-16,0 0-46 15,0 0-58-15,0 0-42 16,0 0-8-16,0 0-6 15,0 0 0-15,0 0-3 16,0 0-1-16,4 0 2 16,6 0 8-16,-2 0 0 15,3 0 2-15,3 0-1 0,1 0-1 16,-1 0 3-16,-1 6-1 16,1-3-2-16,-5 5 0 15,4-4-3-15,-4 6 1 16,2-2 2-16,-2-2 0 15,-3 3-6-15,2-1-2 16,-2-7 0-16,-2 7 0 16,1-8 2-16,-3 0 3 15,0 0-2-15,-2 5 5 16,0-5 0-16,0 0 0 16,0 0 2-16,0 0-2 15,0 0-2-15,0 0 0 16,0 0 2-16,0 4 0 15,0-4 0-15,0 0 0 0,0 1 7 16,0 2 4-16,0 2 9 16,-4 0-7-16,-7 2 6 15,1-4-13-15,-3 5-6 16,0 0 6-16,-1-2 3 16,-3 6-6-16,1-2 1 15,-1-2 0-15,-1 6-4 16,-1 4 2-16,4 0-1 15,1 0-1-15,-1 3 0 16,4-2 2-16,0 4-2 0,2-2 2 16,0 2 4-1,4-6-5-15,1 1 4 0,2 0-5 16,0-4 1-16,-1 2-1 16,3 2 0-16,-4 5 2 15,2-2-2-15,-5 3 0 16,0-1 1-16,1-1-1 15,1 0 0-15,3-4 0 16,0-4 1-16,2-1-1 16,0-5 0-16,0-3 0 15,0-1 0-15,0-4 1 16,0 0-1-16,0 0 0 16,0 0 3-16,0 0-1 15,0 0 3-15,0 0 9 0,0 0 0 16,0 0-4-16,0 0-10 15,0 0-6-15,0 0-19 16,0 0-59-16,0-4-146 16,0-1-205-16</inkml:trace>
  <inkml:trace contextRef="#ctx0" brushRef="#br0" timeOffset="890020.1274">26175 16324 408 0,'0'0'296'16,"0"0"-195"-16,0 0 48 16,0 0 42-16,0 0-12 15,0 0-57-15,0 0-62 16,4 0-12-16,-4 0-6 0,0 0-12 16,0 0-7-16,0 0-9 15,0 0-4-15,0 0 3 16,0 0 3-16,0 0-9 15,-4 0-7-15,-14 0-2 16,-4 0 2-16,0 5-1 16,-5-4 1-16,-2 3 0 15,2 0 0-15,2 1 0 16,-4-1 1-16,-2 0-2 16,-2 1 1-16,-5 4-6 0,-2-3-1 15,0-3 2 1,0-3 2-16,2 0 3 0,7 0-1 15,6 0 1-15,6 0-1 16,2 0 0-16,9 0-6 16,4 0-1-16,1 0 0 15,3 0-1-15,0 0-2 16,-3 0-1-16,-3 0 3 16,-1 0 1-16,-3 5-2 15,-2 3 6-15,1 2 3 16,-2 2-5-16,1 2 1 15,1 0 1-15,5-4 0 16,1-2 2-16,3-1-4 0,2 4-5 16,0-7 0-16,0 4 4 15,0-2 2-15,0 2 1 16,0-3 4-16,0 0 0 16,0 7 0-16,0 2 3 15,0 5 0-15,0 2 3 16,0 5-1-16,0 2 2 15,0 6-2-15,0-5 0 16,0 1-4-16,-3-3-1 16,-3 4 1-16,2-7 1 15,-1 2-2-15,3-4 1 16,-2 5-1-16,1-6 0 16,1 3 0-16,2 2 0 15,0 0 1-15,0-2-1 0,0 2 0 16,0 4 0-16,0-2 0 15,0-6 0-15,0 5 0 16,0-5-1-16,0-9 1 16,0 6 0-16,0-9 0 15,0 2 0-15,0-4 1 16,0-2 0-16,0-2 0 16,0 0 1-16,0-4-2 15,0 4 2-15,0-4-1 16,0 0 0-16,0 0 0 15,0 2-1-15,0-2 1 16,0 0 1-16,0 0-1 16,0 0-1-16,0 0 0 0,0 0-1 15,0 0-9-15,5 0-6 16,10 0 16-16,10 0-2 16,4-6 2-16,4-2 0 15,0 3 0-15,5 4-1 16,-3-4-4-16,2 2 1 15,-9 3-4-15,1 0-3 16,-4 0 7-16,-3 0 1 16,3 0 3-16,-3 0 0 15,2 0 0-15,1 0-1 16,2 0 1-16,0 0 0 16,2 3 0-16,-2 3 0 0,-4-6 1 15,4 5-1-15,-6-1 0 16,-4-4-1-16,-1 0 0 15,-5 0-1-15,-2 0-1 16,-2 0 3-16,-1 0 0 16,1 0-1-16,-1 0 1 15,4 0-1-15,-4 0 1 16,1 0-6-16,-5 0-6 16,-2 0 2-16,0 0 10 15,0 0 2-15,0 0-1 16,0 0-1-16,0-4 0 15,0-7-1-15,0 4-2 16,0-1-16-16,4 2 15 16,-2-2-2-16,4 2 2 15,-6-3-3-15,0 6 7 0,0-7 7 16,0 2 7 0,0-1-4-16,0 0 7 0,0-5-7 15,0-4 3-15,-2-5-10 16,-8 1 4-16,6-7 1 15,-1-4-4-15,1-3 4 16,4 0-1-16,0-3-5 16,0 2-2-16,0 3 0 15,4-2 8-15,3 4-2 16,-3 1 4-16,0 3 0 16,4-2 2-16,-2-2-9 15,-1-2-2-15,-1 5 2 0,0 0 0 16,-2 1-2-16,2 6-1 15,0 0 1-15,-2-2-1 16,0 2-2-16,0-4-2 16,0 4-1-16,1 8-1 15,-3 1 1-15,2 8 5 16,-2 5 1-16,0-5-1 16,0 5 0-16,0 0 0 15,0 0-1-15,0 0 0 16,0-3 1-16,0 3 0 15,0 0 2-15,0 0 3 16,0 0 1-16,0 0 12 16,0 0 0-16,0 0-13 0,0 0-5 15,0 0 0 1,0 0-1-16,0 0 0 0,0 0 0 16,0 0 0-16,-7 0 0 15,-9 0-4-15,-3 3 3 16,-6 3 2-16,0-2 0 15,-1 5 0-15,-6-5 1 16,1-3-1-16,-4 3-1 16,-1 0 1-16,-4-4 0 15,0 5-2-15,-2-5 1 16,0 0-3-16,1 0 4 16,8 0 0-16,4 0 0 0,7 0 0 15,4 0 0-15,2 0 0 16,3 0-2-16,2 0-2 15,1 0-5-15,2 0 5 16,1-5 3-16,-1 5 0 16,0 0 1-16,4 0 0 15,-3 0-1-15,5 0 1 16,2 0 0-16,-2 0-3 16,2 0-3-16,-2 0 1 15,2 0-1-15,-2 0 3 16,-3 0 3-16,2 12 0 15,-1 8-1-15,0 7 1 16,1 5 0-16,1 6 1 16,0 4 0-16,2 2-1 15,0-4 0-15,0 4 1 0,-2-3-1 16,0-1 1-16,-2-4-1 16,-1 0 0-16,0-7-1 15,1 0 0-15,1-8-1 16,-1 6-1-16,2-5 2 15,2 0 0-15,0 1 1 16,0 0-1-16,0-4-4 16,0-4-1-16,0-1-1 15,0 1-4-15,0-8 4 16,0-1 2-16,0 2 2 16,0 1-4-16,0-4-1 15,0-1 1-15,0 1-15 0,0-5-4 16,0 0 8-16,0 0 8 15,0 0 6-15,0 0 4 16,0 0 11-16,0 0 21 16,0 0 6-16,0 0-1 15,0 0-12-15,0 0-9 16,0 0-11-16,0 0-5 16,0 0-1-16,0 0 0 15,0 0-1-15,0 0 0 16,0 0 1-16,0 0 0 15,0 0-2-15,0 0 0 16,0 0-6-16,6 0-6 16,8 0 15-16,4 0 2 0,8 0-2 15,4 0 1-15,1 0-2 16,4 0 1-16,-1 0 0 16,-3 0 0-16,-2 0-2 15,-5 0 1-15,-3 0 0 16,0 0 1-16,-2 0 0 15,-1 0 0-15,-1 0 0 16,-1 4-1-16,1 1 1 16,2-1 0-16,0-4 0 15,2 5 1-15,-1-5 0 16,-1 0-1-16,6 4 0 16,-5-4-1-16,3 0 0 0,-1 0 0 15,-2 4-2-15,-3-4-4 16,-1 1 6-16,-1-1-5 15,-1 4 1-15,1-4 0 16,-1 0 2-16,-5 5 2 16,-3-5-5-16,-3 0 1 15,0 0 2-15,-3 0 2 16,0 0-1-16,0 0 2 16,0 0 3-16,0 0 1 15,0 0 2-15,0 0-5 16,0 0 2-16,0 0 0 15,0 0-3-15,0 0-3 16,0-5-1-16,0-8-3 16,-3-1-8-16,0-3-12 15,-1-1 10-15,2 0 1 0,0 0 4 16,2-3 10-16,-2-4 2 16,2 0-1-16,-3-2 1 15,3 5 0-15,0-6 0 16,0-2-2-16,0 1 0 15,3-6 2-15,3 1 0 16,1-7 0-16,-2-3 2 16,-3 3-2-16,0-3 5 15,0 2 2-15,-2 7 1 16,0 5 28-16,3 7-8 16,-3 6-13-16,0 3-11 15,0 4 4-15,0-2-2 0,0 6-6 16,2-2 3-16,-2 4-1 15,2-5-2-15,0 4-2 16,0-4 0-16,-2 0 2 16,2 0 0-16,-2 4 2 15,0 1-2-15,0 0 2 16,0-1 2-16,0 5 20 16,0 0 2-16,0 0-12 15,0 0-8-15,0 0-2 16,0 0-2-16,0 0-2 15,0 0 0-15,0 0 0 16,0 0-1-16,0 0 1 16,0 0 1-16,0 0 1 0,0-4-1 15,0 4 0-15,0 0 0 16,0 0-1-16,0 0 0 16,0 0-1-16,0 0-11 15,0 0-13-15,0 0-47 16,0 0-152-16,0 0-515 15</inkml:trace>
  <inkml:trace contextRef="#ctx0" brushRef="#br0" timeOffset="896688.6804">23900 15129 215 0,'0'0'394'0,"0"0"-266"16,0 0 13-16,0 0 22 16,0 0-41-16,0 0-32 0,0 0 9 15,0 0-2-15,0 0-18 16,-15-2-30-16,10 0-7 15,-2 0-21-15,-2 2-8 16,-1 0-9-16,-4 0 1 16,-5 0-3-16,2 0-1 15,-7 0-1-15,-3 0 1 16,2 0-1-16,-1 0 0 16,-1 0 0-16,7 0 1 15,-1 0-1-15,8 0 1 16,3 0 0-16,4 0-1 15,4 0 1-15,2 0-1 0,0 0 0 16,0 0-23 0,0 0-3-16,0 0-11 0,0 0-9 15,0 0 13-15,2 0 20 16,12 0-8-16,-3 0 5 16,3-4-6-16,-1-4 4 15,1 5 1-15,-3-3 10 16,-3 0 3-16,4-1-19 15,-3 1 23-15,-1 0 2 16,-3 0 1-16,-3 6 3 16,0 0 1-16,-2 0 3 15,0 0 34-15,0 0 26 16,0 0-19-16,0 0-5 16,-4 0-25-16,-16 8-17 15,-7 9-3-15,-4-2-1 0,-2 3 1 16,0-1 0-16,-4-4-1 15,4-3 1-15,4-2 0 16,9-3 1-16,8-1-1 16,6-4 2-16,4 0-3 15,2 0-1-15,0 1-13 16,0 5-15-16,14 0 23 16,7 3 4-16,4 1 0 15,0 2 2-15,-5-2 0 16,0-4-2-16,-4 0-24 0,-6 0-11 15,-3-6-40 1,-5 4-57-16,-2-4-126 0,0 0-139 16,0 0-79-16</inkml:trace>
  <inkml:trace contextRef="#ctx0" brushRef="#br0" timeOffset="897532.4427">23187 15108 1158 0,'0'0'198'0,"0"0"-119"15,0 0-5-15,0 0-31 0,0 0-18 16,0 0-16-16,0 0-7 16,-87-6-1-16,49 9 2 15,-5 7-1-15,-5 0 6 16,1 1 5-16,3-6-3 16,10 1 6-16,14-4-7 15,13 1 4-15,5-3-13 16,2 0 0-16,0 0-7 15,0 0-23-15,0 0-21 16,18 2 23-16,4 3 26 16,3-1 2-16,2-4-1 15,-3 0-2-15,0 2-2 0,-1-2-7 16,-7 3-18 0,-3-3-9-16,-5 0-40 0,-2 0-40 15,-4 0-50-15,-2 0-34 16,0 0 85-16,0 0-189 15,0-5 141-15,-2-3 40 16,-6-1 126-16,2-5 65 16,1 5 53-16,1 5 89 15,0 0-18-15,4 4 59 16,0 0-103-16,0 0-83 16,0 0-36-16,-2 0 5 15,-1 0 11-15,0 0 3 16,-3 0-2-16,-7 4-6 15,-8 10-19-15,-1 0-7 16,-2 2-8-16,6-10 7 0,5 1-4 16,6-6 8-16,7 4-11 15,0-1-3-15,0 3-17 16,0-1 4-16,18 0-10 16,2-2 2-16,0-1 9 15,-2-3-29-15,-7 1-35 16,-5 4-69-16,-6-5-212 15,0 0-18-15</inkml:trace>
  <inkml:trace contextRef="#ctx0" brushRef="#br0" timeOffset="898037.0997">22345 15176 219 0,'0'0'181'0,"0"0"100"16,0 0 22-16,0 0-54 15,0 0-63-15,0 0-67 16,-5-3-61-16,-12 3-26 16,-6 0-20-16,-4 0-5 15,-6 0 1-15,-3 4 2 16,-3 5-2-16,0-2 6 15,4-1 0-15,-1 0-11 16,1 2 2-16,-3 1-3 16,2-4-1-16,7 2-1 15,7-1 1-15,9-6-1 16,5 0 1-16,8 0-1 16,0 0-1-16,0 0-17 0,0 0-25 15,0 0-24-15,5-6-66 16,13-10 3-16,0-3-235 15,-13 11-97-15,-1 3-20 16</inkml:trace>
  <inkml:trace contextRef="#ctx0" brushRef="#br0" timeOffset="898318.3392">21964 15127 165 0,'0'0'168'16,"0"0"19"-16,0 0 56 16,0 0-34-16,0 0-31 15,0 0-69-15,0-2-32 16,0 2-35-16,0 0-8 0,0 0 1 15,0 4-13 1,-11 8-6-16,-3-1-10 0,1-4 2 16,0 2-1-16,3-4-3 15,6-1-4-15,4 5-5 16,0-4-8-16,0 8 11 16,0-4-11-16,18 0 1 15,0-1-4-15,2-4 10 16,-5 2-4-16,-1-6-8 15,-5 3-41-15,-7-3-62 16,-2 0-88-16,0 0-123 16,0 0-219-16</inkml:trace>
  <inkml:trace contextRef="#ctx0" brushRef="#br0" timeOffset="899037.2289">21388 15146 506 0,'0'0'241'15,"0"0"-179"-15,0 0 139 16,0 0 3-16,0 0-40 16,0 0-88-16,0 0-8 15,0-23-15-15,-2 23-22 16,-8-4-5-16,-9 4-11 15,-4 0-11-15,-6 0 3 16,-9 0-5-16,-1 0 7 16,2 4-2-16,1-2 10 15,9 0-9-15,3 0-7 16,8-2-1-16,7 0 1 16,7 0 0-16,2 0-1 0,0 0-8 15,0 0-25-15,0 0-14 16,0 0 0-16,5 0 10 15,6 0-32-15,4 0-23 16,3-4-35-16,0-6-79 16,0 3 15-16,-5-4-71 15,-2 3 245-15,-4 6 17 16,-5 2 24-16,0-4 58 16,-2 4 122-16,0 0 34 15,0 0-84-15,0 0-62 16,0 0-37-16,0 0-26 0,-4 0-23 15,-9 0-6 1,-5 8 0-16,2-2 0 0,3 2 0 16,6-2 0-16,5-2 0 15,2 4-5-15,0-2-23 16,0 2-8-16,9 4 19 16,13-2-5-16,3-4 0 15,0-2 7-15,-6 0-18 16,-3-4-47-16,-7 3-79 15,-9-3-219-15,0 0-248 16</inkml:trace>
  <inkml:trace contextRef="#ctx0" brushRef="#br0" timeOffset="899585.1989">20611 15199 251 0,'0'0'596'0,"0"0"-345"15,0 0-140-15,0 0-15 16,0 0-41-16,0 0 18 15,-17 0 12-15,1 0-40 16,-7 0-26-16,-3-3-10 16,-8 3-1-16,-4 0 13 15,1 0-9-15,-3 0 2 16,7 0-2-16,6 0-5 16,6 0-1-16,15 0 0 0,2 0-6 15,4 0-1-15,0 0-4 16,0 0-15-16,0 0-1 15,0 0 1-15,0 0-2 16,0 0-13-16,0 0-16 16,0 0-46-16,2 0-78 15,6-3-83-15,1-3-264 16</inkml:trace>
  <inkml:trace contextRef="#ctx0" brushRef="#br0" timeOffset="899891.1868">20424 15102 534 0,'0'0'651'16,"0"0"-627"-16,0 0-24 15,0 0 0-15,0 0 5 16,0 0-1-16,-96 66 4 16,59-48 3-16,-1 0 0 15,-1-4-6-15,8-6-1 16,7-2 9-16,11-4 26 15,8-2 23-15,5 0-23 16,0 2-39-16,0 2-42 16,13 2 18-16,14 0 24 15,6 4 10-15,8-4-8 16,1 6 8-16,-4-6-8 0,-5-1-2 16,-10 2-24-16,-13-3-35 15,-4-2-83-15,-6-2-186 16,0 0-118-16</inkml:trace>
  <inkml:trace contextRef="#ctx0" brushRef="#br0" timeOffset="900452.4056">19720 15199 287 0,'0'0'226'16,"0"0"-143"-16,0 0 51 16,0 0 72-16,0 0-12 15,0 0-56-15,4-6-12 0,-4 6-17 16,0-2-25 0,0 2-21-16,0-4-24 0,0 4-18 15,-2-1-9-15,-13 1-1 16,-1 0-5-16,-1 0-6 15,-4 0 0-15,-1 0 0 16,-2 0 0-16,-1 0 0 16,-4 5 0-16,2 3 0 15,3-3 0-15,2-1-1 16,6 0 1-16,5 2-9 16,4-2-7-16,5 0 5 15,2-4-10-15,0 0-26 16,0 0-33-16,0 1-25 15,2-1 41-15,12 3 0 16,-1-3 35-16,5 0-15 0,2 0 0 16,2 0-97-16,-13-3-231 15,-2-2-237-15</inkml:trace>
  <inkml:trace contextRef="#ctx0" brushRef="#br0" timeOffset="900729.6645">19591 15168 485 0,'0'0'327'0,"0"0"-221"16,0 0-49-16,0 0-42 15,0 0-1-15,-134 18-8 16,118-13 2-16,3 8-8 0,5-12 0 16,5 3-6-16,3 0 1 15,0 1-63-15,0-1 26 16,16 0 36-16,6-4 6 15,0 4 9-15,3-2-3 16,-5 2 3-16,-5 3-9 16,-3-2 0-16,-6 5-53 15,-6-5-108-15,0-2-143 16,0 1-11-16</inkml:trace>
  <inkml:trace contextRef="#ctx0" brushRef="#br0" timeOffset="901383.9225">18593 15263 815 0,'0'0'240'16,"0"0"-215"-16,0 0-10 15,0 0 25-15,0 0 67 16,0 0 1-16,0-1-14 0,0 1-22 15,-18 0-55 1,-3 0-9-16,-2 0-7 0,-4 0 7 16,-2 0 0-16,-5 6-3 15,3 2 4-15,-2-4-4 16,2 0-3-16,0 3-2 16,-1 0 0-16,8-1 0 15,1-4 0-15,10 0-1 16,9-2 0-16,1 0-6 15,3 0-4-15,0 0 2 16,0 0-2-16,0 0-1 16,0 0-1-16,0 0 9 15,0 0-10-15,0 0-11 16,0 0 11-16,7 0 9 16,13-2-18-16,2-2-103 0,1 0-105 15,-15 4-144-15,-1-5-14 16</inkml:trace>
  <inkml:trace contextRef="#ctx0" brushRef="#br0" timeOffset="901693.0907">18312 15252 297 0,'0'0'167'16,"0"0"-97"-16,0 0-53 15,0 0 11-15,0 0-15 16,-118 50 49-16,98-36 28 15,7-6 0-15,1-3-9 16,8-4-15-16,2-1 27 16,2 0 32-16,0 0-30 0,0 0-65 15,0 0-30-15,0 0-30 16,10 0 15-16,9 0 15 16,-1-4 11-16,3 2-9 15,2-2 0-15,-3 4-2 16,-2 0 2-16,0 0-2 15,-1 0 0-15,-1 0-28 16,-5 0-46-16,-4 0-145 16,-7 0-191-16,0 0-55 15</inkml:trace>
  <inkml:trace contextRef="#ctx0" brushRef="#br0" timeOffset="903542.4123">18515 15473 626 0,'0'0'195'16,"0"0"-74"-16,0 0-8 15,0 0-41-15,0 0-12 0,0 0 6 16,-49-40 7-16,40 31-31 16,0-1 3-16,0 2-14 15,-5 2-3-15,-1-4 7 16,-3 4-18-16,1 1 15 16,-1 5-25-16,-3-5 1 15,6 5-7-15,-5-4-1 16,5 2 2-16,1 2-2 15,1 0 1-15,-1 0-1 16,3 0 1-16,-4 0-1 16,-1 0 0-16,-2 0 0 15,-2 0 0-15,-2 0 0 16,-3 0 0-16,1 0-1 16,4 6 1-16,1 3 1 0,4-8 0 15,1 5-1-15,4 0-1 16,1-2 1-16,-1-2-1 15,2 2 1-15,1 4 0 16,-1-4 0-16,-4 7-1 16,-1 1 1-16,-3 5 0 15,-1 2-2-15,-2 2 2 16,2 2 0-16,-3-4 0 16,4 3 0-16,3-1 0 15,4-3-1-15,5-1-2 16,-1 2-1-16,5-1 4 15,0 0-5-15,0 0 4 16,0 0 1-16,0 0 0 0,0 0 0 16,0 3 0-16,0 2 0 15,0-6 0-15,0 6 0 16,0-4 0-16,5-2 1 16,-1 1-1-16,3 4 0 15,-3 0 0-15,-2-3 0 16,2 3 0-16,-1 0 0 15,1 0 1-15,1 0-1 16,2 0 0-16,-1 1 0 16,3 0 0-16,0-1 0 15,2-4-3-15,4 4 2 16,1-5-5-16,3 2 4 0,0-5 1 16,-1 2-5-16,-1-6 5 15,2 0 0-15,-4-2 0 16,-1 1-4-16,1 0 0 15,1-1 2-15,-1-2 2 16,3 2-1-16,-2-4 4 16,2 0-2-16,2 1 0 15,-1 1-2-15,8-2 1 16,0-1 0-16,2-3 1 16,0 0-4-16,2 0 4 15,-2 0-3-15,0 0 0 16,0 0 3-16,-2 0-1 15,-2-3-1-15,-3-6 2 0,-4 3 2 16,-3-6-2-16,-1 2 1 16,-1 2-9-16,5-10 16 15,-1 0-2-15,4-8 5 16,-1-2-4-16,-5-2-6 16,3 3 3-16,-5-9-1 15,-1 9 0-15,-3 4-3 16,-5 2 3-16,0 3 6 15,-2 4-7-15,1 0 1 16,-3 1 4-16,0-1 1 16,0 1 0-16,0-10 8 15,0 6-3-15,0-10-3 16,0-1 1-16,0-2 0 16,-5-4 1-16,-3-4-4 0,-4 0-1 15,1-1-5-15,-4 0 4 16,1 0 8-16,-3 7-9 15,1 1-3-15,1 4 2 16,-1 6 5-16,1 2-3 16,-2 6 11-16,2 5-9 15,4 2-4-15,-5-3 3 16,-2 5-3-16,1 4-3 16,-3-4 0-16,-1 4 0 15,2 0-1-15,-4 0 1 16,1 0-1-16,-5-2 0 15,2 0 0-15,4 0 0 0,2 0 2 16,4 0-1-16,-1-2-1 16,5-1 2-16,2 1-2 15,0 1 0-15,5 2 0 16,2 1 0-16,-1 0 0 16,3 0-1-16,0 0-2 15,0-4-11-15,0 4-15 16,0 0-26-16,0 0-53 15,0 0-153-15,0 0-141 16,3 0-255-16</inkml:trace>
  <inkml:trace contextRef="#ctx0" brushRef="#br0" timeOffset="904900.6255">18323 16160 154 0,'0'0'183'16,"0"0"-70"-16,0 0-92 16,0 0-7-16,0 0 45 15,0 0 51-15,0 0 12 16,-16-44-1-16,16 44-6 16,-2 0 29-16,2 0-6 15,0 0-57-15,0 0-36 16,0 0-14-16,0 0-31 15,0 4 0-15,0 7 0 0,0 8 0 16,0 4 7-16,0-4-2 16,0 7-3-16,2-4 2 15,1 9-2-15,-3 4 1 16,0 6 3-16,0-1-3 16,0 6-2-16,0-2 0 15,0-4 1-15,-5-3-1 16,1-8 1-16,-1-1-2 15,3-2 1-15,2-8-1 16,0-4-1-16,0-6-1 16,0-2 2-16,0 3 0 15,0-2 0-15,0-7 0 16,0 5 0-16,0 0 0 0,0-1 0 16,0 1 0-16,0-1 0 15,0-3-4-15,0-1-17 16,0 3 7-16,0-3 14 15,0 0 6-15,0 0 10 16,0 0-16-16,-11-4 0 16,-3-9-17-16,-3-9 10 15,-1 0 1-15,0-1-16 16,0 0 15-16,0 2 7 16,5 2 1-16,2 1 5 15,2 5-1-15,5 0 7 16,1 5 12-16,3 6-7 0,0 2-17 15,0 0-2-15,0 0-8 16,0 0-6-16,0 0-4 16,0 0 20-16,0 0 12 15,3 14-7-15,5 1 0 16,4 2-1-16,1 5 2 16,-1 4 4-16,-4 1-4 15,1 0 0-15,-3-4-2 16,-1-6-3-16,0 1 2 15,-3-6-3-15,0-6 1 16,0 3 1-16,-2-5-4 16,3-4 2-16,-3 1-1 15,2-1-2-15,0 0 2 0,0 0-7 16,2 0-2 0,4 0-1-16,3 0 7 0,4 0 4 15,5-1 3-15,7-21 6 16,2 0-3-16,2-4-6 15,0-3-4-15,-2 3 4 16,-2-6 11-16,-3 2-10 16,-6 9 7-16,-7 6 2 15,-6 3 2-15,-5 6 25 16,0 6 5-16,0 0-14 16,0 0-28-16,0 0 0 15,0 0-11-15,0 0-18 0,-9 8-83 16,2 2-161-1,1-1-389-15</inkml:trace>
  <inkml:trace contextRef="#ctx0" brushRef="#br0" timeOffset="905708.458">18664 16802 866 0,'0'0'169'0,"0"0"-69"16,0 0 44-16,0 0-17 15,0 0-39-15,0 0-28 16,0 0-20-16,2-18-15 15,-2 18-16-15,0 0-4 16,0 0 2-16,-2 0 0 16,-11 18-4-16,-7 0-3 15,-5 4 1-15,-4 2 2 0,0 2 1 16,-9 11-2 0,1-2 2-16,-6 5 0 0,1 0-4 15,0 4 2-15,-1-3 0 16,3 3 0-16,0 1 6 15,-3 4-1-15,-1-5-3 16,2 1 3-16,1-9-1 16,12-5 2-16,5-5-4 15,13-12-2-15,4-4-2 16,5-2 0-16,2-3 0 16,0-5 0-16,0 0-3 15,0 0-3-15,0 0-3 0,0 0 4 16,0 0 0-1,0 0-5-15,0 0-6 0,0 0-3 16,0 0-8-16,0 0-28 16,5-5-64-16,7-21-66 15,-4 13-356-15,-4-2-179 16</inkml:trace>
  <inkml:trace contextRef="#ctx0" brushRef="#br0" timeOffset="906488.3924">17974 16834 684 0,'0'0'282'16,"0"0"-158"-16,0 0-100 15,0 0-24-15,0 0 5 16,0 0 19-16,-6-8 35 16,6 8 31-16,0 0-2 15,0 0-7-15,0 0-17 16,0 0-27-16,0 0-20 0,0 0-16 15,0 0-1-15,0 0-1 16,17 0 1-16,-2 0 3 16,3 8-3-16,-2 1 3 15,-1 4-2-15,3-3-1 16,-3 5 3-16,4 0-1 16,-4-1 5-16,1 5 6 15,1-2-8-15,1 5 1 16,0 0-2-16,2 0-2 15,0 4 2-15,5-2-1 16,-1 2 0-16,3 1-1 16,4 0-1-16,0-1 0 15,8 3 3-15,3 5-2 0,2-3-1 16,3 2-1 0,-5 1 0-16,-1-2 0 0,-8 0 0 15,-7 2 0-15,-1-6 1 16,-9-2-1-16,-3-3 1 15,-5-10-1-15,-2 0 0 16,-4-12 2-16,0 4 0 16,-2-5 10-16,0 0 3 15,2 0-2-15,-2 0-2 16,0 0 1-16,0 0 0 16,0 0-1-16,0 0-3 15,0 0-2-15,0 0 1 0,0 0-1 16,0 0 1-1,0 0-2-15,0 0-2 0,0 0-3 16,0 0 0-16,0 0-1 16,0 0-2-16,0 0-4 15,0 0-9-15,0 0-8 16,0 0-11-16,0 0-36 16,0 0-75-16,0 0-453 15</inkml:trace>
  <inkml:trace contextRef="#ctx0" brushRef="#br0" timeOffset="943692.5246">11265 6513 815 0,'0'0'136'16,"0"0"-136"-16,0 0 24 15,0 0 53-15,0 0 19 16,0 0-40-16,0 0-16 15,0 0-40-15,0-12 11 0,0 12 58 16,0 0 13 0,0 0-28-16,0 0-34 0,0 0-12 15,0 0-5-15,0 0-3 16,0 0 0-16,0 6 7 16,0 12 23-16,0 8 0 15,2 4-17-15,4 4-7 16,3 6 0-16,1 0 3 15,0 0-3-15,7-3-3 16,-4-2 1-16,-3-2-2 16,4-6 2-16,-5-4-4 15,-3-4 1-15,1-8 1 16,-4-5-2-16,1-4-3 16,-2-2 2-16,1 0 1 15,-1 0 9-15,0 0 35 0,-2-15-11 16,6-10-17-16,3-16-10 15,5 0-2-15,3-5-4 16,4 3 2-16,1 5-1 16,1 2 0-16,6 2-1 15,4 0-2-15,7-2 2 16,6-5 0-16,8 2 0 16,6-3 6-16,0 2-1 15,3-1-1-15,-1 5-1 16,-6-3-1-16,-7 6-1 15,-7-1 1-15,-8 7 0 16,-10 6 1-16,-9 3 0 16,-3 4 5-16,-5 4 2 15,-3 3 0-15,-4 3 0 0,2 3-3 16,-2 1-1-16,0 0-3 16,0 0-3-16,0 0 0 15,0 0-3-15,0 0 1 16,0 0 1-16,0 0 1 15,0 0-1-15,0 0 2 16,0 0 0-16,0 0 1 16,0 0 0-16,0 0 0 15,0 0-2-15,0 0 0 16,0 0 0-16,0 0-1 16,0 0-1-16,0 0 0 15,0 0-2-15,0 0-2 16,0 0-1-16,0 0 1 0,0 0-1 15,0 0 0-15,0 0-6 16,0 0-15-16,0 0-33 16,0 0-104-16,0 0-622 15</inkml:trace>
  <inkml:trace contextRef="#ctx0" brushRef="#br0" timeOffset="949364.5016">14883 11929 186 0,'0'0'720'0,"0"0"-533"16,0 0-110-16,0 0 27 0,0 0-3 16,-125-24-32-1,106 22 3-15,0-2-24 0,-1 2-25 16,-2 2-5-1,-2 0-8-15,1 0-10 0,-6 0 0 16,0 8-3-16,-2 8 2 16,0 2 0-16,-5 5 0 15,1-2 1-15,-1 5 0 16,3 2 1-16,2 0 0 16,2-2-1-16,4 1 0 15,0-1-1-15,1 3 1 16,-1 1-1-16,3 3 1 15,2 1 1-15,0 0 0 0,0 2 0 16,-5 2 1 0,3 2-1-16,-3 3 4 0,6-3 3 15,0-2-2-15,7 0-5 16,0 1-1-16,5 3 3 16,5-1-1-16,2-3-1 15,0 0 0-15,0 1 0 16,0-1 0-16,7 1-1 15,4 0 2-15,0 1-1 16,-2-7 0-16,0 0-1 16,2-3 1-16,0-5 0 15,3 2 0-15,1-4-1 0,3 2-1 16,-1-1-3 0,6-2 2-16,2 0-1 0,6 2 1 15,0 1-5-15,7-3 5 16,3 1-5-16,5-2 0 15,5-1 3-15,3-2 0 16,-1 0 3-16,-2-7-8 16,-1 0 7-16,-4-9-1 15,1-2-4-15,0 0 5 16,2 0 0-16,4-21 0 16,1-4 0-16,-1-6-1 15,-1 0-4-15,-8-3-4 16,-4 0 1-16,-3 2 7 15,-4 0 0-15,-2-1 3 16,0-5 0-16,0-2-2 0,-3-2-3 16,1-4-7-16,-4 0 12 15,-7-1 0-15,-3 2 3 16,-3 4-1-16,-8 8 4 16,-4 4 8-16,0 7 15 15,0 4-18-15,0 0 2 16,0-1 2-16,0 0-9 15,-8-3-5-15,-4-2-1 16,1-5 0-16,-5-6 0 16,1-7 0-16,-3-9 0 15,-5-5-2-15,0-1 3 16,-4 3-1-16,2 5 2 0,0 6-1 16,4 8-1-16,-2 5 3 15,3 4 11-15,-3 4 0 16,2 6-8-16,-2 0-1 15,-2-1-3-15,1 4 10 16,-2 0-4-16,1 1-7 16,-2 2-1-16,2-5 0 15,1 2 0-15,-1-1 0 16,3-3 0-16,0 3 2 16,-1-1 0-16,4-2 1 15,1 7 3-15,3 3 1 16,-1 5 1-16,0 0-4 15,2-4-3-15,-1 2-1 0,-1-2 0 16,1 6 2-16,-3-2 3 16,0 2-4-16,0-3-1 15,0 3 3-15,-1 0 2 16,-2 0-5-16,3 0 1 16,1 0 1-16,3 0-1 15,3 0-1-15,3 0 1 16,-2 0 0-16,1 0-1 15,3 0 2-15,2 0-1 16,-1 0 1-16,3 0 0 16,-1 0 0-16,3 0-1 15,0 0 0-15,0 0-1 16,0 0 1-16,0 0-1 16,0 0 2-16,0 0-1 0,0 0-1 15,0 0 0-15,0 0 0 16,0 0 0-16,0 0-1 15,0 0 1-15,0 0 0 16,0 0 0-16,0 0 0 16,0 0 0-16,0 0 0 15,0 0 1-15,0 0-1 16,0 0 2-16,0 0-2 16,0 0 0-16,0 0-1 15,0 0 1-15,0 0-1 16,0 0 1-16,0 0-1 15,0 0 1-15,0 0-2 16,0 0 2-16,0 0-1 0,0 0 1 16,0 0 0-16,0 0 1 15,0 0-1-15,0 0 0 16,0 0 2-16,0 0-2 16,0 0 2-16,0 0 0 15,0 0 0-15,0 0-1 16,0 0 0-16,0 0 2 15,0 0-2-15,0 0 2 16,0 0 0-16,0 0-2 16,0 0 0-16,0 0 0 15,0 0 0-15,0 0 1 16,0 0 1-16,0 0-1 0,0 0 0 16,0 0-1-1,0 0 1-15,0 0 0 0,0 0-1 16,0 0 0-16,0 0 0 15,0 0-1-15,0 0 0 16,0 0 1-16,0 0-1 16,0 0 0-16,0 0 0 15,0 0 0-15,0 0 0 16,0 0 1-16,0 0 0 16,0 0-1-16,0 0 1 15,0 0-1-15,0 0 1 16,0 0-1-16,0 0 0 15,0 0 0-15,0 0 1 0,0 0-1 16,0 0 1 0,0 0-1-16,0 0 0 0,0 0 0 15,0 0 0-15,0 0 1 16,0 0 0-16,0 0-1 16,0 0 0-16,0 0 1 15,0 0-1-15,0 0 0 16,0 0 0-16,0 0 1 15,0 0-1-15,0 0-1 16,0 0 1-16,0 0 0 16,0 0 0-16,0 0-1 15,0 0 1-15,0 0 0 16,0 0 0-16,0 0 0 0,0 0 1 16,0 0-1-16,0 0 0 15,0 0 0-15,0 0 0 16,0 0 0-16,0 0 0 15,0 0 0-15,0 0 0 16,0 0 0-16,0 0-2 16,0 0-5-16,0 0 0 15,0 0-4-15,0 0-3 16,0 0-11-16,0-1-23 16,0-4-74-16,0-1-400 15</inkml:trace>
  <inkml:trace contextRef="#ctx0" brushRef="#br0" timeOffset="955633.3808">15117 12075 966 0,'0'0'355'0,"0"0"-303"15,0 0-15-15,0 0-1 16,0 0-2-16,0 0-8 16,0 0 8-16,0 0 0 15,0 0-2-15,0 0-7 16,0 0-6-16,0 0-11 16,0 0-8-16,2 0 0 15,11-7 0-15,8-5 4 16,8-5-4-16,6-1 0 15,7-2 0-15,5-2 0 0,11-2 0 16,9 0 0-16,6 1 1 16,6-2-1-16,-4 3-1 15,1 0 0-15,-5 4-2 16,-4 0 1-16,-5 2 0 16,-4 7-4-16,-6 3-1 15,-1 3 3-15,-2 3 0 16,0 0-1-16,5 0-3 15,1 0-3-15,3 0-2 16,0 2 4-16,0 8-1 16,4-2-5-16,3-3-1 15,8 4 6-15,6-3 6 16,1 1 4-16,2 2-2 0,-1 0-19 16,-4 6-8-16,1 1 10 15,5 0 2-15,3 4 0 16,3 0-34-16,-1-2 11 15,-1 2 17-15,-7-3 11 16,0 4 7-16,-2-2 1 16,-5 4 2-16,-2 2 0 15,-1-2 2-15,-1 4 0 16,0 0 0-16,0 0-3 16,5-1 3-16,3-2-19 15,6-1-38-15,2 0-9 16,-3-3 24-16,-2 0-13 0,-1 0 4 15,-2 0-11-15,2 2 10 16,-4 2-53-16,-4-2 20 16,-1-3 61-16,-6-4 24 15,-1 1 0-15,-5-1 4 16,0-2-1-16,-5 8 4 16,2-4-4-16,-1 6 30 15,2 1-20-15,-1-2-3 16,5-3 3-16,6-4-6 15,-4-5 3-15,5-6 0 16,-1-4 34-16,3 0-6 16,2 0-22-16,8 0-6 15,1-4-10-15,2-9 0 16,3 4-7-16,-7-5-43 16,-2 0-5-16,-1 0 23 0,-1-1 32 15,-1-3 3-15,4 2-3 16,-4-1 3-16,-2 0-3 15,-7 1 0-15,-4 0 26 16,-2 2 38-16,0 2 44 16,1-2-24-16,5 0-61 15,-2 0-15-15,3-2 1 16,-3 0-7-16,-6 0 6 16,-4-2 3-16,-4 0 15 15,-1 2-15-15,3 0-9 16,-2 2-2-16,2 3-2 15,0 4 2-15,0 0 0 0,3-2 0 16,0 1 2-16,1-2-2 16,0 0-2-16,-1-1 2 15,-2 2 0-15,1-4 0 16,1 0 0-16,5-2-8 16,3 2-32-16,-2-1-24 15,1 0-9-15,-2 0 40 16,0 3 18-16,-2 0 9 15,0-1 6-15,0 1-3 16,-6-1 3-16,2 2-16 16,-8 3 0-16,3-4 3 15,-5 1 10-15,-1 0 3 16,-1 4 0-16,-5 3 0 0,3 3 0 16,-5-1 0-1,1 1 0-15,0 0-3 0,-6-2-3 16,1 2 3-16,0-4 3 15,-2 3 0-15,4-4 0 16,5-1 0-16,-3 0-19 16,8-4-63-16,-1-1-77 15,-7 0-33-15,2 1-1 16,-6 0 67-16,-6 4 111 16,-3 2 15-16,-2-3 54 15,-2 4 0-15,1-1-32 16,-1 2-15-16,3-1 7 0,4 1-3 15,-5-3 0-15,-3 1 18 16,-1 0 3-16,-7 2-7 16,-1-2-7-16,-6 0 7 15,0 0 31-15,0-5 8 16,-6 3-64-16,-21-1-11 16,-2 1 4-16,-2-2-53 15,-3-2-43-15,1-3 67 16,0-4-151-16,4 3 127 15,0 1 60-15,4 1 147 16,4 7 46-16,4 2-13 16,6 3-111-16,4 0 23 15,5 0 39-15,2 0-22 16,0 0-1-16,0 0-79 16,0 0-18-16,0 0-3 0,4 0 10 15,10 0 24-15,1 7-9 16,6-2 13-16,1 2-3 15,5-1-17-15,-1-1-8 16,-1 2 1-16,-1-1-13 16,-3-1 2-16,-2 0 0 15,-1-3-4-15,-7 4 6 16,3-6 12-16,-7 3-15 16,-3 2-3-16,2-4-1 15,2-1 1-15,-2 5-1 16,1-5-1-16,-3 2 0 15,0 1-1-15,-2 0 1 0,3-2 0 16,-2 4-2-16,-1-5 2 16,-2 0-1-16,0 0 1 15,0 0 7-15,0 2 50 16,0 2-13-16,0 3 5 16,-16 5-21-16,-9 5-20 15,-10 2-8-15,-3 0 5 16,1 3 7-16,-4-5 7 15,1 6-11-15,2-4 9 16,3-4-9-16,10-1-2 16,9-8 0-16,10-2-8 15,6-1-1-15,0-3-1 16,0 0-11-16,0 0-13 0,0 0-1 16,0 0-15-16,0 0-22 15,11 0-11-15,-4-3-197 16</inkml:trace>
  <inkml:trace contextRef="#ctx0" brushRef="#br0" timeOffset="966178.8993">24708 11251 548 0,'0'0'340'16,"0"0"-238"-16,0 0 32 16,0 0-14-16,0 0-12 15,0 0-9-15,0 0-18 0,0 0-14 16,0 0-17 0,0 0-19-16,12 2-14 0,-12-2-11 15,2 0-6-15,-2 0 0 16,0 0 0-16,0 0-7 15,0 0-27-15,0 0-52 16,0 0-187-16,0 0-612 16</inkml:trace>
  <inkml:trace contextRef="#ctx0" brushRef="#br0" timeOffset="966415.2671">24708 11251 1368 0,'61'24'161'15,"-55"-24"-161"-15,4 0-55 16,-2 0-48-16,-5 0-264 16</inkml:trace>
  <inkml:trace contextRef="#ctx0" brushRef="#br0" timeOffset="973436.2831">24789 10917 439 0,'0'0'140'16,"0"0"-62"-16,0 0 115 16,0 0-28-16,0 0-30 15,0 0-35-15,0 0-41 16,0 0 15-16,-25-18-11 15,19 15-15-15,-1 0-4 16,-2 0-11-16,0 0-3 16,-2-2-9-16,-5-1-10 15,1 2 3-15,-5-2 1 16,-1 0 3-16,4 0-6 16,-3 1 0-16,3 0-7 15,0 1-1-15,5 3 0 0,-2-1-4 16,1 2 0-16,-3 0 0 15,3 0-1-15,-3 0 0 16,0 0 1-16,3 0 0 16,0 0 0-16,0 0-2 15,-1 0 1-15,-1 6 0 16,1 5-1-16,1-1 1 16,1 4-1-16,1 1 1 15,0-2 1-15,2 2-1 16,2-2 1-16,1-1 0 15,-1 3-2-15,3-1 2 0,2 0 0 16,-1 1-1-16,3 5-1 16,0-1 0-16,0 2 1 15,0-3-3-15,0 3 1 16,0-3-2-16,9 0-2 16,-2-4 4-16,-1-2 2 15,3-1-5-15,-2 0 5 16,0-1-2-16,1-2 1 15,4 1-2-15,1-2 0 16,2 3-2-16,1 0 2 16,5 0 1-16,-2 3-5 15,6-4 4-15,-3 5-3 16,1-4 7-16,1 2-5 16,-4-3-5-16,1-4-3 15,-2-3-5-15,-1-2 7 0,-1 0 0 16,0 0 5-16,-5 0-2 15,2 0-9-15,1 0 11 16,-1 0 1-16,2-13-1 16,0-2 3-16,-3-1 3 15,0 0 1-15,-2-2 1 16,0 0-1-16,-1 1-1 16,-4 0 0-16,-4 3 1 15,0 4-1-15,-2-2 3 16,0 4 0-16,0 2 2 15,0 0 2-15,0 4 9 16,0-3-5-16,0-1-6 0,0 1-4 16,0-2-1-1,0-4-1-15,0-3 1 0,0 0 2 16,0-4 1-16,0-2-1 16,0 0 2-16,0-3 0 15,0 4 0-15,-4-2-4 16,-2 4 0-16,0 2 3 15,-2 5 5-15,1 2-2 16,-1 0 18-16,-4 2-9 16,3 3-3-16,-2-2 6 15,2 4-9-15,0-4 3 16,3 1-3-16,-3 2-4 16,2 0-2-16,2 2-1 0,3-2 0 15,0 2 0 1,2 0-2-16,0 0 0 0,0 0 0 15,0 0-4-15,0 0-22 16,0-4-42-16,0 2-72 16,0-2-447-16</inkml:trace>
  <inkml:trace contextRef="#ctx0" brushRef="#br0" timeOffset="989342.8678">24114 11718 168 0,'0'0'133'0,"0"0"-115"16,0 0 46-16,0 0 62 16,0 0 2-16,0 0-58 15,0 0-33-15,0 0 2 16,0 0 15-16,0 0 9 16,0 0-33-16,0 0-3 15,6-31-3-15,-6 27-1 16,3-1-20-16,-3 1-3 0,0 1-6 15,2 3-8-15,-2 0-4 16,0-3-6-16,0 2-15 16,2 1 5-16,-2-3-10 15,0 3-47-15,0 0-91 16,0 0-162-16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3-15T19:15:43.92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2873 2027 1093 0,'0'0'82'0,"0"0"-80"16,0 0 35-16,0 0 41 15,0 0-34-15,0 0-11 0,0 0-19 16,0 0-3-1,0 0 1-15,0 0 14 0,0 8 2 16,0-8 0-16,0 0 0 16,0 0 6-16,0 0 4 15,0 0-11-15,0 0-14 16,0 14-9-16,0 6 4 16,0 7 5-16,0 12-3 15,0 2-4-15,0-1-2 16,0 0-1-16,0-10-2 15,0-4 0-15,0-5 0 16,0-4-2-16,0-3 2 16,0-4 0-16,0-4-1 0,0 0 0 15,0-4 0-15,0 0-14 16,0-2-44-16,0 0-87 16,0 0-379-16</inkml:trace>
  <inkml:trace contextRef="#ctx0" brushRef="#br0" timeOffset="317.1545">3072 2188 1446 0,'0'0'102'16,"0"0"-102"-16,0 0-4 15,0 0 4-15,0 0 15 16,0 0 13-16,160 0-1 16,-101-11-11-16,-4 5-3 15,-2-2-6-15,-6 4-7 16,-11 4 0-16,-11 0-1 16,-10 0 0-16,-8 0 0 15,-7 0-4-15,0 0-5 16,0 0 7-16,0 0-6 15,0 8-14-15,-9 1-47 16,-2-8-198-16,4-1-409 16</inkml:trace>
  <inkml:trace contextRef="#ctx0" brushRef="#br0" timeOffset="609.976">3578 1985 1101 0,'0'0'323'0,"0"0"-275"16,0 0 13-16,0 0 0 15,0 0-40-15,0 0 4 16,29 72 17-16,-19-34-20 16,4 8-9-16,-1-2-8 0,1-2-5 15,-5-2 3 1,2-11-1-16,-4-4-1 0,0-4-1 15,-3-7 0-15,0-1 0 16,-2-5 0-16,0 1-6 16,-2-3-19-16,3-4-25 15,-1-2-53-15,1 0-169 16,-3 0-384-16</inkml:trace>
  <inkml:trace contextRef="#ctx0" brushRef="#br0" timeOffset="974.3994">3631 2027 1223 0,'0'0'139'0,"0"0"-93"16,0 0 62-16,0 0-40 0,0 0-41 16,0 0-15-16,-6-28-10 15,31 23 0-15,10 0 8 16,3 4-5-16,6 1 3 15,1 0-2-15,-3 7 8 16,1 15-1-16,-12 6-3 16,-9 4-5-16,-8 4-1 15,-8-1-4-15,-6-1 2 16,0-3 3-16,0 2 4 16,-18-3-1-16,-6 0 1 15,-5-3 3-15,0-2-9 0,4-7 4 16,3-4-4-16,9-4-3 15,3-2 1-15,6-6-1 16,4-2-7-16,0 0-23 16,0 0-22-16,0 0-51 15,0-8-198-15,2-4-745 16</inkml:trace>
  <inkml:trace contextRef="#ctx0" brushRef="#br0" timeOffset="1731.8974">4448 1702 872 0,'0'0'318'15,"0"0"-318"-15,0 0 0 16,0 0 14-16,-100 111 70 16,76-66 29-16,4 5-22 15,0 7-25-15,0 7-15 16,0 12-12-16,0 4-7 16,-3-1-11-16,-1-5-11 0,0-8-5 15,-1-6 2-15,5-5-4 16,5-8-2-16,-2-6 0 15,5-9-1-15,1-10 0 16,1-8 0-16,8-8 0 16,2-6-8-16,0 0-37 15,0 0-68-15,0-14-199 16,10-8-359-16</inkml:trace>
  <inkml:trace contextRef="#ctx0" brushRef="#br0" timeOffset="2182.7006">4469 2015 1038 0,'0'0'537'0,"0"0"-488"15,0 0-44-15,0 0-4 16,0 0 1-16,0 0-1 15,98-8 19-15,-67 18-6 16,-2-2-8-16,-9 0-2 16,-5 0-1-16,-3 2-3 15,-7 0 4-15,-5 4-2 16,0 5-1-16,0 2 4 16,-19 9 4-16,-12-2-2 0,-7 1-4 15,3-7 4-15,2-4 1 16,8 0 2-16,5-7 0 15,9-3-6-15,6 1-1 16,5-1-3-16,0 2-4 16,0 3 2-16,23-3-1 15,8 1 0-15,9-5 2 16,2-6-1-16,5 0 2 16,-1 0-2-16,-3 0 0 15,-7 0-5-15,-11 0-9 16,-6-6-6-16,-7 2-11 15,-6 1-32-15,-4-3-82 16,-2 5-273-16</inkml:trace>
  <inkml:trace contextRef="#ctx0" brushRef="#br0" timeOffset="2452.4207">4859 2173 1463 0,'0'0'169'0,"0"0"-160"16,0 0-7-16,0 0 2 0,0 0 1 16,0 0 12-1,0 0-3-15,138-2-8 0,-105-2-6 16,-4 3-1-16,-4 1-1 15,-5 0-14-15,-5 0-34 16,-1 0-54-16,-14 0-222 16,0-3-549-16</inkml:trace>
  <inkml:trace contextRef="#ctx0" brushRef="#br0" timeOffset="2761.123">5275 1971 930 0,'0'0'536'15,"0"0"-481"-15,0 0-31 16,0 0 36-16,0 0-27 16,0 0-18-16,10 31 18 15,-6-2-3-15,3 5-10 16,-1 8-11-16,6 2-6 15,1-1 0-15,-2-4-3 16,3-8 1-16,-4-6-1 16,-1-4 0-16,1-7 0 15,-8-2-3-15,0-2-9 16,-2-4-13-16,0 0-24 16,0-4-66-16,0-2-219 0,0 0-583 15</inkml:trace>
  <inkml:trace contextRef="#ctx0" brushRef="#br0" timeOffset="3100.2169">5231 1967 283 0,'0'0'1180'16,"0"0"-1125"-16,0 0-48 15,0 0 10-15,0 0-9 16,0 0 35-16,100 18-18 15,-48 2-16-15,-4-2-1 16,2 3 3-16,-8-4-7 0,-4 1-1 16,-10-2-1-16,-10-2-1 15,-7 0-1-15,-8 1 7 16,-3 2 16-16,0 5-2 16,-26 4-4-16,-11 6-7 15,-3-1-3-15,3 1 1 16,3-3 4-16,5-4-6 15,9-6-2-15,7-8-4 16,6-5 0-16,7-4-17 16,0-2-25-16,0 0-51 15,0 0-320-15,9-6-793 16</inkml:trace>
  <inkml:trace contextRef="#ctx0" brushRef="#br0" timeOffset="4920.5721">6202 2148 1447 0,'0'0'92'0,"0"0"-91"15,0 0 15-15,0 0-9 16,0 0 2-16,0 0 17 16,0 0 14-16,152 0-22 15,-99 0-5-15,-1 0-10 16,-6 7-2-16,-3 0-2 15,-5 2 1-15,-7-3-2 16,-6 0-6-16,-10-4-8 16,-7 1 0-16,-2-3 1 15,-6 0 1-15,0 0 14 16,0 0 0-16,-14 0-8 0,-11-12-15 16,1-5 13-1,0-4 10-15,1 2 0 0,5 1 2 16,3 6 11-16,6 6 10 15,0 2 22-15,4 4-18 16,1-2-12-16,2 2 9 16,2 0-3-16,0 0-13 15,0 0-8-15,0 0-3 16,13 0 2-16,16 8 1 16,12 3 2-16,5 4-1 15,1 0 0-15,-3-3 0 16,-11-2-1-16,-10-3 0 15,-10 0 0-15,-6-3-1 0,-7-3 0 16,0 3 0 0,0 5 1-16,-2 2 0 0,-22 10 4 15,-12 0-1-15,-3 2 0 16,6-5-2-16,6-9 2 16,8 0-3-16,5-5 0 15,12-4-3-15,2 0-17 16,0 0-45-16,0 0-151 15,14-13-651-15</inkml:trace>
  <inkml:trace contextRef="#ctx0" brushRef="#br0" timeOffset="5439.2034">7305 1849 1253 0,'0'0'288'0,"0"0"-288"15,0 0-6-15,0 0 6 16,0 0 30-16,0 0 16 16,-4 142-15-16,8-88-17 15,6 6 3-15,-4-3-13 16,-1-6 0-16,1-7-4 0,-4-12 1 16,0-9-1-1,0-11-1-15,1-4-19 0,-1-8-19 16,1 0-29-16,-1 0-51 15,2-20-33-15,-4 0-284 16,0-5-358-16</inkml:trace>
  <inkml:trace contextRef="#ctx0" brushRef="#br0" timeOffset="5895.2144">7338 1911 1132 0,'0'0'232'15,"0"0"-155"-15,0 0-9 16,0 0-68-16,0 0 1 15,0 0-1-15,50-37 24 16,-17 37 0-16,1 0-3 16,-5 9-6-16,-3 3-4 0,-8 1-6 15,-9 0-3-15,-4-2 0 16,-5 8-1-16,0 5 8 16,-32 6 7-16,-11 3-4 15,-5 0-5-15,1-5-4 16,5-6-1-16,11-5 0 15,10-10-1-15,10-1 2 16,11-6-3-16,0 0-9 16,0 0-36-16,13 0-21 15,22-16 48-15,5 2 4 16,2 4-19-16,-3 2-23 16,-2 8 25-16,-8 0 11 0,-8 0 6 15,-5 0 10-15,-7 16 4 16,-7 6 13-16,-2 4 46 15,0 2-7-15,-2 3-6 16,-20-1-5-16,-4-3-16 16,-7 2 9-16,10-8-12 15,2-4-11-15,11-9-8 16,5-6-3-16,5-2-12 16,0 0-62-16,5-8-117 15,8-6-160-15,3-5-634 16</inkml:trace>
  <inkml:trace contextRef="#ctx0" brushRef="#br0" timeOffset="6630.9727">7735 2065 1313 0,'0'0'55'0,"0"0"-48"16,-75 112 95-16,59-82-43 15,7-8-21-15,7-5-26 16,2-6-12-16,0-1-2 16,11-3-18-16,11-5 8 15,5-2-7-15,0 0-16 16,-3 0-2-16,-6 0 3 0,-7-2 1 16,-6-8 10-16,-5-1 16 15,0-4 7-15,0-2 25 16,0-1-25-16,-20-2-29 15,-3 3 29-15,1-1 6 16,-2 3-4-16,6 1 15 16,5 4 13-16,5 2-15 15,6 2-1-15,2 0 11 16,0-1-25-16,8-2-50 16,15-1 36-16,8 2 0 15,8 4 3-15,1 4 6 16,2 0 3-16,-1 0 2 15,-4 1 5-15,-8 14 9 16,-7 0 7-16,-10-1 2 16,-8 7-2-16,-4 3 16 0,0 6 1 15,-9 1-2-15,-18 0-9 16,-4 0-13-16,4-9 6 16,11-4-4-16,8-8-11 15,6-8-5-15,2 1-1 16,0-3-9-16,0 0-32 15,24 0 20-15,5 0 16 16,2 0 2-16,-1 0 3 16,-6-7-9-16,-7-1 0 15,-8 6-17-15,-4 0 11 16,-5 2 16-16,0 0 4 16,0 0 13-16,0-2 0 15,-3 0-8-15,-5-2 14 16,-3 0-17-16,4-2-2 0,0 1 2 15,5 5 5-15,2 0-3 16,0 0-8-16,0 0-7 16,0-1-11-16,0 1-5 15,0 0 4-15,0 0 4 16,0 0-10-16,-2 0-73 16,-1-2-135-16,-1-2-261 15</inkml:trace>
  <inkml:trace contextRef="#ctx0" brushRef="#br0" timeOffset="6939.2595">7753 2001 1266 0,'0'0'312'16,"0"0"-245"-16,0 0-27 15,0 0-32-15,0 0-8 16,0 0 0-16,0 0 4 16,84-24 12-16,-28 16-7 15,0 2-4-15,-2-2-5 16,-12 2 0-16,-13 3-2 0,-15 2-9 16,-10 1-7-16,-4 0 0 15,0 0 0-15,-6 0-13 16,-21 0-33-16,-4 0-161 15,-6 0-325-15,24 0-7 16,7 0 324-16</inkml:trace>
  <inkml:trace contextRef="#ctx0" brushRef="#br0" timeOffset="7193.5815">7940 1849 305 0,'0'0'429'16,"0"0"-162"-16,0 0-33 15,0 0-75-15,0 0-68 16,0 0-66-16,-6 11 16 0,4 28 12 15,-6 8-19 1,0 12-4-16,-3 5-1 0,-3 0-16 16,5-2-7-16,3-9-4 15,4-12-2-15,2-11 0 16,0-11 0-16,0-11-3 16,11-2-4-16,9-4-4 15,4-2 0-15,7 0-2 16,3 0-4-16,-6-2-12 15,-1-10-28-15,-4-2-53 16,-23 8-177-16,0-2-493 16</inkml:trace>
  <inkml:trace contextRef="#ctx0" brushRef="#br0" timeOffset="7442.4587">8096 2103 1382 0,'0'0'47'0,"0"0"-24"16,0 0-23-16,0 0 33 15,0 0-8-15,163-15-13 16,-107 10-5-16,-5 4-6 16,-11-2 1-16,-11 3 0 15,-14-2-2-15,-10 2-46 0,-5 0-50 16,0 0 9-1,-9 0 24-15,-18 0-258 0,10-4-182 16,3-4 85-16</inkml:trace>
  <inkml:trace contextRef="#ctx0" brushRef="#br0" timeOffset="8544.3444">8299 1838 744 0,'0'0'274'0,"0"0"-215"16,0 0 41-16,0 0 75 15,0 0-112-15,0 0-12 16,-7 49 41-16,7-1-42 16,-2 8-26-16,-5 10 1 15,3 4-4-15,-2-2-10 16,4-6-5-16,-4-12-4 0,6-15-2 16,0-8 0-16,0-10 0 15,0-7-3-15,2-6-24 16,14-4-15-16,9 0 16 15,6-10 4-15,7-17-10 16,2-10-29-16,3 0-63 16,-3 5-56-16,-7 7 63 15,-6 6 69-15,-12 12 40 16,-8 3 2-16,-7 4 6 16,0 0 113-16,0 0 74 15,0 7-58-15,-14 16-65 16,-3 5-17-16,-3 1-8 15,7 2-12-15,8-9-18 16,5-6-9-16,0-4-7 0,0-8-14 16,20-1-7-16,2-3 18 15,8 0-1-15,1 0 2 16,0-7-16-16,-6-7-20 16,-10 0-23-16,-7 1 26 15,-8 4-3-15,0-4 45 16,-6 0-2-16,-21-2 4 15,-4-4 10-15,0-3-1 16,6-3 13-16,3 0-24 16,11 4-14-16,6 2-19 15,5 3 13-15,0-1 3 16,27-2-30-16,9 5-97 16,1 1-55-16,0 7 55 0,-4 6 107 15,-6 0 37 1,-3 0 66-16,-2 20 49 0,-6 14-54 15,-5 4 41-15,-9 6 56 16,-2 1-56-16,0-3-11 16,-6-7-23-16,-8-2-12 15,1-10-16-15,4-6-21 16,5-9-16-16,4-8-3 16,0 0-2-16,0 0-27 15,0-4 21-15,4-23-11 0,14-6-20 16,6-13-44-1,5-7-116-15,0 3-217 0,-2 6 111 16,-2 12 156-16,-8 15 64 16,-5 16 85-16,-8 1 50 15,-4 8 56-15,0 24 86 16,0 6-24-16,0 1-7 16,-9-3-75-16,2-10 23 15,1-6-16-15,1-8-45 16,3-6-24-16,2-6-15 15,0 0 6-15,0 0 34 16,0 0-5-16,0-12-44 16,4-12-23-16,7-8 10 15,3-3-1-15,-1 3-4 16,-4 4-1-16,0 11 4 0,-4 8 11 16,-3 5-7-1,0 4 9-15,0 0 2 0,0 4 53 16,0 18 13-16,1 4 17 15,1 2-28-15,1-1-31 16,0-5-12-16,1-4-1 16,-2-7-9-16,1-2-1 15,-1-3 0-15,0-2 9 16,2-2 12-16,-2 2-14 16,2 0-8-16,-1 0-2 15,-1 0-9-15,2-2-22 16,4 1-47-16,-8-3-102 15,0 0-361-15</inkml:trace>
  <inkml:trace contextRef="#ctx0" brushRef="#br0" timeOffset="8917.6834">9244 2095 1520 0,'0'0'99'0,"0"0"-98"16,0 0-1-16,0 0 1 16,0 0 5-16,0 0 8 15,0 0 2-15,102 4-3 16,-71-7-6-16,-6-2-5 16,-7 2-2-16,-7 0 0 15,-2 3-18-15,-7 0-35 0,1 0-54 16,-3 0-168-1,0 0-561-15</inkml:trace>
  <inkml:trace contextRef="#ctx0" brushRef="#br0" timeOffset="9473.7685">9649 1834 1443 0,'0'0'127'0,"0"0"-117"16,0 0 4-16,0 0 6 15,0 0 26-15,-9 151-25 16,-4-92-1-16,6-8 3 0,7-1-14 16,0-7-7-16,0-14-2 15,5-7 0-15,10-9-7 16,6-8-1-16,2-2-4 15,4-3-4-15,7 0-1 16,-3-3-2-16,0-21-14 16,-4-3-20-16,-5-3-11 15,-3-5-12-15,-4-1-22 16,-1-2-16-16,-6-6-1 16,1 2 67-16,-5-2 48 15,-2 2 25-15,1 5 40 16,-3 12 32-16,0 5 11 0,0 12-1 15,0 4-17 1,0 4-48-16,0 0-12 0,0 0-17 16,0 0-13-16,0 19 2 15,0 16 7-15,0 6 11 16,0 9-3-16,0 0-11 16,0-1-3-16,0-3 1 15,3-10-3-15,5-4 0 16,5-3-1-16,3-10-3 15,2-5-10-15,2-3-4 16,0-10-14-16,4-1-31 16,1 0-35-16,2-7-125 15,-21-6-175-15,2-2-198 16</inkml:trace>
  <inkml:trace contextRef="#ctx0" brushRef="#br0" timeOffset="9915.5947">10242 2051 488 0,'0'0'647'0,"0"0"-428"15,0 0-118-15,0 0-75 16,0 0-9-16,0 0 44 16,-7 129-20-16,0-83-20 15,3-2-9-15,4-8-10 16,0-6-1-16,0-8 0 16,0-6-2-16,0-6-1 15,0-4-7-15,0-4 2 16,0-2-4-16,0 0 1 15,0 0 2-15,0 0 8 0,-2 0 0 16,-9-15-17 0,-3-10-16-16,-1-8 24 0,3-9-1 15,6-2 8-15,4-1-6 16,2 1 3-16,0 7 1 16,22 5-5-16,14 9-8 15,-1 10-26-15,5 7 28 16,-4 6 13-16,-5 0 2 15,-4 5 17-15,-7 14 2 16,-7 3 4-16,-8 2 1 16,-5 3 20-16,0-2-7 15,0 2-2-15,-24-6 2 16,-5 2-3-16,-3-7-16 0,-1-1-8 16,4-5-7-16,2-7-3 15,7-3-12-15,7 0-29 16,13-10-100-16,0-11-340 15</inkml:trace>
  <inkml:trace contextRef="#ctx0" brushRef="#br0" timeOffset="11192.3186">11073 1864 1417 0,'0'0'191'0,"0"0"-162"15,0 0 7-15,0 0-12 16,0 0-21-16,0 0 1 16,0 0-4-16,5 113 10 15,-5-55-8-15,0 3 0 16,0-2-2-16,2-7 0 16,2-13 0-16,1-15-6 15,-5-8-9-15,0-13-15 16,0 0-8-16,0-3-22 15,0 0-34-15,0 0-33 0,0-4-147 16,0-10-563-16</inkml:trace>
  <inkml:trace contextRef="#ctx0" brushRef="#br0" timeOffset="11490.5202">10912 1932 495 0,'0'0'655'0,"0"0"-416"16,0 0-129-16,0 0-50 15,0 0-60-15,0 0-1 16,-19-49-24-16,54 49 25 16,17 0 11-16,7 0-2 15,7 8-9-15,-2 18-2 16,-4 2-1-16,-11 8 3 0,-12 0-3 16,-14-2-3-16,-14 3 6 15,-9-2 2-15,0 1 10 16,-28 4 9-16,-13-1-3 15,-5-3-6-15,-6-6-5 16,6-2 6-16,3-8 2 16,9-8-10-16,12-6-5 15,9-6-36-15,11 0-47 16,2 0-161-16,0-14-732 16</inkml:trace>
  <inkml:trace contextRef="#ctx0" brushRef="#br0" timeOffset="11882.5239">11552 1846 912 0,'0'0'487'0,"0"0"-448"16,0 0-39-16,0 0 42 0,0 0 8 16,0 0-46-16,9 67 39 15,-9-1 2-15,0 14-18 16,0 5-16-16,0-3-7 15,0-6-2-15,0-12-2 16,0-14 0-16,2-9 0 16,5-12 0-16,-3-8-6 15,3-8-19-15,-3-3-24 16,1-6-53-16,2-4-140 16,-5 0-125-16,0 0-129 15</inkml:trace>
  <inkml:trace contextRef="#ctx0" brushRef="#br0" timeOffset="12215.6429">11400 1816 1170 0,'0'0'285'0,"0"0"-263"16,0 0-22-16,-6-106-9 15,41 94-24-15,10 6 33 16,13 6 1-16,4 0 21 15,8 0-9-15,-1 22-1 16,-5 6 0-16,-8 4 0 16,-16-4-8-16,-16-2-1 15,-15-3 1-15,-9-3 16 0,0 4 14 16,-27 0 4-16,-19 2 10 16,-12 0-29-16,-2-1 5 15,2-6-3-15,9-3-1 16,11-8-4-16,11-2-11 15,12-5-5-15,10-1 0 16,5 0-15-16,0 0-27 16,2 0-42-16,9-7-165 15,-1-1-841-15</inkml:trace>
  <inkml:trace contextRef="#ctx0" brushRef="#br0" timeOffset="16859.0455">7319 2799 939 0,'0'0'366'0,"0"0"-291"16,0 0 44-16,0 0-17 16,0 0-37-16,0 0-27 15,0 0-7-15,-4 0-8 16,4 0-9-16,0 0-3 15,0 0-4-15,0 0-5 16,0 0-2-16,0 0-2 16,0 0-2-16,0 0-4 15,8 0 5-15,24 0 3 16,10 0 1-16,9 0-1 16,3 0 0-16,-1 0-3 15,-4 0 0-15,-3 0-7 16,-3-5 0-16,-9 0 1 0,-8 1-8 15,-10 0-5 1,-12 4-8-16,-4 0-14 0,0 0-5 16,-2 0 8-16,-25 0-65 15,-7 0-486-15,17 0 92 16,1 0 181-16</inkml:trace>
  <inkml:trace contextRef="#ctx0" brushRef="#br0" timeOffset="17131.3253">7564 2783 432 0,'0'0'305'16,"0"0"-180"-16,0 0 62 16,0 0-49-16,0 0-14 0,0 0-37 15,-27 61-28 1,18-29-5-16,0 8-7 0,-4 6-13 16,4 6-20-16,-2 0-5 15,2 1-6-15,3-6-1 16,2-4-2-16,2-10 1 15,2-5-1-15,0-6 0 16,0-5 2-16,0-7-2 16,0-5 0-16,0-2-5 15,0-3-11-15,-2 0-2 16,0 0-10-16,2 0-48 16,-2 0-119-16,2 0-850 15</inkml:trace>
  <inkml:trace contextRef="#ctx0" brushRef="#br0" timeOffset="17586.2625">7718 2962 872 0,'0'0'524'16,"0"0"-493"-16,0 0 5 15,0 0 42-15,0 0-35 16,0 0-28-16,0 0-10 16,-20 45 18-16,3-14 10 15,7 1-10-15,3 0-8 0,3-2-9 16,4-4-4-16,0-2-2 16,0-4-1-16,19-2 0 15,8-4-3-15,9-6-3 16,2-4-2-16,-2-4 1 15,-1 0-5-15,-4 0 4 16,-6-8 9-16,-5-10 0 16,-4-4 1-16,-8-5 2 15,-8-2 1-15,0-7 4 16,0-1-3-16,-4 0 0 16,-21 4 7-16,-2 10 9 15,2 9 2-15,2 4-6 16,0 6-12-16,3 4-5 15,3 0-10-15,3 0-14 16,5 0-10-16,3 5-22 0,4 8-44 16,2-9-220-16,0-4-823 15</inkml:trace>
  <inkml:trace contextRef="#ctx0" brushRef="#br0" timeOffset="17966.254">8286 2996 1055 0,'0'0'297'0,"0"0"-234"16,0 0-34-16,0 0-27 15,0 0-2-15,0 0 9 16,-7 154 21-16,3-84 14 16,4-2-22-16,0-2-20 15,0-7 1-15,0-11-3 0,6-11-4 16,3-10-14-16,-3-11-22 15,0-11-22-15,-4-5-40 16,-2 0-51-16,0 0 36 16,0-11-90-16,0-7-470 15</inkml:trace>
  <inkml:trace contextRef="#ctx0" brushRef="#br0" timeOffset="18226.2567">8190 3066 422 0,'0'0'544'15,"0"0"-357"-15,0 0-187 16,0 0-10-16,0 0 10 16,0 0 39-16,46-81 7 15,-11 81-17-15,0 0 8 0,1 13-7 16,-5 5-2-16,-9-1-18 16,-9 0-1-16,-11-1-4 15,-2 1 24-15,-4 4 34 16,-23 2-14-16,-8 2-14 15,-1-3-8-15,5-4-15 16,4-3-9-16,9-8-3 16,11-5-1-16,7-2-76 15,0 0-223-15,3 0-562 16</inkml:trace>
  <inkml:trace contextRef="#ctx0" brushRef="#br0" timeOffset="18502.0577">8460 3073 201 0,'0'0'1271'15,"0"0"-1202"-15,0 0-12 16,0 0 11-16,0 0-33 16,0 0-35-16,35-13-6 15,-8 7 4-15,13 2 2 16,7 2 0-16,2 2 1 15,-2 0-1-15,-7 0-1 16,-3 0 0-16,-10 0-1 16,-6 0-3-16,-11 0-11 0,-5 0-10 15,-5 0-16 1,0 0-20-16,0 2-44 0,0-2-229 16,0 0-380-16</inkml:trace>
  <inkml:trace contextRef="#ctx0" brushRef="#br0" timeOffset="18770.3403">9003 2832 1391 0,'0'0'162'0,"0"0"-151"15,0 0 22-15,0 0-15 16,0 0-2-16,0 0 20 15,0 141-24-15,9-88-3 16,0-3-7-16,2-3 1 16,1-4-3-16,-6-9-7 15,-2-10-7-15,-4-10-5 16,0-8-5-16,0-4-27 16,0-2-44-16,0 0-85 15,0 0-12-15,-6-22-466 16</inkml:trace>
  <inkml:trace contextRef="#ctx0" brushRef="#br0" timeOffset="19069.2336">8840 2799 859 0,'0'0'265'0,"0"0"-224"16,0 0-29-16,0 0 8 15,0 0-15-15,0 0 54 16,98-42-1-16,-48 56-33 15,0 10 23-15,0 6-34 16,-11 2 6-16,-7 0-16 16,-12 0 26-16,-13-1-2 15,-7-1-6-15,0 0 2 16,-5 2 4-16,-22-5 4 16,-10 4-4-16,-3-1-4 15,-3-2-5-15,3-4-13 0,11-6-2 16,14-6-4-16,5-7 0 15,10-5-7-15,0 0-75 16,5 0-133-16,9 0-360 16</inkml:trace>
  <inkml:trace contextRef="#ctx0" brushRef="#br0" timeOffset="19478.306">9241 3012 828 0,'0'0'165'15,"0"0"-103"1,0 0-3-16,0 0-59 0,0 0-16 16,0 0 16-16,0 36 65 15,0-11 18-15,-2 2-26 16,-2-4-4-16,2 0-33 15,2-5-20-15,0-6 2 16,0-2-2-16,0-4-2 16,0-4-10-16,4-2-24 15,9 0 13-15,3 0-19 16,-1 0 32-16,-1-10 5 16,-3-3 5-16,-5-2-2 0,2 1 4 15,-6-1 49 1,-2 1 16-16,0-1 19 0,0 0-57 15,-2 8 6-15,-10 1 3 16,1 2 5-16,1 2-31 16,0 0-12-16,3 0-63 15,5 2-117-15,2 0-286 16</inkml:trace>
  <inkml:trace contextRef="#ctx0" brushRef="#br0" timeOffset="20037.9441">9429 2953 179 0,'0'0'1093'0,"0"0"-1054"15,0 0-37-15,0 0-2 16,0 129 6-16,-3-101 27 15,3-2-19-15,0-6-12 16,0-6-2-16,0-7-4 16,3-4-36-16,8-3-68 15,4 0 22-15,-2 0 44 16,3-17 36-16,-5-4 1 16,1-2 0-16,-3 4 5 15,-5 2 2-15,-2 5 22 0,-2 11 41 16,0 1 51-1,0 0-39-15,0 0-69 0,0 1-6 16,0 20-2-16,0 1 9 16,0 2 12-16,0 2-11 15,0-6-8-15,4 0 2 16,10-5-4-16,-1-6 0 16,5-3-14-16,5-4 8 15,-1-2-1-15,4 0-3 16,-1 0 10-16,0-2-4 15,-6-12 4-15,-5 1 4 16,-7-8 27-16,-3-1 20 16,-4-2-14-16,0-2-24 15,0-2 40-15,-11 2-2 16,-7 2-24-16,3 4-7 0,3 3-1 16,6 7-19-16,3 3-29 15,1 2-33-15,2 4-53 16,0 1-188-16,0 0-632 15</inkml:trace>
  <inkml:trace contextRef="#ctx0" brushRef="#br0" timeOffset="20579.5032">9825 2927 1182 0,'0'0'108'0,"0"0"-108"16,0 0 62-16,5 112 18 16,-5-75-31-16,0-5-40 15,0-4 7-15,4-1 5 16,0-4-18-16,1-5 1 16,-2-8-3-16,-1-3 2 15,-2-2-2-15,0-3-1 16,0-2-1-16,0 0-2 15,0 0 0-15,2 0 0 16,0 0-5-16,2-18-14 16,-4-8-25-16,7-2 1 15,3-2 15-15,0 0 10 0,3 5-3 16,3 6-10-16,-1 5-3 16,4 5-13-16,-4 3 26 15,-1 4 24-15,-4 2 12 16,0 0 14-16,-1 0 30 15,-1 8 33-15,-1 15-27 16,0 2 7-16,-2 8-35 16,1-3-11-16,1-1-4 15,1-2-5-15,2-7 5 16,-2 2-2-16,1-6-11 16,1-4-2-16,-4-4-2 15,3-4 3-15,-5-4 6 0,0 2-11 16,2-2 0-1,-6 0-3-15,2 0-1 0,-2 0-14 16,4 0-18-16,-4 0-40 16,0-10-305-16</inkml:trace>
  <inkml:trace contextRef="#ctx0" brushRef="#br0" timeOffset="21577.3067">10542 3021 471 0,'0'0'823'15,"0"0"-823"-15,0 0 2 16,0 0-2-16,0 0 60 15,0 0-1-15,0 0-2 16,5-11-7-16,-5 11-8 16,3 0-20-16,-3 2-16 15,2 25-5-15,0 16 14 16,2 9-4-16,-1 4-6 0,3 0-3 16,1-6-1-16,2-5-1 15,-2-13 0-15,1-10-1 16,-1-10-5-16,0-6-20 15,-2-6-27-15,-5 0-36 16,0-4 3-16,0-13-124 16,0-1-613-16</inkml:trace>
  <inkml:trace contextRef="#ctx0" brushRef="#br0" timeOffset="21935.6054">10393 2976 671 0,'0'0'523'16,"0"0"-518"-16,0 0-5 16,0 0-5-16,0 0 5 15,0 0 10-15,31-19 76 16,3 19-30-16,6 0-15 16,4 6-15-16,4 14 16 15,-2 4-6-15,-3 5-21 16,-10-3-12-16,-10-2 13 15,-10 0 5-15,-9 2-3 16,-4 4 3-16,0 4-3 16,-2 2-2-16,-21 1-4 15,-4-9-5-15,2-2 4 0,-2-7-3 16,2-2-3-16,5-6 2 16,4-3-5-16,3-3-2 15,6-3 0-15,5-2-17 16,2 0-15-16,0 0-51 15,0 0-134-15,0 0-227 16,4-4-48-16</inkml:trace>
  <inkml:trace contextRef="#ctx0" brushRef="#br0" timeOffset="22234.0191">10883 2989 872 0,'0'0'293'16,"0"0"-290"-16,0 0 138 16,0 0 37-16,0 0-100 15,0 0-46-15,0 0-30 16,14-10 0-16,-14 48-2 16,0 15 28-16,4 11-7 15,-1 4-15-15,-1-1-4 16,0-9-2-16,2-8 1 15,1-8-1-15,0-13-1 16,-1-8 1-16,3-6-5 16,-3-10-28-16,-2-3-35 15,2-2-104-15,-4 0-128 16,0-3-181-16</inkml:trace>
  <inkml:trace contextRef="#ctx0" brushRef="#br0" timeOffset="22588.073">10779 2944 773 0,'0'0'493'15,"0"0"-429"-15,0 0-52 16,0 0-12-16,0 0-8 16,0 0 8-16,6-56 0 0,28 50 28 15,6 0-15-15,5 6 6 16,0 0-10-16,-3 0 7 15,-3 0-15-15,-7 13 15 16,-10 1 0-16,-9 0 3 16,-9-4 0-16,-4 4 1 15,0 1 6-15,0 2 14 16,-23 8 0-16,-16-2-17 16,-3 2-7-16,-2-1-3 15,-1-4 1-15,9-4 10 16,10-3-8-16,10-11-12 15,7 3-4-15,7-5-1 16,2 0-15-16,0 0-23 16,7-6-36-16,6-6-100 0,5-2-525 15</inkml:trace>
  <inkml:trace contextRef="#ctx0" brushRef="#br0" timeOffset="25362.4298">11492 3029 251 0,'0'0'685'0,"0"0"-561"16,0 0-44-16,0 0 41 16,0 0-28-16,0 0-30 0,0 0-20 15,-7 0-13 1,7 0-2-16,0 0-5 0,0 0-7 15,-2 0-1-15,2 0 0 16,-2 0 7-16,2 0 1 16,0 0-5-16,0 0-8 15,0 0-10-15,0 0 0 16,0 0-2-16,0 0-1 16,0 0-2-16,0 0-2 15,0 0 4-15,13 0 3 16,12 4 0-16,6-1 0 15,9-1 0-15,7-2-3 16,3 0 3-16,8 0-4 16,-4 0 1-16,2 0 0 0,-4 0-3 15,-6 0 5-15,-1 0 0 16,-7 0-3-16,-5 0 1 16,-4 0 2-16,-4 0-3 15,-6 0-7-15,-1 0-2 16,-5 0 4-16,-3 0-1 15,-4 0 6-15,-3 0 2 16,-1 0 1-16,-2 0 1 16,0 0 3-16,0 0-3 15,0 0-3-15,0 0-6 16,-7 0-17-16,-7 0-31 16,-3 0 39-16,-1-6 1 15,-3-5-5-15,0 0 22 0,-2 0 0 16,5 1 16-16,3 4 21 15,4 2 12-15,6 2-8 16,3 1-8-16,0 1-9 16,2-3-2-16,0 1-5 15,0 1-13-15,0-3-4 16,0 4-1-16,0 0-3 16,0 0-5-16,4 0-1 15,12 0 7-15,9 0 3 16,4 11 0-16,4 0 1 15,0 0 0-15,3 0-1 16,-5-1 1-16,-8-1-1 0,-6 0 0 16,-7-5 0-1,-6-2 0-15,-4 0 0 0,0-2 2 16,0 2 17-16,0 2 7 16,-12 1-1-16,-14 4-14 15,-8 1-9-15,1 0 1 16,-1-2 15-16,7-2 0 15,8 0-14-15,5-2-4 16,8-1 1-16,3-3-2 16,3 0-5-16,0 0-21 15,0 0-40-15,16 0-93 16,-5 0-185-16,6-3-196 16</inkml:trace>
  <inkml:trace contextRef="#ctx0" brushRef="#br0" timeOffset="26382.5457">12599 2885 1024 0,'0'0'166'0,"0"0"-162"16,0 0-4-16,0 0 3 16,0 0 18-16,0 0 89 15,0 0-8-15,65 74-53 16,-47-39-8-16,-3 0-19 16,-3 5-5-16,-8-5-5 15,-4 1-2-15,0-5-6 16,0-4-2-16,0-4 0 0,-10-6 1 15,-2-7-2-15,3-4 1 16,5-3-1-16,-4-3 6 16,4 0 10-16,2 0-7 15,-1 0-1-15,3-17 2 16,0-4-11-16,0-10-7 16,0-3 2-16,7-4 1 15,13 4 0-15,3 4-8 16,-2 7 4-16,0 10-3 15,-3 0 6-15,-3 9 0 16,-3 1 3-16,-6 3-2 16,-3 0-8-16,-1 0-8 0,-2 0-2 15,0 0 6-15,0 0-7 16,2 0-15-16,-2 0-48 16,0 0-166-16,0 0-398 15</inkml:trace>
  <inkml:trace contextRef="#ctx0" brushRef="#br0" timeOffset="26878.6388">12867 3090 1321 0,'0'0'0'0,"0"0"-38"16,0 0 38-16,0 0 20 16,0 0-2-16,0 0 13 15,125 23-8-15,-96-36-13 16,-8 1-6-16,-5 0 5 16,-5 0-8-16,-9 0 6 15,-2-1-1-15,0 0 2 16,0 1 7-16,-4 1-12 15,-11 0 8-15,-6 2-6 16,4 2 4-16,-1 2 3 0,5 4 12 16,-1 1-10-16,1 0-2 15,1 0 10-15,1 0 2 16,3 9-11-16,-2 10 2 16,4 6 7-16,-1 4 5 15,3-2-8-15,4 4-13 16,0-5-4-16,0-4-1 15,0-4 0-15,0-4-1 16,0-6-3-16,6-2-3 16,1-3-11-16,3 0-2 15,-2 0-6-15,3-2-20 16,3-1-68-16,-1 0-62 16,-9 0-184-16,0 0-348 0</inkml:trace>
  <inkml:trace contextRef="#ctx0" brushRef="#br0" timeOffset="27779.1677">13390 2907 365 0,'0'0'844'16,"0"0"-757"-16,0 0-39 16,0 0 71-16,0 0-37 0,0 0-42 15,-11-12-31-15,-7 18 4 16,-2 6 19-16,1 4-1 16,-2 4-13-16,-4-2-8 15,5 4-6-15,3-1 1 16,3-2-2-16,7 2-2 15,1-2 1-15,6-2-2 16,0-3-4-16,0-1-1 16,0-5-6-16,0 1-13 15,16-5 2-15,-1 0 10 16,3-4 3-16,0 0 1 16,0 0 1-16,1 0 5 15,0-2 1-15,1-8-3 0,-1-2-2 16,4-2 0-1,-1 0-3-15,-2-2 2 0,-2 0 5 16,-3 0-4-16,-1-1-3 16,-3 3 4-16,-2 1 2 15,-2-2 3-15,-3 2 5 16,-2 3-1-16,-2 3 8 16,0 3 3-16,0 4-1 15,0 0-6-15,0 0 8 16,0 0-3-16,0 0-13 15,0 8-1-15,0 16-1 16,-2 5 2-16,-12 3 5 0,8-6-3 16,2-4 0-1,4-4-2-15,0-8-1 0,0-4-1 16,0-3-2-16,0-3-7 16,10 0 5-16,9 0 0 15,-1 0-1-15,1-10 5 16,2-11-6-16,-3 0 2 15,-3 0 2-15,-2-3 1 16,-6 0-3-16,-2 1-8 16,-1 7 8-16,-4 5 6 15,0 7 8-15,0 1 17 16,0 3-17-16,0 0-5 16,0 0 6-16,0 0-9 0,0 4-5 15,0 18-2-15,0 9 7 16,0 0 10-16,0 2-4 15,0-5-1-15,0-2-1 16,9-4-1-16,0-4-2 16,-2-8 1-16,-1-3-2 15,-2 0-1-15,-1-7-7 16,-1 2-2-16,0-2-8 16,-2 0-7-16,0 0-34 15,0 0-104-15,0 0-157 16,0-4-520-16</inkml:trace>
  <inkml:trace contextRef="#ctx0" brushRef="#br0" timeOffset="28201.3868">13746 2933 254 0,'0'0'612'0,"0"0"-551"16,0 0-55-16,0 0 104 15,0 0 41-15,0 0-9 16,0 0-51-16,56 93-41 16,-49-67-21-16,-5-1-17 15,1-4-3-15,-1-3-8 16,-2-4 3-16,0-6-2 16,0 0 0-16,0-6-2 15,0 0 0-15,0-2 0 0,0 0 2 16,0 0 2-1,2 0 6-15,-2-8 10 0,2-15-20 16,3-6-14-16,1-5 14 16,3 4-2-16,0 6 2 15,2 4 0-15,-2 5 2 16,3 7-2-16,-2 1-1 16,-1 4-4-16,1 3 0 15,0 0 2-15,-1 0 3 16,-1 0-2-16,0 0 0 15,-1 0-10-15,-3 8-22 16,0 1-59-16,-4-8-176 0,0-1-530 16</inkml:trace>
  <inkml:trace contextRef="#ctx0" brushRef="#br0" timeOffset="28715.5002">14141 2894 1143 0,'0'0'193'0,"0"0"-149"16,0 0 47-16,0 0-20 15,0 0-20-15,0 0-19 16,0 0-10-16,4 0-5 0,-6 0-6 15,-21 7-4-15,-2 11-5 16,-7 2 0-16,3-2 0 16,5-4 1-16,5 0-2 15,7-5-1-15,5-4-1 16,7-2-1-16,0-2-7 16,0 3-14-16,0 1-10 15,13-1 3-15,10 0 19 16,-1-1 3-16,2 1-4 15,1 2 7-15,-1 3 4 16,-3 1 1-16,-4 0-1 16,-5-3 1-16,-6-3 1 0,-4 0 4 15,-2 1 1-15,0-4 3 16,0 4 9-16,0 1 1 16,0 2-1-16,-14 4-4 15,-5 0 2-15,-1-2-5 16,-3-2-2-16,4-2-2 15,0-2-6-15,6 0-1 16,6-4-17-16,5 0-10 16,2 0-28-16,0-4-126 15,0-10-354-15</inkml:trace>
  <inkml:trace contextRef="#ctx0" brushRef="#br0" timeOffset="29960.3048">14261 2855 998 0,'0'0'194'16,"0"0"-194"-16,0 0 0 16,0 0 38-16,0 0 6 15,0 0-13-15,94 24-2 16,-74-15-15-16,-3-3 2 15,2-2-5-15,-2-3-4 16,-5 1-7-16,-4-2-28 0,-3 2 6 16,-5 0 18-16,0 0 4 15,0 0 4-15,0 2 2 16,0 4 8-16,-15 4 19 16,-6 4-15-16,-4 2 1 15,6-2 43-15,3 3-43 16,1-4-11-16,5 1 2 15,4-1 1-15,4-6-11 16,2 0 0-16,0-4-5 16,0 0-9-16,2-4-9 15,10 1 14-15,5-2-4 16,3 0-6-16,0 0 8 16,6 0-8-16,-1-10-2 0,4-7-27 15,-4 1-10 1,0-3-25-16,-2 1-7 0,-2 1-14 15,-3 2-90-15,-7 5 44 16,-7 6 143-16,-4 4 7 16,0 0 296-16,0 0-126 15,-6 3-91-15,-10 17-72 16,-2 7 3-16,4 2 63 16,4-1-14-16,3-2-28 15,5-4-17-15,2-4-14 16,0-2-2-16,0-6-16 15,13-4-29-15,5-4-8 0,5-2-10 16,-4 0-8 0,6 0 49-16,-5-2-18 0,-7-10-54 15,-6-2 24-15,-5 1 35 16,-2-4-11-16,0-3 29 16,0 2 13-16,-15-2 6 15,-4-3 48-15,2 4 74 16,3-1-39-16,8 1 18 15,4 5-19-15,2 0-82 16,0 2-24-16,8 2-44 16,19-2 44-16,0 5 16 15,-2 2 6-15,-1 4-14 16,-2 1 11-16,-4 0 5 16,-3 0 7-16,-3 19 17 15,-3 9 15-15,-3 4 45 0,-1 4-7 16,-5 3-30-16,0 1-21 15,0-6 9-15,0-6-11 16,-3-8-14-16,1-7-5 16,0-6-3-16,2-5-2 15,0-2 0-15,0 0-2 16,0 0-9-16,0 0 3 16,0 0-17-16,2-6 25 15,10-11 4-15,1-6 5 16,3-7-4-16,1-4-5 15,1-4-14-15,-2 2 1 16,2 5 12-16,-5 8-1 16,1 8 2-16,-4 5-9 15,3 4 7-15,-1 5 1 0,-5-2 1 16,-3 3 5-16,-2 0 28 16,2 0 5-16,4 0-9 15,1 13-4-15,-3 6-5 16,8 6-4-16,-3 4-8 15,2 4 1-15,7-1-6 16,-5-2-2-16,1-3 0 16,-1 0-1-16,4-4 0 15,-3-4 1-15,1 0 0 16,1-12 0-16,-3-2 2 16,-3 0 2-16,1-5 0 15,-4 2 2-15,2-2-1 16,-4 0-1-16,-1 0 0 0,1 0-3 15,-5 0-2-15,-2 0-9 16,0 0-21-16,0 0-59 16,0 0-166-16,0 0-487 15</inkml:trace>
  <inkml:trace contextRef="#ctx0" brushRef="#br0" timeOffset="30132.7348">15244 3210 1311 0,'0'0'169'0,"0"0"-138"0,0 0 46 15,0 0-34-15,0 0-43 16,0 0-9-16,0 0-53 16,4 6-106-16,-4-6-669 15</inkml:trace>
  <inkml:trace contextRef="#ctx0" brushRef="#br0" timeOffset="39251.4165">12277 3475 21 0,'0'0'1022'0,"0"0"-897"15,0 0-118-15,0 0 53 16,0 0 63-16,0 0-6 16,0 0-34-16,0 0-26 15,0 0-22-15,-3-6-5 16,0 6-10-16,3 0-8 15,0 0-5-15,0 0-7 16,0 0 0-16,0 0-1 16,0 0-1-16,0 0-1 15,0 0-3-15,0 0 0 16,0 0-2-16,0 0 3 16,14 0 5-16,7 0 2 0,8 0-1 15,4 0 1 1,5 0-1-16,6 0 0 0,5 0-1 15,5 0 2-15,6 0-2 16,-1 0 0-16,1 0 0 16,1 0-2-16,-5 0-2 15,-3 0 4-15,-1 6 0 16,-8-4-2-16,0 2-3 16,-1 3 3-16,1-4-1 15,3 2 1-15,7-3 1 0,3 1-1 16,3-3-1-1,3 0-3-15,-1 0 4 0,-6 0 1 16,0 0-2-16,-4 0 1 16,-2 0 0-16,6 0 1 15,-2 0 1-15,4 0 0 16,-4 0-2-16,-4 0 2 16,0 0 0-16,-4 0-2 15,1 0 0-15,-3 0-1 16,3 0 2-16,-2 0-1 15,4 0 2-15,-5 1-2 16,-1-1 0-16,1 0-6 16,-6 0-1-16,-2 3 4 15,-4-1-4-15,-7 0 3 16,0 0 0-16,0-2 3 0,-5 2 3 16,2-2 0-16,-2 2 1 15,5-2-3-15,2 0 4 16,0 0-3-16,-4 0 1 15,2 2 0-15,-2-2 0 16,-6 4 0-16,3-4 0 16,-6 2 0-16,1 0 0 15,1-2 0-15,2 2-1 16,0 0 1-16,-1-2 0 16,6 0 1-16,-5 0-1 15,-1 0 0-15,6 0 0 16,-6 0 0-16,1 2 2 0,3-2-2 15,-8 0 0 1,3 3-1-16,-1-2-1 0,-1 2 2 16,-4-2 1-16,-1-1-1 15,1 2 1-15,-6-1 0 16,0 2 3-16,1-2 0 16,-3-1 1-16,2 0-3 15,0 3 3-15,1-3-4 16,-2 0 1-16,-3 0 0 15,0 0-1-15,0 0 3 16,0 0 1-16,0 0-1 16,0 0-2-16,0 0-2 15,0 0-2-15,0 0-4 16,0 0-22-16,0 0-31 16,0 0-127-16,-3 0-807 15</inkml:trace>
  <inkml:trace contextRef="#ctx0" brushRef="#br0" timeOffset="55347.3471">15402 3026 283 0,'0'0'64'15,"0"0"-64"-15,0 0 0 16,0 0 11-16,0 0 39 15,0 0 55-15,0 0 56 16,0 0-11-16,0 0 7 0,0 0-8 16,0 0-9-1,0 0-23-15,-2 0-36 0,0 0-25 16,2 0-24-16,0 0-18 16,-2 1-7-16,2-1-3 15,0 0-1-15,0 0-2 16,0 0 0-16,0 0-1 15,0 0 2-15,0 0-1 16,0 2 1-16,0-2 0 16,0 3 1-16,0-3 0 15,0 1 6-15,2 4 3 16,16-1-2-16,4 2-3 16,2-2-3-16,3 1 0 0,-2 0-3 15,0 2-1 1,-2-5 1-16,0 3-1 0,2-4 1 15,-3 1 0-15,-3-2-1 16,2 0-2-16,-6 0-3 16,-1 0 2-16,-5 0 0 15,-1 0-1-15,-3 0 2 16,-2 0 2-16,-1 0 2 16,-2 0-1-16,0 0 2 15,0 0 0-15,0 0-2 16,0 0-1-16,0 0 0 15,0 0 0-15,0 0-6 16,0 0-9-16,0 0-13 16,0 0-18-16,0 0-53 0,0 0-184 15,-10 0-529-15</inkml:trace>
  <inkml:trace contextRef="#ctx0" brushRef="#br0" timeOffset="56267.9356">15576 2888 1263 0,'0'0'170'0,"0"0"-163"15,0 0 14-15,0 0 3 0,0 0 9 16,0 0-9-16,0 0-6 16,0-11-9-16,0 11-8 15,0 0 4-15,0 5 6 16,2 4-2-16,3 1-1 16,1 1-1-16,-2 3 1 15,1 1-2-15,-2 3 2 16,-1 2 0-16,0 0-3 15,0-2 1-15,-2 1 0 16,0-1-1-16,0-2-2 16,0 0 1-16,0-2-2 15,0-1-1-15,0-3-1 0,0-1 0 16,0-1 1-16,0 0-1 16,0-4 1-16,0 0-1 15,0 0-1-15,0-4 1 16,0 3 0-16,0-2 0 15,0-1 1-15,0 0 0 16,0 0-1-16,0 0 0 16,0 0 0-16,0 0 1 15,0 0 0-15,0 0-1 16,0 0 2-16,0 0-1 16,0 0-1-16,0 0 0 0,0 0 0 15,0 0 0 1,0 2-2-16,0 1 1 0,0-1 0 15,0 3 1-15,0-1 0 16,0-2 0-16,0 2 1 16,0 0-2-16,0 2 1 15,0-2 0-15,0 0 0 16,3 1 0-16,-1-1 0 16,0 2 0-16,-2-4 0 15,0 3 0-15,2-3 1 16,0 2-1-16,0 0 0 15,-2 0 0-15,0-2 0 16,0-2 0-16,0 0 1 16,0 0-1-16,0 0 1 0,0 0-1 15,0 2-2-15,0 0-3 16,0 3 4-16,0-2 1 16,0 2-1-16,0-5 1 15,0 1-5-15,0-1-2 16,0 0-3-16,0 0-6 15,0 0-1-15,0 0-3 16,0 0 6-16,0 0 5 16,0 0-6-16,0 0-4 15,0 0 1-15,0 0 7 16,0 3 3-16,0-3-10 16,0 0-18-16,0 0-71 15,0 0-75-15,0 0-333 0</inkml:trace>
  <inkml:trace contextRef="#ctx0" brushRef="#br0" timeOffset="58616.5519">15952 2877 1109 0,'0'0'97'0,"0"0"-97"16,0 0 0-16,0 0 15 15,0 0 21-15,0 0 39 16,0 0-11-16,3-20-24 16,-3 20-30-16,0 0-10 15,0 0 5-15,2 6 5 16,0 13 24-16,4 4-9 16,0 5-6-16,0 5-10 15,1-1-4-15,-1-1-1 16,-2-3-3-16,2-2 1 15,-4-5 1-15,-2-5-2 16,0-2-1-16,0-6-5 16,0-2-2-16,0-2 0 15,0-2-4-15,0 0 4 0,0-2 1 16,0 0 6-16,0 0 3 16,0 0 3-16,0 0 2 15,0-2-8-15,0-18-9 16,0 0-9-16,0-4 2 15,4-2 2-15,5 1-16 16,2 2 3-16,3 3-14 16,-2 1-8-16,2 5-22 15,2 3 26-15,-5 4 7 16,0 6 16-16,-4 1 4 16,-1 0 8-16,1 0 10 0,0 0 5 15,-3 13-3 1,1 7 46-16,-3 1-5 0,0 2-21 15,2 2-6-15,-2-2-5 16,0-6-3-16,2-3-1 16,-4-1-5-16,0-6 3 15,0-1-5-15,0-2 2 16,0-4 0-16,0 2-2 16,0-2 0-16,0 0 2 15,0 0 14-15,2 0-1 16,0 0 5-16,2-12-20 15,-2-6-30-15,7-2 9 0,1-2 6 16,0 0-16 0,1 1 31-16,-1 7-2 0,-4 3-2 15,1 1 4-15,-3 5 0 16,-4 5 2-16,2 0 24 16,-2 0 17-16,0 0-13 15,0 0-2-15,0 0-23 16,2 0-5-16,3 0-11 15,0 0 11-15,4 0 22 16,-3 0-1-16,3 12 0 16,0 2 5-16,-2 3-1 15,-1 2 2-15,1 6-4 16,-1 1-8-16,0 0-7 16,-2-4-4-16,0-6-3 15,3-4-1-15,-3-4 1 0,-2-2-1 16,-2-4 1-16,0-2 0 15,0 0 2-15,0 0 1 16,0 0 1-16,0 0 3 16,0 0-5-16,0 0-3 15,0 0-29-15,0-5-27 16,0-2-155-16,0-3-523 16</inkml:trace>
  <inkml:trace contextRef="#ctx0" brushRef="#br0" timeOffset="59344.5608">16401 2957 1259 0,'0'0'294'0,"0"0"-288"15,0 0-6-15,0 0-12 16,0 0 12-16,0 0 11 15,0 0 1-15,59 32-4 16,-39-32-3-16,-1 0-5 16,-9 0 3-16,1 0-3 0,-3 0-3 15,-6 0 3-15,0 0 6 16,-2-4 4-16,0-8 3 16,0-4-6-16,0 0-7 15,0-2-15-15,0 2 3 16,0 7 9-16,-4 5 3 15,-2 4 12-15,2 0 5 16,0 0-9-16,-5 0-8 16,-2 11-3-16,-5 19 2 15,-2 8 1-15,5 3 22 16,2-7-9-16,7-3-3 16,1-6-5-16,3-9-4 15,0-4-1-15,0-6 0 0,3-2-4 16,12-2-6-1,10-2 3-15,2 0-4 0,2 0-3 16,0 0-5-16,-3-2-18 16,-2-6-51-16,-3 0-114 15,-19 2-329-15</inkml:trace>
  <inkml:trace contextRef="#ctx0" brushRef="#br0" timeOffset="60416.153">16742 2832 244 0,'0'0'1132'0,"0"0"-1070"15,0 0-48-15,0 0-9 16,0 0 56-16,6 112-3 15,-8-74-28-15,2-3-14 16,0 0-6-16,0-5-2 16,0-8-8-16,0-6 1 15,0-6 1-15,0-2-1 16,0-4-1-16,0-4-2 0,0 0-12 16,0 0-6-16,0 0-4 15,0 0 21-15,0-15-2 16,6-12-12-16,3-9-15 15,3-1-3-15,-1 6 15 16,-1 2 2-16,4 7 10 16,-3 6 8-16,-2 4-2 15,0 4-6-15,-2 6 4 16,1 2 4-16,2 0 3 16,-1 0 14-16,-1 0 6 15,1 5 0-15,3 12-3 16,-4 3 1-16,3 2-6 15,-1 3-1-15,-2-4-7 16,-1 0-5-16,-1-5-1 16,-4-1 1-16,4-8 0 0,-6 0 1 15,2-2 3-15,-2-1-1 16,0-2-3-16,2-2 0 16,-2 2-1-16,0-2 4 15,0 0-2-15,0 0 3 16,0 0-1-16,0 0-3 15,0 0 0-15,0 0 2 16,0 0-3-16,0 0 2 16,0 0-1-16,0 0-1 15,0 0-1-15,0 0 4 16,0 0-2-16,0 0 0 16,0 0 4-16,0 0-4 0,0 0-2 15,0 0-1-15,0 0-2 16,0 0-1-16,0-6 1 15,0-2 0-15,0-4 3 16,0 2-1-16,0-4 1 16,0-3-6-16,0 2 4 15,0-3 1-15,6-1 1 16,1 1 0-16,-1 3 0 16,6 0-3-16,-5 5-1 15,-1 3 0-15,4 0-1 16,-6 3 3-16,0 1 0 15,3 0 1-15,-3 3 1 16,3 0-1-16,2 0 0 16,-2 0 0-16,1 0 1 15,-1 0-2-15,-2 0 2 0,-1 0 6 16,3 4 1-16,-3 14 0 16,3 6 5-16,-1 6-2 15,-1 1-1-15,2-4-2 16,-1-2-4-16,1-3-3 15,-3-8 0-15,4-2 1 16,-4-6-1-16,-2-4 0 16,-2-2 1-16,0 0 1 15,0 0 4-15,0 0 1 16,0 0 2-16,0 0 3 0,0 0-8 16,0 0-4-1,0 0-8-15,0 0-28 0,0-10-72 16,0 4-189-16,0 0-561 15</inkml:trace>
  <inkml:trace contextRef="#ctx0" brushRef="#br0" timeOffset="61413.0048">17340 2888 39 0,'0'0'358'0,"0"0"-312"16,0 0-46-16,0 0 31 16,0 0 80-16,0 0 24 0,0 0-2 15,0-3 1-15,0 3-7 16,0-2-27-16,0 2-13 16,0 0 1-16,0 0-26 15,0 0-18-15,0 0-9 16,0 0 4-16,0 0-13 15,0 0-3-15,0 0-10 16,-2 0-3-16,-11 0 0 16,-1 0-10-16,-1 0 1 15,-1 8-1-15,3 2 2 16,-3 1 2-16,1 0 4 0,-1 4 2 16,3-4-1-1,1 2-2-15,8 1 1 0,-2-2-4 16,6 3 2-16,0 2-4 15,0-1-2-15,0-2-1 16,6-2-1-16,8-3-3 16,1 2 2-16,3-5-3 15,4-2-1-15,3-4-3 16,1 0 4-16,1 0 0 16,-6 0-5-16,-4 0 4 15,-3-6 5-15,-1-7 2 16,-5-3 0-16,2-3 3 15,-6-5-2-15,-4-1 2 16,0 2 0-16,0-2-3 16,0 5 0-16,0 6 5 0,0 6 1 15,0 4-3-15,0 4 9 16,0 0-8-16,-2 0-4 16,0 0-5-16,2 0-9 15,-2 0-9-15,2 0-41 16,0-1-188-16,0-2-832 15</inkml:trace>
  <inkml:trace contextRef="#ctx0" brushRef="#br0" timeOffset="61721.2443">17521 2802 78 0,'0'0'1266'0,"0"0"-1090"16,0 0-158-16,0 0 3 15,0 0 1-15,0 0-16 16,0 0-5-16,52 3 11 15,-35-1-5-15,1 4-5 16,-1 0-1-16,2 0-1 16,-4-2-28-16,-3 2-60 15,-12-6-162-15,0 0-368 0</inkml:trace>
  <inkml:trace contextRef="#ctx0" brushRef="#br0" timeOffset="61931.6841">17521 2802 802 0,'85'86'540'16,"-85"-71"-514"-16,-2 14 0 15,2 2 83-15,0 2-44 16,0-2-35-16,0-1-18 0,0-4 6 16,0-1-12-16,2-10-5 15,0 0-1-15,0-7-7 16,3-6-57-16,-1-2-131 15,-2 0-398-15,0 0-72 16</inkml:trace>
  <inkml:trace contextRef="#ctx0" brushRef="#br0" timeOffset="62371.3826">17735 2865 933 0,'0'0'283'0,"0"0"-264"0,0 0-19 16,0 0 74 0,0 0-23-16,0 0-6 0,127 11-12 15,-94-10 0-15,-2-1-23 16,-4 0-3-16,-6 0-7 16,-8 0-1-16,-9 0-14 15,-4 0 15-15,0 0 12 16,0 0 28-16,-2 5-11 15,-15 1-1-15,-6 5-28 16,-6 6 2-16,-2 2 0 16,0 5 8-16,2-1-3 15,4-2 0-15,8-4-5 16,3-4 1-16,5-4-3 16,5-1 2-16,2-4-2 0,2-1-4 15,0 0-5-15,0-1-6 16,0 0-16-16,2 0 18 15,13 1 13-15,7-2 0 16,5-1 0-16,0 0 2 16,-3 0-2-16,-4 0-2 15,-4 0-4-15,-3 0-21 16,-4 0-30-16,-2 0-98 16,-7 0-332-16</inkml:trace>
  <inkml:trace contextRef="#ctx0" brushRef="#br0" timeOffset="62949.9437">18269 2859 900 0,'0'0'426'16,"0"0"-346"-16,0 0 44 16,0 0-46-16,0 0-52 15,0 0-11-15,-19-10-2 16,-1 10-1-16,-5 18 3 0,-2 9-2 16,-4 0 1-16,4 5 0 15,5-2-5-15,4-1-2 16,10-9-6-16,5-6-1 15,3-3 0-15,0-2-5 16,0-2-4-16,0-3-11 16,5-2 4-16,8-2 5 15,3 0 5-15,1 0 6 16,3 0 1-16,3-15-1 16,2-7 0-16,-4-3-11 15,0-4-15-15,-3 0 0 16,-5 5-13-16,-5 6 26 15,-3 10 13-15,-5 6 6 16,0 2 15-16,0 0 6 16,0 0-22-16,0 0-5 0,0 14-6 15,0 13 6-15,0-2 11 16,0 1-7-16,0-2-3 16,0-3 0-16,7-3 0 15,2-7-1-15,2-2-5 16,-2-3 1-16,-2-4-7 15,-1 0-12-15,1-2-24 16,-1 0-73-16,2 0-84 16,-8 0-233-16</inkml:trace>
  <inkml:trace contextRef="#ctx0" brushRef="#br0" timeOffset="63205.5756">18330 2938 1004 0,'0'0'238'16,"0"0"-219"-16,0 0 12 16,0 0 60-16,0 0-11 15,131-9-29-15,-82 1-18 16,3 0-17-16,-4 2-11 16,-5-2-4-16,-7 3-1 15,-12 0 0-15,-13 1 0 16,-6 4-1-16,-5 0-1 15,0 0-2-15,0 0-23 16,0 0-14-16,-16 0-50 0,5-2-478 16,0-2-147-1</inkml:trace>
  <inkml:trace contextRef="#ctx0" brushRef="#br0" timeOffset="63483.8313">18589 2654 351 0,'0'0'681'16,"0"0"-618"-16,0 0-57 16,0 0-6-16,0 0 72 15,0 0 66-15,-8 97-25 16,8-53-36-16,0 0-33 0,0-1-5 16,0-8-18-16,0 0-9 15,0-10-2-15,0-3-8 16,0-1-1-16,0-8 3 15,0-2-2-15,0-5-1 16,0-2-1-16,0-2-7 16,0-2-24-16,0 0-32 15,0 0-90-15,0 0-142 16,2 0-187-16</inkml:trace>
  <inkml:trace contextRef="#ctx0" brushRef="#br0" timeOffset="64780.3645">18718 2685 443 0,'0'0'763'16,"0"0"-753"-16,0 0 22 16,0 0-14-16,0 0 52 15,0 0 6-15,116 30-31 16,-90-18-23-16,-4-1-20 15,-1-4 1-15,-6 0-3 16,-3 0 1-16,-8-1-1 16,-2-2 0-16,-2-2-2 15,0 0 2-15,0 0 0 16,0 2 2-16,0 2 3 16,0 4-3-16,0 6 12 0,-4 6 4 15,-12 2 8 1,-2 7-2-16,0-3-2 0,3-5-8 15,3 0-4-15,4-8 3 16,1 0-6-16,7-4-7 16,0-4-1-16,0-1 0 15,0-2-7-15,0-3-3 16,11-1 1-16,7 0 2 16,2 0 4-16,6 0 2 15,-1 0-1-15,0-11-2 16,-4-1-3-16,0 2 0 15,-1-1 8-15,-7 4 0 16,-1 0 0-16,-6 3-1 0,-6 2 1 16,0 2 0-16,0 0 6 15,0 0 1-15,0 0 14 16,0 0-6-16,0 0-8 16,0 0-7-16,-2 14-8 15,-7 4 7-15,4 5 0 16,3-6-1-16,2 2-2 15,0-3-6-15,0-3-6 16,2-2-20-16,12-5-14 16,3-2 27-16,2-4-14 15,3 0-16-15,-2 0 34 16,0 0-5-16,-7-12-11 0,-1-5 2 16,-8-6 18-1,-4-3-2-15,0-5 8 0,0 4 2 16,-14-2 7-16,-1 5 13 15,-1 9 22-15,3 4 33 16,7 5-18-16,1 5-50 16,5-2 0-16,0 3-1 15,0-2-30-15,0 0-48 16,18 0 24-16,4 0 55 16,5 0 2-16,2 2-2 15,2-2 2-15,-2 2-2 16,-2 0 0-16,-8 0-2 15,0 0-5-15,-6 0 7 16,-7 6 21-16,-1 9 36 0,-5 2-14 16,0 7 48-16,0 2-45 15,0 1-14-15,0-5-11 16,0-3-9-16,0-3 0 16,0-3-2-16,0-5 0 15,0-5-7-15,0 0-2 16,0-1-1-16,0-2 1 15,0 0 0-15,0 0 0 16,0 0 1-16,0 0 0 16,5 0-1-16,10-8 8 15,7-13-4-15,1-2-5 16,4-4-3-16,-3 3 1 16,2 0-2-16,-3 5-4 0,-3 4-2 15,-7 5 7-15,-4 7 3 16,-3-2 0-16,-6 5 3 15,4 0 0-15,-4 0 0 16,0 0 3-16,4 0-1 16,-2 0-5-16,7 8 6 15,-1 10 2-15,2 6 1 16,3 0-4-16,-2 4 4 16,0 3-5-16,0-5-2 15,1-4-1-15,-3-4 0 16,1-2 0-16,-3-6-1 15,0 1 0-15,-2-7 1 16,-3 3 0-16,2-5-1 0,0 0 0 16,5-2 0-1,-2 0 0-15,-2 0 2 0,3 0-2 16,1 0-3-16,1 0-4 16,-6 0-10-16,0 0-29 15,-4 0-51-15,0 0-185 16,0 0-532-16</inkml:trace>
  <inkml:trace contextRef="#ctx0" brushRef="#br0" timeOffset="67045.4679">16050 3348 555 0,'0'0'651'16,"0"0"-529"-16,0 0-104 16,0 0 7-16,0 0 59 15,0 0-26-15,0 0-35 16,12 3-9-16,-10-3-4 15,0 0 2-15,3 0 1 16,3 0 5-16,3 1-5 16,3 4-5-16,6-3-2 15,4 2 0-15,5 0 3 16,10-2-1-16,7-2-3 0,8 0-1 16,6 0-3-16,5 0 2 15,-3 0-3-15,0 0 0 16,5 0 1-16,-3 0-2 15,3 0 1-15,5 0 0 16,-3-5 0-16,0 0 1 16,-5-2-2-16,-6 6 1 15,-6-2 0-15,-1 3 0 16,0 0 0-16,3 0 0 16,6 0 0-16,2 0 0 15,5 0 0-15,0 0 0 16,-1 0 0-16,-1 0-1 0,-1 0 1 15,2 0 0 1,-4 0-1-16,1 0 0 0,-5 0 0 16,-3 0 1-16,-6 0-3 15,-3 3 1-15,-5-2 0 16,-1 4 2-16,0-3 0 16,1-1 1-16,-4-1-1 15,1 0-1-15,-3 0 0 16,4 0 1-16,-4 0 0 15,5 0 0-15,-2 0 0 16,5 0 0-16,-5 0-1 16,-3 0-1-16,1 0 0 15,-3 0 2-15,2 3-1 16,2-3 1-16,-2 1-2 16,-1-1 2-16,-1 0 0 15,0 0-1-15,-4 0 0 16,3 0 0-16,-6 0 1 0,-1 0 1 15,-3 0-1-15,0 0 0 16,-1 0 0-16,-2 0 0 16,-1 0 0-16,0 0 1 15,0 0-1-15,-5 0 0 16,1 0 0-16,-4 0 0 16,4 0 1-16,-3 0-1 15,0 0 0-15,3 0 1 16,-1 0 0-16,-1 0 0 15,-4 0-1-15,1 0 0 0,0 0 2 16,-2 0 3 0,-1 0-2-16,1 0-1 0,-3 0-1 15,0 0 0-15,0 0 0 16,-4 0 0-16,2 0-1 16,-2 0 2-16,0 0-2 15,0 0-1-15,0 0-10 16,-2 0-25-16,-8 0-66 15,-1 0-789-15</inkml:trace>
  <inkml:trace contextRef="#ctx0" brushRef="#br0" timeOffset="72992.3749">15923 2452 969 0,'0'0'74'0,"0"0"-48"16,0 0-26-16,0 0 145 16,0 0 10-16,0 0-64 15,0 0-27-15,0 0-18 16,23-116-11-16,-23 100-20 16,0-2-12-16,-10 2 1 0,-3 0 2 15,1-1-6-15,-7-1 0 16,-1 3 10-16,3-2-10 15,-6 3 0-15,1-2-4 16,0 5 3-16,-3-2 1 16,1 3-1-16,-3 4 1 15,-2 0-2-15,0 2 1 16,2 2 0-16,1 2 1 16,1 0 0-16,0 0 0 15,-1 0 0-15,3 6 0 16,1 5-1-16,-2-1-1 15,-1-1 2-15,-4 1-1 0,0 0 2 16,-6 1-1-16,1 0 0 16,-1 3 0-16,1 0 0 15,3 3 0-15,-2-1 0 16,2-2 0-16,-4 1 2 16,4 2-1-16,7-2 2 15,2 6-2-15,1 1 0 16,6 2-1-16,1 4-1 15,6-2 1-15,-1 1 0 16,1-2 0-16,-2-3 0 16,3-1 1-16,3-4 1 15,0-2-2-15,0-3 0 0,0-5 1 16,2 1-1-16,-2-3 0 16,2-2 0-16,0-3-1 15,2 0 1-15,0 0-2 16,0 0-3-16,0 0-6 15,0 0-8-15,0 0 7 16,0 0 5-16,0-16-9 16,0-3-72-16,0-4 52 15,0-3-23-15,0 4-54 16,0 4 74-16,2 7 12 16,2 0 27-16,0 5 0 15,2 0 0-15,-2 4-4 16,-2 2 1-16,-2 0 1 0,0 0-5 15,0 0-1 1,0 0-6-16,0 0-32 0,0 0-2 16,0 0 46-16,0 6 2 15,0 10 42-15,0 6 7 16,0 6 9-16,0 2-29 16,-2 2 28-16,-8 4-8 15,2-5-23-15,1-3-7 16,1-2 13-16,-1-6-21 15,2-6-4-15,1-2-3 16,-1-5-1-16,5-4-3 16,0-1 2-16,0-2 3 15,0 0 1-15,0 0 4 16,0 0 26-16,0 0 17 0,0 0-34 16,0-6-8-16,5-12-8 15,13-7 4-15,1-4-2 16,6-4-3-16,2 1-2 15,-2 2 3-15,-3 3-2 16,-5 2 0-16,-5 9 0 16,-3 4 1-16,-5 4 1 15,-2 6 14-15,-2 0 4 16,0 2-6-16,0 0-10 16,0 0-5-16,0 0 4 15,0 0-1-15,0 0-3 16,0 0 0-16,0 0-3 15,0 0 2-15,0 0-2 0,0 0-1 16,0 0-4 0,0 0-10-16,0 0-7 0,0 0-17 15,3 0-44-15,5 0-65 16,-8 0-90-16,3 0-608 16</inkml:trace>
  <inkml:trace contextRef="#ctx0" brushRef="#br0" timeOffset="81083.7621">7101 2607 492 0,'0'0'7'0,"0"0"10"16,0 0-17-16,0 0 121 0,0 0 66 15,0 0-16-15,0 0-18 16,0 0-48-16,0 0-43 16,26 0-19-16,-21-3-12 15,-3 0-10-15,0 1-9 16,0-1 6-16,-2-2 0 16,3 1-1-16,-1-2-1 15,2-1-8-15,-2 2 0 16,-2 0-4-16,2-1 1 15,-2 5 1-15,0 1 10 16,3-3-1-16,-3 3 2 16,0 0-1-16,0 0-4 15,0 0-12-15,2 0-2 0,3 0-3 16,-1 0-2-16,7 0 7 16,5 0 3-16,4 0 2 15,9-3 3-15,4-6 0 16,8 1 0-16,5 0-8 15,6-4 3-15,-2 2-3 16,0 0 0-16,-4 6 1 16,-3-2-1-16,-3 6 0 15,-5 0-2-15,1-2 1 16,4 2 0-16,0 0 1 16,4 0-1-16,4 0 2 15,1 0-1-15,-1 0 0 16,4 0 0-16,4 0 0 0,-5 0 0 15,0 0 0-15,3 0 0 16,-6 0 0-16,4-2 0 16,-5 0 0-16,2 0 0 15,0 0 0-15,-1-2 0 16,0 3 0-16,0 1 0 16,-3 0 0-16,-1-3 0 15,-1 3 1-15,1-2 0 16,4-2-1-16,0 2 0 15,2-4 0-15,0 2 0 16,2 0 0-16,-1 2-1 16,-4 0 1-16,-2 2-1 15,-3 0 0-15,-5 0 1 16,0 0 0-16,-2 0 0 0,-4 0 0 16,5 0 0-16,-1 0 0 15,5 0 0-15,7 0 0 16,0 0 0-16,0-2 1 15,1 0-2-15,0 0 1 16,-4 2-1-16,-1 0-2 16,-1 0 3-16,-5 0-3 15,6 0 3-15,-3 0 0 16,2 0 1-16,1 0-2 16,-1 0-1-16,3 0 1 0,-1 0-2 15,1 0 1 1,2 2 1-16,-2 0 0 0,1-2-3 15,3 0-3-15,2 0 4 16,3 0 3-16,-1 0 1 16,-2 0-1-16,1 0 0 15,-1-2-1-15,-2 2 1 16,2 0 0-16,-3 0-2 16,0 0 2-16,-3 0-1 15,-5 2 1-15,2 4 0 16,-5 0-1-16,0-4 1 15,-2 3 0-15,1-4 0 16,-3 1 0-16,-2 2 0 16,-2-4 0-16,-4 2 0 15,-2-2 0-15,-8 3 1 0,-2-3-1 16,-4 0 0-16,-4 0-1 16,-1 0 1-16,-2 0-3 15,-2 0 3-15,2 0 2 16,-2 0 1-16,0 0 0 15,0 0 4-15,0 0-1 16,0 0-2-16,0 0-3 16,2 0-1-16,5 0-1 15,0 0 1-15,6 0 1 16,-2 0-1-16,5 0 0 16,-1 0 0-16,1 0 1 15,3 0 0-15,-2 0-1 0,8 0-3 16,-3 0 3-1,5 0 2-15,1 0 1 0,-1 2-1 16,0 1 1-16,-2-1 1 16,-5 0 0-16,-7-2 0 15,-5 2-3-15,-2-2 2 16,-6 0 2-16,0 0 7 16,0 0-2-16,0 0-4 15,0 0-5-15,2 0-1 16,0 0-2-16,7 0-5 15,6 0 7-15,-1 0 0 16,1 0-1-16,-3 0 0 16,-4 0-2-16,-3-2 2 15,-3 2-2-15,-2 0 2 16,0 0 1-16,0 0 1 0,0 0-1 16,0 0-2-16,0 0-7 15,0 0 4-15,0 0 2 16,0 0 2-16,0 0 0 15,0 0 0-15,0 0 1 16,0 0-8-16,0-4-22 16,0 0-48-16,0-3-193 15</inkml:trace>
  <inkml:trace contextRef="#ctx0" brushRef="#br0" timeOffset="83200.3317">11984 2534 305 0,'0'0'583'0,"0"0"-357"15,0 0-148-15,0 0 13 16,0 0 34-16,0 0-35 16,0 0-52-16,0-14-23 15,0 14-2-15,0 0 0 0,0 0-5 16,0 0-4-1,0 0-4-15,0 0-1 0,0 0 1 16,0 0 0-16,0 0 4 16,11 0 0-16,3 0-3 15,-1 3 0-15,5 6-1 16,5 1 1-16,-2 2-1 16,4-2 0-16,0 4-2 15,1-1 0-15,1 0 0 16,0 2 0-16,-3-3-5 15,3-1-5-15,-5 1 3 16,1-3-2-16,-4-1 0 16,-5-2 0-16,-3-2-1 15,-2-3 4-15,-6 2 7 0,-1-3 1 16,0 0 0-16,-2 0 0 16,0 0 0-16,0 0 0 15,0 2 1-15,0-2-1 16,0 0-1-16,0 2-2 15,0-2-2-15,0 0-1 16,0 0 1-16,0 0-16 16,-7 0-19-16,-4-4-2 15,0-8 23-15,-1-3 1 16,-1-1 6-16,5-2 6 16,-2-2-5-16,1 0-14 15,1-1 14-15,1 2 9 0,0 1 2 16,5 6 7-16,-3 5 10 15,5 1 6-15,-2 3 22 16,2 1 4-16,0 2-2 16,0 0-13-16,0 0-6 15,0 0-15-15,0 0-12 16,0 0 2-16,0 0-3 16,0 0-4-16,0 0-4 15,0 0 8-15,0 8 0 16,13 4 2-16,1 2-1 15,3 4 0-15,2 3-1 16,1 1 0-16,-1 0 0 16,4-3 0-16,-5 6 0 15,0-3-1-15,-2-2 0 0,-6-2-1 16,1-4-2-16,-1-1 3 16,-4-5 0-16,1-1 1 15,-3-1-2-15,-2-2 2 16,0-2 0-16,-2 0 0 15,0-2 0-15,0 2 2 16,0-2-1-16,0 0-1 16,0 0 2-16,0 0 7 15,0 0 1-15,0 0 6 16,0 0-8-16,-6 0-8 16,-7 0-1-16,-3 0 1 15,1-2 3-15,-6-2-3 0,4 4 2 16,-1-2 9-1,-3 2-7-15,4 0 0 0,1 0-3 16,1 0 1-16,1-2-1 16,3 2-1-16,3 0 1 15,-2 0 0-15,6 0-1 16,-3 0-1-16,5 0 1 16,0 0 0-16,2 0 0 15,-2 0-2-15,2 0-5 16,0 0-5-16,0 0-9 15,0-2-19-15,0 2-60 16,0 0-127-16,0 0-259 16,0 0-78-16</inkml:trace>
  <inkml:trace contextRef="#ctx0" brushRef="#br0" timeOffset="86716.0105">12042 1807 422 0,'0'0'315'0,"0"0"-282"0,0 0 25 15,0 0 143-15,0 0 3 16,0 0-54-16,0 0-49 16,0 1-34-16,0-1-24 15,0 0-20-15,2 0-6 16,-2 0-1-16,0 0-4 15,0 0-9-15,2-3-2 16,1-4-1-16,-1 0 0 16,2-1-2-16,6-2 2 15,-2-5-2-15,8 1-2 16,2-2 3-16,2-2 1 16,2 2 1-16,-2-1-1 15,3 4-1-15,-1-3-2 16,2 2 2-16,3-1 1 15,0 0-1-15,2 1 0 0,0 0 1 16,0 2-1-16,-2 2 0 16,-1-2 1-16,3 2-1 15,0-1 0-15,5 2 1 16,-1 0 0-16,0 0-1 16,-1-2 0-16,3 4 1 15,-1-2-1-15,-1 1 1 16,0 2 0-16,1 1-2 15,-1-2 1-15,0 4 0 16,4-2 1-16,-2 4 0 16,-4-1 0-16,5-1-2 15,-5 3 2-15,2 0 0 0,3 0-1 16,1 0 1-16,2 0 0 16,1 0 0-16,2 0 0 15,1 0 0-15,-1 5 0 16,1-1-1-16,-1 1-2 15,-2 6 0-15,-1-4-1 16,-2 5 0-16,-2-1 1 16,-1 1-2-16,-1-3-6 15,0 4 6-15,3-3 0 16,5 2 4-16,1 0-3 16,4 0-3-16,5 2-4 0,-1 0 1 15,0 2-6 1,0-1-4-16,-2 2-5 0,2-1-8 15,-3 0 24-15,-3 0 7 16,-4 2 2-16,-4-1-1 16,-2 2-2-16,-3-2-5 15,-5 0-16-15,3 1 1 16,-2 0 9-16,2 0 0 16,-2 0-26-16,4 0 17 15,0 5 10-15,2-3-16 16,3 0-13-16,-3-1 6 15,4-2 9-15,-8 1 17 16,0-3 7-16,-8-2 3 16,-3-5-2-16,-5 2 2 0,-3-4 0 15,-6 0 2-15,1-1 1 16,-3-4-3-16,0-1-5 16,-2 0 2-16,2 1 3 15,-2 2 0-15,0-1 3 16,2 2-1-16,0 0-2 15,1 0 0-15,-1 0 0 16,0 2-2-16,3-2 2 16,-3 1 0-16,3-2 2 15,-1 1-2-15,2 6 0 16,-1 0 0-16,1 2 5 16,4-1 8-16,-4-4-6 15,3-1 3-15,-3 2-3 0,0-4 15 16,-4-2-10-1,0 1-10-15,-2-3 1 0,0 1 4 16,0-1 4-16,0 3 8 16,0-3 14-16,0 0-18 15,0 0-15-15,0 0-6 16,0 0-7-16,0 0 6 16,0 0 5-16,0 0 2 15,0 0 2-15,0 0 7 16,-10 0-9-16,-7 0-31 15,-1-3 5-15,-2-7 0 16,4-4 26-16,-1-2 3 0,-1-4-3 16,3-4-24-1,-1-4-13-15,3 0 11 0,1 1 26 16,3 2 21-16,1 3 33 16,0 8-6-16,0 4 48 15,3 4 18-15,1 4-29 16,2 2-31-16,2 0-26 15,0 0-27-15,0 0-1 16,0 0-7-16,0 0 5 16,0 0-9-16,0 0-2 15,0 0 3-15,0 10 9 16,11 8 1-16,5 2 0 16,1 3 0-16,6 0 1 0,-3 4 0 15,2-4-1 1,-2 5 0-16,2-4-1 0,-2-2 0 15,-2 0 0-15,-1-6 1 16,-3-1-2-16,-1-4-4 16,-1-1-5-16,-3-3 3 15,-3 1 3-15,4-5 0 16,-2 2 3-16,1-2 0 16,-3 1 1-16,2 1-1 15,-4-1-4-15,-4-4 1 16,0 0 5-16,0 0 4 15,0 0 6-15,0 0 18 16,0 0 1-16,-16 0-14 16,-1 0-15-16,-6-13-2 0,-1-1 1 15,-1 2 0-15,3 1 1 16,2 1-1-16,2-1 1 16,7 3 1-16,2 2-1 15,7 2-1-15,2 0-2 16,-2 4-5-16,2-2-6 15,0 2-14-15,0 0-19 16,0 0-35-16,0 0-23 16,0 0 1-16,0 0-56 15,0 0-441-15</inkml:trace>
  <inkml:trace contextRef="#ctx0" brushRef="#br0" timeOffset="113888.8403">3802 4389 592 0,'8'-7'650'16,"-8"-2"-554"-16,0 5-80 16,0 2 79-16,0 0-9 15,0 2-44-15,0 0-15 16,0 0-11-16,0 0-4 0,0 0-4 15,0 0-6 1,0 0-2-16,0 0-3 0,0 0 3 16,0 0 4-16,0 0 4 15,0 0 3-15,0 0-5 16,0 0-2-16,0 0 0 16,0 0-3-16,0 0 3 15,0 0-2-15,-8 8 0 16,-2 5-2-16,-6 10 1 15,-2 3 0-15,3 2-1 16,-1 1 0-16,5-4 0 16,2-3 0-16,4-1 0 15,3-3-1-15,2 0 0 16,0-5-2-16,0-2 1 0,0-3-6 16,0 0-2-16,9-4-7 15,3 0-6-15,-2-2-6 16,6-2 2-16,0 0 14 15,4 0 5-15,2 0 1 16,4-14 5-16,-1-4 2 16,2 0-9-16,-7-2-12 15,0 1 3-15,-6 5 4 16,-4 5 11-16,-3 1 0 16,0-1 0-16,-2 3 3 15,-3 1 3-15,-2 2-2 16,0 3 5-16,0 0 3 15,0 0 10-15,0 0-9 16,0 0-7-16,0 0 1 16,0 0-4-16,0 0 0 0,0 0 0 15,0 0-3-15,0 0-8 16,0 0 4-16,0 0 2 16,0 0 3-16,0 0 2 15,0 0 7-15,0 0-3 16,0 3-2-16,0 1 2 15,0 0-2-15,0 2 0 16,0 2-1-16,0-1 2 0,0 1-2 16,0 5 1-1,0-2 0-15,0 0 5 0,0-1-3 16,0 0-2-16,0-2-2 16,0-3-1-16,0 4 1 15,0-1-2-15,0-2-1 16,15 0-1-16,1-2-7 15,1-2 2-15,2-2-1 16,-1 0 10-16,-1 0-4 16,1 0-10-16,-3-10 9 15,-1-4 5-15,-5-2 11 16,-3-2-7-16,-3 0 10 16,-3-2 2-16,0-1 20 15,0 3-2-15,-3 0-12 16,-12 4-2-16,-1 2-2 0,1 4 7 15,1 5-10-15,1 0-7 16,-1 3-4-16,-1 0-3 16,3 0-1-16,4 0-2 15,1 0-7-15,5 0-10 16,2 0-14-16,0 0-24 16,0 0-83-16,0 3-231 15,0-3-522-15</inkml:trace>
  <inkml:trace contextRef="#ctx0" brushRef="#br0" timeOffset="114190.0357">4238 4317 793 0,'0'0'606'0,"0"0"-606"16,0 0 2-16,0 0-2 15,0 0 21-15,0 0-5 16,0 0-2-16,104 0-9 16,-91 6-1-16,1 0-2 15,-3-1 1-15,-3-4-3 16,-2 0-8-16,-6 2-72 15,0 0-89-15,0 4-131 0,0-5-61 16,0 2 85 0</inkml:trace>
  <inkml:trace contextRef="#ctx0" brushRef="#br0" timeOffset="114398.9974">4238 4317 548 0,'52'111'92'0,"-52"-91"121"16,0 10-6-16,12 2-92 15,3 1-29-15,-6 2-3 16,-2-7-36-16,-2-2 3 0,-5-5-36 16,0-7-8-1,0 1 2-15,0-3 2 0,0-6-10 16,0 1-24-16,0-7-60 16,0 0-88-16,0 0-136 15,0 0-95-15,2-15-18 16</inkml:trace>
  <inkml:trace contextRef="#ctx0" brushRef="#br0" timeOffset="114904.7438">4520 4369 1018 0,'0'0'80'0,"0"0"-75"16,0 0 86-16,0 0 39 0,0 0-69 15,7 133-16 1,-5-100-15-16,2-2-16 0,-1-7-8 16,-3-10-3-16,0-4-2 15,0-7 2-15,0 0 0 16,0-3 1-16,0 0 4 16,0 0 1-16,2 0 4 15,-2 0-4-15,4 0 11 16,-1-10-20-16,-1-6-13 15,3-6-22-15,1-7 4 16,1 0-2-16,4 3 9 16,-6 4-11-16,1 4 13 0,1 9 22 15,-3 2 0 1,0 7 0-16,-4 0 4 0,0 0 24 16,3 0-1-16,0 3-19 15,3 19 45-15,3 6-4 16,-3 4-19-16,2-3-5 15,-2-3-11-15,0-2-7 16,-1-4-3-16,-3-6-2 16,0-2 1-16,0-6-3 15,0-1 3-15,1-4-3 16,-3-1 1-16,0 2-1 16,0-2-16-16,3 0-17 15,-1 0-49-15,-2 0-120 0,0 0-316 16</inkml:trace>
  <inkml:trace contextRef="#ctx0" brushRef="#br0" timeOffset="115357.5485">4975 4317 1376 0,'0'0'148'16,"0"0"-148"-16,0 0-4 0,0 0 4 16,0 0 10-1,-99 102 4-15,73-76-2 0,4-5 1 16,4-5-11-16,7-9 3 16,7-3-5-16,4-4-1 15,0 0-24-15,0 0-29 16,13 0-46-16,13 0 89 15,6 0 11-15,1 0 2 16,-2 0 2-16,-4 0-1 16,-4 0 1-16,-8 9-1 15,-1-1 13-15,-10-1 19 16,-2-1 9-16,-2 0 8 16,0 3-14-16,0 3-4 15,0 4-9-15,-14 2-1 16,-7 0-6-16,-6 0 4 0,0-2-9 15,0 1-10-15,4-6-1 16,8-2-2-16,4-2 0 16,8-5-3-16,3-2-21 15,0 0-31-15,0 0-105 16,0-10-287-16</inkml:trace>
  <inkml:trace contextRef="#ctx0" brushRef="#br0" timeOffset="115616.8576">5129 4411 972 0,'0'0'305'0,"0"0"-281"16,0 0-24-16,0 0 45 15,0 0 0-15,138 0-3 16,-109 0 19-16,-5 0-30 15,-2 0-23-15,-6 0-6 16,-1 0-2-16,-3 0-21 16,-3 0-14-16,-3 0-22 15,-4 0-37-15,-2 0-78 16,0 0-201-16,0 0-148 16</inkml:trace>
  <inkml:trace contextRef="#ctx0" brushRef="#br0" timeOffset="115929.0279">5225 4520 1153 0,'0'0'193'16,"0"0"-183"-16,0 0 16 15,0 0 11-15,0 0 12 16,0 0-4-16,102 12 0 15,-67-12-18-15,1 0-15 16,-5 0-8-16,-4 0-2 16,-9 0 0-16,-7 0 0 15,-5 0-2-15,-6 0 1 0,0 0 2 16,0 0 9-16,0 0 2 16,0 0 9-16,0 0-10 15,0 0-12-15,0 0-1 16,-4 0-19-16,-2 0-33 15,3 0-110-15,1 0-625 16</inkml:trace>
  <inkml:trace contextRef="#ctx0" brushRef="#br0" timeOffset="116462.6007">5975 4191 572 0,'0'0'843'15,"0"0"-767"1,0 0-75-16,0 0 25 0,0 0 25 16,0 0-25-16,0-5-23 15,0 5-3-15,0 9 0 16,0 15 6-16,0 14 10 15,0 6-9-15,0 1 1 16,0 4-3-16,0-5 4 16,0-5-2-16,0-3-1 15,0-8-5-15,0-9 0 16,0-4-1-16,0-7 0 16,0-4 0-16,0-4 0 15,0 0 0-15,0 0 2 16,0 0 1-16,0 0 0 15,0 0 2-15,0 0-5 0,0 0-1 16,0-4-17-16,0-19-40 16,0 12-186-16,0-4-659 15</inkml:trace>
  <inkml:trace contextRef="#ctx0" brushRef="#br0" timeOffset="116837.1126">6336 4378 796 0,'0'0'540'0,"0"0"-496"15,0 0-42-15,0 0 19 16,0 0 55-16,0 0-23 16,-37 120-17-16,25-101 5 15,5-4-12-15,1-4-11 16,4 0-7-16,0-5-9 16,2 0-1-16,0-5-1 15,0 2 2-15,-2-3-2 16,2 0-1-16,0 0 0 0,-4 0-7 15,4 0-13-15,-2 0-11 16,2 0-19-16,0 0-46 16,0 0-141-16,0 0-348 15</inkml:trace>
  <inkml:trace contextRef="#ctx0" brushRef="#br0" timeOffset="117483.3425">6617 4267 1474 0,'0'0'61'15,"0"0"-61"-15,0 0-11 16,0 0 11-16,0 0 14 16,0 0 16-16,0 0-16 15,85 17 1-15,-66-10-6 16,2 3-3-16,-4-2 0 15,-1-2-4-15,-5 0-2 16,-4 1 1-16,-5-3-1 16,-2 3 0-16,0 3 3 0,0 8 2 15,-11 4 5-15,-14 5-5 16,-6-2-2-16,-3 4 0 16,3-10-2-16,4-1 2 15,8-5 0-15,5-5 4 16,5-4-4-16,5-2-3 15,4-1 0-15,0-1-3 16,0 0-2-16,0 0-5 16,0 0-1-16,11 0 11 15,7 0 0-15,3 0 4 0,0 0 1 16,6 0-2-16,0 0-3 16,4 0 1-16,-6-3 0 15,-6 0 0-15,-3 2 2 16,-5-1-3-16,-4-1 0 15,-4 3 0-15,-1 0 1 16,-2-1-1-16,0-1-2 16,4-4-7-16,3-2-21 15,3-2-38-15,-4 6-146 16,-2-3-625-16</inkml:trace>
  <inkml:trace contextRef="#ctx0" brushRef="#br0" timeOffset="117785.5321">7120 4403 1396 0,'0'0'146'0,"0"0"-140"16,0 0 21-16,0 0 18 15,0 0-25-15,0 0-18 16,5 31 3-16,-5-12 6 16,-3 1 2-16,-7 0-5 15,-1-3-5-15,1-4-2 16,6-1-1-16,0-4 0 0,1-1-6 16,3-3-19-16,0 2-39 15,0-6-80-15,0 0-282 16,0 0-592-16</inkml:trace>
  <inkml:trace contextRef="#ctx0" brushRef="#br0" timeOffset="118284.486">7439 4157 1206 0,'0'0'268'15,"0"0"-268"-15,0 0 7 16,0 0 8-16,0 0 35 16,0 0-9-16,9 54-6 15,-18-31-15-15,0-6-6 16,2-1-8-16,3-4-6 15,4-5 0-15,0-1 0 16,0-3-8-16,0-2-17 16,0-1-16-16,17 0 24 15,6 0-12-15,4 0 9 0,2 0 1 16,-2 0-5 0,2 5-9-16,-2 7 14 0,2 3-12 15,-8-1-3-15,-5 1 34 16,-7-3 0-16,-7-2 9 15,-2-3 25-15,0 5 13 16,0-1 3-16,-9 3-6 16,-11-1-5-16,-5 4-7 15,-1-3-9-15,-3 3-6 16,2-5-14-16,3-2-3 16,3-2 0-16,4-2-15 15,5-6-25-15,4 0-44 0,8 0-156 16,0 0-644-1</inkml:trace>
  <inkml:trace contextRef="#ctx0" brushRef="#br0" timeOffset="118607.3819">7444 4191 1270 0,'0'0'154'0,"0"0"-127"16,0 0-1-16,0 0-18 15,0 0 27-15,0 0-11 0,135-28 0 16,-99 18-11-16,-3 2-1 16,-4 0-4-16,-6 3-4 15,-10 5-2-15,-6 0 0 16,-5 0-2-16,-2 0 12 15,0 0 16-15,0 0-9 16,0 0-8-16,0 0-10 16,0 0-1-16,0 0-11 15,0 0-36-15,0 0-88 16,0 0-326-16</inkml:trace>
  <inkml:trace contextRef="#ctx0" brushRef="#br0" timeOffset="120594.8406">7309 3980 104 0,'0'0'573'15,"0"0"-483"-15,0 0-17 16,0 0 128-16,0 0-38 15,0 0-33-15,0 0-32 16,12 0-53-16,-10 0-23 16,-2 0 13-16,0 0 10 15,0 0-12-15,0 0-9 16,0 0-10-16,0 0-4 16,0 0-8-16,0 0-2 15,0 0-2-15,5 0-2 16,3 0 0-16,6 0 4 0,3 0 0 15,4 4-1-15,6 2 2 16,2-2 0-16,4-2-1 16,5 3 0-16,-5-3 0 15,0-1-1-15,-4 2-1 16,-2-3-7-16,-4 3-2 16,-8 0 1-16,-3-2 1 15,-10 3 1-15,-2-2-1 16,0 2 2-16,0 2 5 15,0 1 2-15,0 2 7 16,0 5 0-16,-2-4-4 16,-8 1 0-16,4 0-2 15,1 0-1-15,-5-1 0 16,0 4 1-16,1-2 0 0,1 3-1 16,-4-1 1-16,5 0-1 15,1-1-1-15,-3-1 1 16,2 0 0-16,-2-2 1 15,-4 2 0-15,-1 0 3 16,-3 0-2-16,-3 1 0 16,-1-2 0-16,0-2-2 15,3 0 3-15,-3-1 0 16,6-2-3-16,1-2 0 16,3 0-1-16,7-4 1 0,0 0 3 15,4 0-3 1,0 0 0-16,0 0-3 15,0 0-5-15,0 0 5 16,0 0-10-16,0 0-4 0,8 0 16 16,8-1 1-16,2-6 3 15,0-1 0-15,1 0 0 16,2-1-2-16,-3 4 0 16,1-1 0-16,0 0-2 15,-2 5 1-15,1-4-7 16,3 5 1-16,-6-2 3 15,1 2-5-15,1 0-4 16,-1 0 12-16,-1 0-4 16,-1 0 4-16,-1 0-7 15,-1 2 7-15,-1 14 3 0,-1 0 4 16,-3 2-2-16,2 1-5 16,-4 4 1-16,-5-2 2 15,2 2-1-15,-2-4-1 16,0-2 0-16,0 1-1 15,0 3 2-15,0 1 2 16,-11 0-1-16,-3-2 0 16,-1-4 0-16,-3-1 1 15,1 0 8-15,-2-3 6 16,-1-1-7-16,3 0 8 16,1-3-12-16,1-2-2 15,3-2-1-15,5-2-1 0,3 0 0 16,0-2-1-16,4 0-1 15,0 0 1-15,0 0-2 16,0 0-13-16,0 0-30 16,0 0-14-16,0 0-76 15,0-2-394-15</inkml:trace>
  <inkml:trace contextRef="#ctx0" brushRef="#br0" timeOffset="121471.4875">8542 4539 915 0,'0'0'180'16,"0"0"-172"-16,0 0-8 15,0 0 103-15,0 0 15 16,0 0-16-16,0 0-38 15,-38 109-33-15,23-96-11 16,-1-2-14-16,5-3-6 16,4-4-11-16,7-4-82 15,0 0-210-15,0 0-633 16</inkml:trace>
  <inkml:trace contextRef="#ctx0" brushRef="#br0" timeOffset="122068.4598">8996 4211 687 0,'0'0'663'0,"0"0"-587"0,0 0-47 15,0 0 80-15,0 0-58 16,0 0-39-16,-6 4-9 15,6-4-3-15,0 0 0 16,11 0 0-16,13 0 4 16,5 0 5-16,9-11 3 15,5-2-8-15,-3 1-1 16,0-3-1-16,-9 8-1 16,-4-2-1-16,-9 3-2 15,-10 3-15-15,-5 3-6 0,-3 0-8 16,0 0-15-1,0 0-16-15,-9 0-17 0,-5 0-196 16,-1 0-762-16</inkml:trace>
  <inkml:trace contextRef="#ctx0" brushRef="#br0" timeOffset="122995.5761">9119 3990 432 0,'0'0'645'16,"0"0"-511"-16,0 0-134 16,0 0-9-16,0 0 9 15,0 0 70-15,-4 58-21 16,6-25 10-16,0 3-13 0,-2 8-3 16,0 6-9-16,0 6-13 15,0 2-13-15,-9-1-5 16,5-10 0-16,0-4-3 15,4-13 0-15,0-9-3 16,0-6-11-16,0-10-32 16,6-2-38-16,5-3-11 15,5 0 47-15,3-8 28 16,2-14-11-16,1-2-18 16,-4-2 15-16,0-1 15 15,-3-1 14-15,-1 3 0 16,-1 2 5-16,-5 5 8 0,-2 7-8 15,-2 2 21-15,-4 7 50 16,2 2 1-16,-2 0-24 16,0 0-7-16,0 0 7 15,0 0-25-15,0 0-8 16,0 0-7-16,0 9-7 16,0 5 2-16,-6 7 7 15,0 1 1-15,2-2-5 16,2 0-6-16,2-4 1 15,0-5-2-15,0-4-7 16,0-3-26-16,16-4-12 16,1 0 31-16,4 0-19 15,1 0 26-15,-5 0-1 0,0-14-14 16,-2 2-18-16,-6-1-1 16,0-2 6-16,-7 0 9 15,-2-4 27-15,0 1 5 16,0-1 10-16,-4 2 11 15,-12 1 10-15,1-1-11 16,1 6 25-16,-1 3 18 16,6 2-58-16,1 4-10 15,2 2-10-15,6-2-11 16,0 2-7-16,0-2 7 16,0 2-5-16,0-2 26 15,0 2 4-15,0 0 22 0,0-2 27 16,0 2-7-16,0 0 9 15,0 0-6-15,0 0-19 16,0-2-23-16,2 0-4 16,16 0-1-16,9-3 5 15,7 1-3-15,5-3-4 16,6-1 6-16,6-4-4 16,3 0-1-16,-3 1-1 15,-9 1 0-15,-15 1 0 16,-10 7 0-16,-9 2 4 15,-8 0-4-15,0 0 10 16,0 0 8-16,0 0 11 16,0 0-29-16,-2 0-2 15,-8 0-29-15,2 0-47 16,-6 0-88-16,9 0-166 0,-1 0-331 16</inkml:trace>
  <inkml:trace contextRef="#ctx0" brushRef="#br0" timeOffset="123301.3712">9640 4003 125 0,'0'0'859'0,"0"0"-663"0,0 0-184 15,0 0 12-15,0 0 21 16,0 0 30-16,0 63-12 15,0-16-22-15,0 3-16 16,0 4-9-16,0-2-6 16,0-2-6-16,0-6-3 15,0-8 1-15,0-6 1 16,0-7-2-16,0-8-1 16,0-4-1-16,0-5-17 15,2-2-59-15,7-4-68 16,1 0-23-16,-6 0-37 15,0 0-216-15</inkml:trace>
  <inkml:trace contextRef="#ctx0" brushRef="#br0" timeOffset="124194.984">9956 4229 720 0,'0'0'234'0,"0"0"-213"16,0 0 149-16,0 0-65 16,0 0-33-16,0 0 18 15,0 0-15-15,-29-43-38 0,19 60-28 16,-11 11-9-16,0 6 20 15,2-4-8-15,6-2 0 16,2-6-8-16,9-6 3 16,-1-6-6-16,3-5-1 15,0-3-6-15,0-2-14 16,0 0-21-16,7 0 21 16,11 0 5-16,3 0 9 15,-4-17 2-15,3-3-22 16,-5 2-6-16,-3-2 7 15,-3 3 0-15,-3 6-2 16,-4 3 15-16,-2 6 12 16,0 2 52-16,0 0 18 0,0 0-45 15,0 0-17 1,0 19-8-16,-6 4 0 0,1 4 2 16,3-6-2-16,2-3 0 15,0-5-2-15,0-4 2 16,0-5 0-16,2-2-4 15,11-2-3-15,4 0 1 16,2 0-10-16,6 0 10 16,2-12 3-16,2-6 3 15,2-4 1-15,0-4-1 16,2-2-1-16,-2-2-12 16,-6 0 5-16,-7-1-2 15,-7 2 10-15,-7-1 10 16,-4 2 8-16,0 3 3 0,0 3 1 15,-4 0 13-15,-12 6-18 16,3 2-4-16,0 3 2 16,-1 5-6-16,8 1 2 15,1 3 1-15,3 2-1 16,2 0-11-16,-4 0-10 16,-1 9-5-16,-4 16 13 15,0 11 2-15,1 4 6 16,3 2 4-16,2 1 11 15,3-3-14-15,0-4 0 16,0-6 4-16,14-2-2 16,6-6-2-16,4-2 1 15,1-1-6-15,-2-5-1 0,-2-3-1 16,-3-3 1-16,-1-2-1 16,-11-3 1-16,1-1-1 15,-5-2 0-15,-2 0 1 16,0 0-1-16,0 0-9 15,0 0-13-15,0 0-19 16,0 0-51-16,0-2-265 16</inkml:trace>
  <inkml:trace contextRef="#ctx0" brushRef="#br0" timeOffset="124616.6374">10525 4261 936 0,'0'0'398'0,"0"0"-319"16,0 0 7-16,0 0-11 15,0 0-39-15,0 0-26 0,-2 0-10 16,6 0 10-16,9 0 12 16,8 0-6-16,-1 0-5 15,-1 0-6-15,2 0-1 16,-6 0-3-16,1 0-1 15,-3 0 0-15,-3 2 0 16,-4 0-1-16,-4-2-6 16,-2 2-12-16,0 0-18 15,0 2-17-15,0 2-52 16,0-1-165-16,0-3-124 16</inkml:trace>
  <inkml:trace contextRef="#ctx0" brushRef="#br0" timeOffset="124920.8208">10498 4407 837 0,'-4'4'256'0,"4"-4"-196"16,0 0 17-16,0 0 31 15,13 0-29-15,9 0-16 16,5 0-32-16,2 0-7 15,0 0-11-15,0 0 2 16,0 0 3-16,-7 0-8 16,-2 0-6-16,-5 0-1 15,-3 2 7-15,-3-2-6 0,-5 3-1 16,-4-3-2-16,0 0 0 16,0 1 0-16,0-1-1 15,0 0 0-15,0 2-16 16,0-2-30-16,0 0-104 15,0 0-432-15</inkml:trace>
  <inkml:trace contextRef="#ctx0" brushRef="#br0" timeOffset="125789.6747">11107 4077 1322 0,'0'0'162'15,"0"0"-161"-15,0 0-1 16,0 0 7-16,0 0-7 16,0 0 0-16,0-4 0 0,0 13 25 15,0 13 5-15,0 5-7 16,0 1-8-16,-6-2-6 15,-4 0-7-15,-1-6-1 16,1-5 0-16,2-2-1 16,3-5 0-16,3-2-3 15,2-4-7-15,0-2-21 16,0 0-22-16,0 0-42 16,0 0-95-16,9 0 109 15,11 0 52-15,5-2 21 16,2-8-2-16,-1 2-4 15,3 4 12-15,-2 1-1 16,2 3 3-16,-3 0 5 16,-3 0 3-16,-4 0 0 0,-2 15 16 15,-5 0-6-15,0-2-13 16,-5 1 6-16,-3 4 11 16,-2-2 12-16,-2 0-8 15,0 0 3-15,0-1-9 16,-17 2 4-16,-6-3 5 15,-4 1 8-15,1-2-17 16,1 1-13-16,1-3 29 16,4 1-7-16,2-5-22 15,0 2-1-15,4-4 1 16,6-2 10-16,3-3-5 16,3 1-9-16,2-1-3 15,0 0-21-15,-2 0-56 0,2 0-117 16,0 0-187-16,0-5-366 15</inkml:trace>
  <inkml:trace contextRef="#ctx0" brushRef="#br0" timeOffset="126291.563">11111 4003 183 0,'0'0'1206'15,"0"0"-1126"-15,0 0-70 16,0 0 20-16,0 0 2 15,0 0 1-15,0 0-10 16,-14-9-3-16,14 9-7 16,0 0-10-16,0 0-1 15,16 0 8-15,5 0-1 16,2 0 0-16,9 0-2 16,1-4-3-16,3 0-3 0,2 0-1 15,-5 2 0 1,-4-2 1-16,-4 4 0 15,-6 0-1-15,-2 0 0 16,-7 0 0-16,-1 0 0 0,-4 0 0 16,-3 0 0-16,1 0 0 15,-3 0 1-15,0 0 3 16,0 0 7-16,0 0 2 16,0 0 1-16,0 0-14 15,0 0-5-15,0 0-26 16,0 0-33-16,0 0-101 15,0 0-527-15</inkml:trace>
  <inkml:trace contextRef="#ctx0" brushRef="#br0" timeOffset="138152.0558">9449 5528 64 0,'0'0'435'16,"0"0"-257"-16,0 0-8 15,0 0 1-15,0 0-67 16,0 0-20-16,0 0 11 16,0 0 0-16,0 0-11 15,0 0-26-15,0 0-12 16,0 0-7-16,-2 0-16 16,2 0-15-16,-2 0-4 15,2 0-4-15,0 0 0 16,0 0 0-16,0 0 0 15,0 0 2-15,0 2 0 16,0 4-1-16,0 0 0 0,0 5-1 16,0 4 0-16,0 1 2 15,0 4-1-15,0 4 2 16,0 1 0-16,0-3-1 16,0-5 0-16,0 0-1 15,0-5-1-15,0-4 0 16,0-2 0-16,0-5 0 15,0-1 0-15,0 0 0 16,0 0-1-16,0 0 1 16,0 0 0-16,0 0-2 15,0 0-10-15,0 0-4 16,0 0 10-16,2-2 5 16,2-10 1-16,0-1 5 0,5-1-3 15,1 4 1-15,-2-2-3 16,3 3-2-16,1 2-3 15,1 0-5-15,-2 4-2 16,2 3 6-16,5 0-4 16,-2 0 4-16,4 0-5 15,0 0 4-15,-2 0-10 16,-1 0 1-16,1 0 6 16,-3 0 2-16,-1 1 2 15,-5 5 3-15,-5-1 0 0,-2-1-2 16,-2 0 3-1,0 0 2-15,0 2 11 0,0 3 6 16,0 3 1-16,-10 7 6 16,-5-1-10-16,-4 0-4 15,-1 2 5-15,7-2-13 16,-3-2 0-16,5 0-1 16,5-4-1-16,-3 0 1 15,-1-2-1-15,6-4 1 16,-2 0-1-16,-1-2 2 15,5-2 1-15,-3-2 4 16,0 3-2-16,3-3 1 16,0 0 1-16,-2 0 1 15,-1 0-4-15,-1 0-4 16,-1 0-6-16,2 0-12 0,1 0-18 16,0 0-10-16,1 0-42 15,1 0-95-15,2 0-392 16</inkml:trace>
  <inkml:trace contextRef="#ctx0" brushRef="#br0" timeOffset="139055.4822">9397 5532 478 0,'0'0'249'0,"0"0"-79"16,0 0 91-16,0 0-67 15,0 0-120-15,0 0-45 16,-2-21 27-16,2 20-1 16,0 1-10-16,0 0-13 15,0 0-13-15,0 0-10 16,0 0 0-16,0 0 0 16,0 0-1-16,0 0-3 15,0 0-3-15,0 0-2 0,0 0-4 16,0 0 1-1,0 0 3-15,13 0 1 0,5-4 1 16,1 2-2-16,0-2 1 16,1 1 0-16,5-2 0 15,0 1 0-15,-1 2-1 16,-4 0 0-16,0 2 0 16,-2-2-1-16,-2 2 1 15,-6-2-1-15,1 2 2 16,-8 0-1-16,0 0 0 15,-3 0 0-15,0 0 0 16,0 0 1-16,0 0-1 16,2 0 1-16,0 0-1 15,0 0-2-15,2 0 1 16,-2 0 1-16,1-2 0 0,-1 2 0 16,0 0 0-1,0 0 0-15,0 0 0 0,-2 0 0 16,2 0 0-16,2 0 0 15,-4 0 0-15,2 0 1 16,-2 0 0-16,0 0-1 16,0 0 0-16,0 0 1 15,0 0-1-15,0-2 0 16,0 2-1-16,0 0 1 16,0 0-1-16,4 0 0 15,3 0 1-15,-3-2-4 16,-2 2-10-16,-2 0-11 15,0 0-26-15,2 0-70 16,-2 0-276-16</inkml:trace>
  <inkml:trace contextRef="#ctx0" brushRef="#br0" timeOffset="148553.403">7127 1084 633 0,'0'0'273'0,"0"0"-192"0,0 0 62 16,0 0-14-16,0 0-24 15,0 0-28-15,0 0-7 16,0 0-22-16,0 0-3 16,0 0-17-16,0 0-12 15,0 0-9-15,0 0-7 16,0 0 2-16,0 0-1 15,0 0-1-15,-2 3 0 16,-5 5-1-16,-2 2 1 16,1-1-1-16,-2 4 0 15,2-1 0-15,1 1 0 16,3 2 1-16,-2-1 0 0,6 0-3 16,0-2-1-16,0 2-1 15,0-4 4-15,0 3-5 16,0-5-8-16,12-1-10 15,1-3-16-15,5 0-7 16,-2-4 9-16,2 0 25 16,0 0 13-16,-5 0-14 15,-2 0-11-15,-2 0 9 16,-4 0 16-16,-1-6 2 16,-2-3 12-16,-2 1 5 15,0-5 0-15,0 1 1 16,0-2-9-16,0-2 2 15,0 0-5-15,0-2-3 16,0-2 1-16,0-1-5 0,-4-1 11 16,-3 4 1-16,-2 5 0 15,0 4 24-15,0 5-15 16,3 2-8-16,-4 1-5 16,4-2-9-16,-1 3-10 15,3 0-6-15,2 0-18 16,2 0-22-16,0 0-94 15,0 0-298-15,0 0-347 16</inkml:trace>
  <inkml:trace contextRef="#ctx0" brushRef="#br0" timeOffset="149646.8724">7521 1127 1043 0,'0'0'317'0,"0"0"-269"16,0 0 43-16,0 0 1 0,0 0-32 16,0 0-29-16,0 0-18 15,12 1-11-15,-12-1-2 16,2 0-2-16,0 0 0 16,0 0-2-16,7 0 4 15,5 0 0-15,3 0 3 16,6 0-3-16,2 0 2 15,4 0-2-15,2 0 0 16,4 0 0-16,-1-1 1 16,-1-3-1-16,0 0 1 15,1 2-1-15,-3-1 0 16,0 3-3-16,0-1 1 0,2-1-1 16,-1-1-1-16,-3 3 2 15,4-3-2-15,2-1-3 16,4-2 2-16,1-1 5 15,0 3-4-15,1 1 4 16,-6-1-1-16,3 0 0 16,-3 0-1-16,1 1-2 15,-1 1 0-15,-2 2-7 16,-3 0-3-16,-4 0 8 16,-3 0-7-16,0 0-2 0,-6 0 10 15,1 0 3 1,-1 0 1-16,-3 0 1 15,-5 0-5-15,-5 0-3 0,-2 0-5 16,-2 0 1-16,0 0 6 16,0 0 5-16,0 0-2 15,-8-3-2-15,-7-3-31 16,-6-1 21-16,1 1 7 16,-2-3-3-16,0-1-17 15,-1 0-3-15,1-2 21 16,4-1 4-16,2 5 6 15,5 2 0-15,7 2 32 16,2 4-2-16,2-1-3 16,0 1 1-16,0-3 3 15,0 1-4-15,0 2 2 0,0 0-17 16,0 0-12-16,0 0-3 16,0 0-10-16,0 0 5 15,13 0 8-15,7 0 6 16,5 7-6-16,4 5-2 15,-3-5-8-15,1 1 1 16,-5-1 0-16,-3-4 6 16,-9 0-9-16,-5-1 8 15,-3-2-1-15,-2 1-3 16,0 1 5-16,0-2 3 16,0 4 7-16,0-4 13 15,0 3-6-15,0-2-7 0,-5 3-2 16,-7 2-4-16,-7 2-1 15,-3 2 4-15,0-1-4 16,-5 3 1-16,0-2 1 16,1 2-1-16,3 0-1 15,8-5-1-15,3 6-1 16,6-5-1-16,4-2-37 16,2-1-51-16,0-5-110 15,0 0-311-15,0 0-176 16</inkml:trace>
  <inkml:trace contextRef="#ctx0" brushRef="#br0" timeOffset="150410.8305">8967 882 383 0,'0'0'380'15,"0"0"-303"-15,0 0 28 16,0 0 27-16,0 0-87 15,0 0-6-15,0 0 53 16,0 0-32-16,0 8-2 16,0 2-17-16,0 4-15 15,0 2-3-15,0 0-5 0,0-1-6 16,0-2-2-16,0-1-6 16,0-4-4-16,0 3-4 15,0-5-3-15,5-1-2 16,6 2-11-16,4-6-28 15,6 1 14-15,1-2 34 16,0 2-1-16,1 0 1 16,-3-2-14-16,-1 3 14 15,-3-2 3-15,-5 3-3 16,-4 0-2-16,-5-1-3 16,-2-2 5-16,0 1 35 15,0-2 9-15,0 4-15 0,0 1-7 16,0-1-7-16,0 4 1 15,-2-3-3-15,-11 4 1 16,-3 0-4-16,-4 0 6 16,-2 3-8-16,-3-2 3 15,3-2-7-15,0 0-2 16,1-1-2-16,9-1-7 16,0-1-35-16,5-4-10 15,3 2-44-15,0-3-128 16,4 0-284-16,0 0-145 15</inkml:trace>
  <inkml:trace contextRef="#ctx0" brushRef="#br0" timeOffset="150906.3746">8979 860 975 0,'0'0'387'0,"0"0"-367"15,0 0-20-15,0 0 7 16,0 0-2-16,0 0 2 0,-3-2-14 15,13 2 9-15,5 0-2 16,5-2 30-16,3-4-15 16,2 2-1-16,4-4-9 15,0 0 3-15,1 2 1 16,-6-2 13-16,-1 2-12 16,-4 2-2-16,-3 2-4 15,-1-2 8-15,-5 4 7 16,-1 0 3-16,-5-2-14 15,0 2 2-15,2 0-6 16,-2-2 1-16,0 2 2 0,3 0-3 16,-3 0 1-1,2 0-3-15,0 0 0 0,-4 0-2 16,-2 0 0-16,2 0 0 16,-2 0-3-16,0 0-20 15,0 0-55-15,0 0-140 16,0 0-586-16</inkml:trace>
  <inkml:trace contextRef="#ctx0" brushRef="#br0" timeOffset="163145.369">8914 6178 319 0,'0'0'190'0,"0"0"-22"0,0 0 24 16,0 0-43-16,0 0-66 16,0 0-31-16,0 0-13 15,0 0-17-15,0 0-8 16,0 0 6-16,0-2 9 15,0 2-1-15,0 0-9 16,0 0 5-16,0 0 4 16,0 0-6-16,0 0-5 15,3 0 1-15,-3 0 9 16,0-3-4-16,0 3 0 0,2 0-2 16,-2 0-8-16,0 0-1 15,0-1 1-15,0 1-2 16,2 0-3-16,-2-2 3 15,0 2 2-15,0-3-1 16,0 3-3-16,0 0 0 16,2-1 3-16,-2-1 0 15,2-1-4-15,-2 2-3 16,2-3 1-16,-2 2 3 16,0-2-4-16,0 4 0 15,0-2 1-15,0 2 1 16,0 0 2-16,0 0 1 15,0 0-1-15,0 0-4 16,0 0-1-16,0 0-4 16,0 0 0-16,0 0-1 0,0 0-4 15,0 0 0-15,0 0-1 16,0 0 1-16,0 2 5 16,0 9 0-16,0 6 0 15,0 1 2-15,0 3 0 16,0 2 1-16,0-3-3 15,0 0 1-15,0-2 0 16,3-2 0-16,-3-2 0 16,0-4-1-16,0 0 0 15,0-4 0-15,0 0-3 16,2-2 0-16,-2-1 0 16,0-3-2-16,0 0-1 0,0 0 2 15,0 0 2-15,0 0 2 16,0 0 0-16,0 0 0 15,0 0 0-15,0 0 0 16,0 0 0-16,0 0 0 16,0 0 0-16,0 0 0 15,0 0 0-15,0 0 0 16,0 0-4-16,0 0-8 16,4 0-16-16,0 0-29 15,-1 0-75-15,2 0-385 16</inkml:trace>
  <inkml:trace contextRef="#ctx0" brushRef="#br0" timeOffset="163651.2415">9208 6318 443 0,'0'0'493'0,"0"0"-377"16,0 0 22-16,0 0 61 15,0 0-67-15,0 0-73 16,2 6-30-16,-2-6-5 16,0 0-2-16,0 0-12 15,0 0-7-15,0 4-1 16,0 6-2-16,0 5 1 16,-8 2 2-16,-4 2-3 15,-1-1 2-15,4 0-1 16,0-1-1-16,2-2 0 15,1-1 0-15,-1-4 0 0,3-2 0 16,-1-3 0 0,2-1 0-16,3 1 0 0,0-5 0 15,0 0-3-15,0 0-1 16,0 0-5-16,0 0-8 16,0 0-19-16,0 0-48 15,0-2-181-15,0-7-693 16</inkml:trace>
  <inkml:trace contextRef="#ctx0" brushRef="#br0" timeOffset="164638.6022">9545 6228 1041 0,'0'0'238'16,"0"0"-191"-16,0 0 28 16,0 0 9-16,0 0-36 15,0 0-34-15,4 0-3 16,-2 0 2-16,-2 0-5 15,2 0-8-15,0 0-5 16,3 0 0-16,2 0 4 16,6 0 1-16,1 0 2 15,-3 0 0-15,2 0 1 16,-1 4-3-16,-4 0-1 0,1 2-2 16,-3-1 0-16,-3 1 3 15,0 0 1-15,-3-4 0 16,0 5 0-16,0-1 3 15,0 0 0-15,0 2 1 16,-10 1 4-16,-1-2-2 16,-5 3-1-16,1-2-2 15,2-2 0-15,-1 0-2 16,-1-4-1-16,5 0 0 16,2 1 0-16,1-2 0 15,5 1 0-15,0-2-1 16,-3 0 0-16,0 3 1 15,3-3-1-15,-2 0 0 16,2 0-2-16,2 0 1 16,0 0-1-16,0 0 0 0,0 0-2 15,0 0 0-15,0 0-1 16,0 0 3-16,0 0-2 16,0 0 1-16,0 0 1 15,0 0 0-15,0 0 1 16,0 0-3-16,0 0-8 15,0 0 2-15,0 0-4 16,11 0 13-16,2 0 1 16,5 0 0-16,0 0-1 15,5 0 1-15,-2 0 0 16,2 0 0-16,1-5-7 16,-3 1 3-16,-4 2-1 0,-3 0-8 15,-5 0 3-15,-7 0 9 16,0 2 1-16,0-2-3 15,-2 2 3-15,0 0 4 16,0 0 6-16,0 0 8 16,0 0-1-16,0-1-5 15,0 1-12-15,0 0-4 16,0-3-34-16,0 3-15 16,0-2-76-16,0 2-224 15,0-2-322-15</inkml:trace>
  <inkml:trace contextRef="#ctx0" brushRef="#br0" timeOffset="165088.8611">10062 6230 251 0,'0'0'596'16,"0"0"-363"-16,0 0-114 0,0 0-1 16,0 0-16-16,0 0-19 15,4 0-34-15,-6 0-20 16,-2 6-12-16,-2 2-13 15,0 4-2-15,-3 4 0 16,-2 3 2-16,-3 0 3 16,4 1-1-16,-4-3 1 15,1 0-6-15,2-3 1 16,-1-1-1-16,4-4-1 16,3-2 0-16,5-4 0 15,0-3-8-15,0 0-7 16,0 0 7-16,0 0 4 15,0 0 1-15,0 0-1 16,0 0-1-16,0 0-9 16,0-1-53-16,0-5-131 0,0 0-544 15</inkml:trace>
  <inkml:trace contextRef="#ctx0" brushRef="#br0" timeOffset="166340.3013">10386 6075 1058 0,'0'0'199'0,"0"0"-195"16,0 0 36-1,0 0 15-15,0 0 6 0,0 0-45 16,12-2-11-16,-7 2 1 16,1 0-1-16,3 0 12 15,5 0 16-15,1 0-12 16,1 0-5-16,1 0-8 15,1 0-4-15,0 0 2 16,0 0-1-16,-5 0-5 16,-2 2 1-16,-2 2-1 15,-2-1 0-15,-5 1-2 16,-2-2 2-16,0 0 0 0,0 1 0 16,0 4 1-1,0 4 2-15,0 6 4 0,-13 3 2 16,-8-2-5-16,2 0-2 15,-4-2 0-15,3-5-1 16,3-2 0-16,5-5 2 16,3-2-1-16,5 0 1 15,2-2-2-15,0 0 0 16,2 0-1-16,0 0-1 16,0 0-3-16,0 0 3 15,0 0 1-15,0 0 0 16,0 0-1-16,0 0-1 15,0 0-1-15,0 0-5 16,0 0-12-16,8 0 2 16,5 0 17-16,8-4-2 0,-3 0-5 15,4 1-9-15,-2 2 7 16,-2 1 0-16,-1 0 3 16,-3 0 2-16,-5 0 0 15,0 0 2-15,-5 0 0 16,-2 0-2-16,-2 0-3 15,0 0 5-15,0 0 3 16,0 0-3-16,0 0 1 16,0 0 2-16,0 0-4 15,0 0 4-15,0 4 1 16,0 0-1-16,0 0 0 16,0 0 2-16,0 0-1 0,0 0-1 15,0 0-3-15,0 0 0 16,0 1-2-16,0-2 4 15,0 1 1-15,0 2 0 16,0-2 0-16,0 2 6 16,0 0-1-16,-9 0 0 15,1 0 1-15,-1 0-2 16,-3 3 3-16,2-4 0 16,-1 3-5-16,-1-2 1 15,1 0 0-15,-3 2 4 16,4-2 2-16,1-1 5 15,-3-4-5-15,1 1-6 0,3 2 1 16,-2 0-3-16,2 0 1 16,1 0 1-1,1-2-2-15,-2 1 4 0,4-3 4 16,2 1-3-16,-3-1 3 16,5 3-2-16,0-3-2 15,0 0-2-15,0 0-3 16,0 0-1-16,0 0 1 15,0 0-1-15,0 0-3 16,0 0-12-16,0 0-20 16,0 0-54-16,0 0-186 15,0 0-504-15</inkml:trace>
  <inkml:trace contextRef="#ctx0" brushRef="#br0" timeOffset="180228.6279">9073 6092 96 0,'0'0'119'0,"0"0"6"16,0 0 9-16,0 0-12 15,0 0-7-15,0 0-50 16,0 0 40-16,0 0 57 16,0 0-25-16,0 0-27 0,-4-8-15 15,0 3-20 1,0 1-24-16,0 1-9 0,1 0-12 16,1 0-9-16,2 1-5 15,-2-2-5-15,2 1-3 16,-2-2-3-16,0 0 3 15,0 4-6-15,-1-3 3 16,0 1-3-16,-1 2 3 16,0-3-5-16,-1-1 0 15,-1-1 2-15,-1 0-2 16,2 0 0-16,-1 1 0 16,-1-2 0-16,1 1 0 0,-1 1 0 15,0-2-1 1,0 1-1-16,3 4-1 0,0-1-1 15,-3 0 1-15,3 2-4 16,-4-2 0-16,2 1 0 16,-3-2 1-16,1 2 0 15,-4 0 4-15,3 1 0 16,1-2 2-16,-2 1 1 16,4 0-1-16,-3 0 1 15,3 0-1-15,-4 0-1 16,1 2 1-16,-2 0-1 15,0 0-5-15,2 0-1 16,-4 0 1-16,4 0-2 0,-2 0 0 16,0 0 3-1,1 4-4-15,2 0 0 0,1 1 6 16,-2-2 0-16,4-1 1 16,-1 4-3-16,-1 1-2 15,3 1-1-15,-2-1 3 16,-2 1 0-16,2 2 3 15,1 1 2-15,-1-2 0 16,2 2 0-16,-2-2-3 16,0 4 3-16,1-2-3 15,-1 6-1-15,0-4 0 16,-4 4 1-16,1-5 1 16,3 2 2-16,-3-4-2 15,4 1 2-15,1 0 0 0,1-1 0 16,1 0-1-1,0 1-2-15,2-4 2 0,0 3-3 16,0 0 1-16,0 0 3 16,0 3-2-16,0-2 1 15,0-1 0-15,0 2-1 16,0 0 2-16,4 1-1 16,1 0 0-16,-1 1 1 15,1-2 1-15,0-3-1 16,-1-1-1-16,0-1-1 15,1 0 2-15,1 1-5 16,2 0-9-16,-2-2-3 16,3 0-2-16,-1-1 7 15,4 2 8-15,-3 1 1 16,1-1 1-16,2 1 2 0,-1 1-5 16,-2-1 3-16,0-1 0 15,2 0 2-15,-2-1 0 16,2-2-1-16,-2-3-12 15,0 4 10-15,0 1-3 16,-2-2 5-16,1 2-3 16,1 0-2-16,-2-2 2 15,4 2 4-15,-2-4 0 16,3 1 0-16,1-3-8 16,1 0-6-16,-2 0-3 15,1 0-4-15,-1 0 6 16,1 0 8-16,-1 0 7 0,1-7 7 15,-2-1-7 1,-2 2 2-16,2 0-4 0,0-1 2 16,-2 2-7-16,2-3-17 15,-2-1-10-15,3 0 2 16,-4-4 15-16,5 2-5 16,-1-1 9-16,-3-2-16 15,-1 1-14-15,0 2 20 16,-4-1 17-16,0 2 3 15,-2-3-2-15,1 3-9 16,-3 0-15-16,0 0 17 16,0 4 9-16,0-1 3 15,0 2 0-15,0-1-3 0,0-2 3 16,0 0 0 0,0-2 0-16,0 0 0 0,0 0-3 15,0-2-9-15,0 2 0 16,0 2 6-16,0 1-24 15,0 1 14-15,0 5 4 16,0-3 12-16,0 1 0 16,0 0 0-16,0 3 0 15,0-2 34-15,-3 0-13 16,-3 0 21-16,4-2-24 16,-6 0 30-16,6 0-11 15,-2-5-13-15,2 2-14 0,0 0 6 16,-1-2-8-16,1 1-3 15,-2 2 36-15,2 2-20 16,0 0 13-16,-2-1-5 16,2 4 4-16,0-4 5 15,2 2-22-15,-2-1 4 16,0 0-4-16,0 2-4 16,0 0-3-16,-1 2 7 15,3 0 2-15,0-2-2 16,-2 2-2-16,2 0-7 15,0 0-7-15,0 0-6 16,0 0-13-16,0 0-16 16,0 0-31-16,0 0-52 15,0 0-30-15,2 0-104 16,3 0-336-16</inkml:trace>
  <inkml:trace contextRef="#ctx0" brushRef="#br0" timeOffset="185284.073">8872 6615 411 0,'0'0'181'16,"0"0"-6"-16,0 0 45 16,0 0-51-16,0 0-53 15,0 0-13-15,0 0-20 16,0 0-25-16,0-4-26 15,0 4-4-15,0 0-9 16,0 0 6-16,0 0-11 0,0 0-11 16,0 0 0-1,0 0-1-15,0 0-2 0,0 0 1 16,0 0-1-16,0 0 1 16,0 0-1-16,0 0 1 15,0 0 1-15,0 0-1 16,0 0 3-16,0 0-4 15,0 0 0-15,0 0 0 16,0 0-1-16,0 0 0 16,0 0-3-16,0 0-2 15,0 0 1-15,0 0-1 16,0 0 0-16,0 0 6 16,0 11 0-16,0-4 0 15,0 3 1-15,0 2-1 16,0-2 0-16,0 4 1 0,0-3 1 15,0 5-2-15,0-2 0 16,-3-1 0-16,3 1 0 16,-2 0 0-16,2-4 0 15,-2 2 0-15,2-2 0 16,-2 1 0-16,0-1 0 16,-2-1 0-16,4 1 1 15,-4 1-1-15,4-1 0 16,0-1-1-16,0-1 1 15,-2 1 0-15,2 1 0 16,0 0 0-16,-2 0 1 16,2 0-1-16,0 0 0 0,0 2 0 15,0-4-1-15,0-4 1 16,0 5 0-16,0-8-1 16,0 0-2-16,0 1 2 15,0-2-1-15,0 0-7 16,0 0 1-16,0 0 4 15,0 0 3-15,0 0 1 16,0 0 0-16,0 0 0 16,0 0 0-16,0 0 1 15,0 0-1-15,0 0-1 16,0 0-3-16,0 0-10 16,0 0-12-16,0 0-10 15,0 0-22-15,0 0-93 0,0 0-183 16,0 0-624-16</inkml:trace>
  <inkml:trace contextRef="#ctx0" brushRef="#br0" timeOffset="186926.3367">8711 7175 796 0,'0'0'430'0,"0"0"-366"16,0 0-47-16,0 0-7 15,0 0 17-15,0 0-9 0,0 0-12 16,5 0 1-16,-5 0 0 16,0 0 7-16,0 0 7 15,0 0-5-15,0 0-3 16,0 2 6-16,0 13 1 15,0 4-11-15,0-1-1 16,0-3-3-16,0 2-3 16,-2-4 0-16,-5-1 4 15,-3 3 1-15,4-5-3 16,-3 3 2-16,3-6-4 16,2-3-2-16,-2-1 0 15,6 0 0-15,0-3 0 16,0 0 0-16,0 0-1 0,0 0 0 15,0 0 1-15,0 0 0 16,0 0 0-16,0 0-1 16,0 0-7-16,0 0 5 15,0 0-2-15,0 0-1 16,0 0 0-16,0 0-5 16,0 0-2-16,0 0-10 15,0 0-5-15,6 0 28 16,4 0 2-16,1 0-2 15,5 0 0-15,-1 0 0 16,4 0 1-16,-4 0 1 16,1 0-2-16,-3 0-2 0,-4 0 2 15,0 4 0-15,0 2 0 16,-5-2 0-16,3 4 2 16,-2 1-2-16,-1 0 0 15,0 1 0-15,-2-2 0 16,-2 2 1-16,0 3-1 15,0-4 2-15,0 3 3 16,0 0 1-16,0 2-1 16,-10 0 1-16,-2 0 0 15,-1 0-3-15,-1-1-1 16,3-4 4-16,0 4-4 16,0-6-1-16,4 0-1 15,-1-1 1-15,3-5 2 0,-1 4 0 16,-2-3 1-1,0-1-1-15,-1-1 1 0,-3 0-3 16,4 0 3-16,-5 0-1 16,1 0-3-16,1 0 1 15,0 0-1-15,0 0 0 16,4 0 0-16,3 0-1 16,0 0 0-16,1 0-12 15,1 0-19-15,2 0-25 16,0 0-47-16,0 0-45 15,0 0-177-15,0 0-119 16</inkml:trace>
  <inkml:trace contextRef="#ctx0" brushRef="#br0" timeOffset="188251.6841">8743 7088 499 0,'0'0'175'15,"0"0"-142"-15,0 0 30 16,0 0 20-16,0 0 36 16,0 0-45-16,0 0 15 0,2-4 20 15,-2 4-42-15,0 0 0 16,0 0-26-16,0 0-3 16,0 0-10-16,0 0-8 15,0 0-12-15,0 0-4 16,0 8 3-16,-5 6 1 15,-9 2 5-15,2 3-1 16,-1-1 0-16,-6 5-4 16,1-2 1-16,-3-2 1 15,-2 1-1-15,0-1-2 16,1-3-1-16,2 2-4 16,2-4-2-16,5-2 0 15,2-2 0-15,2-5 0 0,2 1 0 16,3 1 0-1,-2-3 0-15,0 2-1 0,2-2-1 16,0-2 2-16,2 0-1 16,2-2 1-16,0 2-4 15,0-2-2-15,0 0-11 16,0 0-7-16,0 0-11 16,0 0-7-16,0 3 31 15,0 0 11-15,6 0 0 16,4 0-3-16,0 1 3 15,1 0-2-15,7 0-1 16,3-2 2-16,0 0-4 0,4-2-1 16,0 2 3-16,4-2-11 15,2 0 14-15,5 0-2 16,-3 0-4-16,-2 0-2 16,-4 0-29-16,-5 0 16 15,-4-2 3-15,-4 0 10 16,-6-2 6-16,-1 2 0 15,-3 2 2-15,-4 0 2 16,0 0 0-16,0 0 10 16,0 0 14-16,2 0 2 15,-2 0-8-15,0 0-11 16,0 0-4-16,0 0-5 16,0 0-2-16,0 0-1 15,0 0 1-15,0 0 1 16,0 0 1-16,0 0 0 0,2 0 0 15,-2 0 8-15,4 0 4 16,-2 0-3-16,2 0 2 16,2 0 1-16,1-3-2 15,2 3-6-15,0 0-1 16,2-1 2-16,0 1 2 16,1-4-3-16,-8 2-1 15,2 1 1-15,-4 1 6 16,-2 0-3-16,3 0 2 15,-3-3 0-15,0 3 2 16,0 0-3-16,2 0-8 16,0 0-1-16,3 0-1 0,2 0 1 15,1 0 1-15,-1-1-2 16,0 1-1-16,-5-2 3 16,1 2 0-16,-3 0 0 15,0 0-1-15,0 0 1 16,0 0 0-16,0 0 1 15,0 0-1-15,0 0-1 16,0 0-2-16,2 0-2 16,2 0-5-16,0-3 2 15,1 1 5-15,-3 0-18 16,-2 0-16-16,0-2 8 16,0 2-41-16,0-2-302 15</inkml:trace>
  <inkml:trace contextRef="#ctx0" brushRef="#br0" timeOffset="189055.5771">8867 7056 620 0,'0'0'40'0,"0"0"-40"16,0 0 0-16,0 0 64 15,0 0 71-15,0 0-67 16,0 0 9-16,2-7 35 15,-2 7-53-15,0 0-20 16,0 5-7-16,0 7-1 16,0 4 7-16,0 2-7 15,0 2-2-15,-2 1-10 16,-4 1-8-16,-2 0-1 16,0 4 13-16,-3-1-3 0,4 2-12 15,0-4 1 1,3-2-5-16,2 0-2 0,2-4-2 15,-3 1-1-15,1-2 1 16,0 0 0-16,2 4 1 16,-2-2 1-16,0 1-1 15,-3-4 2-15,1 1 0 16,1-2-3-16,1-1 1 16,0-1-1-16,-3-2 0 15,3 0 3-15,-2-2-1 16,4-2 1-16,-2-1 5 15,-3 0 14-15,1 3-1 16,-1-3-3-16,0 4-7 16,1-5-6-16,4 0-4 0,-2-4-1 15,2 0 0-15,0 1 0 16,0-1 1-16,0 0 0 16,0 0 1-16,0 0 0 15,0 0 0-15,0 3 5 16,-2 3 0-16,0 1-7 15,-3 6 0-15,1-3 0 16,2-2 0-16,2-3 0 16,-2-4 1-16,2 1-1 15,0-2 1-15,0 0 0 16,0 0 0-16,0 0 0 16,0 0-1-16,0 0-2 15,0 0-5-15,0 0-7 0,0 0-7 16,0 0-33-1,0 0-61-15,0-3-168 0,0-4-575 16</inkml:trace>
  <inkml:trace contextRef="#ctx0" brushRef="#br0" timeOffset="194179.3642">7775 7977 204 0,'0'0'493'15,"0"0"-242"-15,0 0-67 16,0 0-9-16,0 0-30 16,0 0-53-16,0 0-40 15,0 0-8-15,0 0-10 16,0 0-16-16,0 0-10 16,0 0-7-16,0 0-1 15,0 0-1-15,0 0 0 16,0 0-1-16,0 0-5 15,0 0-6-15,3 0 3 16,-3 0-1-16,0 0 1 16,2 0 4-16,-2 0 4 15,0 0 2-15,5-2 0 0,-5-2 2 16,2-2-2-16,2 2 0 16,-4-3 0-16,2 3 0 15,0 3 0-15,-2-1 0 16,3-1 0-16,-3 3 2 15,0-1-1-15,0 1 0 16,0-2-1-16,0 2-1 16,0 0 1-16,0 0-1 15,0 0 1-15,0 0-2 16,0 0 1-16,0 0 0 0,0 0 1 16,0 0 0-1,0 0-1-15,0 2-1 0,0 9 2 16,0 6 3-16,0-2 0 15,0 0-2-15,0-1 0 16,0 2-1-16,0 0 1 16,0 2-1-16,0-1 2 15,0 4-1-15,0-2-1 16,0-2 1-16,0-1-1 16,0-3 0-16,0-6 0 15,0-1 0-15,0-2 0 16,0 0 0-16,0 0 0 15,0-2-1-15,0-2 0 0,0 0 0 16,0 0-5 0,0 0 0-16,0 0 3 0,0 0-2 15,0 0-2-15,0 0 0 16,0 0 3-16,0 0-6 16,0 0-10-16,0 0-12 15,0 0 8-15,0 0 12 16,0 0-7-16,0 0-66 15,0 0-211-15,0-2-634 16</inkml:trace>
  <inkml:trace contextRef="#ctx0" brushRef="#br0" timeOffset="194802.8519">8252 8074 354 0,'0'0'327'15,"0"0"-158"-15,0 0 61 16,0 0-40-16,0 0-27 15,0 0-66-15,2 0-39 16,-2 0-17-16,0 0-12 16,0 0-10-16,0 0-9 15,0 1-8-15,0 0-1 16,0 8 0-16,0 1-1 0,0 6 0 16,0 2 0-1,-8 0 1-15,1 0-1 0,0-2-1 16,3-2 1-16,-1-2 1 15,1-3-1-15,2-3 0 16,2-4 0-16,-2-1 1 16,2-1-1-16,0 0 2 15,0 0 0-15,0 0 0 16,0 0 1-16,0 0-1 16,0 0 0-16,0 0-2 15,0 0-4-15,0 0-13 16,0 0-13-16,0 0-26 15,0 0-128-15,0-3-468 0</inkml:trace>
  <inkml:trace contextRef="#ctx0" brushRef="#br0" timeOffset="195587.7567">8649 8019 411 0,'0'0'495'16,"0"0"-391"-16,0 0-93 15,0 0 37-15,0 0-1 16,0 0-23-16,11-2-11 16,-7 2 4-16,6 0 48 15,-2 0 1-15,3 0-27 16,3 0-13-16,3 0-17 15,4 0-4-15,-1 4 4 16,0 0-9-16,-4 2-2 0,-6-1 2 16,-1 2-4-16,-7-1-4 15,1 0-3-15,-3 2 9 16,0 4 2-16,0-1 16 16,-18 4-2-16,-4-1-7 15,-3-3-5-15,3 2 0 16,-2-3-2-16,3 0-4 15,4-6 4-15,1 2-3 16,5-3-1-16,7-1 3 16,2-2-5-16,2 0-3 15,0 0-9-15,0 0-41 16,0 0 4-16,0 0 44 0,0 0 11 16,0 0 2-1,0 0 0-15,0 0 5 0,0 0-7 16,2 0 2-16,8 0 7 15,3 0-1-15,6 0-1 16,1 0 2-16,-1 0-7 16,6 0 0-16,-2 0 5 15,-3 0-5-15,0-2 0 16,-7-1-2-16,-2 3 2 16,-6 0 1-16,-1 0-3 15,-4 0 2-15,0 0 6 16,0 0 27-16,0 0 12 0,0 0-28 15,0 0-16-15,0 0-3 16,2 0-28 0,8-1-107-16,-6-4-38 0,0 1-261 15</inkml:trace>
  <inkml:trace contextRef="#ctx0" brushRef="#br0" timeOffset="196086.7484">9121 8076 747 0,'0'0'406'0,"0"0"-326"16,0 0 35-16,0 0 8 15,0 0-41-15,0 0-50 16,6 0-18-16,-6 0 1 16,0 0-4-16,0 0-9 15,0 3-2-15,0 6-2 16,0 6 2-16,-6-3 0 16,0-1 0-16,-1 2 1 15,1-3-1-15,0 2 1 16,0-4-1-16,2-1 1 15,1 0-1-15,-1-1 0 16,2 0-1-16,0 0 1 16,0-2 0-16,-2-2-1 15,2 2 0-15,2-2-1 0,-2-2-1 16,2 0 1-16,-2 0-5 16,2 0 1-16,0 0-3 15,0 0-4-15,0 0-4 16,0 0-5-16,0 0-4 15,0 0-15-15,0 0-45 16,0 3-50-16,0-3-47 16,0 0-249-16,0 0-180 15</inkml:trace>
  <inkml:trace contextRef="#ctx0" brushRef="#br0" timeOffset="197056.1779">9411 7881 1175 0,'0'0'200'0,"0"0"-177"16,0 0 30-16,0 0 1 15,0 0-34-15,0 0-20 16,11 0 0-16,-4 0-3 16,-1 0 3-16,6 0 5 15,-1 0 0-15,7 1-1 16,-1 3 4-16,-1-2 2 16,1 1 5-16,-1-1-7 0,-7-1-6 15,0 2-1-15,-7-1-1 16,-2-1 0-16,0 3-1 15,0 0-4-15,0 6 5 16,0 4 3-16,-13 1 3 16,-5 3-3-16,-4-1-2 15,-3 0 0-15,3-5-1 16,2-2 3-16,4-2-2 16,6-5-1-16,5 0 0 15,5-2-1-15,0-1-9 16,0 0-26-16,0 0-49 15,0 0-33-15,0 0 26 0,2 0 36 16,9 0 49 0,2 0 0-16,3 0 2 0,5 0 0 15,-2-1-15-15,6-2-21 16,-3 2 14-16,3-1 14 16,-3 2 7-16,0 0 1 15,-1 0-4-15,-6 0 9 16,-4 0 0-16,-2 0 6 15,-3 2 21-15,-1 3-14 16,-3 0 11-16,-2-1 10 16,0 2 15-16,0 0 2 15,0 2-21-15,0 1 9 16,0-1-11-16,0 5-14 16,-2-1-5-16,-7-1-2 15,-2 0 0-15,0-1 4 0,0 0 10 16,-3 0 7-16,3-1 17 15,-4-1-10-15,1 1-6 16,1-1-10-16,-3 0-6 16,5-4-1-16,0 2-1 15,0-1-2-15,2-2-5 16,3 0 1-16,0 0-2 16,4-3-2-16,2 0 0 15,0 0-1-15,0 0 0 16,0 0-23-16,0 0-13 0,0 0-58 15,0 0-164 1,0 0-491-16</inkml:trace>
  <inkml:trace contextRef="#ctx0" brushRef="#br0" timeOffset="200139.3197">7811 7814 67 0,'0'0'91'15,"0"0"112"-15,0 0-16 16,0 0-51-16,0 0 42 16,0 0-30-16,0 0-65 15,-64-30-44-15,56 28-15 16,2-2 7-16,2 2 21 15,-1 2-17-15,-1-2-13 16,-2 2-3-16,2 0-12 16,-3 0-3-16,1 0-4 15,0 0-2-15,-2 0-1 16,1 0 3-16,-3 0 1 0,1 2-1 16,1 4 0-16,0 2 0 15,-1 2 2-15,0 0-2 16,4 0 0-16,-2 2 0 15,3-1 0-15,-1 0 0 16,0-1 0-16,0 3 2 16,1-2-2-16,-1 1 0 15,1 2 2-15,1 0 8 16,-2 2 8-16,3-2 2 16,2 3-13-16,2-1-5 15,0 0-2-15,0 1 0 16,0-5 2-16,0 3-2 0,0-1 0 15,0 0 0-15,0 0 0 16,0 0 0-16,0 1-2 16,0-2-5-16,0 1 5 15,0 0 1-15,8-1 1 16,0 2-6-16,0-3 1 16,1 3-5-16,-2-4-16 15,2 2 1-15,2-2 3 16,-2 2 7-16,2-4-3 15,0 1-4-15,-2 1-7 16,0-4 12-16,0 0-7 16,2-4-8-16,1 2-18 15,1-1 34-15,-1-2-4 16,2-2 8-16,1 0 10 16,2 0 2-16,-7 0 2 0,4 0-2 15,-3 0-2-15,0 1 2 16,3-1 0-16,-1 0-6 15,3 0 6-15,1 0 3 16,-1 0-3-16,-1 0 3 16,1 0-6-16,2-6 3 15,0 3 0-15,-2-3 3 16,-1 2-3-16,1-2-3 16,-3-1-3-16,-2 3 6 15,-2-2-3-15,-2 2-8 16,-1 0 11-16,1-2 0 15,-3-1 3-15,1 2-3 0,0-3 6 16,-1 2-6-16,3-2 11 16,-3-2-6-16,0-2-5 15,-2-2-8-15,4-2 2 16,-4-2 6-16,2-2 0 16,0 0 0-16,1 0 3 15,-1 3 3-15,0 3-3 16,4 1 5-16,-6 3-2 15,0 2 19-15,-2 1 34 16,0 2 37-16,0-1-33 16,0 0-22-16,0-2-9 15,-4-2 1-15,-4 0-15 16,0 0-4-16,1 1-1 0,1 0 7 16,-2-1-14-1,4-2-6-15,-5-1-4 0,1 3 2 16,-4-1-12-16,3 3 2 15,1-3-8-15,-6 5 6 16,3-2 0-16,-2 2 12 16,1 2 2-16,-1 0 13 15,-1 2-13-15,-1 2 0 16,1-2 0-16,-1 2 0 16,1 0 2-16,1 0 1 15,3 0 2-15,-4 0-3 16,3 0 0-16,2 0 1 15,-2 0 1-15,4 0-4 16,1 0 5-16,1 0 6 0,3 0-7 16,-1 0-2-16,3 0-2 15,0 0-5-15,0 0-17 16,0 0-25-16,0 0-41 16,0 0-89-16,0 0-136 15,0 0-159-15</inkml:trace>
  <inkml:trace contextRef="#ctx0" brushRef="#br0" timeOffset="201271.7006">7811 8407 404 0,'0'0'168'16,"0"0"-168"-16,0 0-24 16,0 0 24-16,0 0 14 15,0 0-1-15,0 0 15 16,0 0 12-16,0 0 24 15,0 0 5-15,0 0-14 16,0 0-30-16,0 0 4 0,0 0 25 16,0 0 8-16,0 0-11 15,0 0-15-15,0 0-5 16,0 0-13-16,0 3 8 16,0 13 15-16,0 7-22 15,0-2 8-15,0 2-14 16,0 0-4-16,0-2 2 15,0-2 5-15,0 1-12 16,0 0 4-16,0 1 0 16,0-1-6-16,0-3-2 15,0 1 1-15,0-3-1 16,0-2 2-16,0 2-2 16,0-4 0-16,3 1 0 0,-1 3 2 15,0 1-2-15,-2-3 2 16,0 4-2-16,0-3 2 15,0 2-2-15,0-2 0 16,0 0 0-16,0 0 0 16,0-3 0-16,0 4 2 15,0-7-2-15,0 2 0 16,0-1-2-16,0-4 2 16,0 3 0-16,0-2 0 15,0 0-6-15,0-2-3 16,0 0 5-16,0-2 0 15,0-2 0-15,0 0 4 0,0 0 0 16,0 0 0 0,0 0 0-16,0 0 4 0,0 0-4 15,0 0 0-15,0 0-4 16,0 0-7-16,0 0 0 16,0 0-15-16,0-8-97 15,0 2-156-15,0 0-273 16</inkml:trace>
  <inkml:trace contextRef="#ctx0" brushRef="#br0" timeOffset="204536.9858">7720 9268 1093 0,'0'0'87'0,"0"0"-87"15,0 0-98-15,0 0 68 16,0 0 27-16,0 0-8 16,0 0-12-16,0 4 1 15,0-4 10-15,0 0-6 16,0 0 15-16,0 0 3 16,0 0-6-16,0 0-12 15,0 0-46-15,2 0-91 16,3-2-98-16,-3-2 11 0</inkml:trace>
  <inkml:trace contextRef="#ctx0" brushRef="#br0" timeOffset="205673.7133">7720 9268 219 0,'9'-12'96'16,"-9"12"-32"-16,0 0 91 15,0 0 35-15,0 0-8 16,0 0-107-16,0 0 32 15,0 0-3-15,0 0-43 16,0 0-48-16,4 0-7 16,-2-2 12-16,2 2 7 15,4-3-8-15,1 3-3 16,-1-1-2-16,6-3 3 0,-3-2-3 16,2 0-5-16,3 0 0 15,-3 0-3-15,1 0 6 16,-3 2 3-16,-3 2-1 15,2-1-1-15,-4 2-5 16,3 1-1-16,-3 0-5 16,2 0 1-16,0 0-2 15,1 0 1-15,0 0 0 16,2 0 0-16,-2 0 6 16,-2 0 2-16,0 0-1 15,-3 1-3-15,1 4-1 16,-3-1 0-16,0-4 1 15,-2 4 0-15,0-2 4 16,0-2 7-16,0 2-5 0,0 2-4 16,0 0 0-16,0 0-2 15,0 3 1-15,0 0 1 16,0 0-2-16,0 2-2 16,0 3-1-16,0 0 3 15,-11 2 0-15,-1-2-4 16,2 0 0-16,-4 0 2 15,-1-2-2-15,2 0 2 16,-6 0 0-16,-1 1-1 16,5-4-1-16,-1-1 0 15,5-1 1-15,2-1-1 0,2-4 2 16,1 1-1-16,3-1 1 16,1 0 0-16,2 0 0 15,0 0-2-15,0 0-8 16,0 0 1-16,0 0 1 15,0 0-1-15,0 0 3 16,0 0 2-16,0 0-3 16,7 0 4-16,4 0-2 15,7 0 3-15,0 0 0 16,5 0 0-16,-2 0 0 16,-1 0 0-16,-2 0 0 15,-4 0 0-15,-4 0 0 16,-5 0-1-16,2 0 0 15,-2 0-1-15,-3 0 2 16,2 6 0-16,-2 1 1 0,0 1 0 16,3-1-1-16,-5 1 0 15,0 1 1-15,0 0 2 16,0 1-2-16,0 1 2 16,0 0 2-16,0 0 0 15,-13-1 0-15,4-2 0 16,2-2-5-16,0-5 0 15,3 5 1-15,-1-1-1 16,-3 1 2-16,-4-2 2 16,-1 0-1-16,-5 2-1 0,1-2 0 15,-2 0 1 1,1 2-1-16,1-1-1 0,-1 1-1 16,0 0 0-16,2-1 0 15,3 1 0-15,2-2 0 16,4-2 0-16,3 2 0 15,0-2 0-15,1-2 0 16,1 0 0-16,2 0 1 16,0 0-1-16,0 0 1 15,0 0 0-15,0 0-1 16,0 0 1-16,0 0-1 16,0 0 0-16,0 0-2 15,0 0-11-15,0 0-14 16,0 0-27-16,0 0-77 15,0 0-197-15,0 0-272 0</inkml:trace>
  <inkml:trace contextRef="#ctx0" brushRef="#br0" timeOffset="207054.1665">7112 9847 793 0,'0'0'297'0,"0"0"-188"15,0 0-38-15,0 0 65 16,0 0-32-16,0 0-38 16,0 0-16-16,8-10-21 15,-8 10-11-15,0 0-6 0,0 0-4 16,0 0-6-16,0 0-1 15,0 0-1-15,0 0 0 16,0 0-1-16,0 0-1 16,2 10 2-16,1 8 2 15,-3 4-2-15,2 3 1 16,-2 3 0-16,0 0-1 16,0 3 0-16,0-4 0 15,0-3 0-15,0-4 1 16,0-2-2-16,0-6 2 15,0-2-1-15,0-6 0 16,0-1 0-16,0-3 0 16,0 0 1-16,0 0 0 15,0 0 2-15,0 0-2 16,0 0 2-16,0 0-3 0,0 0-1 16,0 0-6-16,0 0-6 15,0 0-3-15,2 0-15 16,1 0-25-16,-1 0-59 15,0 0-229-15,0 0-302 16</inkml:trace>
  <inkml:trace contextRef="#ctx0" brushRef="#br0" timeOffset="207666.1461">7508 10057 100 0,'0'0'734'0,"0"0"-508"16,0 0-151-16,0 0 36 15,0 0-11-15,0 0-54 16,2 0-19-16,-2 0-3 16,0 0-4-16,0 0-9 15,0 3-5-15,0 7-3 16,0 2 5-16,0 2 4 16,0 0-5-16,0 2 0 15,0-2 0-15,0-1-2 16,0-6-2-16,0 1-2 0,0-4 1 15,-2-4-2-15,2 3 3 16,0-3-3-16,0 0 2 16,0 0-1-16,0 0 2 15,0 0 0-15,0 0 0 16,0 0-1-16,0 0-2 16,0 0-2-16,0 0-15 15,0 0-24-15,0 0-73 16,0 0-129-16,0 0-456 15</inkml:trace>
  <inkml:trace contextRef="#ctx0" brushRef="#br0" timeOffset="208470.5158">7822 9963 859 0,'0'0'165'0,"0"0"-165"16,0 0 14-16,0 0 36 16,0 0 47-16,0 0-61 15,13 0-22-15,-5 0 12 16,0 0 24-16,3 0-29 16,5 0 3-16,1 0-7 15,2 0-5-15,-4 0 4 16,-6 3-12-16,2 1-3 15,-4 2 13-15,-3-2 7 16,-1 0-8-16,-1 0-6 16,0 1 0-16,1-2-1 15,-1 1-3-15,-2 0-1 16,0-1-2-16,0 6 1 16,0-1 2-16,0 5 2 0,-2-1 2 15,-12 1 0-15,1 1-3 16,-3 0 0-16,3-4 2 15,0-2-5-15,3 1 2 16,-1-6-2-16,1 3 2 16,2-1-2-16,2-2-1 15,1 0 0-15,3-2 0 16,0-1 0-16,2 0-1 16,0 0-1-16,0 0-3 15,0 0-3-15,0 0 5 0,0 0 2 16,0 0-2-1,0 0 2-15,4 0-6 16,11 0 4-16,4 0 3 0,1-6 0 16,4 0-3-16,-4-3-4 15,3 2-5-15,-4 1 3 16,1 1 0-16,-3-1 4 16,-9 1 5-16,1 4 0 15,-7 1 0-15,2 0 0 16,-1 0 1-16,0 0-1 15,-3 0 0-15,0 0 0 16,0 0 0-16,0 0 0 16,0 0-14-16,4 0-75 0,-4 0-139 15,2-3-217 1</inkml:trace>
  <inkml:trace contextRef="#ctx0" brushRef="#br0" timeOffset="208887.99">8386 10018 727 0,'0'0'515'16,"0"0"-405"-16,0 0-40 0,0 0-21 15,0 0-15-15,0 0-19 16,7-2 0-16,-7 2-3 16,0 0-8-16,0 0-3 15,0 4 1-15,0 4 4 16,0 1 2-16,0-3-4 16,0-3-2-16,-3 1-1 15,3-3 0-15,0 2-1 16,0-3 1-16,0 0-1 15,0 0 0-15,0 0 0 16,0 0 0-16,0 0-3 16,0 0-11-16,0 0 0 15,0 0-5-15,0 0-14 0,0 0-32 16,0 0-51-16,0 0-44 16,0 0-162-16,0 0-244 15</inkml:trace>
  <inkml:trace contextRef="#ctx0" brushRef="#br0" timeOffset="209909.8273">8711 9800 453 0,'0'0'435'0,"0"0"-432"0,0 0 9 16,0 0-6-16,0 0 66 15,0 0-10-15,29-19-17 16,-20 16 2-16,0-1-17 15,2 1-3-15,-2 1-5 16,2 2 12-16,3 0-23 16,-1 0 13-16,-2 0-8 15,0 0-6-15,-2 0-8 16,-5 5 0-16,-2 0-2 16,2 3 0-16,-4 1-2 15,0-2 4-15,0 3 0 16,0 2 2-16,0 5-1 0,-12-3-3 15,-6-1 0-15,2 4 0 16,-1-2-7-16,-1 0-14 16,2-3 4-16,3-4 8 15,2-2 0-15,1-2 9 16,4-4 0-16,2 3 7 16,2-3 4-16,2 0-5 15,0 0 1-15,0 0-3 16,0 0-2-16,0 0-2 15,0 0-6-15,0 0-29 16,2 0-9-16,11 0 25 16,5 0 17-16,4-9-3 15,0 3-30-15,3 0-14 0,-1 0 25 16,-3 0-12 0,-2 3-45-16,-1 3 18 0,-7 0 3 15,-1 0 32-15,-6 0 28 16,-4 0-7-16,0 0 7 15,0 0 16-15,0 0 19 16,0 6 30-16,0 5-32 16,0 3-21-16,0-1 0 15,-6 2-9-15,-2-1 3 16,0 1-3-16,-3 2 5 16,-1 2 26-16,-3-2 14 15,-1-1 25-15,3-4-5 0,-1-1-25 16,3-4 30-16,0 3-18 15,-2 2-41-15,0-2 15 16,-1 1 2-16,3-4-10 16,0-3 4-16,4 0-4 15,0-4-4-15,5 2-1 16,2-2-10-16,0 0-4 16,0 0-2-16,0 0-14 15,0 0-44-15,0 0-105 16,0 0-249-16,0 0-512 15</inkml:trace>
  <inkml:trace contextRef="#ctx0" brushRef="#br0" timeOffset="212437.509">7361 9715 118 0,'0'0'229'0,"0"0"-130"16,0 0-18-16,0 0 103 15,0 0 26-15,0 0-79 0,0 0-25 16,0-33-3-1,0 27-14-15,-2 1-29 0,-2-1-21 16,-3 0 15-16,2 0-25 16,-2 0-11-16,1 2 19 15,-1-2-22-15,1 1-8 16,-2 2 5-16,0-2-8 16,-1 0-1-16,-3-1-3 15,4 0 1-15,-3 0-1 16,-3 0 2-16,3 2 2 15,1 0-2-15,-4-1-1 16,1 5 2-16,1 0-3 16,-1 0-1-16,0 0-4 15,-1 0 0-15,1 0-1 16,-1 0 2-16,-1 3 4 0,1 5-1 16,1 0 0-16,1 2 0 15,0 0-1-15,-1 0-1 16,1 4 3-16,1-2 0 15,0 2 0-15,-1 2-2 16,4 0 2-16,-4 0-3 16,3 0 2-16,-1 0-2 15,-2-2 2-15,3-1 1 16,1-4-1-16,1 4 1 16,3-1-1-16,-4 0 0 0,4 0-1 15,2-1 1 1,2-1 0-16,0 1-3 0,-2-1 1 15,2 2 2-15,0-2 0 16,0-1 1-16,0 6-2 16,0-3 2-16,0 2 0 15,0-2 0-15,0 0-1 16,0 0-2-16,0 1 0 16,2 0 1-16,7-1 2 15,0 1 1-15,0 0 0 16,-1-1-1-16,-1 0 0 15,3-2-1-15,-2 2 1 16,3-2 0-16,1 2 0 16,-2 1 0-16,4-6-5 15,-1 5 4-15,-2-2 1 0,3 1 0 16,-1-1-4-16,1-3 1 16,-1-1-1-16,-2 0-3 15,3-2 0-15,-1 0-2 16,0-1-5-16,0-3 3 15,1 0-10-15,1 0-17 16,-1 0 27-16,-1 0 5 16,-2 0 0-16,-1 0-13 15,-2 0-8-15,3-8 12 16,1 1 7-16,-1-1 4 16,-1-2-8-16,0 0 4 15,-4 0 6-15,3 1 2 0,-5 0-2 16,4 3 2-16,-6 0 2 15,2 0 0-15,-1 2 0 16,-1-4 2-16,2 2 2 16,0-2-4-16,1 0 0 15,0-2 0-15,-1-2-2 16,1-3 2-16,-1 2 2 16,0-1 7-16,-2-3-4 15,0 4 0-15,1-1-5 16,-1 0 2-16,0-1-4 15,1 4 1-15,-3-1 8 16,2 2 3-16,-2-2 4 16,0 0-7-16,0 0 13 15,0-1 3-15,0 1-9 16,0-2-6-16,0 3-5 0,-5-3 0 16,-2-1 1-16,1-1-4 15,0 0-1-15,1 2 2 16,-2 0-1-16,0 2-2 15,3 0 0-15,0 5 0 16,2-2 1-16,-3 5-1 16,1 0 2-16,-1 2-2 15,-2 0 3-15,1 2 4 16,1-2 3-16,1 2-3 16,2 0 6-16,0 0-12 15,-4-2-1-15,6 2 0 16,0 0-8-16,0 0-11 15,0 0-23-15,0-2-55 0,0 2-143 16,0-3-614-16</inkml:trace>
  <inkml:trace contextRef="#ctx0" brushRef="#br0" timeOffset="213757.9483">7167 10431 154 0,'0'0'161'16,"0"0"16"-16,0 0 15 16,0 0-20-16,0 0 38 15,0 0-39-15,0 0-89 16,-38-28-16-16,36 24-15 16,2 2-2-16,0-2-1 15,0 2-3-15,0 2-18 16,0-2-13-16,0 2-1 15,0 0-2-15,0 0-4 16,0 0-1-16,0 0-1 16,0 0 0-16,0 0-2 15,-2 0-3-15,2 0-3 0,0 0-5 16,0 0-1-16,0 2 0 16,0 14 9-16,0 3 0 15,0 6 4-15,0-1 0 16,0 2-3-16,0 2 0 15,0 0 0-15,0 1-1 16,0-3-2-16,0 2-5 16,0-2-4-16,0 0 3 15,0 2-1-15,0-4-8 16,0 2 4-16,0-2-3 16,0-2 2-16,0 1 2 15,0-4-1-15,0-3 6 0,0 0 5 16,0 0 0-1,0 0 0-15,0 1-5 0,0-3 0 16,0 0-4-16,0 0-3 16,0 2-2-16,0-2-21 15,0-4-7-15,0 0-10 16,0-4 7-16,0 0-9 16,0-2 13-16,0-3 3 15,0 2-28-15,0-1-44 16,0-2-49-16,0 0 53 15,0 0 67-15,0 0 41 16,0 0 4-16,0 0 16 16,0 0 20-16,0 0-40 0,0 0-13 15,0 0-68 1,0-6-26-16,0 0 12 0,0-1 14 16,0 5 20-16,0 1-144 15</inkml:trace>
  <inkml:trace contextRef="#ctx0" brushRef="#br0" timeOffset="215596.8205">7049 11351 315 0,'0'0'597'16,"0"0"-440"-16,0 0-117 16,0 0-6-16,0 0-27 15,0 0 1-15,0 0 2 16,0-1 24-16,0-2 6 16,0 3 6-16,0-1-23 15,0-2 22-15,-4 2 5 16,0-2-10-16,-2 3-15 15,2 0 6-15,2-2-19 16,0 2 7-16,-1 0 4 0,3 0-1 16,0 0 5-16,0-1-1 15,0-3-11-15,0 0-6 16,0 1-7-16,0-1 0 16,0 2-2-16,0-3-1 15,0-2-3-15,3 1-2 16,5 1 3-16,2-4-5 15,3 1-4-15,3-2 6 16,1 3-4-16,4-4-3 16,-1 3-4-16,-3 2-5 15,1 0-1-15,-2 4 11 16,-3-2 6-16,0 1-3 16,-4 3 0-16,-1 0-4 15,-2 0-3-15,0 0-1 16,-1 0 1-16,-3 0 12 0,2 0 2 15,-2 4 1 1,2 1-1-16,-4 1 2 0,0 0 5 16,0 0-5-16,0 4 1 15,0 2 1-15,0 0 3 16,0 2-1-16,0-2-1 16,0 0-1-16,0-1 0 15,0-1-1-15,0-1-1 16,0 2 2-16,0-4 1 15,-4 3-3-15,0-2 0 16,-2 1 0-16,-3 1 4 16,0 2-4-16,-5-2 7 0,4-1-3 15,-4 1 3-15,1 1-7 16,-1 1 2-16,1-4 0 16,2 3-1-16,2-4-1 15,0 0 0-15,0 2 1 16,0-1-1-16,0 0 0 15,0 1 2-15,1-2-1 16,-2 0-1-16,-1 2 0 16,-2 1 2-16,2 0-2 15,-4 0 0-15,3 1 0 16,3-2 2-16,3 1 0 16,1 1-2-16,0-2 0 15,3-3 0-15,0 1 0 0,2-6 0 16,0-1-3-16,0 0 3 15,0 0-6-15,0 0 5 16,0 0 1-16,0 0 3 16,0 0-3-16,0 0 0 15,0 0 0-15,0 0 0 16,0 0-2-16,0 0 0 16,0 0-9-16,0 0 5 15,0 0-2-15,0 0 8 16,0 0 0-16,9 0 3 15,4 0-1-15,1-6 0 16,1 2-1-16,1-1-1 16,0 3 0-16,0-2 0 15,-3-1-1-15,2 3-3 0,-1-2 0 16,-1 0 1-16,3 2-2 16,-6-2-4-16,0 0 2 15,1 2 1-15,-3 0-1 16,4 2 6-16,-3 0 1 15,2-3-2-15,-3 3 0 16,0 0 0-16,0 0 2 16,1-1 0-16,-3 1 0 15,2 0 0-15,-2-4 0 16,1 4 0-16,-1 0 0 16,2 0 0-16,-2 0 0 15,3 0 0-15,2 0-1 16,-2 0 1-16,2 0 0 0,-2 0 1 15,0 0-1-15,-2 0 0 16,-1 0 0-16,-2 0 0 16,-1 0 0-16,-1 0 0 15,0 0 2-15,-2 0 2 16,0 0 7-16,0 0 14 16,0 0 5-16,0 0-10 15,0 0-7-15,0 0-4 16,0 0-7-16,0 0 3 15,0 0 2-15,0 0-3 0,0 0-4 16,0 0-5 0,0 0-28-16,0 0-36 0,0 0-90 15,0 0-350-15</inkml:trace>
  <inkml:trace contextRef="#ctx0" brushRef="#br0" timeOffset="217502.8042">6418 11895 347 0,'0'0'393'0,"0"0"-197"15,0 0-16-15,0 0-30 16,0 0-40-16,0 0-51 15,0 0-20-15,0 0-11 16,0 0-1-16,0 0-3 16,0 0-1-16,0 0-10 15,0 0-6-15,0 0-5 16,0 0-2-16,0 0-1 16,0 2-4-16,0 6-1 15,0 8 2-15,0 4 4 0,0 3 6 16,0 4-3-16,0-2-1 15,0 2-1-15,0-2-1 16,0-4 0-16,0-2-1 16,0-1 1-16,0-3 0 15,0-3-6-15,0-1-3 16,0-6-5-16,0 2 0 16,0-3 0-16,2 0 2 15,-2-2 2-15,0-2 3 16,0 0 6-16,3 0 1 15,-3 0 0-15,0 0 1 16,0 0-1-16,0 0 0 0,0 0-1 16,0 0-18-1,3 0-44-15,-3 0-29 0,2 0-26 16,2 0-187-16,-4 0-182 16,2 0 154-16</inkml:trace>
  <inkml:trace contextRef="#ctx0" brushRef="#br0" timeOffset="218011.0755">6779 12097 623 0,'0'0'370'15,"0"0"-300"-15,0 0 4 16,0 0 46-16,0 0-27 15,0 0-31-15,7 0-9 16,-7 0-1-16,0 0-10 16,0 0-18-16,0 0-9 0,0 6-9 15,-2 6-1-15,-5 2 1 16,1-2-4-16,-3 3 0 16,2-5-1-16,0 0-1 15,1 0 1-15,1-5-1 16,1 1 2-16,2-1-2 15,2-4-1-15,-3 2 1 16,3-3-2-16,0 0-3 16,0 0-12-16,0 0-3 15,0 0-8-15,0 0-1 16,0 0 13-16,0 0-23 16,0 0-45-16,0-4-101 15,7-2-203-15</inkml:trace>
  <inkml:trace contextRef="#ctx0" brushRef="#br0" timeOffset="218953.4224">7163 11897 527 0,'0'0'679'16,"0"0"-606"-16,0 0-73 16,0 0 0-16,0 0 4 15,0 0 9-15,0-4-8 0,0 4-5 16,7 0 4-16,1 0 4 15,1 0-4-15,3 0 1 16,-4 4 3-16,1 4 0 16,1 1-4-16,-4-7-4 15,-2 3 2-15,-2-5-2 16,-2 4 2-16,3 2-2 16,-1 2 4-16,-2 2 19 15,0 0 9-15,0 2-22 16,0-2-10-16,0 0 0 15,0 0-2-15,0 1-1 16,0 0-2-16,-11-3 1 16,-1 2 2-16,-1-2 1 0,-2-1 1 15,1 1 1-15,-1-4 1 16,1 1 0-16,3 0 3 16,0-4-5-16,4 2 4 15,1-3 8-15,1 0 2 16,3 0-11-16,0 0-3 15,2 0 0-15,0 0-1 16,0 0-10-16,0 0-1 16,0 0 3-16,0 0 9 15,0 0-2-15,0 0 2 16,0 0 4-16,0 0-2 16,0 0-2-16,0 0-2 0,0 0 2 15,7 0 0-15,6 0 0 16,3 0 0-1,1 0 2-15,3 0-2 0,1 0-2 16,-2 0 2-16,1 0-2 16,-1 0-5-16,-4 0-2 15,1 0 4-15,-3 0 3 16,-2 0 0-16,-2 0-3 16,-2 0-11-16,-3 0-12 15,0 0 1-15,-4 0-8 16,0 0 5-16,0 0 16 15,0 0 0-15,0 0 9 16,0 0-69-16,0 0-211 16,-2 0-207-16</inkml:trace>
  <inkml:trace contextRef="#ctx0" brushRef="#br0" timeOffset="219455.0824">7548 11987 308 0,'0'0'170'16,"0"0"-167"-16,0 0 11 15,0 0 165-15,0 0 56 16,0 0-120-16,0 0-44 16,7 0 26-16,-7 0-26 15,0 0-19-15,0 0 6 16,0 0-23-16,0 6-17 16,-5 9-8-16,-3-2 17 15,1 3-7-15,0-1-12 16,0 1-5-16,1-1-1 15,-3-1-2-15,3 1 3 16,-4-4-3-16,6-1 2 16,-1 1-2-16,1-3 0 0,2-2 0 15,-2 0 1-15,4-4 0 16,-4-2-1-16,4 0 3 16,0 0 1-16,0 0 0 15,0 0-1-15,0 0-3 16,0 0 0-16,0 0-8 15,0 0-13-15,0 0-38 16,0 0-91-16,0 0-134 16,0 0-303-16</inkml:trace>
  <inkml:trace contextRef="#ctx0" brushRef="#br0" timeOffset="220837.9993">7849 11865 1194 0,'0'0'172'0,"0"0"-170"16,0 0 8-16,0 0 6 0,0 0 10 15,0 0-14-15,-2 0 5 16,2 0-1-16,0 0-13 15,0 0-3-15,0 0-5 16,0 0 5-16,13 0 0 16,3 0 0-16,1 0 0 15,1 0 2-15,-2 0-2 16,0 0 0-16,-3 0-2 16,-2 0 2-16,-2 0 0 15,0 0 0-15,2 0 2 16,-2 0-1-16,-3 0-1 15,1 0 0-15,0 0 0 16,-7 0 2-16,3 0 9 16,-1 0-10-16,-2 4-1 0,0 3 1 15,0 4-1-15,0 1 6 16,0 0-1-16,0-1-1 16,-8 2-4-16,-5-1 3 15,3-1 0-15,-2 0 1 16,-1-1-1-16,-1 0-1 15,-1-2-2-15,2 1 2 16,1-6-1-16,1 3 2 16,0 0-2-16,-5-2-1 15,4 2-1-15,-2-4 0 16,3 0-2-16,1 0 0 16,2-2-2-16,-1 2 1 0,5 0 1 15,1-2 3-15,3 0-2 16,0 0-7-16,0 0-29 15,0 0 8-15,0 0 16 16,0 0-11-16,0 0-11 16,7 0 16-16,10-4 18 15,1-5 1-15,5-3 1 16,-1 5 0-16,2 1-4 16,1 0 4-16,2 2 0 15,-2 0 0-15,-6 0 0 16,-1 2-2-16,0 2 2 15,-2 0-2-15,4 0 2 16,-3 0-2-16,-1 0 0 16,4 0 2-16,-6 0 0 15,1 0 0-15,-4 0-2 0,-2 0 2 16,-2 0 0-16,-5 0 0 16,0 0-2-16,-2 0 2 15,0 2 2-15,0 4 2 16,0 0-2-16,0 3 4 15,0-1-4-15,0-1-2 16,0 1 0-16,0 0 0 16,0 1 0-16,0 1 1 15,0-4-1-15,-7 1 0 16,3 2 4-16,-2-4-2 0,-1 1-2 16,0 2 2-1,0 1 2-15,-1-1 4 16,-4-3-2-16,-1 5 14 0,-2 1-12 15,1-1-4-15,1-1-2 16,-1 0 5-16,3 1-7 16,-3-2 7-16,4 3 17 15,1-2-12-15,-3 1-9 16,6-6 5-16,1 0 3 16,1-2-4-16,4-2 4 15,0 0 11-15,0 0-9 16,0 0-9-16,0 0 3 15,0 0-7-15,0 0 0 16,0 0-24-16,0 0-35 16,0 0-75-16,0 0-87 0,0 0-339 15</inkml:trace>
  <inkml:trace contextRef="#ctx0" brushRef="#br0" timeOffset="224009.6532">6484 11739 365 0,'0'0'295'16,"0"0"-124"-16,0 0-60 15,0 0 63-15,0 0 2 0,0 0-48 16,0 0-52 0,-39-21-44-16,30 17-18 0,-1 1-4 15,-2 0 6 1,-1-1-13-16,-3 4-2 0,-1 0 7 16,-4 0-8-16,-4 0 0 15,2 0-1-15,-2 0 0 16,0 0 0-16,5 7-5 15,-2-1-5-15,4-2 7 16,2 0-7-16,1-1-6 16,4 2-5-16,-5 2 6 15,1 1 3-15,-1 2-1 16,-1 4-2-16,5 3 1 16,-1 3-7-16,1-1-3 0,4 4 2 15,-5 1 17-15,1 2-4 16,-1-1 0-16,-1 2 2 15,1-4 1-15,2 2 3 16,-1-1 2-16,6 0 2 16,0 0 0-16,3-1 0 15,3-4 2-15,0 3 0 16,0-1-2-16,0-3-2 16,0 0 0-16,3 0 2 15,5-2 0-15,3 2-2 16,-1-2 2-16,2 2-10 15,2-4-10-15,8 0 11 16,1-2-4-16,1 1 9 16,7-6 2-16,-4 0 2 15,2 0 0-15,2-1 2 0,3-4-2 16,-3 0 2-16,4-2-2 16,-1 0 0-16,-3 0 4 15,4-2-4-15,-1-8 5 16,-3-2-5-16,-2-2 0 15,-2 2-11-15,-2 0 9 16,-1 0 2-16,-4 2-5 16,-2-2 1-16,-1 2 2 15,-3-2 2-15,-3 0 0 16,3-2-2-16,-3-3-5 0,-3 4 7 16,2-5-7-1,-1-1 2-15,-3 2 5 0,0-4 3 16,2 6 1-16,-4-2-4 15,1 2 7-15,-1-1 9 16,0 1-14-16,3 3-2 16,-2 3 4-16,-1 2 5 15,-2-1-3-15,1 2 5 16,-3-2 15-16,0 0 3 16,0-2-1-16,0-1-21 15,0-2 5-15,0-1-1 16,0 4 32-16,0 0-30 15,-9-2 5-15,-1 0 4 16,0 0-9-16,-1-2-13 16,-3 2 0-16,3 2 2 0,-1-3-2 15,1 3 0-15,1 1 0 16,-2 0-3-16,1 4 3 16,0-1 7-16,2 0 0 15,0 1-5-15,3 1 3 16,-4-1 0-16,4 3 2 15,1-2-2-15,-1 1-5 16,4 3 0-16,-1-1-10 16,3 1 3-16,0 0-13 15,0 0-13-15,0 0-14 16,0 0-24-16,0 0-35 16,0 0-56-16,0 0-222 0,0 0-23 15</inkml:trace>
  <inkml:trace contextRef="#ctx0" brushRef="#br0" timeOffset="226628.4409">6380 12498 322 0,'0'0'448'0,"0"0"-349"15,0 0-83-15,0 0 17 16,0 0 44-16,0 0-23 16,0 0-5-16,5-1 6 15,-5 1 10-15,0 0 13 16,0 0 6-16,0 0-40 15,0 0-36-15,0 0-7 16,0 0-1-16,0 0-1 16,0 0-2-16,0 0-4 15,0 0 4-15,0 0 1 16,0 1 2-16,0 9 2 16,0 3-1-16,0 0 5 0,0 1-6 15,0 0 1-15,0-1 1 16,0-1-2-16,0 2 1 15,0 0 1-15,0 2-2 16,0-2 0-16,0 2 0 16,0 0 0-16,0 0 0 15,0 2 0-15,0 0 0 16,0 2 0-16,0 0 0 16,0-4 0-16,0 2 0 15,0 0 1-15,0-2-1 16,0 0 0-16,0-4-1 15,0 1-2-15,0-4 1 16,0 4 1-16,0-4 1 16,0 0-2-16,0 1-3 0,0-1-4 15,0 0 4-15,0-3-6 16,0-2 4-16,0-2 7 16,0-1 0-16,0 4 0 15,0-3 0-15,0 0 0 16,0-2 0-16,0 0 0 15,0 0 0-15,0 0 0 16,0 0 0-16,0 0 4 16,0 0 1-16,0 0 0 15,0 0-5-15,0 0-5 16,0 0-74-16,0 0-95 0,0 0-132 16,0 0-141-1</inkml:trace>
  <inkml:trace contextRef="#ctx0" brushRef="#br0" timeOffset="227909.7184">6316 13311 372 0,'0'0'375'16,"0"0"-342"-16,0 0-33 16,0 0-7-16,0 0 7 15,0 0-29-15,0 0-28 16,11-14 57-16,-8 11 10 16,-1 0-3-16,-2 1-7 15,2-3 10-15,-2 1 10 16,2 1 32-16,-2 1 15 15,0-2-17-15,3 2-35 0,-3 2-3 16,0-3 70-16,0 3 25 16,0 0-24-1,0 0-19-15,0 0-21 0,0 0-12 16,0 0-11-16,0 0-12 16,0 11-8-16,0 6 15 15,0 4-2-15,0 1-8 16,0 0-3-16,0 0 1 15,0-2 1-15,0 0-2 16,0-2-1-16,0-2 1 16,0-2 0-16,0 0 0 15,-3-4-2-15,3-1 0 16,0-3 0-16,0 0 0 16,0 1 0-16,0-1 0 0,0-2 0 15,0 0 0-15,0-2 0 16,0-2-2-16,0 0 0 15,0 0-3-15,0 0 0 16,0 0 1-16,0 0 2 16,0 2 2-16,0-2 0 15,0 2 0-15,0-2 2 16,0 0 0-16,0 0-2 16,0 0-4-16,0 0-19 15,0 0-46-15,0 0-46 16,0 0-256-16,0 0-235 15</inkml:trace>
  <inkml:trace contextRef="#ctx0" brushRef="#br0" timeOffset="228722.5466">5726 13916 240 0,'0'0'467'0,"0"0"-365"16,0 0-96-16,0 0 32 15,0 0 30-15,0 0-11 16,0 2-23-16,0 2-11 16,0-2-9-16,0 4 6 0,0 4 74 15,0 2-13-15,0 0-44 16,0 2-9-16,0 2-5 15,0 2-3-15,0-2-3 16,0 3-11-16,0-4-5 16,0-3 1-16,0-3-2 15,0-1 2-15,0-6 0 16,0 2-2-16,0 0 1 16,0-4-1-16,0 0 2 15,0 0 0-15,0 0-2 16,0 0 0-16,0 0-4 15,0 0 4-15,0 0-1 0,0 0-6 16,0 0-30-16,0 0-57 16,0 0-70-16,2 0-98 15,2-8-54-15</inkml:trace>
  <inkml:trace contextRef="#ctx0" brushRef="#br0" timeOffset="229207.2115">6122 13934 681 0,'0'0'234'0,"0"0"-139"15,0 0 11-15,0 0-30 16,0 0-29-16,0 0 2 15,5 0 15-15,-5 2-10 16,0 10-20-16,0 2-8 0,-7 1 7 16,-5 1-8-16,2-1-17 15,-3 4-6-15,-1-2-2 16,3 0 1-16,1-1-1 16,6-6 0-16,0-2 0 15,2-2 0-15,0-2-3 16,-3 0-11-16,5-2-6 15,0-2-13-15,0 0-50 16,0 0-53-16,0 0-20 16,0 0-171-16,0 0 24 15</inkml:trace>
  <inkml:trace contextRef="#ctx0" brushRef="#br0" timeOffset="229903.5193">6401 13836 613 0,'0'0'413'15,"0"0"-325"-15,0 0-34 0,0 0-28 16,0 0-9-16,0 0-2 16,11-2 7-16,-9 2 4 15,4 0-8-15,2 0 22 16,0 0-12-16,3 6-15 16,1 1-10-16,-1 4 3 15,-3-1-6-15,2-4 1 16,-4 3-1-16,-1-3 0 15,-3-1-3-15,-2 5 3 16,0-4 2-16,0 6-1 16,0-1 10-16,0 2-2 15,-9-1-6-15,-2 1-1 16,-2-4-2-16,0 0 0 0,-1-1-3 16,1-3 3-1,3 0 0-15,2-4 5 0,3-1-5 16,3 0 3-16,0 0 1 15,2 0-4-15,0 0-18 16,0 0-3-16,0 3 16 16,0-3 0-16,0 0-1 15,0 0 4-15,0 0 2 16,0 0-2-16,0 0 2 16,0 0-10-16,6 0 2 15,13 0 8-15,-2 0 2 16,3-3-2-16,1-3 0 0,-4-3 0 15,1 2-2 1,-3 4 0-16,-3 0-2 0,-6 3 0 16,-1 0 4-16,-5 0 0 15,0 0 0-15,0 0 8 16,0 0 4-16,0 0-12 16,0 0 0-16,0 0-62 15,0 0-177-15,0 0-297 16,0 0 23-16</inkml:trace>
  <inkml:trace contextRef="#ctx0" brushRef="#br0" timeOffset="230309.4339">6819 13906 474 0,'0'0'388'16,"0"0"-201"-16,0 0-112 16,0 0 58-16,0 0-14 15,0 0-48-15,-26 42-37 16,15-24-25-16,2 2-4 15,0-2 6-15,2-1 8 16,0-5-14-16,3-2-2 16,0-2-2-16,2-4-1 0,-1 2-1 15,3-6-4-15,0 1-2 16,0-1-3-16,0 0 0 16,-2 0-1-16,2 0 2 15,0 0-6-15,0 0-18 16,0 3-20-16,0-3-39 15,-2 0-46-15,2 0-140 16,0 0-162-16</inkml:trace>
  <inkml:trace contextRef="#ctx0" brushRef="#br0" timeOffset="231276.5628">7000 13850 186 0,'0'0'635'0,"0"0"-493"0,0 0-142 16,0 0 0-16,0 0 3 16,0 0 0-16,14 0 9 15,-10 0 42-15,2 0 9 16,1 0-13-16,3 0 6 15,-2 0-12-15,3 0-13 16,3 0-7-16,-1 2-16 16,-2 2-4-16,-2 4-2 15,0-4 0-15,-3 5 0 16,-1-2 3-16,0 0-3 16,-3 6 2-16,-2-3 0 0,0 3 0 15,0 0 4-15,0 1 4 16,-2 0-6-16,-12 2-3 15,1-3-3-15,-1-2 2 16,1-3-2-16,1-2 5 16,4 0-5-16,-1-4 0 15,5-2 2-15,2 0-2 16,0 0 7-16,-1 3-3 16,3-3 1-16,0 0-3 15,0 0-2-15,0 0-5 16,0 0-1-16,0 0 4 15,0 0-13-15,0 0-15 0,0 0-3 16,9 0 24-16,4 0 9 16,3 0 3-16,1 0-3 15,2 0 0-15,1 1 0 16,2 9 0-16,-2 3 0 16,-2-1 0-16,-5-1 4 15,-2 0 6-15,-4 0 1 16,-2-2-1-16,-3-1 4 15,0 4 16-15,-2-2 4 16,0-2-5-16,0 2-16 16,0-3-6-16,0 5 1 15,0-1 0-15,-4-1 2 16,-6 2-3-16,-1-2 2 16,0 2 5-16,-2-4-1 0,0 0 7 15,-3 1-5-15,3-3-5 16,1-1-8-16,-1 1 16 15,4-2-2-15,-5-2-7 16,4 0 1-16,1 0-2 16,-1-2-2-16,6 2-2 15,2-2-3-15,2 0-1 16,0 0-3-16,0 0-22 16,0 0-20-16,0 0-50 15,6 0-42-15,2 0-54 16,-4-4-428-16</inkml:trace>
  <inkml:trace contextRef="#ctx0" brushRef="#br0" timeOffset="237097.0038">5587 13684 609 0,'0'0'41'0,"0"0"-41"15,0 0 7-15,0 0 86 16,0 0 4-16,0 0 51 16,0 0-27-16,0 0-45 15,-55 12-11-15,46-11 8 16,-4 5 0-16,2-1-38 0,-3 1-21 15,1 0-11 1,-1 1 10-16,1 5-4 16,1-4-9-16,2 7 2 0,-1-3-2 15,-1 3 0-15,3 2 1 16,-1 1 0-16,0-1 3 16,1 6-2-16,1-4 5 15,1 2-5-15,2 2 5 16,1-2-7-16,1 3 2 15,1 1-1-15,2-1-1 16,0-6 0-16,0 4-1 16,0-9-1-16,0 4 1 15,0 1 1-15,0-5 0 0,2 6-4 16,5-9 2 0,0 4 1-16,0-2 1 0,-1-2-1 15,1 2-1-15,2 3-2 16,0-7-7-16,4 5-20 15,1-3 0-15,-1 3-20 16,1-7 21-16,-1-1 17 16,3 1-5-16,-1-6-2 15,3 0-2-15,-1 0-9 16,4 0 15-16,-1 0 6 16,2 0 8-16,-2 0-10 15,1 0-5-15,-4 0-11 16,-1 0 15-16,-1-4-10 0,1-1-9 15,-5 3 10-15,2-3 22 16,-1-1 0-16,-4 0 0 16,1 0 3-16,-2 0-3 15,2 0 5-15,-3-1-5 16,3 1 3-16,1 1 0 16,-2-3-3-16,1 0 0 15,3-4 0-15,-4 0 0 16,1 0 0-16,0-4 0 15,0 0 0-15,-2 0 0 16,-3-4 0-16,0 3 19 16,-2 4-12-16,1-1 7 15,0 4-14-15,-3 0 13 16,0-1-13-16,0 3 2 0,0 2 6 16,0-3-3-16,0-4-5 15,0-1 0-15,0-2 40 16,0-1-15-16,0-4-18 15,0 0-2-15,0 2-5 16,0 1-3-16,0 4 3 16,0 0 3-16,0 2 4 15,0 4-2-15,0-1-1 16,-8 2 3-16,2 1 13 16,-1 0 4-16,-1 0 14 0,0 0 3 15,4 2 0 1,0-2-30-16,-3 2-8 15,3 1 2-15,-6 0 10 0,2 1-3 16,-1-2-8-16,0 0-3 16,2-2 1-16,-2 3 1 15,3 2-3-15,-1-3 0 16,-2 2 0-16,4 2 0 16,-1 0-3-16,-1 0-2 15,3 0-3-15,-1 0 0 16,0 0-6-16,1 0-2 15,2 0 0-15,-2 0-19 16,2 0-21-16,-3 0-24 16,-1 0-22-16,0 0-43 15,4 0-137-15,2 0-115 16</inkml:trace>
  <inkml:trace contextRef="#ctx0" brushRef="#br0" timeOffset="238349.1584">5743 14364 150 0,'0'0'187'0,"0"0"-18"16,0 0-32-16,0 0-33 15,0 0-33-15,0 0-49 16,0 0-22-16,0 0 0 16,0 0 0-16,0 0 0 15,0 0 60-15,0 0 35 16,0 0-27-16,0 1-9 15,0 3-11-15,0 0 0 16,0 2-7-16,0 2-17 16,0 1-11-16,-2-2-6 15,2 4-3-15,0 1 2 0,0-1 0 16,0 5-3 0,0 3 1-16,0-2-2 0,0 2 0 15,0-1 2-15,0 2 0 16,0-2-4-16,0 1 0 15,0 0 0-15,0 1 0 16,0-1 2-16,0 0-2 16,0 0 0-16,0-2 0 15,0 1 0-15,0 1 0 16,0 0-4-16,5 0-8 16,-3 0-3-16,0 2 5 15,1-8 3-15,-1 1 5 16,-2 3 2-16,0 0 2 0,0-1-2 15,0-3 0-15,0 1 2 16,0-2-2-16,0-4 0 16,0 2 0-16,0-6 2 15,0 6-2-15,0-3 0 16,0 6 0-16,0 1 0 16,0-3 0-16,0-3 0 15,0 5 0-15,0-9 0 16,0 2 3-16,0 2-3 15,0-4 2-15,0 1-2 16,0-2 0-16,0 0 0 16,0 0-2-16,0-3-1 15,0 0 1-15,0 0 2 16,0 0-2-16,0 0 2 0,0 0 4 16,0 0-1-16,0 0-1 15,0 0-2-15,0 0-2 16,0 0-20-16,0 0-25 15,0 0-1-15,0-7-18 16,0 0 10-16,0-3-26 16,0 0-34-16,0 4-32 15,0 0-36-15,0 2-59 16</inkml:trace>
  <inkml:trace contextRef="#ctx0" brushRef="#br0" timeOffset="238965.0058">5688 14922 82 0,'0'0'180'0,"0"0"-42"16,0 0 6-16,0 0 36 15,0 0 11-15,0 0-40 16,-10-13-64-16,10 13-12 16,0 0-2-16,0 0-6 15,0 0-18-15,0 0-9 16,0 0-13-16,0 0-4 15,0 0-8-15,0 0-15 16,0 0-2-16,0 0-8 16,0 0-4-16,0 0-1 15,0 0 0-15,0 0-4 0,0 7 19 16,0 10 8-16,0 1 0 16,3-1-5-16,2 4-3 15,-1-2-1-15,1-2-3 16,-1-5-5-16,-2 3-7 15,-2-2 0-15,2-3 2 16,-2 2 2-16,0-6 3 16,0 3-1-16,2-9-1 15,0 0-19-15,1 0-32 16,-3 0-54-16,0 0-11 16,2 0 64-16,-2 0 63 15,0 0-9-15,3-9-15 0,-1-11-50 16,2-4-68-1,3 2 89-15,-1 3-39 16,6 0-16-16,1-2 59 0,-2 4 6 16,3 3 0-16,-1 4 36 15,-4 1 4-15,0 4 3 16,-5 1 14-16,-2 4 25 16,-2 0 35-16,0 0 28 15,0 0 37-15,0 0 14 16,0 0-45-16,0 0-46 15,0 0-37-15,0 0-25 16,0 0-11-16,0 0-53 16,0 0-53-16,-4 0-158 15,0 0 15-15</inkml:trace>
  <inkml:trace contextRef="#ctx0" brushRef="#br0" timeOffset="240770.528">5759 15440 481 0,'0'0'375'0,"0"0"-343"16,0 0-29-16,0 0 135 15,0 0-43-15,0 0-22 16,0 0-13-16,0-17 31 15,0 17-20-15,0 0-35 16,0 0 19-16,-2 0-18 16,0 0-16-16,-3 0-8 0,3 0 2 15,0 0-10 1,-3 0-3-16,3 0-1 0,-5 0-1 16,1 0 0-16,-1 0 0 15,-2 0-1-15,2 0 0 16,1 0 1-16,-1 0 0 15,1 0-1-15,0 0 0 16,0 4-2-16,2-1 2 16,-3 7-1-16,3-4 1 15,-4 2-1-15,4 0 2 16,0-2-2-16,-3 3 1 16,5-3 0-16,-2 1 1 15,0 1-1-15,1-6 1 16,3 6-1-16,-3 0 0 0,1-1 1 15,-2 4 0-15,2-5 0 16,-3 6 0-16,5-3 0 16,0 1-4-16,-2-2 0 15,2-3-3-15,0 4-6 16,0-4 3-16,0 2 3 16,0-1-5-16,0 1-1 15,0-2 6-15,0 1 3 16,0 2 3-16,0-2 1 15,0 2 1-15,0-4-1 16,0 2-1-16,0 1 0 16,2-7-9-16,0 5-13 15,3-1-26-15,-3-4-4 0,2 2 19 16,4 0 21-16,-4 0-12 16,0 0 8-16,1 0 10 15,-1 2-2-15,2-4 1 16,0 0 1-16,0 0 0 15,1 0-2-15,-1 0-7 16,4 4 8-16,-6-4 1 16,5 0 2-16,-3 0 3 15,3 0 0-15,-2 0-1 16,2 0 3-16,-3 0 0 16,-1 0 0-16,-1 0 3 15,1-4-1-15,2 0-2 0,-1-2 0 16,1 2 0-1,2 0 2-15,-4-1-2 0,1-2-2 16,3 1 2-16,-3-4 0 16,4-2 2-16,-4 2 1 15,3-2-3-15,-3-2 2 16,0 0 3-16,2-3-3 16,-3 3 1-16,-1 2 2 15,-2 1-5-15,-2 3 0 16,0-1 0-16,0-1 58 15,0 6-38-15,0-6-5 16,0 2 12-16,0 5-5 16,0-10-2-16,0 3-5 15,0-3-15-15,0 2 1 16,-4 4 6-16,-3-2 11 0,1-1-2 16,-2 2 5-16,2-1-4 15,-3 5-7-15,3-5-7 16,-4-1 0-16,6 6-3 15,0-4 0-15,1 6 0 16,1 0 11-16,0 2 8 16,0 0 4-16,-2 0-6 15,1 0 2-15,1 0-7 16,0 0-1-16,-1 0-1 16,1 0-9-16,0 0-1 15,0 0 0-15,-3 0 0 16,3 0-1-16,0 0 1 0,0 0 1 15,2 0-1-15,0 0 1 16,0 0-1-16,0 0-2 16,0 0 1-16,0 0-8 15,0 0-3-15,0 0-6 16,0 0-7-16,0 0-3 16,0 0-25-16,0 0-44 15,0 0-111-15,-2 0-327 16</inkml:trace>
  <inkml:trace contextRef="#ctx0" brushRef="#br0" timeOffset="246289.8741">5209 15446 390 0,'0'0'116'0,"0"0"-99"16,0 0 45-16,0 0 24 16,0 0-4-16,0 0 2 15,0 0 3-15,0 0 1 16,0-5-12-16,0 5-8 0,0 0-20 15,0 0-2-15,0 0-8 16,0 0-13-16,0 0-8 16,0 0-7-16,0 0-4 15,0 0 0-15,0 0-2 16,0 0 0-16,0 7-2 16,-5 3 5-16,1-4 0 15,0 3 0-15,-1-2-1 16,-2 1 10-16,0 2-2 15,1 0-4-15,-3 3-6 16,0 0 6-16,0 5-7 16,-2 1 3-16,-3-6-1 0,1 4 7 15,-5-3 6-15,1 0 1 16,1 2 5-16,-1-2-9 16,1 0-9-16,3-2-4 15,3-2 1-15,3-6-1 16,3 2 0-16,0 1-2 15,2-3 0-15,0-4 0 16,-1 2-1-16,1 1 1 16,-1-3 0-16,3 2 0 15,0 2 0-15,0-4 0 16,0 0-14-16,0 0-15 16,0 0-18-16,0 0-16 15,0 0-22-15,0 0-78 0,0 0-171 16,0 0-51-1,0 0-54-15</inkml:trace>
  <inkml:trace contextRef="#ctx0" brushRef="#br0" timeOffset="247271.8447">5009 15483 596 0,'0'0'134'15,"0"0"-71"-15,0 0 3 16,0 0 47-16,0 0-61 16,0 0 22-16,0 0 18 15,0-19 19-15,0 19-21 16,0 0-24-16,0 0-2 16,0 0-28-16,0 0-8 15,0 0-2-15,0 0-3 16,0 0-5-16,0 0-8 0,0 0-8 15,0 0-2-15,0 0-2 16,0 0 0-16,0 0-1 16,0 0 0-16,0 0-1 15,0 0 0-15,0 0 4 16,0 9 0-16,0-2 0 16,0-3 0-16,4 0 1 15,2 2-1-15,-1-2 0 16,-1 0 1-16,2 2-1 15,2 2 0-15,-2-3 1 16,-1 3-1-16,1 1 0 16,-2 0 0-16,6 1 0 0,-1-5-1 15,-3 7 2-15,1-3-2 16,2 1 2-16,-2-5-1 16,-1 2 1-16,1-1-2 15,-2 1 1-15,1-4 0 16,1 3 0-16,-3 0-3 15,3-2-6-15,0 2 2 16,0 2 3-16,1-4 1 16,-1 2 0-16,2 1-5 15,-2-2 0-15,-1 1 4 16,1-2 1-16,-3 4 0 16,4-8 1-16,-4 4-1 15,0 2 1-15,-2-2 1 0,3 3-2 16,-1-3 3-1,2-2-3-15,0 3 3 0,-2-1-4 16,-2 4 0-16,2-6-5 16,-1 2 4-16,-1 0 3 15,0 0-1-15,0-4 3 16,0 5-1-16,0-5-3 16,-2 0 4-16,0 0-2 15,0 0 1-15,0 0 1 16,0 0 0-16,0 0 0 15,3 0 1-15,-3 0 0 16,0 0 0-16,0 0 2 0,0 0 2 16,0 0-2-1,0 0 0-15,0 0-3 0,0 0-3 16,0 0-8-16,0 2-19 16,0-2-69-16,0 0-109 15,0 0-256-15,0 0-283 16</inkml:trace>
  <inkml:trace contextRef="#ctx0" brushRef="#br0" timeOffset="257367.1547">5304 14536 28 0,'0'0'422'0,"0"0"-246"16,0 0-35-16,0 0 70 15,0 0-73-15,0 0-31 0,0 0-31 16,0 0-6-16,0 0-6 15,0 0-2-15,0 0-15 16,0 0-12-16,0 0-12 16,0 0-4-16,0 0-2 15,-2 0-3-15,0 0-4 16,0 0-4-16,0 0-2 16,-1-2-4-16,1 2 3 15,-2 0 0-15,2 0-1 16,-6-4 0-16,4 2 3 15,0 2-4-15,-3-2-1 16,3 2 2-16,-6 0-2 16,4 0-2-16,-1 0 1 0,-1 0 1 15,-2 0 0-15,-1 0-1 16,5 0-2-16,-1 0 3 16,0 0-3-16,1 0-1 15,-3 0 2-15,0 8-2 16,0-2 2-16,0 0 0 15,0 1 1-15,3 2 1 16,-4-1 1-16,4 0-1 16,-1 3-1-16,-1-4 1 15,0 3-1-15,4 0 1 16,-2 3-2-16,-1-2 0 16,3 3 0-16,-2 0 0 0,4-3-1 15,2-4 0-15,0 1-5 16,0 0 1-16,0 2-4 15,0-6 4-15,0 7-8 16,6-5 3-16,2 1-1 16,1 1 1-16,-1-4 2 15,4-2 1-15,-3 2 1 16,4-1 0-16,-4 2 0 16,2-5-5-16,3 0-3 15,-3 5 6-15,2-5 0 16,3 0-15-16,-3 0-15 15,-1 0 5-15,-2 0 6 16,1 0 4-16,-1 0 4 16,-4-5 13-16,1-4 3 0,-1 0 1 15,2 1 4-15,-4 1 4 16,2 1-4-16,1-3 2 16,-3 3-2-16,1-2 0 15,-3 4-4-15,-2 0 4 16,0-1 2-16,0 4-2 15,0-5 0-15,3 2-2 16,-1 3 2-16,0-6-4 16,3 3-1-16,-3-2 1 15,0 4-7-15,-2 0-2 16,0 0 13-16,0 0 0 16,0-2 4-16,0-5-2 15,0 4 14-15,0-2 6 0,0 0-3 16,0-1-15-16,-2 4-2 15,-3-6 0-15,1 3-2 16,-1 5 2-16,-2-5-2 16,3 6 9-16,-3-2 3 15,1 1 16-15,2 2-2 16,-4-2 12-16,4 2-7 16,0 0-15-16,1 0 3 15,-1 0-1-15,2 0-3 16,0 0-14-16,2 0 2 0,0 0-3 15,0 0-1 1,0 0-7-16,0 0-10 0,0 0-8 16,0 0-13-16,0 0-13 15,0 0-54-15,0 0-97 16,0 0-127-16,0 0-27 16</inkml:trace>
  <inkml:trace contextRef="#ctx0" brushRef="#br0" timeOffset="272462.2575">6552 14111 579 0,'0'0'501'16,"0"0"-428"-16,0 0-68 15,0 0-5-15,0 0 10 16,0 0 7-16,0 0 0 16,0 0 16-16,0 0 11 15,0 0 19-15,0 0 14 0,7-16-19 16,-7 16-24-16,0 0-1 15,0 0-13-15,0 0-9 16,0 0-4-16,0 0-7 16,0 0 0-16,0 0-2 15,0 10 2-15,0 4 1 16,0-2 1-16,0 4 0 16,0 1 1-16,0 2 1 15,0 3-1-15,0 0-1 16,0 3-1-16,0-2-1 15,0 1 1-15,0-2-2 16,0 0 2-16,0-1-1 16,0-8 0-16,0 6 0 15,0-10 1-15,0 1-1 16,0-2 0-16,0-4 0 0,0 1 0 16,0-1 0-16,0 0 1 15,0 2-1-15,0 1 0 16,0-1 0-16,0 1 0 15,0-1-1-15,0-2 1 16,0 0-3-16,0-2 3 16,0 0-3-16,0-2-4 15,0 2 1-15,0-2 0 16,0 0-12-16,0 0-1 16,0 0-2-16,0 0-9 15,0 0 9-15,0 0-26 16,-7-10-109-16,-4-2 38 0,2-3-23 15,0 2 6-15,1-4 33 16,0 3 92-16,0 0 10 16,3 5 10-16,3 0 70 15,0 5 57-15,2 3-15 16,-2-2 9-16,2 3-16 16,0 0-45-16,-2 0-24 15,2 0-15-15,0 0-17 16,0 0-11-16,0 0 2 15,0 0-4-15,0 0-1 16,0 0-1-16,0 3-6 16,0 11 7-16,0 7 4 0,2 2-1 15,4 4 3-15,1-3-5 16,-3 2 1 0,1-3-2-16,2-3 3 0,-5-4-3 15,2-4 0-15,-1-2 0 16,-3-3-1-16,2-5-1 15,-2 1-3-15,0-3 1 16,0 0 1-16,0 0 2 16,0 0 0-16,0 0-9 15,0 0-5-15,0 0 11 16,0-13-31-16,0 0-18 16,2-4 41-16,0 4 8 15,2 1 3-15,1 0-1 0,2-2-3 16,0 2 1-1,1-1 2-15,3 2 1 0,-1-2 2 16,0 0-1-16,1-1 0 16,-3 2 2-16,0 1-2 15,3 4-2-15,-3 2 1 16,-2 0 1-16,-2 1 1 16,-2-1-1-16,1 1 2 15,1 4-2-15,-4-4 2 16,2 4-2-16,0 0 2 15,-2 0-2-15,0 0 0 16,0 0-2-16,0 0-77 16,0 0-57-16,0 0-185 15,0 0-229-15</inkml:trace>
  <inkml:trace contextRef="#ctx0" brushRef="#br0" timeOffset="273222.3109">6702 14754 211 0,'0'0'516'16,"0"0"-325"-16,0 0-6 16,0 0-18-16,0 0-38 15,0 0-51-15,0 0-41 16,-66 12-17-16,58-6-9 16,-3 5-6-16,-1 3 4 15,-3 1 11-15,-1 3-2 0,3 3-1 16,-5 0 0-16,5 0-4 15,-5 2 3-15,0 6-6 16,2-3-2-16,-1 2 1 16,-1-2-6-16,3-4-1 15,1-8-1-15,5 0 0 16,3-2-1-16,-1-6 0 16,2-2 1-16,1 1-1 15,4-5 0-15,0 0 0 16,0 0-4-16,0 0-6 15,0 0-5-15,0 0-9 16,0 0-17-16,0 0-16 0,0 0-49 16,0-11-69-1,0 7-176-15,0-6-339 0</inkml:trace>
  <inkml:trace contextRef="#ctx0" brushRef="#br0" timeOffset="273837.2616">6361 14774 365 0,'0'0'469'0,"0"0"-313"15,0 0-58-15,0 0 30 16,0 0 18-16,0 0-33 0,-5-26-54 15,5 26-13-15,0 0-4 16,0 0-19-16,0 0-14 16,0 0-8-16,0 0-1 15,0 0-3-15,0 0 1 16,0 0-1-16,0 4 3 16,2 5 0-16,10 2 1 15,3 1-1-15,1 2 0 16,1 0 0-16,4 3-1 15,-1-5 1-15,-1 4-2 16,2-2 1-16,-3 2-2 16,-1-2-2-16,1 0-3 0,0 2 0 15,-2 2-2-15,-3-5 1 16,1 4 0 0,-4 1-1-16,-1 0 3 0,3-2 0 15,-4 0 2-15,-1 2-2 16,3-10 3-16,-4 6 2 15,1-12-2-15,-3 2-1 16,-2-1-2-16,-2-3 0 16,0 0 1-16,0 0 6 15,0 0 3-15,0 0-2 16,0 0 6-16,0 0-5 16,0 0 3-16,0 0 0 15,0 0-2-15,0 0-2 16,0 0 4-16,0 0 0 0,0 1 0 15,0-1-4-15,0 0-1 16,0 0-13-16,0 0-29 16,0 0-92-16,0 0-481 15</inkml:trace>
  <inkml:trace contextRef="#ctx0" brushRef="#br0" timeOffset="276010.1464">7083 14332 513 0,'0'0'346'0,"0"0"-173"15,0 0-28 1,0 0-13-16,0 0-47 0,0 0-43 16,0 0-9-16,0-7 0 15,0 7-5-15,0 0 1 16,0 0 1-16,0 0-3 15,0 0-5-15,0 0-2 16,0 0-6-16,0 0-9 16,0 0-5-16,0 2-3 15,0 12 3-15,0 4 1 16,0 0 0-16,0 1-1 16,0 0 1-16,0 7-1 15,0 5 0-15,0-6 0 0,0 4 0 16,0-3 0-16,2-8 0 15,2 1-1-15,-2-8-4 16,0-1-4-16,0-2 2 16,-2 1-1-16,3-3 1 15,-3-5 0-15,0 4-7 16,0-5-2-16,0 1 0 16,0 0 0-16,0 2-1 15,0-1 3-15,0 2-10 16,0-4-11-16,0 0-3 15,0 0-4-15,0 0-15 16,0 0-43-16,-3 0-112 0,-7 0-50 16,-1-11 22-1,-1-1 68-15,1-1 11 0,1-4 118 16,-2 0 21-16,3 1-28 16,3-1 50-16,-1 4 176 15,4 1-83-15,-1 6-15 16,4-7 82-16,0 9 11 15,0 2-62-15,0 1-27 16,-2 1 57-16,2 0-8 16,0 0-33-16,0 0-61 15,0 0-20-15,0 0-12 16,0 10-5-16,0 6 28 16,0 5 2-16,9 2-14 15,0-5-8-15,-5 0-5 16,3-2-1-16,-1-1-1 0,-1-7-1 15,0 3 0-15,-1-5 0 16,-2 0-3-16,0-2-6 16,1-4 2-16,-3 4-2 15,0-4-5-15,0 0-5 16,0 0-3-16,2 0 3 16,-2 0 1-16,0 0 2 15,0 0 7-15,0 0 3 16,0 0-2-16,0 0 4 15,0 0 2-15,0 0-3 16,2 0 1-16,2 0-20 16,4 0 9-16,0-8 15 0,1-2 2 15,2-3-2-15,3 1 0 16,3-3-7-16,1-6-6 16,0 4-4-16,0 1 13 15,0-1 4-15,-3 8 0 16,-1-5 0-16,-6 6 0 15,-3 4 2-15,-3 4 0 16,-2-2 13-16,0 2 31 16,0 0 7-16,0 0-29 15,0 0-24-15,0 0-22 16,0 0-27-16,0 0-73 16,0 0-126-16,0 0-186 15,0 0-47-15</inkml:trace>
  <inkml:trace contextRef="#ctx0" brushRef="#br0" timeOffset="276701.7019">7230 14807 488 0,'0'0'279'0,"0"0"-125"16,0 0 7-16,0 0-20 0,0 0-28 15,0 0-16-15,0 0-28 16,0 0-15-16,0 0-21 16,-2 0-16-16,-8 0-16 15,-1 0-1-15,0 4-1 16,-2 9 0-16,-3 1 1 16,0 5 3-16,-1 3 0 15,-1-2 2-15,0 8 5 16,3-6-4-16,-2 4-4 15,2 3 3-15,2-8-3 16,2-3 0-16,2-6-1 16,0-1-1-16,2 2 1 0,-2-3-1 15,1-2 1-15,3 0-1 16,0-8-1-16,3 3-4 16,2-3-1-16,0 0-1 15,0 1-9-15,0-1-8 16,0 0-7-16,0 0-14 15,0 0-36-15,0 0-70 16,0 0-62-16,0 0-182 16,0 0-158-16</inkml:trace>
  <inkml:trace contextRef="#ctx0" brushRef="#br0" timeOffset="277248.7199">6937 14783 840 0,'0'0'316'0,"0"0"-237"15,0 0 14-15,0 0-11 16,0 0-48-16,0 0-21 15,0-11-4-15,0 11 4 16,0 0-1-16,0 0 6 16,7 17 7-16,5 5-5 15,1-3-10-15,-2 6-5 0,4-1-2 16,-1-4-1-16,1 3-1 16,4-4 0-16,-6-1-1 15,5 0 0-15,-1 0-1 16,1-4 0-16,5-2-10 15,-1-2-7-15,0-2 2 16,1 5 9-16,-4-4-2 16,-3 1 3-16,-7 2 4 15,-1-4 2-15,-4 3-3 16,-2-5 3-16,0 1 1 16,0 1-1-16,0-2 0 15,0-2 0-15,-2 4-2 16,0-8-1-16,0 5 0 0,0-5 0 15,2 0 3-15,-2 0 0 16,0 0 3-16,0 0-2 16,0 0 2-16,0 0 1 15,0 0-4-15,0 0-8 16,0 0-52-16,0 0-105 16,0 0-496-16</inkml:trace>
  <inkml:trace contextRef="#ctx0" brushRef="#br0" timeOffset="307621.8713">6118 12962 340 0,'2'0'211'0,"-2"0"-68"16,0 0 63-16,0 0-8 15,0 0-15-15,0 0-38 0,0 0-54 16,0 0-32-16,0 0-24 15,0 0-12-15,-4 0-9 16,-4 0-9-16,2 0 0 16,2 0 2-16,2 0-2 15,-3 0-2-15,3-3-1 16,-2-3-2-16,-4-1-1 16,4-5-2-16,0-3 2 15,2 2-1-15,2-6 1 16,0 4 1-16,0-1 2 15,0-3 1-15,0 3 3 16,0-2-4-16,0 2-1 16,-3 0-1-16,1 1 0 15,0 0 0-15,-2 5 0 0,2 0 0 16,-4-2 0-16,4 2 0 16,0 2 0-16,0 0-1 15,2 0 1-15,0 2-3 16,0 1 1-16,0-1 0 15,0 3 2-15,0-1 0 16,0 2 0-16,0 2 0 16,-2-2 0-16,0 0 0 15,-1 0 0-15,3 0 0 16,0-2 1-16,0 2-1 16,0-2-2-16,0 1 1 15,0 2 1-15,0-1 0 16,0 2 1-16,0 0-1 0,0 0 0 15,0 0 0 1,0 0-1-16,0 0 0 0,-2 0 1 16,0 0 0-16,0 0-1 15,0 0-2-15,0 0 1 16,-4 2 0-16,-2 10-2 16,-3 7 4-16,-5 2 0 15,5-3 0-15,-2 0 0 16,-1 0 0-16,3-4 0 15,-3 0 1-15,4 0-1 16,-1 0-1-16,-1-1-4 16,6-6-10-16,-1 2-3 0,3-8-3 15,4 1-7-15,0-2-9 16,0 0-20-16,0 0-40 16,0 0-35-16,0-2 27 15,2-14-6-15,9-6 63 16,2 2-51-16,-2 2 23 15,-4 4 76-15,2 4 6 16,-4 5 79-16,-3-1 13 16,0 3-55-16,-2 1-10 15,0 2 23-15,0 0-1 16,0 0-34-16,0 0-16 16,0 0 2-16,0 0 10 15,2 0-17-15,3 0 2 0,3 0-2 16,4 0 7-1,1 0-1-15,2 0-3 0,-1 0 1 16,1 0-4-16,1 0 0 16,1 0 2-16,4 0-2 15,-3 0 2-15,-1 0-2 16,-3 0 0-16,-1 0 0 16,-1 2 5-16,-1 2-5 15,2 2-3-15,-4 0 3 16,2 0 3-16,-4-2-3 15,-1 0 0-15,-1 2-5 16,0-4-12-16,-5 0-1 16,0-2 8-16,0 2 0 15,0-2 8-15,2 2 0 0,0-2 2 16,4 3-8-16,-3-3-1 16,-1 1-33-16,0-1 8 15,-2 3 15-15,0-3 9 16,0 0 4-16,0 0 6 15,0 0 6-15,0 0-1 16,0 0 0-16,0 0-2 16,0 0 2-16,0 0 0 15,0 0-5-15,0 0-2 16,0 0-44-16,0 0-259 16,0 0-323-16</inkml:trace>
  <inkml:trace contextRef="#ctx0" brushRef="#br0" timeOffset="309549.3116">5124 12735 667 0,'0'0'489'0,"0"0"-408"16,0 0-9-16,0 0 52 16,0 0-24-16,0 0-45 15,0 0-20-15,-5 2-6 0,5-2-2 16,0 0-9-16,0 0-7 16,0 0-6-16,0 0 0 15,0 0-3-15,0 0 2 16,0 0-2-16,0 0-2 15,0 0-3-15,0-2 2 16,5-8 1-16,6-4 5 16,5-4-4-16,2 0 1 15,-1-2-2-15,1 2-2 16,-5 0-4-16,3 2-3 16,-5 0 0-16,3 0 0 15,-5 0-8-15,-3 4 1 0,-2 3 16 16,-1 3-2-16,-3 5-1 15,0-1-1-15,0 2 0 16,0 0-10-16,0 0 5 16,0 0 3-16,0 0-6 15,0 0 1-15,0 0 7 16,0 2-1-16,0 8 0 16,0 1 2-16,0 7 3 15,-3 0-1-15,-1 5 0 16,2 7-3-16,2 4 4 15,0 4 0-15,0 0 0 16,0-2 0-16,0-5 0 16,0-6 0-16,0-3 0 0,0-7 1 15,0-5-1 1,0-2 0-16,0-5 0 0,0 2 0 16,0 1 0-16,0-2 0 15,0 2 0-15,0-2 1 16,0 0-1-16,0 2-1 15,0-2-4-15,0-3-21 16,0 2-8-16,0-3-7 16,0 0-4-16,0 0-11 15,0 0-5-15,0 0 26 16,0 0 22-16,0 0-28 16,0 0-19-16,-2 0 0 0,-7 1-191 15,-5 4 27-15,1 1 93 16,-3 0-71-16,-1 0-31 15,-1 0 176-15</inkml:trace>
  <inkml:trace contextRef="#ctx0" brushRef="#br0" timeOffset="310155.6983">5124 12974 100 0,'0'0'201'15,"0"0"39"-15,0 0-1 16,0 0 2-16,0 0-39 16,0 0-38-16,-36 0-59 15,36-2-40-15,0 0-19 16,0 0-9-16,0 2-12 15,0 0-13-15,0-2 6 16,0 2-2-16,0 0-2 16,0 0-5-16,0 0-2 15,0 0-2-15,0 0-5 0,0 0-2 16,0 0-1-16,0 0-1 16,0 0-1-16,0 0 0 15,12 0 5-15,5 0 1 16,4-2-1-16,3-3 0 15,2-1 3-15,1-1-2 16,0-2-1-16,-2 4 0 16,-3-1-4-16,-7 2 3 15,-1 1-2-15,-7 2-1 16,-1-1 2-16,-2 2-2 16,1 0-1-16,0 0-1 15,-3 0 1-15,5 0 1 0,-1 0 1 16,3 0 1-16,0 0-1 15,2 0 0-15,0 0-3 16,1 0-3-16,-1 0 4 16,-1 0 1-16,0 0 2 15,-4 0-3-15,1 0 3 16,-3 0 1-16,-2 0-1 16,0 0 2-16,-2 0 1 15,0 0 1-15,0 0 3 16,0 0 0-16,0 0 1 15,0 0 1-15,0-2-3 0,0 2-2 16,0 0-2 0,0 0 0-16,0 0-1 0,0 0 1 15,0 0 0-15,0 0 0 16,0 0 0-16,0 0-7 16,0 0-2-16,0 0-13 15,0 0-25-15,0 0-99 16,0-2-664-16</inkml:trace>
  <inkml:trace contextRef="#ctx0" brushRef="#br1" timeOffset="332272.4405">7521 10997 411 0,'0'0'283'16,"0"0"-217"-16,0 0 11 15,0 0 37-15,0 0 23 16,0 0-21-16,0 0-24 0,0 0-24 16,0 0-6-1,0 0 0-15,0 0-6 0,0 0-4 16,0 0-13-16,0 0-14 16,0 0-12-16,0 0-3 15,0 0 0-15,0 0-5 16,-2 0-3-16,0 0 0 15,0 0 0-15,-3 0 1 16,3 0 0-16,-2 0-1 16,0 0-1-16,-4 0-1 15,0 0-1-15,-1 0 1 16,-3 2-1-16,4 0 1 16,-1 1-1-16,-1 0 1 0,2-2 1 15,-5 3-1-15,1-1-1 16,-1-1 1-16,-3 2 1 15,3-1-1-15,-2-3 0 16,1 1 0-16,3-1 1 16,-3 1 0-16,1-1-1 15,-3 0 0-15,1 0 0 16,-1 0 2-16,-1 0-3 16,-4 0 1-16,-1 0 0 15,0 0-1-15,-2 0 1 16,1 6-1-16,-4-1 0 15,6-1-1-15,-6 2-1 0,2 0 2 16,-2-4-1-16,2 2 0 16,3-4 1-16,5 2 1 15,1 1 0-15,-2-3 0 16,2 0 0-16,-1 0 0 16,-1 1 0-16,0-1-1 15,0 2 0-15,0-2 0 16,1 2-1-16,1 0-3 15,1 0 0-15,-2-2 3 16,5 2-5-16,-2-1 1 16,1 1 2-16,4 1 3 15,-1-2 0-15,4-1 0 16,-1 2 0-16,3 1 1 16,0-3 0-16,2 2 0 15,0-2 0-15,-2 0 1 0,2 2-1 16,0-2 2-16,2 0 1 15,0 0-1-15,0 0-2 16,0 0 0-16,0 0-1 16,0 2-2-16,0 4-2 15,0 6-3-15,0 5 4 16,0 6 4-16,0-3-1 16,0 2 1-16,0-3-2 15,0-2-1-15,4 5 2 16,0 2 0-16,-2 7 0 15,2 2 1-15,-2 1 0 16,0 2 0-16,0-3 0 0,-2-5-2 16,3-4-2-16,-1-6 0 15,0 0-1-15,0-2-1 16,2-2-4-16,2-2-1 16,-4 0-1-16,0 0 2 15,0-2 2-15,0 0-1 16,3-4-3-16,-1 0 6 15,-2 0 0-15,0-1 0 16,0 0-1-16,1-1 5 16,2 1 2-16,-3-2-4 0,0 1-1 15,-2 0 3 1,0-1-1-16,2-2-4 16,3-1-7-16,1 0-2 0,3 0-1 15,3 0 9-15,-2 0 5 16,-1 3-2-16,1-2-1 15,-4-1-2-15,3 0-1 16,2 0 8-16,5 0-1 16,0 0-16-16,1 0 6 15,3 0 3-15,-5 0 4 16,1 0 1-16,-3 0 4 16,-1 0-2-16,-3 0 2 15,-1 0-4-15,2 0 4 16,-3 0 2-16,1 0-2 15,1 2 0-15,3-2 0 0,0 0-2 16,5 0 0-16,-5 0 2 16,7 0 0-16,-4 0-2 15,1 0-2-15,-3 0 0 16,1 0 2-16,3 0 0 16,-1 0 2-16,-1 0 0 15,-1 0-2-15,-1 0-14 16,0 4-10-16,1-4 9 15,1 3 8-15,1-1 7 16,-1-2 2-16,3 0-2 16,1 0-3-16,-2 0-12 15,1 0 8-15,-3 0 7 16,-1 0-5-16,1 0 7 16,-1 4-3-16,-1-2 3 15,0 2-2-15,-1-1-1 16,-3-1-1-16,-1 3-1 15,4-1 2-15,-1-3 3 0,-3 2 3 16,2-2-3-16,-4-1 0 16,3 5 0-16,-2-1 0 15,0-4 0-15,2 1 2 16,1-1-2-16,4 0 0 16,-5 0-2-16,0 0-1 15,-2 0-6-15,-3 0-6 16,1 0-2-16,-3 0 17 15,2 0 3-15,0 0 2 16,1 0-3-16,-1 0 0 0,4-4 1 16,-6-3-3-1,0-6 7-15,0 2-4 0,2-5-3 16,-2-2 2-16,3-2-2 16,-5-3-17-16,0 2 17 15,0 0 2-15,0 0 30 16,0-2-18-16,0 0 0 15,0 2 26-15,0-1 4 16,0 1-9-16,-5 3-8 16,1-4 12-16,0 3-6 15,0-2-11-15,1 3 4 16,-4 2 5-16,5 0 0 0,-3-2-8 16,3 0-11-16,2 0-1 15,-4 0-8-15,4 1-3 16,-2-2-2-16,0 1 1 15,2 1 1-15,0-2 0 16,0 2 1-16,-3 4 1 16,1 1 0-16,-2 2 0 15,-1 1 0-15,3 1-2 16,-1 3 5-16,3 1 6 16,-2 1 1-16,0 0-6 15,0 1 4-15,0 0 2 16,0 0-7-16,-1 2 0 15,1 0-2-15,2 0 1 16,-2 0-4-16,0 0 0 0,2 0-2 16,0 0 1-16,0 0 0 15,0 0-3-15,0 0-4 16,0 0-7-16,0 0-13 16,0 0-8-16,0 0-30 15,0 0-83-15,0 0-310 16</inkml:trace>
  <inkml:trace contextRef="#ctx0" brushRef="#br1" timeOffset="345462.5989">7216 12416 251 0,'0'0'473'16,"0"0"-246"-16,0 0-51 15,0 0-18-15,0 0-35 16,0 0-43-16,0 0-29 16,0 0-13-16,0 0-11 15,0 0-6-15,0 0-6 16,0 0-6-16,0 0 0 15,0 0 1-15,0 0-1 16,0 0-1-16,0 0-3 16,0 0-2-16,0 2-3 0,0-2 1 15,0 3-1 1,0-3-1-16,0 0-1 0,0 3-1 16,0 4-3-16,0 2 1 15,0 5 5-15,0 3 0 16,4 1 0-16,2-3 0 15,-2 8 1-15,2-3-1 16,-1 2 0-16,3 2 0 16,2-1 0-16,-4 6 0 15,5-3 0-15,1 2 0 16,-4-5-1-16,3 2-1 16,-1-6-2-16,-1 0 3 15,-1-2-2-15,-1-4 2 16,0 1-2-16,-3 0 2 15,1-1 1-15,1-1-2 0,1-1 0 16,0 1-1-16,2-3-5 16,-1 0-10-16,1 1-1 15,1-1 2-15,-4-3 2 16,1 0 3-16,-3 1 8 16,2-1 2-16,0 3 1 15,0 1 0-15,3 0 1 16,-1-1 0-16,2 3 0 15,1 1 0-15,3-1 0 16,-6 0 0-16,1-2 1 16,0-2-1-16,-2-2 0 15,-1 2 0-15,1 3 0 16,-1-4 0-16,1 0 0 0,2 0 0 16,0-1 0-16,2 2 0 15,-1 1-1-15,0-2 2 16,-1-1-2-16,1 2 1 15,-4 0-1-15,-2-4 1 16,-2 0 0-16,-2-2-1 16,3-2 1-16,-3 2-2 15,2-2 2-15,-2 0-1 16,0 0 0-16,0 0-4 16,0 0-7-16,0 0-21 15,0 0 2-15,0 0 9 16,0 0-3-16,0 0 0 0,0 0 13 15,0 0-2-15,0 0-80 16,-2-12 14-16,-5-3 29 16,1 2-37-16,-2 1 38 15,2 0 50-15,1 4 8 16,-1 2 20-16,4 2 21 16,0 1 6-16,0 0 25 15,2 3-16-15,-3 0-16 16,3 0-7-16,-2 0 6 15,-1 0-6-15,1 0-1 16,2-2-3-16,-2 0-11 16,2 2-3-16,-2 0-1 15,2 0-13-15,0 0-5 16,0 0 2-16,0 0-2 0,-3 0-4 16,3 0-1-16,0 0-1 15,0 0-6-15,0 0 0 16,0 0-1-16,0 2 9 15,5 11 0-15,9 4 0 16,-4-1-2-16,4 1-1 16,-1 2 1-16,0-2 0 15,1-1-2-15,-1-2-2 16,1 0-6-16,-3-1 1 16,-3 1-1-16,0-5-1 15,-4 0 0-15,-2-4 1 0,-2-4 0 16,0 2-2-16,0-3 1 15,0 0 1-15,0 0 12 16,0 0 3-16,0 0 6 16,0 0 10-16,0 0 19 15,-11 0-30-15,-7 0-3 16,0-6 6-16,-1-2-4 16,3 0-1-16,3 3-2 15,-1 4 1-15,1-2-5 16,1 2-1-16,3-2-8 15,3 2-5-15,4 1-4 16,2-3-21-16,0 3-20 0,0 0-66 16,0 0-150-1,0 0-335-15</inkml:trace>
  <inkml:trace contextRef="#ctx0" brushRef="#br1" timeOffset="346837.9888">7898 13495 520 0,'0'0'204'0,"0"0"-168"16,0 0 13-16,0 0 8 15,0 0 28-15,0 0 27 16,0 0 27-16,-28 0-24 16,20 0-31-16,2 0-27 15,-3 0-12-15,-3 0-7 0,1 0-13 16,-2 0 0-1,0 0-11-15,6 0-2 0,-4 0-8 16,4 0 4-16,-4 0 2 16,-2 7-4-16,3 0-5 15,2 0-1-15,-1 6-1 16,3-5-1-16,-2 4 2 16,4 0-1-16,0-4 1 15,-1 2-1-15,1 0 1 16,2-2 0-16,0 3 0 15,2-1-1-15,0-1-4 16,0 1 2-16,0 2 1 16,0 1-1-16,0-3 0 0,0-2-1 15,4-1 1-15,0 0-5 16,5 1 3-16,-3-5-6 16,6 1-3-16,-1 1 3 15,0-1 3-15,3-2 6 16,-3 4-5-16,7-6-2 15,-3 1 2-15,3 2-3 16,-3-1-8-16,1-2-12 16,-1 0-4-16,1 0 4 15,-3 0 9-15,3 0-7 16,0 0-14-16,0 0-3 16,-3 0 10-16,-2-2 7 15,0-2 18-15,-4-4 10 16,2 4-2-16,-4-1 2 0,1 4 2 15,-4-2-2-15,5 0 0 16,-5 0 5-16,2 0-3 16,-2-2-2-16,-2 0 3 15,3 1 4-15,-3-2 0 16,0-2 15-16,0-5-2 16,0 2-9-16,0-1 13 15,0-1 3-15,0 3-5 16,0 3-16-16,0-2 2 15,0 2 0-15,0-4 7 16,0 5-10-16,-3-5 4 16,-1 0-8-16,-3 3 5 0,3 2 9 15,-4-2 4 1,0 6 16-16,-1 0-17 0,-1 0-6 16,3-1 1-16,-5 2 1 15,6-3-4-15,-1 1 1 16,-1-3 1-16,-2 1 5 15,2-1 1-15,-1 2-4 16,2 0-5-16,-2-2-3 16,2 1 1-16,1 2 4 15,0-1-2-15,-2 3-4 16,4 1-3-16,-1-3-2 16,1 1 1-16,0 1-1 15,-4 1 0-15,6 0 0 0,0 0-1 16,2-3 1-16,0 3-11 15,0-2-10-15,0 2-7 16,0 0-13-16,0 0-39 16,0 0-127-16,0 0-373 15</inkml:trace>
  <inkml:trace contextRef="#ctx0" brushRef="#br1" timeOffset="352722.3297">7091 12779 411 0,'0'0'498'15,"0"0"-291"-15,0 0-66 16,0 0-25-16,0 0-51 16,0 0-32-16,0 0-9 15,0 0 3-15,4-1-1 16,-4 1 0-16,0 0-3 15,0 0-1-15,0 0-12 16,0 0-2-16,0-3 0 0,0 3-2 16,0 0-1-1,0 0-2-15,0 0-1 0,0 0 1 16,0 0 0-16,0 0-3 16,0 0-1-16,0 0 1 15,0 0 0-15,0 0 0 16,0 0 2-16,0 0-1 15,0 0 3-15,0 0 2 16,0 0 0-16,0 0-2 16,0 0-4-16,0 0 0 15,0 0-2-15,0 0 1 16,0 0 0-16,-2 0 1 16,0 0 0-16,0 0-1 15,0 0-1-15,0 0 1 16,0 0-1-16,-3 0 0 0,-3 0-1 15,0 0 2-15,2 0-1 16,-3 0 1-16,3 4 0 16,-2 2 1-16,2 0-1 15,-1-1 1-15,3-2 0 16,2 1-1-16,-3 1 0 16,3-4 1-16,2 4-1 15,-3-4 0-15,1 3 1 16,-2 0 0-16,-1 1-2 15,3 0 2-15,0 1 0 16,0 2-2-16,-2 3 2 16,1-1-2-16,1 0 2 0,-1-1-1 15,1 1 0-15,0-1 1 16,0-1-1-16,2-4-1 16,-3 0-1-16,3 0 0 15,0 0-2-15,0 0 1 16,0-2-1-16,0 2 1 15,0 2 0-15,0-2 0 16,0 4 2-16,0 0-3 16,0-2 2-16,0 2 2 15,0-2-1-15,3 2-3 16,3-2-1-16,-1 0-5 16,0 0-1-16,-1-4-10 0,0 0 6 15,1-2-4-15,-1 2 6 16,1-2 8-16,0 2 2 15,-1-2 2-15,0 0 0 16,-2 2 1-16,5-2-1 16,-3 0 1-16,6 0-2 15,1 0-4-15,-1 0 1 16,2 0 1-16,-1-2 3 16,3-8-2-16,-3 0 1 15,2 0-4-15,-2 0 3 16,-2 2 1-16,-3 2 1 15,1-1 0-15,-2 4-1 16,-3-1 3-16,0 2-4 16,1-1 1-16,-1 2-10 15,0-5 5-15,2 0 2 0,1-2-1 16,-1 0 6-16,-2-1-1 16,1 2 2-16,-1 1 2 15,0 1 1-15,-2 0 1 16,3 2-1-16,-3-1 6 15,0 3 1-15,0-1 11 16,0-1-2-16,0-1-10 16,0 3-3-16,0-3 15 15,0-2-6-15,0 1-1 16,0 2 1-16,-3-1-3 0,1 1-6 16,0-1 0-1,-3 1 2-15,3-1 5 0,0 1-5 16,-1 2-3-16,1 1 5 15,-2-3 0-15,0 3-10 16,-1 0 3-16,1 0 0 16,-3 0 2-16,2-2-4 15,3 2 7-15,-2-2-4 16,-1 2 5-16,1-2-1 16,-1 2-3-16,3-1 1 15,0 1-3-15,-3 0-1 16,5 0-1-16,-2 0 0 15,2-3-1-15,0 3 1 16,0 0 1-16,-2 0-1 16,0-1 0-16,2 1 1 15,-2 0-2-15,2 0 1 16,-3 0 0-16,3 0 0 0,0 0-1 16,0 0-1-16,0 0 0 15,0 0-1-15,0 0-1 16,0 0 0-16,0 0-4 15,0 0-5-15,0 0-9 16,0 0-7-16,0 0-7 16,0 0-21-16,0 0-57 15,0 0-157-15,0 0-415 16</inkml:trace>
  <inkml:trace contextRef="#ctx0" brushRef="#br1" timeOffset="356344.9046">8217 12384 555 0,'0'0'228'15,"0"0"-120"1,0 0 81-16,0 0-30 0,0 0-20 16,0 0-49-16,0 0-26 15,0 5-17-15,0-5-11 16,0 0-11-16,0 0-7 15,0 0-6-15,0 0-3 16,0 0-4-16,0 0-4 16,0 0-1-16,0 0 0 15,0 0-2-15,0 1 0 16,0 5-1-16,0 2 2 16,0 2 1-16,0 4 0 0,0 1 0 15,6-1 0-15,3 0 0 16,1-1 1-16,-2 1-1 15,1 3 0-15,-1-1 0 16,6 1 0-16,-3 4 0 16,3 1-4-16,1-2-2 15,1 0-3-15,-1 2-4 16,-1-3 0-16,-1 2 3 16,1 1 5-16,-1 0-1 15,0 2 0-15,-1-2-2 16,-4 1-8-16,1 0 5 15,-2-2 5-15,0-2 3 16,-1 3 1-16,1-5 0 0,-1-3 2 16,2 0-1-1,-2-3 0-15,1 1-2 0,-1-1 1 16,4-5-13-16,-4 0-19 16,3-2-5-16,-3 1-11 15,-1-2 8-15,0 0 23 16,-5 2 9-16,2-4 8 15,-2-1 0-15,0 0 2 16,0 0 4-16,0 3 0 16,0-3 6-16,0 0 2 15,0 2-7-15,0-2-5 16,-7 0-17-16,-6 0-3 16,-2 0 18-16,-1 0-10 15,-3-8-9-15,4-3-6 0,-3-6 23 16,5 4 2-16,2 0 2 15,0-1 11-15,4 1-5 16,1 3-3-16,-1 1 16 16,4 0 14-16,1 1 5 15,-3 4-6-15,3 1 13 16,0 0-19-16,0 3 9 16,0 0 1-16,2 0 1 15,0 0-6-15,0 0-14 16,0 0-11-16,0 0-5 15,-2 0 5-15,0 0-2 16,-1 0 4-16,1 0 3 16,2 0-3-16,0 0-2 0,0 0-4 15,0 0 0-15,0 0-2 16,0 0-1-16,0 0 0 16,0 0 1-16,0-1 0 15,0-2 0-15,0 3 0 16,0 0 1-16,0 0 0 15,0 0-1-15,0 0 0 16,0 0 0-16,0 0-2 16,0 0 2-16,0 0-3 15,0 0 1-15,0 0-2 16,0 0-2-16,0 0-2 16,0 0-2-16,0 0-3 0,7 13 7 15,3-1 2-15,2 3 0 16,-1 2-1-16,2-2 1 15,3 2 0-15,-3-1-1 16,1 0 0-16,1 0-9 16,-1 2-4-16,-1-3 3 15,-1-2 6-15,1-1 0 16,-3 0 0-16,-2-4 1 16,0-1 1-16,-1 4 6 15,-3-3-2-15,1 2 1 16,-1 0-19-16,-1-1-4 15,-1-2 11-15,0 1 3 0,3-4-2 16,-3 0-11 0,0 0-4-16,-2-4 3 0,2 0 5 15,-2 2 7-15,0-2 9 16,0 0 4-16,2 0 0 16,-2 0 2-16,2 0 2 15,-2 0 11-15,0 0 15 16,0 0 5-16,0 0 6 15,0 0-26-15,0 0 17 16,0 0-6-16,0-10-14 16,0-2-3-16,0-1-9 15,0-4 0-15,0 1-1 16,0-1 0-16,5-4 1 16,4 5-3-16,2-2 3 15,-2 0-1-15,0 2 0 0,0 0 1 16,-5 2 1-16,1 2 0 15,-1 1 0-15,-4 4 3 16,2-4-3-16,0 6-1 16,-2-1 3-16,0 0-2 15,0-3 1-15,2 3-1 16,2 1 1-16,-4 1-2 16,2 0 0-16,-2 4 0 15,0 0 1-15,0 0 5 16,0 0 7-16,0 0-8 0,0 0-5 15,0 0-4 1,0 0-5-16,0 0-5 0,0 0-19 16,0 0-52-16,0 0-109 15,0 0-345-15</inkml:trace>
  <inkml:trace contextRef="#ctx0" brushRef="#br1" timeOffset="357380.2289">8853 13136 383 0,'0'0'168'16,"0"0"-8"-16,0 0 89 0,0 0-69 16,0 0-13-16,0 0-34 15,0 0-46-15,0-2-37 16,0 2-13-16,0 0-6 16,0 0-6-16,-10 0-6 15,-8 0-19-15,-2 14 0 16,-5 4 0-16,-4 2 2 15,2 5 2-15,-4 0 0 16,2 5 1-16,0 1 0 16,3 0-1-16,-1 5-2 15,3-5 1-15,-3 1-3 16,0-1 1-16,2 0 0 16,1-5 0-16,0 0 0 0,3-3-1 15,6-5 0-15,-1-4 0 16,10-2 0-16,4-6-4 15,-1-5-3-15,3 2-4 16,0-3-4-16,0 0 3 16,0 0-2-16,0 0-4 15,0 0-3-15,0 0-21 16,0 0-20-16,0 0-55 16,3-15-68-16,-1 3-211 15</inkml:trace>
  <inkml:trace contextRef="#ctx0" brushRef="#br1" timeOffset="358055.4258">8381 13164 1015 0,'0'0'304'16,"0"0"-193"-16,0 0-43 15,0 0-21-15,0 0-9 16,0 0-15-16,0-6-12 16,0 6-8-16,0 0-3 15,0 0-6-15,0 4 3 0,9 12 3 16,5-1 5-1,6 4 2-15,2-1-1 0,5 3 5 16,2 0-6-16,-2 0 1 16,-1-2-3-16,-1 2-1 15,-3-3 0-15,2 2-2 16,-3 0 1-16,0-3-1 16,-2 0 1-16,-1 3-1 15,-3-1 0-15,-1 0 0 16,-3 3 0-16,-1-2 1 0,2 4 0 15,-1-4-1 1,-2-2 0-16,2 0 1 0,-2-1-1 16,0-2 0-16,2 0 0 15,-2-3 1-15,-2 0-1 16,1-2 0-16,0 0 0 16,-2-3 1-16,1-1-1 15,-3 1 0-15,2-3-3 16,-2-2-5-16,-2 2 5 15,0-4 3-15,-2 0 0 16,0 0 0-16,0 0 2 16,0 0 0-16,0 0 1 15,0 0 1-15,0 0-2 16,0 0 0-16,0 0-1 16,0 0-1-16,0 0-1 0,0 0-6 15,0 0-4-15,0 0-9 16,0 0-24-16,0 0-49 15,0 0-221-15,-2 0-828 16</inkml:trace>
  <inkml:trace contextRef="#ctx0" brushRef="#br1" timeOffset="415944.1439">5242 12386 432 0,'-11'-2'95'16,"7"1"-19"-16,4 1 48 16,0 0 30-16,0 0-23 15,0 0-21-15,0-2-42 16,0-1-37-16,0 2 9 16,0 1 8-16,0 0 1 15,0 0-2-15,-2 0-8 16,-4-3-18-16,2 3 6 15,0 0-10-15,-1 0-4 16,1 0-7-16,2-2-1 0,0 2-4 16,0 0 6-1,2-2-4-15,0 2-1 0,0 0 2 16,0 0-4-16,0 0 1 16,0 0-1-16,-3 0 0 15,3 0 1-15,0 0-1 16,0 0 0-16,0 0 0 15,0 0-1-15,-2 0 1 16,2 0 0-16,0 0-3 16,0 0 2-16,-3 0-2 15,3 0-5-15,0 0 0 16,0 0-11-16,0 0-13 16,0 0-12-16,0 0-4 15,0 0 13-15,0 0 9 0,0 0-2 16,0 0-7-16,0 0-3 15,0 0-15-15,0 0-24 16,0 0-21-16,0 0 66 16,0 0-158-16,0 0-11 15,0 2 5-15,0 0 49 16,0 2 50-16,0 1 43 16,0-4 43-16,0 1 11 15,0-2 29-15,0 0 15 16,0 0 24-16,0 0-22 15,0 0-31-15,0 0-12 16,0 3-3-16,0-3 33 0,0 0 2 16,0 0-14-16,0 0 29 15,0 0 34-15,0 0 41 16,0 0 8-16,0 0-5 16,0 0-46-16,0 0-35 15,0 0-45-15,0 0-2 16,0 0-82-16,0 0-39 15,0 0-28-15,0 0-16 16,0 0-11-16,0 0-11 16</inkml:trace>
  <inkml:trace contextRef="#ctx0" brushRef="#br1" timeOffset="417846.8751">5193 12377 626 0,'0'0'121'0,"0"0"-28"15,0 0 54-15,0 0-25 16,0 0-37-16,0 0-11 16,0 0-23-16,0 0-12 15,0 0-6-15,0 0 3 16,0 0 5-16,0 0 0 15,0 0-3-15,-2 0 3 0,-1 0-10 16,-1 0-13-16,0 0-10 16,-3 0-5-16,1 0-1 15,-1 0 10-15,-5 0-5 16,-1 0 0-16,0 0-5 16,-5 0 1-16,0 0 2 15,-5 1 2-15,4-1 6 16,-1 0 0-16,-1 0-1 15,-2 0-7-15,-2 0-2 16,-2 0 1-16,0 0 0 16,2-4-1-16,-1-2 0 15,2 0-3-15,3 2-1 16,1 2 0-16,3 0 1 16,-1 2-2-16,2 0-1 15,2 0-4-15,-1 0 2 0,4 0 1 16,2 0-2-16,3 0 0 15,3 0 3-15,3 0 1 16,0 0 0-16,0 0-5 16,0 0-12-16,0 0 5 15,0 0 1-15,0 0 5 16,0 2-2-16,0 6 9 16,0 5 1-16,7 1 0 15,-1 5-2-15,4 5-1 16,-1 4 0-16,-3 7 2 15,0 1 1-15,-6 6 0 16,0 4 0-16,0-2 0 16,0 0-2-16,0-4-5 0,0-2-6 15,0-2 4-15,0 2 4 16,0-3-2-16,0-1 0 16,0-5-4-16,0-2 2 15,0-3 7-15,0-6-6 16,0-2-7-16,0-4-2 15,0-4-5-15,0-2-13 16,0-2-20-16,3-2 3 16,-1-2 9-16,-2 2 2 15,0-2 1-15,0 0 24 16,0 0 13-16,0 0 3 16,0 0 0-16,3 2 0 0,-1-2-2 15,7 3 2 1,-1 0 0-16,11-3 26 0,2 0-15 15,10 0-2-15,8 0 10 16,5 0-16-16,6 0-3 16,-2 0-5-16,-3-3-4 15,-1 3 9-15,-3 0-13 16,-1 0 5-16,-3 0-11 16,-1 0-7-16,-5 0-13 15,-2 0 3-15,-2 0-12 16,4 0 17-16,3 0 20 15,-1 0 11-15,2-5-25 16,4-3-46-16,-4 2-118 16,1 0 48-16,-3 2 30 0,-4 2 34 15,-6 2-12-15,-8 0 36 16,-1 0 35-16,-5 0 18 16,-5 0 14-16,-2 0 15 15,-2 0 21-15,0 0 84 16,0 0 55-16,0 0-58 15,0 0-24-15,0 0-9 16,0 0-23-16,0 0-12 16,0 0-5-16,0 0-22 15,0 0 1-15,0-11-1 16,-4 0-7-16,-1-3-29 16,1-5 0-16,4 0 14 15,0-1-8-15,0-2-6 0,0-2 0 16,0-1 2-16,0-1-2 15,0 1 0-15,0-2 2 16,0-1 6-16,0-1 10 16,0-4 7-16,0-3 3 15,0 0 4-15,0 0-6 16,-4 2-13-16,-6 4 22 16,4 5-5-16,1 4-27 15,-1 4-1-15,2 4 2 16,0 3-1-16,0 2-3 0,4 1 10 15,0 4-4 1,0-1 3-16,-2-1 1 0,2 2 0 16,0-4-10-16,0 5 0 15,0-2 0-15,0 2 0 16,-2-2 0-16,2 2 1 16,-2 2-1-16,-1-2 1 15,3 2 0-15,0 0 1 16,0 0 1-16,0 0 4 15,-4 0 4-15,0 0-1 16,-3 0-10-16,2 0 2 16,-4 0 1-16,1 0 6 15,-4-2-4-15,-3 0-1 16,-1 1 1-16,1 1-3 16,-6-3 1-16,2 3-1 0,-4-2 0 15,1 0-1-15,-1 0 0 16,2-2 4-16,-2 0-2 15,-2 2 3-15,3 1-3 16,-2-4 0-16,2 4-2 16,-1 1 2-16,4 0-2 15,0 0-1-15,3 0 0 16,1 0-1-16,-1 0 1 16,3 0 2-16,-2 0-2 15,-1 0 0-15,1 0 0 16,-1 0 1-16,3 0-1 15,1 0 1-15,1 0 0 16,5 0-1-16,-2 0 2 16,4 0-1-16,2 0 1 0,0 0 0 15,-2 0-2-15,1 0-1 16,-1 0 1-16,0 0 0 16,2 0 0-16,-4 0 0 15,4 0 0-15,0 0 1 16,2 0-1-16,0 0 0 15,0 0-1-15,0 0-2 16,0 0-4-16,0 0-6 16,0 0-18-16,0 0-58 15,0 0-108-15,4 0-181 16</inkml:trace>
  <inkml:trace contextRef="#ctx0" brushRef="#br1" timeOffset="420037.1507">7475 12615 921 0,'0'0'334'0,"0"0"-274"16,0 0 33-16,0 0-35 16,0 0 3-16,0 0-9 15,0 0-7-15,-10-18-10 16,4 16-6-16,-5-2-7 16,-1 2-8-16,-5-3-5 15,-1 2-6-15,-4 0-1 16,-2 3-1-16,-3 0-1 0,-5 0 0 15,-3 0 0 1,0 0 0-16,-4 0 0 0,3 6 0 16,1 1-1-16,2-1-3 15,4-2 0-15,-1 0-2 16,4-4 5-16,3 2-1 16,2-2 2-16,0 0 1 15,-1 0-1-15,4 0 0 16,-2 0 0-16,3 0 0 15,-2 0-2-15,3 0 2 16,3 0-1-16,0 0 0 16,4 0 1-16,0 0-1 15,3 0-1-15,1 0 2 16,3 0-1-16,0 0 0 16,2 0 1-16,0 0 0 0,0 0-1 15,0 0 0-15,0 0 0 16,0 0 0-16,0 0 1 15,0 0 0-15,0 0-3 16,0 9-3-16,0 8-3 16,0 9 9-16,0 4 2 15,0 2-2-15,0 3 0 16,0-4 0-16,0 1 0 16,0-1 0-16,0-3 1 15,0 0 0-15,0-4-1 16,0-2 0-16,0-2-2 15,0-2-1-15,0-5-3 0,0 4-1 16,0-3 5-16,0-1-1 16,0-2 1-16,0-1-1 15,0-4-2-15,0 0-5 16,0-2 1-16,0-4-2 16,2 5-1-16,3-4-3 15,1 0-6-15,3 4-4 16,2-1 8-16,2 0 9 15,6 0 3-15,0 0 0 16,1 2-2-16,5-2 4 16,-3 2 0-16,2 0-3 15,-1 0 2-15,2-2 4 16,-3 0-2-16,0-2 1 16,0 1-1-16,-1-2-2 15,0-1 2-15,2 0-1 0,-1 0 0 16,3 0-15-16,-3 0 1 15,-2 0 9-15,1 0 2 16,0-4 6-16,-1-6 0 16,1 0-3-16,-2 2-7 15,2-2-4-15,-1 2-5 16,-3 4-6-16,-3-2 3 16,1 3-7-16,-4 2-10 15,1-3 18-15,-1 4 10 16,-3-2 6-16,0 2 3 0,0 0 0 15,-1 0-1 1,5 0 3-16,-4-1 3 16,1-2-3-16,0-1 2 0,-4 0 0 15,-1 2 0-15,-2 0 7 16,0-2 11-16,-2-2 21 16,0-2-16-16,0-1 5 15,0 1-11-15,0-7-4 16,0-1-7-16,0-2-2 15,0-2-3-15,0 0-3 16,0-5-3-16,0 3 3 16,0 1 0-16,0 1 1 15,0 0 3-15,0 3 6 16,0 1 7-16,0 2 5 16,0-2-7-16,0 2-4 0,0-2-5 15,0 2-3-15,0 4 2 16,0-1-2-16,0-2 5 15,0 1 10-15,0-2-8 16,0 3-9-16,0 0 0 16,0 3 11-16,0 0-6 15,0 2-2-15,0 2 3 16,-2-1 0-16,0 4 3 16,2 1 11-16,0 0 0 15,0 0-6-15,0 0-2 16,-2 0-7-16,2 0-6 15,0 0 0-15,0 0 1 0,0 0 6 16,0 0 5-16,0 0-2 16,0 0-6-16,0 0-4 15,0 0-2-15,0 0-2 16,0 0 0-16,0 0-12 16,0 0-5-16,0 0-10 15,0 0-11-15,-2 0-43 16,0 0-156-16,-4 0-503 15</inkml:trace>
  <inkml:trace contextRef="#ctx0" brushRef="#br1" timeOffset="429494.6905">10195 12296 240 0,'0'0'572'0,"0"0"-394"15,0 0-88-15,0 0 20 16,0 0-32-16,0 0-6 16,0 0-18-16,0 0-8 15,0 0-14-15,11 0-1 0,-11 0 5 16,0 0-7 0,0 0-19-16,0 0-4 0,0 0 4 15,0 0-4-15,0 0-5 16,0 0-1-16,0 0 0 15,0 0 1-15,0 0 2 16,0 0 3-16,0 0-2 16,0 0-2-16,0 0-2 15,0 0-3-15,0 6-6 16,0 14 5-16,0 8 4 16,-2-1 0-16,-5 2 1 15,3 1-1-15,-3 0 0 0,-2 1 0 16,2-1 1-1,1-4-1-15,-3-2 1 0,5 0-1 16,-3-3 0-16,4-2 0 16,1-2-1-16,2-4 1 15,0-3-1-15,0-2-1 16,0-2-3-16,0-2-8 16,0-4 3-16,0 2 4 15,0-2 4-15,0 0 2 16,0 0 2-16,0 0 0 15,0 0 0-15,0 0-1 16,0 0-1-16,0 0 0 16,0 0-1-16,0 0-4 15,0 0-2-15,0 0-12 16,0 0-43-16,0 0-156 0,0 0-354 16</inkml:trace>
  <inkml:trace contextRef="#ctx0" brushRef="#br1" timeOffset="430416.7472">10478 12533 467 0,'0'0'290'16,"0"0"-141"-16,0 0-17 15,0 0-14-15,0 0-2 16,0 0-5-16,0 0-37 16,0 0-20-16,0 0-3 15,0 0-9-15,0 0-13 0,0 0-11 16,0 0-3-1,0 0-4-15,0 0-6 0,0 0-5 16,0 0-1-16,0 0-2 16,0 0 1-16,0 0 0 15,0 0 1-15,0 0-1 16,0 0 1-16,0 0 1 16,4 0-1-16,10 0 1 15,3 0 0-15,2 0 0 16,1 0-2-16,-3 0-7 15,1 0 1-15,-2 1-2 16,-2 2 4-16,-2-3 4 16,0 2 0-16,-1-2-1 0,-2 2-4 15,-3 0 3 1,4-2-3-16,1 0-1 0,-1 0-6 16,2 0-9-16,-1 0-2 15,-3 0 6-15,2 0 1 16,-1 0 1-16,-3 0 1 15,1 0 4-15,-2 0-1 16,-3 0 2-16,0 0-3 16,-2 0-4-16,0 1-3 15,0 2 14-15,0-2 7 16,0 2 5-16,0-1 2 16,0-2 6-16,0 0-13 15,0 2-6-15,-7 0-24 16,-4-2-116-16,5 0-158 0,1 0-193 15</inkml:trace>
  <inkml:trace contextRef="#ctx0" brushRef="#br1" timeOffset="431166.9365">10598 12431 537 0,'0'0'363'0,"0"0"-203"15,0 0 10-15,0 0-22 0,0 0-51 16,0 0-40 0,-11-7-18-16,11 7-4 0,0 0-10 15,0 0-6-15,0 0-6 16,0 0-5-16,0 0-3 15,0 0-5-15,0 0 0 16,0 0-3-16,3 0 0 16,5 0 1-16,3 0 2 15,1 0 0-15,3 9 0 16,-1 1 0-16,1-3 2 16,-1 4-1-16,-1-4 0 15,1 2 0-15,-3-2-1 0,-1 2 0 16,2-4-5-1,-3 4-1-15,-1-1-6 0,2-2 2 16,-1 0-4-16,-1-2-1 16,-1-1-1-16,0 2 2 15,-5-3 7-15,0 0 1 16,1-2-3-16,-3 0-2 16,0 0 11-16,0 0 3 15,0 0 2-15,0 1 3 16,0-1 3-16,0 0 0 15,0 0 2-15,0 3-4 16,0 1 0-16,-5 2 1 16,-6 3-10-16,-2 2 0 0,-1-1 1 15,1-2 0 1,0 2-1-16,-1 0 1 0,-1-3-1 16,3 2 2-16,1-3-2 15,3 0 1-15,-2-2-1 16,6 0 0-16,1-2 0 15,1-2 0-15,2 0-1 16,0 0-7-16,0 0-10 16,0 0-1-16,0 0 9 15,0 0 3-15,0 0-4 16,0 0-1-16,0 0 3 16,0 0-8-16,0 0-8 15,0 0-35-15,0 0-44 16,0 5-36-16,0-2-158 0,0 0-73 15</inkml:trace>
  <inkml:trace contextRef="#ctx0" brushRef="#br1" timeOffset="432239.8135">11207 12314 1058 0,'0'0'221'0,"0"0"-166"16,0 0 23-16,0 0-16 15,0 0-27-15,0 0-24 16,0 0-6-16,0-2-1 15,0 2 0-15,0 0 1 16,0 0-1-16,0 0 5 16,0 0 5-16,0 0 9 15,0 0-2-15,0 0-11 16,0 0-8-16,0 0 1 16,0 0 0-16,0 0 5 15,0 0 1-15,0 0-3 16,0 0-5-16,0 6-1 0,-2 9 0 15,-5-1-1-15,0 9 1 16,-2-2 0-16,3 6 0 16,1 3 0-16,1 3 0 15,-1-2 0-15,3 0-1 16,-1-3 1-16,3-6-2 16,0 0 0-16,0-4-2 15,0-2-2-15,0-4-1 16,0-1-1-16,0-2 0 15,0-3 6-15,0-2 2 16,0-2 0-16,0-2 0 16,0 0 1-16,0 0 0 15,0 0 2-15,0 0-2 16,0 0 2-16,0 0-2 16,0 0 2-16,0 0-1 0,0 0-2 15,0 0-3-15,0 0-2 16,0 0 3-16,0 0-3 15,0 0 3-15,0 0-4 16,0 0-3-16,0 0-3 16,0 0 2-16,0 0-10 15,0 0-35-15,0-4-56 16,0 2-152-16,0-2-367 16</inkml:trace>
  <inkml:trace contextRef="#ctx0" brushRef="#br1" timeOffset="433470.0197">11387 12486 457 0,'0'0'355'0,"0"0"-231"15,0 0 28-15,0 0 4 16,0 0-34-16,0 0-33 16,0 0-31-16,-4 3-21 15,4-3-5-15,0 0-6 16,0 0-9-16,0 0-17 15,0 0 0-15,0 0-5 16,0 0-1-16,0 0-1 16,4 4 7-16,7 0 0 15,0 2 0-15,3-5 0 16,3 2-5-16,6-2 2 0,4 2-8 16,4-3 6-16,2 0 1 15,-2 0 4-15,0 0 4 16,-6 0-2-16,-7 0-2 15,-3 0 1-15,-6 0-1 16,-5 0-2-16,0 0 0 16,-2 0 2-16,-2 0 0 15,2 0 1-15,-2 0-1 16,4 0 2-16,-2 0-2 16,1 0-1-16,-3 0-6 15,0 0 1-15,0 0 6 16,0 0 1-16,0 0 1 0,0 0-1 15,0 0-1 1,0 0-5-16,0 0-9 0,0 0-35 16,-3 0-45-16,-15 0-270 15,9 0-218-15</inkml:trace>
  <inkml:trace contextRef="#ctx0" brushRef="#br1" timeOffset="433962.6982">11532 12339 436 0,'0'0'622'16,"0"0"-476"-16,0 0-56 15,0 0 3-15,0 0-33 16,0 0-26-16,-7-11-6 16,7 11-5-16,0 0-9 15,-2 0 3-15,2 0-2 16,0 0-15-16,0 2 0 16,0 14 0-16,0 8 6 15,0 4 6-15,0 1-6 16,0-2-3-16,0 2-1 0,0-5-1 15,0 0 0 1,0-4-1-16,0-2 0 0,0-3 1 16,0-2 0-16,0-3 2 15,0-3-2-15,0-5 1 16,0 1-2-16,0-3 0 16,0 0 1-16,0 0 1 15,0 0 0-15,0 0 0 16,0 0 0-16,0 0 0 15,0 0-2-15,0 0-11 16,0 0-18-16,0 0-25 16,0 0-79-16,0 0-167 15,0 0-422-15</inkml:trace>
  <inkml:trace contextRef="#ctx0" brushRef="#br1" timeOffset="434458.2814">11905 12297 714 0,'0'0'301'16,"0"0"-239"-16,0 0 19 16,0 0 7-16,0 0-46 15,0 0-38-15,2 0 13 16,-2 9 12-16,0 1 6 16,0 7 2-16,0 0 0 15,0 5-9-15,0 4 4 16,-2 4-5-16,-6-1-14 15,-1 0-3-15,3 4-7 16,0-5 1-16,-2-3-3 16,6 0-1-16,0-7 0 15,0-2 1-15,2-2 1 16,0-1-2-16,0-6 0 0,0-3 0 16,0-1-3-16,0-3 3 15,0 3-1-15,0-3 1 16,0 0-4-16,0 0 1 15,0 0-6-15,0 0-10 16,0 0-16-16,0 0-23 16,0 0-97-16,0-3-479 15</inkml:trace>
  <inkml:trace contextRef="#ctx0" brushRef="#br1" timeOffset="434911.0716">12098 12412 1090 0,'0'0'288'0,"0"0"-220"15,0 0 4-15,0 0-13 16,0 0-25-16,0 0-21 0,9-4-3 16,-9 4-7-1,0 0-3-15,4 0-2 0,6 0-6 16,3 0 8-16,7 0 2 16,2 0 8-16,4 0 1 15,3 4-6-15,0 0-3 16,-2-2-1-16,-2 2-1 15,-8-2 1-15,-5 1-1 16,-5-2 1-16,-5-1 0 16,0 3 0-16,-2-3-1 15,0 0 4-15,0 0-2 16,0 0-2-16,0 0-2 16,0 0-13-16,0 0-14 15,0 0-19-15,0 2-36 16,0-1-164-16,-2 1-576 0</inkml:trace>
  <inkml:trace contextRef="#ctx0" brushRef="#br1" timeOffset="435312.0052">12154 12544 856 0,'0'0'274'0,"0"0"-171"16,0 0-4-16,0 0-40 16,0 0-28-16,0 0-20 0,0 3-3 15,0 1 5-15,4-2 7 16,7 2-4-16,7-2-11 16,0 0 3-16,4-1 9 15,3-1 2-15,0 0-5 16,-2 0-4-16,0 0-5 15,-7 0-3-15,-3 0-1 16,-5 0-1-16,-2 0 0 16,-4 0 3-16,-2 0-3 15,0 0 1-15,0 0 2 16,0 0 0-16,0 0 3 16,0 0-2-16,0 0 1 15,0 0-5-15,0 0-2 0,0 0-11 16,0 0-12-16,0 0-9 15,0 0-44-15,0 0-122 16,0 0-521-16</inkml:trace>
  <inkml:trace contextRef="#ctx0" brushRef="#br1" timeOffset="436145.7159">12524 12370 219 0,'0'0'1011'0,"0"0"-838"16,0 0-144-16,0 0-18 15,0 0-5-15,0 0-4 16,27-33 8-16,-19 24-2 16,3 1 3-16,-2 0-6 15,2 0 2-15,-2 1 0 16,0 1-4-16,0 4 1 16,0-3 0-16,-3 4-1 15,1 1-3-15,-2 0 0 16,2 0 0-16,-1 0 9 0,1 0-1 15,-3 11 1-15,0 7 4 16,-1 3-1-16,-3 0-4 16,0-1-2-16,0 0-6 15,0-4 1-15,0 1 0 16,0-8-1-16,0 1 0 16,0 2 0-16,0-2 0 15,-7 5 0-15,-2-4 0 16,-4 3 2-16,-1 0-2 15,-3 1 2-15,-1-1 0 16,-2 1-2-16,2 0 1 16,0-3-1-16,5-2 1 0,1-2-1 15,6 0 1 1,2-2-1-16,1-4-1 0,3-2 0 16,0 0 0-16,0 0-4 15,0 0 3-15,0 0-2 16,0 0 1-16,0 0 0 15,0 0-1-15,0 0 2 16,7 0 2-16,9 0 5 16,1 0-4-16,4 0 2 15,1 0 1-15,2 0-1 16,-2 0-2-16,1 0 2 16,0 0-2-16,-6 0-1 15,-1 0 0-15,-5 1-1 0,-5-1 1 16,-2 3 1-1,2-3-1-15,-4 0 0 0,0 0 0 16,0 0 3 0,-2 0 1-16,0 0 2 0,0 0-2 15,0 0 1-15,0 0-3 16,0 0 1-16,0 2-3 16,0 0-14-16,0 0-30 15,0-2-85-15,0 0-229 16</inkml:trace>
  <inkml:trace contextRef="#ctx0" brushRef="#br1" timeOffset="438103.1018">10077 13090 283 0,'0'0'333'16,"0"0"-176"-16,0 0 0 16,0 0-2-16,0 0-41 15,0 0-39-15,0 0-23 16,0-4 5-16,0 4-2 16,0 0-1-16,0 0-7 15,0 0-6-15,0 0-10 16,0-2-3-16,0 2-5 0,0 0-5 15,0-1-5 1,0-2-7-16,0 1-6 0,0-2-2 16,0 0-2-16,0-2 2 15,0-4 1-15,2-4 1 16,4 0-1-16,2-4-1 16,3 1 1-16,3 4-4 15,-4-1-2-15,3 2 1 16,1 1 1-16,-5 6-1 15,2-3-3-15,-2 3-2 16,-2 1-4-16,1 3 0 16,1-1 1-16,-2 0 0 0,2 2 3 15,-2 0-5-15,-1 0 4 16,-1 0 2-16,2 0-2 16,-1 0-7-16,1 0-6 15,-3 0 2-15,4 0 12 16,-2 0 3-16,-2 0 0 15,3 8 1-15,-3-2-4 16,-2 2 6-16,4 0 3 16,-4-2 2-16,-2 2 0 15,2 0 2-15,0-4-2 16,0 2 0-16,0-4 2 16,-2 4-2-16,3 0 2 15,-3 0-2-15,0 0 0 16,0 0 0-16,0 2 3 15,0-4-3-15,0 2 4 0,0-2-1 16,0-1 2-16,0 0 2 16,0 2 9-16,-7 0-4 15,1 3-4-15,-4 0-3 16,1 2-2-16,-1 1-3 16,-2 0 0-16,-1 1-2 15,1 0 4-15,1 0-2 16,0-1 0-16,2 2 0 15,0-3 0-15,3 0 0 16,-3 0-2-16,2 0 2 0,0-1-1 16,3 2 1-16,-3-3-2 15,3 3 2-15,0-1 2 16,-4 0-2-16,4 3 0 16,-2 4 0-16,-3-2 0 15,1-1 1-15,2-1 1 16,2-4 7-16,2-2-5 15,-1-3-4-15,3-2 1 16,0-2 1-16,0 0-1 16,0 0 6-16,0 0 8 15,0 0 4-15,0 0-10 16,0 0-6-16,0 0-3 16,0 0-2-16,0 0-5 15,0 0-4-15,0 0 4 16,5 0 4-16,5 0 3 0,7 0-8 15,-4 0 3-15,3 0 1 16,-3 0-2-16,3 0 5 16,-1 0 1-16,1 0 1 15,-1-4 2-15,-1 0-2 16,-1-2 2-16,1 1 0 16,-4-1-2-16,-1 3 2 15,-1 3-2-15,-4-3-1 16,-2 3 0-16,0 0 0 15,-2 0 2-15,0 0 0 16,0 0 2-16,0 0-4 16,0 0-16-16,0 0-41 0,0 0-27 15,0 0-201 1,0 0-264-16</inkml:trace>
  <inkml:trace contextRef="#ctx0" brushRef="#br1" timeOffset="438719.7404">10461 13193 527 0,'0'0'226'0,"0"0"-129"16,0 0 43-16,0 0 7 15,0 0-7-15,0 0-28 16,0 0-24-16,-6 0-49 15,6 0-14-15,0 0-2 16,0 0 1-16,0 0-6 0,0 0-6 16,0 0-3-16,0 0-1 15,0 0-8-15,0 0-2 16,0 0-1-16,6 0 2 16,9 0 1-16,3 0 0 15,1 0 0-15,4 0 0 16,-1 0-1-16,1 0 1 15,-4 0-2-15,2 0 0 16,-6 0-8-16,-1 0 4 16,-6 0-4-16,-1 0 3 15,-3 0 1-15,-4 0 1 16,0 0 3-16,0 0 1 16,0 0-2-16,0 0 3 15,0 0-5-15,0 0 1 0,0 0-2 16,0 0-5-16,0 0-7 15,0-7-69-15,0-2-66 16,-8-2-39-16,-3 1-146 16,-1 0 28-16,-1 3 46 15,9 2 78-15</inkml:trace>
  <inkml:trace contextRef="#ctx0" brushRef="#br1" timeOffset="438801.5171">10461 13193 211 0</inkml:trace>
  <inkml:trace contextRef="#ctx0" brushRef="#br1" timeOffset="439198.7559">10461 13193 211 0,'129'-125'263'0,"-132"125"65"0,1 0-42 0,0 0-95 16,0 0-83-16,2 0-60 16,0 0-20-16,0 0-8 0,0 0-11 15,0 0-9 1,0 0-5-16,0 0-5 0,0 0 5 16,6 0 5-16,7 6 3 15,4 3-1-15,-2 2-2 16,3-1 3-16,-3 2-2 15,-1 0-1-15,-1-1 0 16,-5-4-2-16,4 3-16 16,-5-2-2-16,-3-1-2 15,0-1 4-15,1-3 0 16,-2 0-3-16,-3-3 7 16,0 1 8-16,0-1 6 15,0 0 10-15,0 0 11 0,0 0 18 16,0 2-2-16,-3 1-12 15,-8 2-24-15,-4 4-1 16,-1 2 2-16,1 3 0 16,-4-2-1-16,1 2 2 15,1 3 1-15,3-8 0 16,3 0-3-16,7-4-1 16,2-5 0-16,2 0-4 15,0 0-5-15,0 0-13 16,0 0 1-16,0 0-37 15,0 0-61-15,0 0 3 16,4 0 16-16,0 0-131 16,-2 0-202-16</inkml:trace>
  <inkml:trace contextRef="#ctx0" brushRef="#br1" timeOffset="440241.6577">11078 13064 111 0,'0'0'204'16,"0"0"-83"-16,0 0 52 15,0 0 36-15,0 0 19 16,0 0-65-16,0 0-42 15,0 0-48-15,0 0-25 16,0 0-11-16,0 0-5 16,0 0-1-16,-2 0-8 15,-4 0-17-15,0 0-6 16,-1 0 1-16,1 4-2 16,-3 2 0-16,2 0 0 0,0 0-1 15,1 2 1-15,-1 2 0 16,0 0-2-16,3 4 3 15,-3-1 0-15,5 4 1 16,2 2 3-16,0-3-3 16,0-1-1-16,0 2-2 15,0-3-1-15,0-2 1 16,6-1-5-16,4-2-6 16,3-2-8-16,-4 2-5 15,5-5 10-15,-4 3 6 16,1-2 4-16,3-3 3 15,-1-2-5-15,3 0 2 16,-1 0-5-16,-1 0 6 16,1 0 0-16,-1-7 1 15,-1-4 4-15,-2-1 0 0,-2-5-2 16,-2 3 2-16,-3-2 2 16,-2 0 5-16,-2-2-3 15,0 2 3-15,0 0 0 16,0 0 2-16,0 4 8 15,-2 0-2-15,-6 2 15 16,-1 2-3-16,-3 0-8 16,4 2-4-16,-3 2 2 15,-1-2-4-15,1 2-4 16,3 0 4-16,-4 2-9 16,5 0 4-16,3 0-3 15,0 0-4-15,2 2-1 0,-2-2 0 16,4 2-1-16,-2 0 0 15,0-2-1-15,0 2-2 16,0-2-10-16,0 2-2 16,0 0-3-16,-3 0-5 15,3 0-19-15,0 0-56 16,2 0-231-16,-2 0-626 16</inkml:trace>
  <inkml:trace contextRef="#ctx0" brushRef="#br1" timeOffset="440961.7532">11412 13136 429 0,'0'0'305'16,"0"0"-183"-16,0 0 20 15,0 0-39-15,0 0-39 16,0 0 4-16,-7 3 23 0,7-3 9 16,0 0-30-1,0 0-42-15,0 0 0 0,0 0-12 16,0 0-5-16,0 0-6 16,0 0-2-16,7 0 3 15,10 0 3-15,6 0 1 16,2 0-3-16,4 0 0 15,0 0-2-15,2 0-4 16,0 0 0-16,0 0 0 16,-3 0-1-16,-3 0 0 15,-5 0 0-15,-1 0 0 16,-6 0-1-16,-5 0 0 16,-1 0-4-16,-4 0-1 15,-3 0 6-15,0 0 2 0,0 0 2 16,0 0-4-16,0 0 0 15,0 0-6-15,0 0-21 16,-10 0-60-16,-3-5-49 16,7-1-161-16,-2 0-375 15</inkml:trace>
  <inkml:trace contextRef="#ctx0" brushRef="#br1" timeOffset="441359.6895">11597 13020 572 0,'0'0'319'0,"0"0"-172"16,0 0-17-16,0 0-32 15,0 0-30-15,0 0-46 16,-5-2-22-16,5 2 2 15,0 12-2-15,0 5 41 16,0 6-5-16,0 1-22 16,0 0-5-16,0 2-2 15,0 1 0-15,0-5 5 16,0-3-6-16,0-1-5 16,0-4 0-16,-2 3 2 0,-1-7 0 15,-1-3 1 1,4-2 0-16,0-5-1 0,0 1-2 15,0-1 0-15,0 0-1 16,0 0-2-16,0 0-23 16,0 0-49-16,0 0-51 15,0 0-41-15,0-6-170 16,0-3-239-16</inkml:trace>
  <inkml:trace contextRef="#ctx0" brushRef="#br1" timeOffset="442048.3995">11853 13033 150 0,'0'0'324'0,"0"0"-195"16,0 0-25-16,0 0 86 15,0 0 24-15,0 0-66 16,6-7-16-16,-6 7-31 16,0 0-28-16,0 0-30 15,0 0-14-15,0 0-6 0,0 0-2 16,0 0-2-16,0 0-4 15,0 0-3-15,0 0-7 16,0 0-2-16,0 0 0 16,0 0-3-16,0 0 0 15,0 0-2-15,0 4-2 16,0 10 4-16,0 4 0 16,0-2 0-16,0 0 0 15,0 2 0-15,0 0 0 16,0 0 0-16,0 0 0 15,0 0 0-15,0 1 0 16,0-4 0-16,0-3-4 16,0-2-4-16,0-3 1 15,0-3 3-15,0-1 0 16,0 0 1-16,0-2 0 0,0 3 2 16,0-1 1-16,0-3-1 15,0 0 1-15,0 0-1 16,0 0 0-16,0 0-1 15,0 0 2-15,0 0 0 16,0 0 2-16,0 0-1 16,0 0 1-16,0 0-1 15,0 0 1-15,0 0-1 16,0 0 0-16,0 0-1 16,0 0 0-16,0 0-4 0,0 0-12 15,0 0-7-15,3 0-16 16,-1 0-22-16,-2 0-116 15,0-3-597-15</inkml:trace>
  <inkml:trace contextRef="#ctx0" brushRef="#br1" timeOffset="445962.7115">12129 13020 114 0,'0'0'910'15,"0"0"-640"-15,0 0-181 16,0 0-6-16,0 0-19 16,0 0-22-16,0 0-14 15,0 0-6-15,0-10-8 16,0 10-6-16,0 0-2 16,0 0-4-16,0 0-2 0,0 0-2 15,0 0 0-15,0 0 2 16,11 0 0-16,5 0 1 15,1 0 0-15,4 0-1 16,-1 0 0-16,4 0 0 16,-2 0 0-16,1 0 0 15,0 0 0-15,-6 0 0 16,-3 0-2-16,-6 0 0 16,-3 0-4-16,-1 0-2 15,-2 0 3-15,-2 0-1 16,0 0-4-16,0 0 2 15,0 2 1-15,0-2-7 0,0 2-16 16,0 0-9 0,0 2-71-16,-6-2-213 0,-3-2-513 15</inkml:trace>
  <inkml:trace contextRef="#ctx0" brushRef="#br1" timeOffset="446505.0368">12100 13153 596 0,'0'0'513'0,"0"0"-378"16,0 0-43-16,0 0 15 16,0 0-16-16,0 0-38 15,0 0-20-15,0 0-25 16,0 0-6-16,9 0-2 16,3 0 0-16,3 0 1 15,-2 0-1-15,5 0 0 16,0 0-1-16,2 0 1 15,2 0 0-15,1 0 0 16,1 0-1-16,-2 0-11 0,0 0-4 16,-1 0-1-1,-4 0 1-15,-5 0 2 0,-3 0 7 16,-7 0 2-16,0 0 4 16,-2 0 0-16,0 0 1 15,0 0 2-15,0 0 0 16,0 0 2-16,0 0 1 15,0 0 0-15,0 0-3 16,0 0 4-16,0 0-2 16,0 0 3-16,0 0-5 15,0 0-2-15,0 0-7 16,0 0-13-16,0 0-30 16,0 0-153-16,-2 0-439 0</inkml:trace>
  <inkml:trace contextRef="#ctx0" brushRef="#br1" timeOffset="447784.8902">12657 12962 297 0,'0'0'302'0,"0"0"-234"15,0 0-11-15,0 0 72 16,0 0 67-16,0 0-70 16,7-3-13-16,-7 3-12 15,0 0-16-15,0 0-30 16,0 0-9-16,0 0-5 15,0 0-14-15,0 0-5 16,0 0-1-16,0 0-2 16,0 0-3-16,0 0-4 15,0 0-1-15,0 0-2 16,0 0-2-16,0 0-2 16,0 0 0-16,0 0-3 0,0 0-2 15,0 0 1 1,0 0-2-16,0 0 1 0,0 0 0 15,0 0 0-15,0 0 1 16,0 0-1-16,0 0 0 16,0 0-1-16,0 0-1 15,0 0 0-15,0 0 0 16,0 0-1-16,0 13 3 16,0 1 1-16,0 0-1 15,0 0 0-15,0 0 0 16,0 2 0-16,0 2 0 15,0 0-1-15,0 2 1 0,0-2-1 16,0 3 0 0,0-4-1-16,0-2 1 0,0 0 1 15,0-3-1-15,0-2-2 16,0-2-2-16,0 1 1 16,0-4 1-16,0 4 2 15,0 0 1-15,0 1 0 16,0 1 0-16,0-2 0 15,0 0-1-15,0-2 1 16,0 0 0-16,0-3-1 16,0 0 1-16,0-4-3 15,0 2 2-15,0-2 0 16,0 0-1-16,0 0-2 16,0 0-1-16,0 0 0 15,0 0 0-15,0 0 3 0,0 0-1 16,0 0-1-16,0 1 1 15,0-1 3-15,0 0 0 16,0 0 0-16,0 0 0 16,0 0 0-16,0 0 0 15,0 0 0-15,0 0-4 16,0 0-3-16,0 0-5 16,0 0-6-16,0 0-17 15,0 0-9-15,0 0-32 16,0 0-146-16,0 0-479 15</inkml:trace>
  <inkml:trace contextRef="#ctx0" brushRef="#br1" timeOffset="450934.1061">13027 12464 308 0,'0'0'393'16,"0"0"-354"-16,0 0-39 16,0 0 0-16,0 0 4 15,0 0 25-15,0 0-9 16,4 0-20-16,-4 0-17 15,0 0-95-15,0 0-67 16,0 0-26-16,0 0 151 0,0 0 29 16,0 0 25-16,0 0 21 15,0 0 29-15,0 0 15 16,0 0 69-16,0 0 35 16,0 0-42-16,0 0-32 15,0 0-27-15,0 0-14 16,0 0-17-16,0 0 0 15,0 0-10-15,0 0-24 16,0 0 2-16,0 0-3 16,0 0 6-16,0 0 5 15,0 0 24-15,0 0 9 16,0 0 1-16,0 0-12 16,0 0-5-16,0 0-11 0,0 0-11 15,0 0-6-15,0 0-2 16,2 2 0-16,3 3 4 15,-3 1-4-15,3 0 0 16,-5 0 0-16,2 3 0 16,-2 1 0-16,0 3 4 15,0 3 6-15,0 2 14 16,0 2 2-16,0 4-19 16,0-1-7-16,0 2 0 15,0-1 0-15,0 0 0 16,0 0-2-16,0-2 1 15,0 1-3-15,13-6-10 0,3 1-4 16,0-3 0 0,0-6-10-16,-1 0-12 0,-1-8 7 15,-4 2 24-15,-3-3 3 16,-5 0 1-16,0 0 5 16,-2 0 5-16,2 0-1 15,-2 0-4-15,0 0-13 16,0 0-45-16,0 0 18 15,0 0 37-15,0 0 1 16,-4 0-9-16,-9 0-7 16,1 3 5-16,-3 4 2 15,-3 0 3-15,-1 5 2 16,0 2 6-16,1-2 0 16,9 3 0-16,3-2 0 15,2 0-14-15,2-4-3 0,2 2 9 16,0-4-26-16,0 2 4 15,0-1 18-15,0 0 3 16,0-1 6-16,2 2 3 16,4 1-3-16,1 2 6 15,2 5-6-15,-2-2 3 16,1 3-3-16,1-1 3 16,-2-4 0-16,-2-1 3 15,-5 1 18-15,0-4 23 16,0-1 24-16,0 1 11 15,0-2-6-15,0 1-12 16,-5-2-16-16,-4 0 0 0,-2-3-6 16,0 0-11-16,2 1-3 15,2-1-11-15,3-2-9 16,0-1-4-16,4 0 2 16,0 0-3-16,0 0 0 15,0 0-13-15,0 0-20 16,0 0-7-16,0 0-36 15,0 0-78-15,0 0-136 16,0 0-184-16</inkml:trace>
  <inkml:trace contextRef="#ctx0" brushRef="#br1" timeOffset="452757.4885">10093 13770 287 0,'0'0'353'0,"0"0"-243"15,0 0-110-15,0 0-6 16,0 0-18-16,0 0 24 16,0 0 27-16,0-12 85 15,0 12 64-15,0 0-17 16,0 0-15-16,0 0-33 16,0 0-36-16,0 0-19 15,0 0-14-15,0 0-21 16,0 0-13-16,0 0-3 15,0 0-1-15,0 0 0 0,0 0-1 16,0 0 0-16,0 0 0 16,0 0 2-16,0-2-2 15,0 2-3-15,0 0-1 16,0-3-5-16,2 2-2 16,7-5 0-16,7-1 8 15,1-5 1-15,1 5-1 16,2-1-1-16,-2 1-7 15,0 1 0-15,-5 4-5 16,-2 1-2-16,-4 1 1 16,-4 0-2-16,-1 0-15 15,-2 0 7-15,2 0 12 16,0 0 1-16,2 7 4 16,1 4 3-16,1 1-6 0,-2-2-3 15,2 1-8-15,-2 0-4 16,0 3 2-16,-4-2-12 15,0 4 7-15,0-2 10 16,0 0 7-16,0-2 5 16,0-2 2-16,0 0 4 15,0 0 0-15,-2-2 0 16,-4 4 2-16,-6-2 0 16,-1 2-2-16,-3 3 0 15,-1-3 2-15,-4-1-2 16,-1 1 2-16,2-6 0 15,4 3 2-15,1-6 25 16,9 0 19-16,0-3-23 0,6 0-18 16,0 0-7-16,0 0-16 15,0 0 0-15,0 0-8 16,0 0-6-16,0 0 13 16,6 0 17-16,4 0 1 15,3-3 3-15,1-3 2 16,4-2 2-16,0 0 4 15,2 0-4-15,2-1-4 16,0 4-4-16,-1 3 0 16,-6 1-4-16,-1 1 0 15,-6 0 0-15,-1 0-4 16,-5 0 8-16,0 0 0 0,-2 0 4 16,2 7 10-16,-2 5-1 15,0 0 3-15,0 1-4 16,0-1-7-16,0-3-5 15,0 0 4-15,0 0-4 16,0-1 3-16,0 2 1 16,0 0-1-16,0-2 8 15,0 1-1-15,-8-1 7 16,-3-3 2-16,-1 4 1 16,1-3-6-16,1 0 9 15,-2 0-9-15,3-5-6 16,3 2 0-16,-2-3 1 15,4 2-2-15,0-2-4 0,1 0-3 16,-1 0 0 0,4 0 0-16,0 0-2 0,0 0-11 15,0 0-11-15,0 0-20 16,0 0-25-16,0 0-43 16,0 0-90-16,0 0-332 15</inkml:trace>
  <inkml:trace contextRef="#ctx0" brushRef="#br1" timeOffset="453882.7857">10594 13877 575 0,'0'0'412'16,"0"0"-288"-16,0 0-48 16,0 0 5-16,0 0-5 15,0 0-24-15,0 0-1 16,-2 0-14-16,2 0-22 15,0 0-7-15,0 0-8 16,0 0-1-16,0 0-4 16,0 0-2-16,0 0 7 15,4 0 0-15,12 0 1 16,-1 0 2-16,6 0-3 0,0 0 1 16,4 0-1-1,0 0 0-15,2 0 0 0,-3 0 0 16,-4 0-3-16,-4 0-1 15,-5 0-3-15,-7 0-6 16,-2 0 7-16,-2 0 6 16,0 0 5-16,0 0 11 15,0 0 10-15,0 0-6 16,0 0-11-16,0 0-9 16,0 0-9-16,-4 0-29 15,-5 0-28-15,0-7-13 16,0 1-41-16,-2-6-30 15,0 1-125-15,-1 0-28 0,2-3 55 16,3 4 65 0,1 0 183-16,0 4 7 0,2 0 112 15,0 2 24-15,0 4-9 16,1 0 15-16,1 0 11 16,-2 0 52-16,2 0-3 15,0 0-69-15,2 0-58 16,0 0-23-16,0 0-24 15,0 0-22-15,0 0-13 16,0 0 0-16,0 0-5 16,0 0-9-16,0 0 1 15,0 0 6-15,0 3 7 16,13 5 1-16,-1 1-1 16,7-1-1-16,-4-2 1 0,1 0-2 15,0 0 2-15,-5 1 0 16,-3-4-1-16,1 1-5 15,-4-3 1-15,-3 4-10 16,1-4 5-16,-3 2 4 16,0-1-5-16,0 0-8 15,0 0 12-15,0 2 5 16,0 0 2-16,0 4 5 16,0 0-1-16,-5 1 1 15,-6 2-2-15,0-1-3 16,0 2 2-16,-3 0-2 15,1 0 0-15,-3 4 0 16,5-6 0-16,-1-2 0 0,6 2 0 16,0-3-3-1,1-2-4-15,5-3-41 0,0-2-64 16,0 3-92-16,0-3-214 16,0 0 121-16,0 0 14 15</inkml:trace>
  <inkml:trace contextRef="#ctx0" brushRef="#br1" timeOffset="454390.4915">11313 13644 1202 0,'0'0'142'0,"0"0"-117"15,0 0 28-15,0 0-31 0,0 0-12 16,0 0-10-16,0 0 0 16,-60 65 4-16,47-44 7 15,-5 2 4-15,-2 7 10 16,-2 3 6-16,-3 3-6 16,0 1 4-16,2-4-15 15,0-7-5-15,7-3-4 16,3-10 1-16,5 0-1 15,0-8-3-15,4 0-1 16,2-5-1-16,2 0 0 16,0 1-3-16,0-1-11 15,0 0-4-15,0 0-8 16,0 0-19-16,0 0-16 0,0 0-48 16,0 0-177-16,0-1-265 15</inkml:trace>
  <inkml:trace contextRef="#ctx0" brushRef="#br1" timeOffset="454997.7959">11020 13605 481 0,'0'0'571'16,"0"0"-412"-16,0 0-113 0,0 0-15 16,0 0-27-16,0 0 0 15,-2-3 1-15,8 3 38 16,7 13 14-16,5 8-12 16,0 1-14-16,2 6-7 15,-2 0-7-15,-1-1-6 16,4 6-6-16,-1-1 1 15,0-2-2-15,-2 0-3 16,2-2-1-16,-5 0 0 16,-2-9 1-16,1 2 0 15,-3-6-1-15,-1-6 0 16,-4 2 0-16,-2-4 1 0,1 0-1 16,1-2 0-16,-2 1 2 15,2-1-2-15,-2-4 0 16,-2 4 1-16,0-4 0 15,-2 2 0-15,0-3-1 16,3 0 0-16,-3 0 3 16,0 0 0-16,0 0 1 15,0 0 2-15,0 0 12 16,0 0 3-16,0 0-1 16,0 0-2-16,0 0-3 15,0 0-3-15,0 0-2 16,0 0-3-16,0 0-4 15,0 0-2-15,0 0 0 0,0 0-1 16,0 0 0 0,0 0-1-16,0 0-5 0,0 0-6 15,0 0-14-15,0 2-24 16,0 2-52-16,0-3-150 16,0 2-351-16</inkml:trace>
  <inkml:trace contextRef="#ctx0" brushRef="#br1" timeOffset="461229.984">13403 12719 640 0,'0'0'521'0,"0"0"-425"0,0 0-5 16,0 0-9-16,0 0-17 15,0 0-21-15,0 0-14 16,0 0-3-16,-2-16 2 16,2 16 0-16,0 0-7 15,0 0-13-15,0 0-4 16,0 0 0-16,-2 0-4 15,0 0-1-15,2 0-4 16,-2 0-3-16,0 8-7 16,-1 10 4-16,-3 6 8 15,-2 4 2-15,2 0-2 16,2-1-8-16,-1-5-2 16,1-4 1-16,2-4-3 0,0-2 0 15,2-5 1-15,0-2 7 16,-3-3-1-16,3 0 1 15,-3-2-8-15,3 0-14 16,0 0 0-16,0 0 5 16,0 0-8-16,0 0 15 15,0 0 12-15,0 0 4 16,0 0-8-16,0-9-15 16,0-6 23-16,8-6 2 15,1 1 1-15,1-1-3 0,2 3 2 16,-1 3-2-16,-3 5 0 15,4 4-7-15,-3 1 7 16,-5 0-2-16,3 1 2 16,-3 1 0-16,1 2 0 15,-3 1 0-15,3 0 0 16,-5 0 0-16,4 0 0 16,-4 0-4-16,0 0 1 15,0 0 1-15,0 0 2 16,0 0 0-16,2 0 2 15,0 6 3-15,-2 10 1 16,3 3 1-16,-3 0-2 16,0 6-3-16,0-2-2 15,0 1-2-15,0-2 2 16,0-5-4-16,0-3-3 0,0-5 4 16,0-4-3-16,0-3 1 15,0 0 3-15,0-2-16 16,0 0-12-16,0 0 13 15,0 0-6-15,0 0 9 16,0 0 14-16,0 0-2 16,2-10-2-16,0-4-1 15,0-4 5-15,3-2-2 16,2-3 4-16,-1 1 9 16,1 2-8-16,4 0-3 15,-2 5 0-15,0 2 4 16,-1 3-4-16,2 2-9 0,-1 2 5 15,-3 2 4-15,4 0-5 16,-4 1 5-16,3 1 0 16,-1-1 0-16,0 2-2 15,-2 1-2-15,1 0-3 16,-3 0 7-16,-2 0 0 16,0 0 20-16,-2 0-5 15,0 0 3-15,3 0 15 16,-1 12-9-16,0-1-9 15,1 7-7-15,-1 3 1 16,-2 2-2-16,0 1 0 16,0-2-3-16,0-3 1 15,0-2-3-15,0-2-2 0,0-3 0 16,0-2 2 0,0-4-2-16,0-4 1 0,0-2-1 15,0 0 2-15,0 0 2 16,0 0-3-16,0 0-1 15,0 0 0-15,0 0 0 16,0 0-1-16,0 0-1 16,0 0-23-16,0-8-69 15,0-7-12-15,0 8-163 16,-2-4-261-16</inkml:trace>
  <inkml:trace contextRef="#ctx0" brushRef="#br1" timeOffset="461587.7488">13619 12619 226 0,'0'0'823'0,"0"0"-589"16,0 0-121-16,0 0-4 15,0 0-38-15,0 0-39 16,0 0-26-16,17-8-6 16,-9 8 0-16,5 0 6 15,3 0-3-15,-1 5 2 16,1 4-3-16,-1-3 0 0,-1 0-1 16,-1 0 1-16,-1-2-1 15,-1 2-1-15,-5-4 0 16,-4 1-16-16,1-3-5 15,-3 1-10-15,0 1-28 16,0 3-72-16,0 6-67 16,0-9-232-16,-5 2-289 15</inkml:trace>
  <inkml:trace contextRef="#ctx0" brushRef="#br1" timeOffset="461846.5747">13619 12619 269 0,'133'122'488'0,"-133"-122"-258"16,0 2-111-16,0 4-4 16,0 4-46-16,0 4-23 15,0 4 40-15,0 5-43 16,0-4-17-16,-4 1-14 16,2-4-6-16,0 1-5 15,0-6 2-15,0-2 0 16,0-1-2-16,0-3 2 15,-1 2-3-15,-1-1-10 16,2-1-17-16,2-2-15 16,-4-2-26-16,4-1-61 0,0 0-152 15,0 0-257-15</inkml:trace>
  <inkml:trace contextRef="#ctx0" brushRef="#br1" timeOffset="462633.4724">13881 12697 186 0,'0'0'427'16,"0"0"-373"-16,0 0-54 15,0 0 0-15,0 0 119 0,0 0 43 16,8 28-69-1,-8-6 31-15,0 2-43 0,0 1-48 16,-6-2-18 0,2-1 2-16,1-4-7 0,3 1-5 15,0-7-1-15,0-5-2 16,0 2 0-16,0-7-2 16,0-1-6-16,0 4 0 15,0-5-24-15,0 0-18 16,0 0 22-16,0 0 22 15,0 0 4-15,0 0-3 16,0-6-9-16,3-11 7 16,7-1 1-16,1-3-23 15,1-6-9-15,3 5 4 0,-1 4 17 16,-1 2 9-16,-2 5 6 16,-2 2 3-16,-2 3 5 15,-1 0 0-15,-2 2 18 16,1 2 8-16,-5 0 0 15,3 2 5-15,-3 0-2 16,0 0 13-16,0 0-17 16,4 0-25-16,-2 0-4 15,5 0 41-15,-5 0-22 16,2 0-3-16,-2 0-8 16,3 2-4-16,0 8 5 15,-1-2-2-15,-1 4 1 16,-1 0 15-16,-2 4-6 0,0 1-7 15,0 0-4-15,0 3-6 16,0 2 0-16,0 0-2 16,0 0 1-16,0-1-2 15,0-1-1-15,0-4 1 16,0-4-1-16,0-1 0 16,2-4 0-16,0-3 0 15,0-1 0-15,-2 2 0 16,2-3 0-16,-2 0 2 15,0-2-2-15,0 0 1 16,0 0 1-16,0 0 2 16,0 0-1-16,0 0-2 15,0 0-1-15,2 0-7 0,-2 0-18 16,0 0-11 0,0 0-41-16,0 0-121 0,0 0-407 15</inkml:trace>
  <inkml:trace contextRef="#ctx0" brushRef="#br1" timeOffset="465241.5361">14230 12843 193 0,'0'0'239'0,"0"0"-86"16,0 0 48-16,0 0-60 0,0 0-30 15,0 0-6-15,0 0-4 16,0 0-5-16,0 0-10 16,0 0-16-16,0 0-24 15,0 0-7-15,0 0-5 16,0 0-7-16,0 0-9 16,-2 0-4-16,0 0 1 15,0 0-4-15,-1 0-3 16,3 0-3-16,0 0-5 15,0 0 1-15,0 0-1 16,0 0-1-16,0 0 0 16,0 0-2-16,0 0 1 15,0 0-5-15,0 0-4 0,9 0 2 16,12 0 9-16,0 0 0 16,6 0 0-16,-2 0-1 15,2 0-1-15,-1 0-1 16,-1 3-3-16,-3 1 1 15,-2-1-1-15,-4 2-2 16,-7-2-10-16,-5 0 7 16,-4-3-1-16,0 0 2 15,0 1 6-15,0-1 4 16,0 0 0-16,0 0 4 16,0 0-1-16,0 0-3 15,-4 0-13-15,-5 0-17 16,-3 0-15-16,2-6-28 0,-4-6-33 15,3-2 35-15,-2 2 29 16,-1 0 18-16,3 2 24 16,-3 4 19-16,6 4 44 15,1 0-6-15,5 0 1 16,0 2-11-16,0-2-7 16,2 2-5-16,0-2-1 15,0 2-7-15,0 0-21 16,0 0-1-16,0 0 3 15,0 0-3-15,0 0-5 16,0 0-3-16,0 0-8 16,0 0 5-16,11 0 6 15,1 0 2-15,7 8-2 16,-1 0 0-16,-1 2 0 0,-1-4 0 16,-3 2 0-16,-2 1 0 15,-1-2 0-15,-2 0 0 16,-3-1 0-16,1-5 0 15,1 4 0-15,-2-2 2 16,-1 0-2-16,0-2 0 16,1 3 0-16,-1-1-2 15,0-3-5-15,2 1-1 16,-2-1-2-16,-4 3 4 16,0-3 1-16,2 2 4 15,-2-2 1-15,0 0 2 16,0 1 7-16,0-1 8 15,0 3-5-15,0-2 2 0,0 3-2 16,-6 5-1-16,-10 1-6 16,-5-2-3-16,2 1 3 15,-4 4 10-15,1-3-2 16,0 3 1-16,0-2-6 16,5-1-3-16,7-1-5 15,1-4-1-15,7-2 0 16,2-3-1-16,0 3-2 15,0-3-14-15,0 0 6 16,0 0 1-16,0 0 2 0,0 0-1 16,0 0-8-1,0 0-17-15,0 0-40 0,0 0-140 16,0 0-347-16,0 0-69 16</inkml:trace>
  <inkml:trace contextRef="#ctx0" brushRef="#br1" timeOffset="466772.8502">14805 12647 495 0,'0'0'414'0,"0"0"-238"0,0 0-11 16,0 0-16-16,0 0-50 16,0 0-61-16,0 0 2 15,5-6-8-15,-5 6-6 16,0 0-10-16,0 0 0 16,0 0-3-16,0 0-2 15,0 0-4-15,0 0 1 16,0 0 0-16,0 0-1 15,0 0 1-15,0 0 0 16,0 0-2-16,0 0-1 0,0 0-3 16,0 0 0-16,0 0 0 15,0 0 0-15,0 0-1 16,0 0 0-16,0 0-1 16,0 0-1-16,0 0-1 15,0 0 0-15,0 4-2 16,0 12 3-16,0 4 1 15,0 0 0-15,0 0 0 16,0 0 0-16,0 0 1 16,0 0-1-16,0 1-1 15,0-4 1-15,0 1 0 16,0 1 0-16,0-2-1 16,0 0-1-16,0 1-1 15,0 0 0-15,0-3 1 16,0 2 0-16,0-1-1 0,0-1 1 15,0-4 0-15,0 3 1 16,0-2-1-16,0 1 1 16,0-2 0-16,0-1 0 15,0-2 0-15,0 2-1 16,0-4 2-16,0 0 0 16,0-5-1-16,0 2 1 15,0-3 0-15,0 2 0 16,0-2 0-16,0 0 0 15,0 0 0-15,0 0 1 16,0 0-1-16,0 0 0 16,0 0 0-16,0 0 0 15,0 0 0-15,0 0-1 16,0 0 0-16,0 0 0 0,0 1 1 16,0-1 0-16,0 3 1 15,0-3-1-15,0 0 2 16,0 0-1-16,0 0 0 15,0 0-1-15,0 0 0 16,0 0 1-16,0 0-1 16,0 0 1-16,0 0-1 15,0 0 1-15,0 0 0 16,0 0 0-16,0 0 1 16,0 0-1-16,0 0 0 15,0 0 0-15,0 0-1 0,0 0 0 16,0 0 0-1,0 0 0-15,0 0 0 0,0 0 0 16,0 0 0-16,0 0-2 16,0 0 2-16,0 0 0 15,0 0 0-15,0 0 0 16,0 0 0-16,0 0 0 16,0 0 0-16,0 0 4 15,0 0 2-15,0 0-4 16,0 0 0-16,0 0 0 15,0 0-1-15,0 0-1 16,0 0 1-16,0 0-1 16,0 0 0-16,0 0 0 15,0 0 0-15,0 0 0 0,0 0 0 16,0 0-2-16,0 0-7 16,0 0-12-16,0 0-23 15,0 0-51-15,0 0-243 16</inkml:trace>
  <inkml:trace contextRef="#ctx0" brushRef="#br1" timeOffset="477174.5711">6465 10501 237 0,'0'0'114'15,"0"0"-68"-15,0 0 77 16,0 0 64-16,0 0 45 16,0 0-44-16,0 0-30 15,0 0-28-15,0 0-51 16,9 2-34-16,-9-2-13 15,0 0-12-15,0 0-7 0,0 0-2 16,0 0-4 0,2 0-6-16,-2 0-1 0,2 0-4 15,-2 0 2-15,0 0-4 16,6 0 2-16,-2 0 4 16,5 0 1-16,1-4 1 15,4-4 0-15,1 0-2 16,1-4-4-16,0-4-7 15,0-2 5-15,-3 2-2 16,-2 0 0-16,-2 4-2 16,-5 1 8-16,-2 4-1 15,1 1 6-15,-3 5-2 16,0 1-1-16,2-3-2 16,-2 3-3-16,0 0-7 15,0 0-8-15,0 0 5 0,0 0 1 16,0 0 8-16,0 0 6 15,0 0 5-15,0 0 9 16,0 0 1-16,0 0-4 16,0 0-6-16,0 0-1 15,0 0-1-15,0 0-3 16,0 0 0-16,0 0-6 16,0 0-3-16,0 0-3 15,0 14 6-15,0 2 6 16,0 7 0-16,0-4 2 15,0 6-1-15,0-2-1 16,0 1-8-16,0 0 1 0,0-4-3 16,0 2 2-16,0-1 4 15,0-4-1-15,0 3-1 16,0-3 3-16,0-1 2 16,0 0 1-16,0 1 0 15,0 0 0-15,0 3 0 16,0 0 0-16,0 2 0 15,-2-1 0-15,-1-2 0 16,1-3 1-16,0-1-1 16,2-6-1-16,0-1 1 15,0-2-2-15,0-2 0 16,0 1 1-16,0-4-1 16,0-1 2-16,0 0-3 0,0 0-9 15,0 0 7 1,0 0 5-16,-2 0 6 0,0 0 1 15,-2 0-7-15,-4-1-11 16,4-6 6-16,-7 1-1 16,2 0-10-16,-2 2 1 15,-2 2 0-15,1 0-4 16,1 2-9-16,-2 0 7 16,1 0 13-16,2 0 2 15,1 0 4-15,-3 0-18 16,4 0-2-16,1 0 15 15,-3 0 7-15,6 0 3 0,0 0 5 16,0 0 21-16,1 0-16 16,1 0 5-16,0 0 17 15,2 0-2-15,0 0-14 16,0 0-5-16,0 0 2 16,0 0 1-16,0 0 7 15,-2 0-2-15,2 0-5 16,0 0-1-16,0 0-5 15,0 0 1-15,0 0 2 16,0 0 0-16,0 0-12 16,0 0-2-16,0 0 0 15,0 0-2-15,0 0 2 16,0 0 0-16,0 0 0 16,0 0 0-16,0 0 0 15,0 0-2-15,0 0-4 0,0 0 5 16,9 0 0-16,-1 0 1 15,4 0 0-15,-1 0 1 16,3 0 0-16,1 0-2 16,-2 0 1-16,3 0-4 15,-3 0-2-15,1 0 2 16,1 0-5-16,-1 0-3 16,-1 0 5-16,1 0 2 15,-4 0 3-15,-1 0-7 16,1 0 1-16,-4 0-3 15,0 0-4-15,-1 0 3 16,-1 2-5-16,0-2 0 0,0 2 1 16,-2-2-1-1,0 0 8-15,2 0 4 0,1 0-3 16,1 0 1-16,3 0-1 16,2 0-6-16,0 0 2 15,1 2 4-15,-1-2 0 16,-1 2-5-16,0 0 5 15,-1-2 2-15,-5 0 3 16,0 0 3-16,1 0 3 16,-5 0-1-16,0 2 4 15,0-2 4-15,0 0 11 16,0 0 17-16,0 0-6 16,0 2-11-16,0-2-7 0,0 0-2 15,0 0-10 1,0 0-2-16,0 0-2 0,0 0-4 15,0 0-3-15,2 0 2 16,-2 2 7-16,2-2 0 16,-2 0 0-16,0 0 3 15,0 0 2-15,0 0 0 16,0 0 1-16,0 2 14 16,0-2 2-16,0 0-10 15,0 0-12-15,0 0-5 16,0 2-22-16,0-2-41 15,0 0-120-15,0 0-549 0</inkml:trace>
  <inkml:trace contextRef="#ctx0" brushRef="#br1" timeOffset="486573.7906">7978 10218 297 0,'0'0'292'16,"0"0"-154"-16,0 0-3 16,0 0 38-16,0 0-38 15,0 0-50-15,0 0-33 16,0 0-11-16,0 0 0 16,0 0-6-16,4 0-12 15,-4 0 2-15,0 0-10 16,0 0-12-16,0 0-3 15,0 0 0-15,0 8 0 0,3 6 8 16,1 3 0 0,1 1-5-16,2 1 4 0,-3 2-7 15,2-2 1-15,-1 2-1 16,-1-1 1-16,4-2-1 16,-2-2 0-16,3 0 0 15,2-2 2-15,0 2-4 16,2 0 1-16,3 0 0 15,-1 0-2-15,4-1-1 16,1 0-6-16,-3-1-6 16,1 1 8-16,-5-3-1 15,-1 0-5-15,-1-5-5 16,-5 1-4-16,3-2-2 16,-4-1-4-16,0-4 1 0,-3 4 5 15,0-4 8-15,2 2-5 16,-2-1 0-16,1-2-7 15,1 2 1-15,-4-2 4 16,2 0 10-16,-2 2 10 16,0-2-6-16,0 0-5 15,0 0 5-15,0 0 8 16,0 0 0-16,0 0 8 16,0 0 2-16,0 1 1 15,0-1-4-15,0 0-2 16,0 3-3-16,0-3-2 15,0 4 0-15,2 2 2 16,4 2 20-16,0 1 2 16,0 1-10-16,3 5 2 0,5 0-3 15,3 2 22-15,2 3 0 16,3 4-17-16,0 0-8 16,0-2-6-16,-4-2-4 15,-5-7 3-15,-2-6-3 16,-6-2 2-16,0-5-2 15,-5 0 0-15,0 3 7 16,0-3 9-16,0 0 3 16,0 0-2-16,0 0-2 15,0 0 9-15,0 0-24 16,0 0-6-16,0 0-7 0,0 0-9 16,0 0-14-16,0 0-6 15,0-4-14-15,0-2-7 16,-5-1 10-16,0 0-5 15,1-1-9-15,-3-2-7 16,3-2-7-16,0-1 53 16,-1 0 12-16,-2-4 10 15,1 3 6-15,1-1 6 16,-1-1 13-16,-1 4 48 16,2 4 34-16,1 0-1 15,-1 4-25-15,1 0 16 16,0 4-15-16,2 0-14 15,-1 0-7-15,3 0-28 0,0 0-27 16,0 0-2-16,0 0-4 16,0 0-5-16,0 0-7 15,0 0 5-15,0 4 13 16,13 8 0-16,3 3 0 16,2 2-2-16,0 2 2 15,-1-5 0-15,1 5 0 16,-3-2 2-16,2-3-2 15,-4 1 0-15,-2 0 0 16,-2-6 0-16,-5-1 0 16,1-4 0-16,0 0 0 15,-3-2 0-15,0 0 0 16,-2-2-4-16,0 2 0 16,0-2-2-16,0 0-8 0,0 2 14 15,0-2 4-15,0 0 9 16,0 0 4-16,-7 0-10 15,-6 0-5-15,-2 0 3 16,-1 0 5-16,-3 0 3 16,2 0 0-16,1 0 0 15,-1 0-2-15,3 0 1 16,3 0-4-16,2 0-7 16,5 0-1-16,-1 0-1 15,5 0 0-15,0 0-2 16,0 0-10-16,0 0-11 15,0 0-27-15,0 0-37 0,0 0-95 16,0 0-257-16,0 0 11 16</inkml:trace>
  <inkml:trace contextRef="#ctx0" brushRef="#br1" timeOffset="487680.4639">8780 10778 408 0,'0'0'201'0,"0"0"-30"15,0 0 27-15,0 0-33 16,0 0-31-16,0 0-43 16,0 0-26-16,0 0-10 15,0 0-21-15,0 0-12 16,0 0-2-16,0 0-4 16,0 0-2-16,0 0-10 0,0 0-4 15,0 0-4-15,0 11 4 16,0 1 1-16,0 3 0 15,0 3 0-15,0 2 0 16,0 2 0-16,0 2-1 16,0 1 0-16,0 0 3 15,0 3 0-15,0-3-3 16,0-2 0-16,0 2-1 16,0-3 1-16,0-4 1 15,0-4 0-15,0-1-1 16,0-6 1-16,0-1 0 15,0-2-1-15,0-2 0 0,0-2 2 16,0 0-1-16,0 0 2 16,0 0-2-16,0 2 0 15,0-2 0-15,0 0-2 16,0 0 1-16,0 0 0 16,0 0-1-16,0 0 1 15,0 0 0-15,0 0 2 16,0 0 0-16,0 0 2 15,0 0-2-15,0 0 11 16,0 0 0-16,0 0 1 16,0 0-11-16,0 0-1 15,0 0-2-15,0 0 0 16,0 0 0-16,0 0 0 0,0 0 0 16,0 0 0-16,0 0 1 15,0 0 0-15,0 0 0 16,0 0 3-16,0 0 4 15,0 0-4-15,0 0-4 16,0 0 1-16,0 0-1 16,0 0 2-16,0 0-1 15,0 0 1-15,0 0-1 16,0 0-1-16,0 0 0 16,0 0 0-16,0 0-1 15,0 0 1-15,0 0-2 16,0 0-10-16,0 0-19 0,0 0-42 15,0 0-191-15,0 0-730 16</inkml:trace>
  <inkml:trace contextRef="#ctx0" brushRef="#br1" timeOffset="492046.6728">8375 11339 143 0,'0'0'483'0,"0"0"-209"15,0 0-63-15,0 0-28 0,0 0-30 16,0 0-65-1,0 0-34-15,0 0-13 0,4-3-11 16,-4 3-10-16,0 0-7 16,0 0-7-16,0 0-2 15,0 0-4-15,0 0-1 16,0 0-5-16,0 0-4 16,0 6-2-16,0 8 9 15,0 6 3-15,0 1 0 16,0 4-4-16,0-1 1 15,0-2-1-15,2-1-4 16,-2-4-4-16,0-3-5 16,0-4 5-16,0-1 4 15,0-5 1-15,0-4-1 16,0 0 4-16,0 0 4 0,0 0 3 16,0 0-3-16,0 0-1 15,0 0-19-15,0 0-6 16,0 0-84-16,0-3-164 15,0 2-293-15</inkml:trace>
  <inkml:trace contextRef="#ctx0" brushRef="#br1" timeOffset="492977.1219">8682 11396 418 0,'0'0'463'0,"0"0"-329"16,0 0-77-16,0 0-26 16,0 0-31-16,0 0 0 15,25-2 0-15,-14 2 21 0,3 0 5 16,1 0 4-1,5 0-6-15,4 0 2 0,3 0-17 16,-2 0-6-16,-3 0-1 16,-5 0-2-16,-5 6-5 15,-3 0-6-15,-5 0-3 16,-4 1 9-16,0 4 5 16,0 1 7-16,0-1 19 15,-17 2-9-15,-4-1-6 16,-1 0-4-16,2-2-5 15,0-2 2-15,2-2-2 16,3-2 3-16,6-2-1 16,2-2 5-16,4 0-3 15,3 0 11-15,0 0-5 0,0 0-8 16,0 0-4-16,0 0-2 16,0 0 2-16,0 0 0 15,0 0 0-15,0 0-2 16,0 0 2-16,10 0 0 15,5 0 16-15,6 0 3 16,5 0-9-16,0 0-1 16,1-2-7-16,-2-2 0 15,-3-2 0-15,-4 1-1 16,-2-1 1-16,-5 3 0 16,-4-1 5-16,-3 3-2 15,-4-4 2-15,3 5 3 16,-3-2-4-16,0 2-3 0,0 0 2 15,0 0-4-15,0 0-1 16,0 0-3-16,0 0-19 16,0 0-29-16,0 0-81 15,0 0-106-15,0 0-341 16</inkml:trace>
  <inkml:trace contextRef="#ctx0" brushRef="#br1" timeOffset="493922.1328">9302 11229 650 0,'0'0'568'0,"0"0"-467"16,0 0-98-16,0 0-3 15,0 0 18-15,0 0 11 16,49-24 15-16,-36 24-6 15,0 0-21-15,3 0-5 0,-1 0-8 16,-1 0-1-16,-3 0 0 16,-2 0 9-16,0 0-1 15,-2 0-8-15,-3 4-3 16,-2 2-2-16,-2 0 1 16,0 2-2-16,0 0 3 15,0 0 3-15,0 3 2 16,-4-2-2-16,-9 4 0 15,-1-2-2-15,-3 1 1 16,0 1-1-16,2-6 0 16,4 0 0-16,4-3-1 15,3 0 2-15,2-3-1 0,2-1-1 16,0 0-1-16,0 0-22 16,0 0-3-16,0 0 14 15,0 0-7-15,0 0-16 16,0 0 17-16,13 0 18 15,1 0 4-15,3 0-4 16,1 0 2-16,5 0-2 16,0 0 3-16,2 0-1 15,2 0 0-15,0 0-2 16,-3 0 0-16,-1 0 0 16,-4 0 0-16,0 0-2 15,-9 0 2-15,-3 0-2 16,-3 0-1-16,-4 0 3 0,0 2 0 15,0 2 5-15,0 3 2 16,0 0 3-16,0 4 3 16,0 0-1-16,-6 4-1 15,-5-3-5-15,0 0 8 16,-3 0 5-16,4-5-5 16,-4 3-8-16,3-4 2 15,4 0 2-15,0-3-2 16,3 1 1-16,-1 0 0 15,1-2 3-15,0 0-7 16,1 0 3-16,1-2-2 16,0 0 2-16,-5 0-4 15,5 2 3-15,-3-2-3 16,3 2 0-16,0-2-1 0,2 0-3 16,0 0 0-16,0 0-11 15,0 0-25-15,0 2-26 16,0 0-65-16,0 0-174 15,-2-2-452-15</inkml:trace>
  <inkml:trace contextRef="#ctx0" brushRef="#br1" timeOffset="506152.2697">7806 10543 821 0,'0'0'319'0,"0"0"-229"16,0 0 10-16,0 0-6 15,0 0-35-15,0 0-31 16,0 0 1-16,0 0-5 0,0 0 3 16,0 0 2-16,0-4-9 15,0 4-6-15,0 0-5 16,0 0 1-16,0 0 2 16,0 0-1-16,0 0-7 15,0 0-2-15,0 0-2 16,0 0 0-16,0 0-1 15,0 0-1-15,0 0 0 16,0 0 0-16,0-2 2 16,0 2-10-16,0 0 2 15,5-2-1-15,8 0 8 16,6-2-4-16,0-4-1 16,4 0 1-16,-1-4 0 0,-2 0-6 15,0 2-15-15,-7 2 5 16,-3 2-3-16,-6 4 5 15,-4 2 9-15,0 0 10 16,0 0 0-16,0 0 4 16,0 0 15-16,0 0-8 15,0 0-9-15,0 0-2 16,0 0-2-16,0 2-3 16,0 8 1-16,-2 2 3 15,-5 4 1-15,2 0 0 16,-2 4 0-16,1 3 0 15,2 1 0-15,-1-1-3 0,3 4-6 16,-5-4-4-16,0 2 4 16,3-2 6-16,0-2-5 15,4 0-7-15,-3-4-15 16,3-1-7-16,0-2-10 16,0-4-23-16,0-2 10 15,0 0-10-15,0-2 9 16,0-4-11-16,0 2-29 15,0-1 12-15,0-3 23 16,0 0 33-16,0 0 14 16,0 0 12-16,-2 0 7 15,-9 0 0-15,-2 0-50 16,-2 0 27-16,-4 0 23 16,-1 0 37-16,3-5 6 15,-2 1 9-15,2 0 76 0,1 2 8 16,1-2-59-16,3 4 12 15,4-2-27-15,1 0-24 16,3 2 30-16,1-2-15 16,3 2-16-16,0 0-20 15,0 0-7-15,0 0-5 16,0 0-5-16,0 0-3 16,0 0 1-16,0 0-4 15,0 0 3-15,5 0 3 16,4 0 5-16,6 0 5 15,3 0-6-15,4 0 4 16,2 0-5-16,5 0-3 0,-2-2 0 16,2-1-2-16,-2 0-3 15,0-1 2-15,-2 0 3 16,-4-2 5-16,-1 5-5 16,-1-4 0-16,-6 3 0 15,-5 2 5-15,0 0-3 16,-4 0-1-16,-2 0-1 15,3 0 0-15,-3 0-1 16,0 0 3-16,2 0-2 16,0 0 2-16,2 0-2 15,-4 0 1-15,-2 0-2 16,0 0 2-16,0 0 0 16,4 0 0-16,1 0-1 0,1 0 0 15,0 0 1-15,0 0-1 16,-4 0 2-16,0 0-2 15,-2 0 0-15,2 0 0 16,-2 0 1-16,0 0 2 16,0 0 8-16,0 0 8 15,0 0-3-15,0 0-11 16,0 0-1-16,0 0-4 16,0 0-5-16,0 0-11 15,0 0-33-15,0 0-124 16,0 0-460-16</inkml:trace>
  <inkml:trace contextRef="#ctx0" brushRef="#br1" timeOffset="508296.6775">9059 10176 408 0,'0'0'38'15,"0"0"-17"-15,0 0 0 16,0 0 28-16,0 0 91 16,0 0 20-16,0 0 10 15,20 11-37-15,-20-10-38 16,0-1 10-16,2 0-26 15,0 0-37-15,3 2-31 16,3 2 0-16,2 2-3 16,-1 1-4-16,1 3 2 15,2-1-6-15,1 3 2 16,-2 1 2-16,1-3 0 16,1 8 5-16,0 0 5 15,0 2-9-15,6 1-4 16,-2 0 0-16,1-1-1 15,3 0 1-15,-2 2-1 0,1-6 0 16,0 4 0-16,0-3 0 16,1-4 2-16,-2 3-2 15,-1-1 0-15,-2-2 0 16,-1 2-2-16,4-2 2 16,2 2 0-16,2-2-2 15,4 1-3-15,4 0-8 16,2 0-2-16,5 3 0 15,-1-1 4-15,0 0-1 0,-2 2-2 16,-3-1-1 0,-1 2 4-16,-2 0-1 0,-2-2-4 15,2-1-9-15,-3 0-11 16,0 0 15-16,-1-2 7 16,-4 2 1-16,0-2-2 15,-3-2 8-15,1 3 5 16,-2-3-5-16,3-5 5 15,-3 5-2-15,2-5-3 16,-1-4-6-16,-5 0-4 16,-2-3-11-16,-4 0-14 15,-3 0 24-15,-4 0 12 16,0 0 6-16,0 0 51 16,0 0 18-16,0-6-69 15,0-9-11-15,-13-1-6 0,-5-2-22 16,2 0-6-16,-3 0 35 15,1 0 10-15,1 3 26 16,2 4 37-16,7-1-4 16,-2 6 7-16,4 0-6 15,4 2 5-15,-3 4-10 16,5 0-26-16,0 0-9 16,0 0-10-16,0 0-10 15,0 0-4-15,0 0-4 16,0 0-4-16,0 0 0 15,0 6 9-15,9 10 3 16,7 1 2-16,3 4-1 0,4 0 0 16,-1-2-1-16,1 2 0 15,-1-4 0-15,-2-2 0 16,-5-4 0-16,-3-3 1 16,-6-2-2-16,-1 1-1 15,-5-7 0-15,0 1 2 16,0-1 2-16,0 3 7 15,0-3 3-15,0 1 13 16,-11 2 2-16,-7-3-23 16,-2 1-3-16,-2-1 2 15,1 0 1-15,4 2 3 16,3-2-3-16,5 0-3 16,5 0-1-16,2 3-2 0,2-3-8 15,-2 0-22-15,2 0-37 16,0 0-107-16,0 0-289 15,0 0-399 1</inkml:trace>
  <inkml:trace contextRef="#ctx0" brushRef="#br1" timeOffset="509482.2791">10487 11125 229 0,'0'0'367'0,"0"0"-236"16,0 0-34-16,0 0 83 15,0 0-54-15,0 0-35 16,0 0-9-16,0-3-17 15,0 3-16-15,0 0-9 16,0 0-14-16,-5 0-6 0,-1 0-14 16,-5 0-5-1,-1 0 6-15,1 3-4 0,-2 4-3 16,0 4 0-16,0 1 1 16,-1-2 0-16,1 4-1 15,2-4 2-15,1 2 2 16,4-1 0-16,4-4-2 15,0 0-2-15,2 2 0 16,0 1 1-16,0 1-1 16,0 1-1-16,0-1 0 15,4 3-2-15,7-4 0 16,3 2 1-16,-4 1-6 16,6-4 5-16,-5 0-1 0,0-4-3 15,-1 0-1-15,-2-4-2 16,-1-1 5-16,-3 0 2 15,3 0 0-15,0 0 3 16,2 0 1-16,1 0 1 16,4 0 0-16,1 0-1 15,-1 0-1-15,1 0 0 16,1-1-1-16,-3-5 1 16,1-2-2-16,-3-1-1 15,0 4-5-15,-1-5-3 16,-4-1 2-16,-2 0 1 15,1 0 8-15,-3-1 0 16,0 3 0-16,-2-2 5 16,0 1 3-16,0 2-1 0,0-2 6 15,0 0-3-15,-4 0 4 16,-7-2 5-16,-1 0 0 16,1 2-8-16,0-4 7 15,0 2-9-15,2-1-9 16,0 2 0-16,1 1 0 15,0 0-2-15,2 4 2 16,-1 4 0-16,1 0 8 16,-1 0-3-16,0 2 8 15,1 0 7-15,1 0-10 16,-1 0-5-16,-2 0-1 16,2 0-4-16,-1 0 0 15,5 0-1-15,0 0-1 0,0 0 2 16,2 0-1-16,0 0 1 15,0 0 0-15,-2 0 0 16,2 0 0-16,-2 0-20 16,-1 0-13-16,-2 0-34 15,3 0-58-15,-2-2-154 16,2-1-427-16</inkml:trace>
  <inkml:trace contextRef="#ctx0" brushRef="#br1" timeOffset="511523.1837">9159 10447 326 0,'0'0'394'15,"0"0"-202"-15,0 0-14 0,0 0-40 16,0 0-42-16,0 0-22 16,0 0-12-16,0 0-16 15,0 0-18-15,0 0-4 16,0 0 4-16,0 0-3 16,0 0-8-16,0 0 2 15,0 0 0-15,-2 0-6 16,-1 0-6-16,1 0 0 15,-2 0-1-15,-3 0-5 16,1 0-1-16,-2 0 0 16,0 0 0-16,-1 4-2 15,-3 8 1-15,2 1-1 16,-1 4 1-16,1 2-2 16,2 2 3-16,1 2-1 0,3 0 0 15,0-1 0-15,4 1-2 16,-3-3-3-16,3-2-2 15,0-2 0-15,0-2-1 16,0-3-4-16,7-2-8 16,2-3-10-16,1 0 4 15,0-2 13-15,-1-2 5 16,-1 2 2-16,2-4 2 16,-4 0-1-16,1 2-1 15,1-2 4-15,2 0-6 16,-1 0-10-16,4 0 5 15,-4 0 10-15,2 0-6 16,0 0-13-16,-2 0-10 0,0 0-4 16,0 0-3-1,-5 0 12-15,0 0 6 0,-1 0 11 16,2 0 7-16,-1-2-5 16,0-4 5-16,1-2 4 15,-3 1 4-15,2-3-2 16,0 1 1-16,2-1-1 15,-2-2-4-15,-2 3 4 16,2-1-4-16,1 1 2 16,-5 1-3-16,0 0 3 15,0-1 5-15,0-1-1 16,0 1 0-16,0 1 12 0,0-1 8 16,0 0 15-16,-7-2-6 15,3 4-10-15,-2-3-2 16,0-1-21-16,2 1-2 15,0 0 2-15,-1 2 2 16,-1 4 5-16,2 0 2 16,-4 4 3-16,4-2 28 15,-1-2-9-15,1 2-10 16,0 0-8-16,-1 0 3 16,3 0-8-16,0 0 2 15,-1 0 5-15,-1 2-6 16,2-2-2-16,-1 2-3 15,1 0 1-15,0 0-2 0,0 0-2 16,0 0-1-16,2-3 0 16,0 3 0-16,0 0 0 15,0 0-2-15,0 0-5 16,0 0-13-16,0 0-21 16,0 0-36-16,0 0-121 15,0 0-172-15,0 0-81 16</inkml:trace>
  <inkml:trace contextRef="#ctx0" brushRef="#br1" timeOffset="519255.4597">12063 9481 237 0,'0'0'171'16,"0"0"-91"-16,0 0 41 16,0 0-29-16,0 0-17 15,0 0 2-15,0 0 9 16,0 0-24-16,0 0-53 16,0 1-9-16,0-1-44 15,0 0-16-15,0 0 16 16,-3 0 29-16,1 0 15 15,2 0 6-15,0 0 7 16,0 0 48-16,0 0 19 16,0 0 1-16,-3 0 33 15,3 0-20-15,0 0-19 16,0 0-10-16,0 0-5 0,0 0-9 16,0 0-11-16,0 0-11 15,0 0-16-15,0 0-7 16,0 0 0-16,0 0 4 15,0 0 6-15,0 0-2 16,0 0-5-16,0 0-1 16,0 0-2-16,0 0-1 15,0 0-5-15,0 0-1 16,0 0-3-16,0 0 0 16,0 0 0-16,0 5 3 15,0 7 1-15,0 4 2 16,0 1-2-16,-2 4 0 0,2 2 2 15,-2 2-2-15,2 0 0 16,0 2 1-16,0-5-1 16,0 0 0-16,0-6 0 15,-2-3 0-15,2-2 0 16,0-5 0-16,0 0 0 16,0-4 0-16,0-2-1 15,0 2 0-15,0-2-5 16,0 0-1-16,0 0 2 15,0 0 0-15,0 0-1 16,0 0-2-16,0 0 3 16,0 0 3-16,0 0 2 15,0 0 0-15,0 3 1 0,0-3 1 16,0 0-1 0,0 0-1-16,0 0 1 0,0 0 2 15,0 0 3-15,0 0 6 16,0 0-2-16,0 0-4 15,0 0-2-15,0 0-2 16,0 0 0-16,0 0-1 16,0 0-2-16,0 0 1 15,0 0-1-15,0 0-6 16,0 0-20-16,0 0-25 16,0 0-81-16,0 0-350 15</inkml:trace>
  <inkml:trace contextRef="#ctx0" brushRef="#br1" timeOffset="520671.3788">12318 9663 233 0,'0'0'276'16,"0"0"-213"-16,0 0 99 16,0 0 150-16,0 0-64 15,0 0-101-15,0 0-58 16,0-1-31-16,0 1-21 15,0 0-17-15,0 0-7 16,0 0-3-16,0 0-10 16,0 0 0-16,0 0-5 15,0 0-1-15,0 0 4 0,13 0 2 16,6 0 1 0,3 0 0-16,5 0 2 0,2 0-3 15,4 0-6-15,1 0-4 16,-1 0 5-16,-2 0-7 15,0 0-1-15,-4 0 2 16,0 0 6-16,-3 0-7 16,-6 0-3-16,-1 0 7 15,-3 0 2-15,-9 0-5 16,-3 0-5-16,-2 0 6 16,0 0 4-16,0 0 6 15,0 0 3-15,0 0 5 16,0 0 6-16,0 0-5 15,0 0-9-15,-7 0-3 0,1 0-9 16,-6-3-8-16,1-1-1 16,1-4 4-16,-4 0-14 15,3 0 11-15,-1 1-12 16,3-2-2-16,-1 3 4 16,3 0-10-16,0 2 26 15,2-2 12-15,3 1 2 16,0 2 16-16,0 0 26 15,0 2 4-15,-3 1 13 16,5 0 4-16,-2 0-13 16,2 0-13-16,0 0-15 15,0 0-10-15,0 0-5 16,0 0-5-16,0 0-2 0,0 0-4 16,0 0-1-16,0 0-3 15,0 0 6-15,2 0 0 16,11 10 0-16,4 0 1 15,-2-2 1-15,3-2 5 16,-3 3-3-16,3-4-2 16,-3 3-3-16,1-2 2 15,-3 0-2-15,-1-2-3 16,-1 2 1-16,-3-2-3 16,2-2-1-16,-3 2-1 15,-3-2 4-15,-2 1-1 16,-2-3-1-16,0 1 2 0,0-1 0 15,0 0 0-15,0 0 0 16,0 0 2-16,0 0-2 16,0 1 1-16,0 2 1 15,0-3-7-15,0 2 1 16,0-2 1-16,0 1 9 16,0 6 2-16,-4 1 11 15,-15 2-9-15,2-2 1 16,-3 3 12-16,-3 2-5 15,2-3 7-15,0 1-6 16,3-3-8-16,3-2 1 16,6-2-3-16,2-1-3 15,3 1-1-15,1-2 1 0,3-2 0 16,0 0-1-16,0 0-5 16,0 0-17-16,0 0 1 15,0 0 5-15,0 0-26 16,0 0-69-16,0 0-224 15,0 0-441-15</inkml:trace>
  <inkml:trace contextRef="#ctx0" brushRef="#br1" timeOffset="521827.6637">13152 9517 443 0,'0'0'493'0,"0"0"-320"16,0 0-27-16,0 0-55 15,0 0-32-15,0 0-28 16,6-9 8-16,-6 8-4 16,0 1-7-16,0-2-8 15,0 2-7-15,0 0-12 16,0 0 1-16,0 0 15 15,0 0-12-15,0 0-5 16,0 0-3-16,0 0-2 16,0 0-1-16,0 0 4 0,0 0 2 15,0 0 3 1,0 0 1-16,0 0 5 16,0 0 4-16,0 0 3 0,0 0 2 15,0 0 1-15,0 0-1 16,0 0-5-16,0 0-11 15,0 0-2-15,0 0-4 16,0 0 1-16,0 0-3 16,0 2-2-16,0 16 6 15,0 4 2-15,0 6-1 16,0 0-2-16,0 4-2 16,0 1 1-16,0-2 3 15,0 1-2-15,0 0 2 0,0-3-3 16,5-8 1-1,-5-1-2-15,0-7 0 0,0-5-2 16,0 0 1-16,0-7 6 16,0 1 0-16,0-2 2 15,0 0 2-15,0 0 1 16,0 0 2-16,0 0 1 16,0 0 0-16,0 0-8 15,0 0 0-15,2 0 4 16,-2 0-4-16,0 0 0 15,0 0 1-15,0 0-1 16,0 0 0-16,0 0-1 16,0 0 1-16,0-3 2 15,0-2 0-15,0 4 1 16,0-4-2-16,0 5-1 0,0-1 0 16,0 1-4-16,0 0-2 15,0 0-4-15,0 0-4 16,0 0-7-16,0 0-15 15,0 0-19-15,0 0-34 16,0 0-111-16,0 0-288 16,0 0-242-16</inkml:trace>
  <inkml:trace contextRef="#ctx0" brushRef="#br1" timeOffset="522748.4414">13408 9649 49 0,'0'0'584'16,"0"0"-305"-16,0 0-98 16,0 0-11-16,0 0-44 15,0 0-54-15,0 0-38 0,-11 0 15 16,11 0-12-16,0 0-14 16,0 0 3-16,0 0-6 15,0 0-8-15,0 0-6 16,0 0-6-16,0 0-1 15,0 0-7-15,2 0-1 16,9 0 9-16,7 0 2 16,2 0-2-16,0 0-1 15,5 0-2-15,1 0-12 16,1 0-8-16,0 0 6 16,0 0-2-16,-3 0-2 15,0 0-2-15,-5 0 4 16,-2 0 6-16,-7-2-8 0,-8 2 21 15,-2 0 2-15,0 0 4 16,0 0 11-16,0 0 1 16,0 0-18-16,0 0 0 15,-2 0-29-15,-8 0-98 16,1 0-72-16,5 0-113 16,2 0-158-16</inkml:trace>
  <inkml:trace contextRef="#ctx0" brushRef="#br1" timeOffset="523250.808">13561 9541 226 0,'0'0'373'0,"0"0"-192"16,0 0-13-16,0 0-5 15,0 0-11-15,0 0-67 16,-10-12-32-16,10 12-16 16,0 0-4-16,0 0-8 15,0 0-7-15,0 0-2 16,0 0-16-16,0 0-3 16,0 0-4-16,0 0-2 15,0 0 9-15,0 12 3 16,0 2-1-16,2 6 2 15,2 2-4-15,-4 2 4 0,0-2-1 16,0 3-2-16,0-6-1 16,0-1 1-16,0-4 0 15,0 0-1-15,0-5 2 16,0-2-2-16,0 0 0 16,0-6 0-16,0 2-2 15,0-3 2-15,0 0 0 16,0 0 0-16,0 0 0 15,0 0-2-15,0 0 2 16,0 0-1-16,0 0-1 0,0 0-3 16,0 0-12-1,0 0-15-15,0 0-4 0,0 0-24 16,4 0-116-16,-4 0-299 16,0 0-163-16</inkml:trace>
  <inkml:trace contextRef="#ctx0" brushRef="#br1" timeOffset="524678.4009">13916 9454 369 0,'0'0'281'0,"0"0"-178"15,0 0 98-15,0 0 3 16,0 0-57-16,0 0-49 16,0 0-17-16,7-8-27 15,-7 8-17-15,0 0-6 16,0 0 0-16,0 0-12 16,0 0-8-16,0 0-1 15,0 0-1-15,0 0-2 16,0 0-7-16,0 0-3 15,0 0 2-15,0 0-4 16,0 0 0-16,0 0-1 16,0 0-1-16,0 0-4 0,0 7 2 15,0 7 9 1,2 4 6-16,0 4-2 0,2-3 0 16,-2 4-1-16,2-1 0 15,0-2-3-15,-4 2 0 16,0-3-2-16,0 4-1 15,0-3 2-15,0 0-3 16,0-2-5-16,0-2 3 16,0-3 2-16,0-2-1 15,0-1-1-15,0-5 1 16,0 1 3-16,0-2 1 16,0-3 0-16,0 3 1 15,0-2 0-15,0 0 0 0,0 0 0 16,0 1-2-1,0-3-4-15,0 0 1 0,0 0 2 16,0 0 2-16,0 0 1 16,0 0 2-16,0 0 1 15,0 0 1-15,0 0-2 16,0 0 6-16,0 0-1 16,0 0-5-16,0 0-2 15,0 0-11-15,0 0-7 16,0 0-16-16,0 0-52 15,0 0-218-15,-4 0-858 16</inkml:trace>
  <inkml:trace contextRef="#ctx0" brushRef="#br1" timeOffset="525427.1243">14344 9619 31 0,'0'0'809'16,"0"0"-556"-16,0 0-123 16,0 0 1-16,0 0-31 15,0 0-43-15,0 0-12 16,-6-14-16-16,6 14 0 16,0-2-3-16,0 2-4 15,0 0-14-15,0 0-8 16,0 0-8-16,13 0 8 15,7 0 2-15,1 0 2 0,6 0-2 16,0 0-1-16,0 0 1 16,-4 0-1-16,-6 0 0 15,-3 0-1-15,-8 0-3 16,-4 0-3-16,-2 0-4 16,0 0-1-16,0 2 1 15,0-2-17-15,0 2-6 16,0-2 4-16,0 2-38 15,0 0-144-15,0-2-417 16</inkml:trace>
  <inkml:trace contextRef="#ctx0" brushRef="#br1" timeOffset="525801.6344">14315 9705 981 0,'0'0'298'0,"0"0"-264"16,0 0 9-16,0 0 21 15,0 0-1-15,0 0-28 16,44 7-13-16,-23-4-8 16,1 1 3-16,-3 1-4 15,4 0-3-15,-3-3-6 16,0 2-2-16,0-4 1 0,-1 0 1 15,-4 0-4-15,-2 0 2 16,-4 0 3-16,-2 0-4 16,-3 0 0-16,-4 0 0 15,0 0 2-15,0 0 0 16,0 0 4-16,0 0 0 16,0 0-2-16,0 0-5 15,0 0-4-15,0 0-12 16,0 0-66-16,0 0-83 15,0 0-152-15,-2 0-369 16</inkml:trace>
  <inkml:trace contextRef="#ctx0" brushRef="#br1" timeOffset="526926.8018">14810 9537 637 0,'0'0'338'0,"0"0"-212"16,0 0 65-16,0 0-70 15,0 0-50-15,0 0-28 16,0 0-24-16,0-26-8 15,0 23 13-15,0 0-14 16,0 1-10-16,0-4-2 0,0-1 0 16,4 2 1-1,7-1-2-15,3-1 2 0,1 2-1 16,-1-1 2-16,-1 2-3 16,1 1 2-16,1 3-4 15,1 0-1-15,-1 0 5 16,3 0 1-16,-3 0-5 15,1 0 4-15,-3 9 1 16,1 0 4-16,-3 1-1 16,-5 1-3-16,-1-1 0 15,-3-1-6-15,0 0 1 16,-2-1 1-16,0 0 0 16,0 2 4-16,0 0 1 15,-4 0 0-15,-11 2 3 16,-2 0-3-16,-2 2 5 0,-4 5-6 15,3-4 3-15,-5 5-3 16,8-3 0-16,3 4-2 16,-1-5 2-16,9 0-1 15,-4-2 1-15,6-4-1 16,2 0 0-16,-1-4 0 16,3 0-1-16,0-3 2 15,0-2 3-15,0-1-1 16,0 0 1-16,0 0 1 15,0 0-1-15,0 0 2 16,0 0 0-16,0 0 4 16,-2 0 0-16,2 0-4 0,0 0 2 15,0 0 5 1,0 0-2-16,0 0-1 0,0 0 0 16,0 0-9-16,0 0-3 15,0 0-9-15,0 0-3 16,0 0 0-16,11 0 15 15,5 0 1-15,2 0 0 16,0 0-1-16,2 0 0 16,-1 0 0-16,2 0 0 15,-1 0 0-15,-3 0 0 16,2 0 1-16,-4 0 0 16,-1 0-1-16,-1 0 0 15,-2 0 0-15,0 0 0 0,2 2 1 16,-3-2 0-1,-4 0-1-15,1 0 1 0,-5 0-1 16,0 0 3-16,-2 0-2 16,0 0 2-16,0 0 3 15,0 0 6-15,0 0 1 16,0 0-4-16,0 0-4 16,0 2-5-16,0-2 0 15,0 2-11-15,0-2-19 16,0 2-8-16,0 0-35 15,0-2-119-15,0 3-470 16</inkml:trace>
  <inkml:trace contextRef="#ctx0" brushRef="#br1" timeOffset="530179.9905">11944 10050 301 0,'0'0'429'0,"0"0"-238"15,0 0-6-15,0 0-30 16,0 0-8-16,0 0-59 16,0 0-28-16,-2 1-9 15,2-1-8-15,0 0-15 16,0 0-13-16,0 0-7 16,0 0-3-16,0 0-2 15,0 0-3-15,0 0 0 16,0 0-3-16,0 0 1 15,0 0 0-15,0-5 0 16,4-7-1-16,7-2 3 16,5 1-3-16,2-1 0 0,2-3-2 15,-2 3-5 1,-1 3 4-16,0 6-3 0,-7 1 6 16,1 2 0-16,1-2 0 15,-3 2-3-15,-3 2-2 16,0 0-10-16,4 0 8 15,-3 0 1-15,1 0-4 16,2 0 6-16,-2 2-10 16,-1 6 4-16,-1 2-5 15,2-2-13-15,-6 0 9 16,0 2 0-16,-2-2 11 16,0 4 7-16,0 0 4 0,0 4 4 15,-4 0 1-15,-10 4 0 16,-4-2 3-16,-2 4-5 15,0 0 0-15,-3-2-2 16,4 1 1-16,1-6 1 16,0 2 1-16,4-9 9 15,4 0-6-15,1-1-6 16,4 0 2-16,0-2-3 16,3 1-3-16,-2 1 3 15,2 0 0-15,0 0-1 16,0-1 1-16,-1 2 1 15,1-1-1-15,0-1 0 16,2 3 1-16,0-3-1 16,0 0-1-16,0-2-2 15,0 0 0-15,0-2-1 0,0 0-3 16,0 1 6-16,0-2 1 16,9 0 3-16,-1 2-3 15,4-1 0-15,3-2 0 16,1 0 1-16,6 0-1 15,5 0 6-15,0 0-6 16,-1 0 0-16,-1 0 2 16,-3 0-2-16,-4 1 0 15,-5 1 0-15,-4 2-2 16,-2 1-1-16,-7-3-4 16,2 0 7-16,-2 0-10 15,0-2-9-15,0 2 5 0,0 0 6 16,0 0-27-16,0 4-82 15,0-6-79-15,0 4-286 16</inkml:trace>
  <inkml:trace contextRef="#ctx0" brushRef="#br1" timeOffset="531260.2437">12408 10222 143 0,'0'0'473'16,"0"0"-261"-16,0 0-101 0,0 0 13 15,0 0-10 1,0 0-25-16,0 0-5 0,-7 0-14 15,7 0-10-15,0 0-15 16,0-1-7-16,0-2-16 16,0 3-1-16,0 0-1 15,0-1-15-15,0 1-5 16,0-2-4-16,5 2 1 16,10 0 3-16,7 0 1 15,3-3 0-15,4 3 1 16,2 0-2-16,0 0 0 15,-2 0 0-15,-2 0-3 16,-7 0-2-16,-4 0-11 0,-8 0-1 16,-3 0-4-1,-3 0 8-15,0 0 4 0,-2 0 5 16,0 0 4-16,0 0-4 16,0 0 2-16,0 0 1 15,0 0-10-15,-9 0-56 16,-1-1-48-16,-4-3-4 15,3-4-87-15,-3-1-10 16,1 0 88-16,2-5 60 16,2-3-1-16,0 4 69 15,0 0 3-15,3 3 76 16,-2 4 104-16,4 2 61 16,0 1-34-16,2 3-80 15,2-1-56-15,0 1-24 0,0 0-18 16,0 0-24-16,0 0-8 15,0 0-3-15,0 0-5 16,0 0 0-16,0 0-3 16,0 1 11-16,8 15-1 15,10-2-4-15,3-1 3 16,0 1 2-16,2-1-2 16,0-2-2-16,-4 1-5 15,-1-2-19-15,-5-2 5 16,-3 1-10-16,-4-4-2 15,-4 1 8-15,-2-4-31 16,0 1-11-16,0-2 54 16,0 1 15-16,0-2 0 0,0 0 17 15,0 3 28-15,0-3 8 16,0 1-42-16,-14 4-7 16,2-3 6-16,-4 4-2 15,-2 4 7-15,-2-2-1 16,3 1-1-16,-4 0 1 15,6-1 2-15,-1 0-9 16,5-4 17-16,7-2 9 16,2 0-24-16,2 0-9 15,0-2-11-15,0 0-41 16,0 0-13-16,0 0-12 16,0 0-106-16,0 0-88 0,2 0-236 15</inkml:trace>
  <inkml:trace contextRef="#ctx0" brushRef="#br1" timeOffset="532055.6794">13174 10146 502 0,'0'0'464'16,"0"0"-214"-16,0 0-77 15,0 0-74-15,0 0-35 16,0 0-22-16,0 0-10 15,2-3-9-15,-2 0-12 16,0 3-2-16,0 0-1 16,0 0-8-16,0 0 0 0,0 0-4 15,0 0-4 1,0 0 3-16,0 4 0 0,0 14 5 16,0 8 4-16,0-2-1 15,0-2-3-15,0-2 0 16,-2 0-2-16,0-7-6 15,2 1 2-15,0-2-2 16,0 0 0-16,0-3-10 16,0 2-9-16,0-5-8 15,0-4 7-15,0 0 7 16,0-2-3-16,0 0 13 16,0 2 11-16,0-2 0 0,0 0 6 15,0 0-6 1,0 0 0-16,0 0-25 0,0 0-47 15,0 0-226-15,0 0-450 16</inkml:trace>
  <inkml:trace contextRef="#ctx0" brushRef="#br1" timeOffset="532679.0055">13439 10253 197 0,'0'0'470'0,"0"0"-210"15,0 0-92-15,0 0-26 16,0 0-33-16,0 0-59 16,0-2-33-16,0 2-17 15,0 0-3-15,0-2-1 16,2 2-11-16,5 0-16 16,0 0 13-16,2 0 14 15,2 0 8-15,4 0-8 16,1 0 0-16,6 0-13 15,1-2 9-15,1-1 6 16,5 2-13-16,0-2 4 16,-2 1-47-16,-3 1 37 15,-1 1 13-15,-11 0 1 16,-4 0-5-16,-6 0 10 0,-2 0 2 16,0-3 29-16,0 3 41 15,0 0-41-15,0-2-29 16,0 1-33-16,-2-1-72 15,-2 2-199-15,0-3-194 16</inkml:trace>
  <inkml:trace contextRef="#ctx0" brushRef="#br1" timeOffset="533067.035">13609 10094 179 0,'0'0'161'16,"0"0"-83"-16,0 0 34 16,0 0-29-16,0 0 57 15,0 0 55-15,0 23-122 16,0-3 4-16,0 3-25 15,0 4-17-15,0-6-18 16,0 3-1-16,0-5-6 16,2-1-5-16,2-3-3 15,-2 0-2-15,0-3 4 0,1 1-1 16,-3-8 1-16,2 3-2 16,-2-2-2-16,2-2 0 15,-2-2-2-15,0-2-7 16,0 0-24-16,0 0-26 15,0 0-31-15,3 0-99 16,-3 0-74-16,0 0-291 16</inkml:trace>
  <inkml:trace contextRef="#ctx0" brushRef="#br1" timeOffset="533691.4348">14001 10080 780 0,'0'0'331'0,"0"0"-231"15,0 0 0-15,0 0-40 16,0 0-39-16,0 0 9 0,9-6-1 16,-9 6-11-16,0 0 20 15,0 0-10-15,0 0-22 16,0 14 1-16,0-1 4 15,0 6-10-15,0 1 2 16,0 0-3-16,0 1 1 16,2 1-1-16,0 0 1 15,0-3-1-15,2 4 3 16,-1-3-3-16,-1-2 0 16,3 1 0-16,-5-9 0 0,2 1 1 15,0-5-1 1,-2-4 0-16,3 0 0 0,-3-2 0 15,0 0 1-15,0 2 0 16,0-2 3-16,0 0-1 16,0 0-2-16,0 0 0 15,0 0 0-15,0 0-2 16,0 0 0-16,0 0 1 16,0 0 0-16,0 0-1 15,2 0-1-15,-2 0-5 16,0 0-22-16,2 0-10 15,-2 0-15-15,0 0-80 0,0 0-210 16,0 0-435-16</inkml:trace>
  <inkml:trace contextRef="#ctx0" brushRef="#br1" timeOffset="536322.6397">14366 10229 337 0,'0'0'347'15,"0"0"-125"-15,0 0 42 16,0 0-43-16,0 0-91 16,0 0-80-16,0 0-1 15,0 0-6-15,0 0-20 0,0 0-12 16,0 0-5-16,0 0-6 15,0 0 0-15,0 0-3 16,9 0 2-16,13 0 1 16,5-3 0-16,6 2 0 15,1 1 1-15,-2 0-1 16,-4-3-1-16,-4 3-8 16,-6 0-5-16,-7-1 0 15,-6 1-4-15,0-3 5 16,-5 3 1-16,0 0-3 15,0 0 8-15,0 0-14 16,-5 0-19-16,-4 0-136 0,-4 0-650 16</inkml:trace>
  <inkml:trace contextRef="#ctx0" brushRef="#br1" timeOffset="536708.4632">14340 10343 450 0,'0'0'513'16,"0"0"-404"-16,0 0-91 16,0 0 55-16,0 0-20 0,0 0 73 15,37 8-41 1,-12-8-33-16,-1 0-37 0,5 0-7 15,-2 0-4-15,-3 0-1 16,1 0-3-16,-5 0 0 16,-2 0 0-16,-4 0-2 15,-4 0 2-15,1 0 2 16,-6 0-2-16,-3 0-4 16,1 0 0-16,-3 0-2 15,0 0 1-15,0 0 2 16,0 0 3-16,0 0 0 15,0 0 0-15,0 0-15 0,0 0-51 16,0 0-94-16,0 0-205 16,0 0-416-16</inkml:trace>
  <inkml:trace contextRef="#ctx0" brushRef="#br1" timeOffset="537702.3431">14852 10187 562 0,'0'0'272'0,"0"0"-244"15,0 0 125-15,0 0-41 16,0 0-40-16,0 0-16 15,43-59-21-15,-33 51-14 16,3 2-19-16,3 0-2 16,3 2 0-16,0 0-4 15,1 3 0-15,3-2 2 16,-4 3-2-16,-3 0 1 16,-3 0-12-16,-4 0 13 0,-4 8 2 15,0 8 2 1,-3-2 0-16,0 5 9 0,-2-1-6 15,0-2-5-15,0 1 2 16,0-4-2-16,0 1 0 16,0-2 0-16,-2-2 4 15,-12-1 6-15,-3 0 9 16,-6 2 7-16,-2 0 3 16,4-1 4-16,0 0 16 15,5 1-21-15,5-4-21 16,5-4-6-16,0 4-1 15,2-3-1-15,0 2-2 0,4-2-2 16,0 2 3 0,0 1 0-16,0-6 0 0,0 5 2 15,0-2 0-15,0-1-1 16,0 2-5-16,0-1 5 16,12-2 1-16,-1 2 1 15,5-2 1-15,-1 0 1 16,5 2-2-16,2-4 2 15,-2 0-1-15,3 0-2 16,-4 0 2-16,2 0-2 16,1 0 3-16,-3 0 2 15,2 0-1-15,-5 2-4 16,-1-2 0-16,-3 2 0 16,-6-2-1-16,1 3-1 15,-5-2 2-15,-2-1 0 0,0 0 2 16,0 0-1-16,0 2 7 15,0 1-8-15,0 0-7 16,0 1-20-16,-4-4-63 16,-7 1-457-16</inkml:trace>
  <inkml:trace contextRef="#ctx0" brushRef="#br1" timeOffset="539382.1753">12027 10656 509 0,'0'0'221'0,"0"0"-66"16,0 0 63-16,0 0-44 0,0 0-27 16,0 0-50-16,0 0-38 15,0 0-19-15,0 0-16 16,0 0-2-16,0 0-2 16,0 0-5-16,0 0-3 15,0 0-1-15,0 0-4 16,0 0-6-16,0 0 0 15,0 0-2-15,0-3 1 16,0 1-2-16,0 2-4 16,11-2 6-16,2-1 3 15,5 1-2-15,-1 0-1 16,4 0 0-16,-1 2-4 0,-3 0-2 16,2 0-1-16,-6 0-2 15,-2 0 0-15,-4 0-5 16,-3 0-1-16,-2 0 1 15,-2 0-4-15,0 0-3 16,0 0-3-16,0 11 24 16,0 6 0-16,0 3 1 15,0 4-1-15,-8 2-1 16,-6 0-4-16,1-1-2 16,2-7 4-16,-1-3-3 15,4-3 3-15,-1-3 3 16,1-3 0-16,2-4 1 15,0 1 1-15,-1-1 2 0,1 0-3 16,-4 0 0-16,-3 0 2 16,2 0-2-16,2 0-1 15,2 0 1-15,5-2 0 16,2 0-1-16,0 0 0 16,0 0 0-16,0 0-2 15,0 0 1-15,0 0-12 16,0 0-10-16,0 0 5 15,0 0 8-15,6 0 10 16,6 0 2-16,-1 0-1 16,4 0-1-16,1 0 3 15,-1 2 0-15,1 0-2 16,-3 4 0-16,1-2-1 16,-7 3-1-16,-1 0-2 15,-1 1-1-15,-3 0-1 0,1 5-5 16,-1-4 9-16,-2 6-1 15,0-2 2-15,0 0 0 16,0 1 0-16,0 0 2 16,-2 0 1-16,-14 0-1 15,-5-1 4-15,0 4 1 16,-2-3 4-16,-4-2-5 16,3 0 3-16,-1-4 8 15,3 3-1-15,4-7 2 16,5 0 4-16,-1 1 2 15,8-5-17-15,-1 1-5 16,5-1 0-16,2 0-2 0,0 0 0 16,0 0-4-16,0 0-18 15,0 0-36-15,0 0-18 16,0 0-90-16,4 0-201 16,3 0-74-16,-3 0-69 15</inkml:trace>
  <inkml:trace contextRef="#ctx0" brushRef="#br1" timeOffset="540275.3529">12401 10925 750 0,'0'0'240'15,"0"0"-156"-15,0 0-23 0,0 0-26 16,0 0-23-16,0 0-7 16,0 0-2-16,-2 0 9 15,2 0 9-15,4 0-5 16,3 0 0-16,4 0-1 16,5 0 0-16,1 0 13 15,6 0-1-15,-1 0-13 16,3 0-6-16,-1 0-6 15,0 0 0-15,-1 0 1 16,-5 0-3-16,-7 0-3 16,-5 0-19-16,-4 0 0 15,-2 1 7-15,0 1 15 16,0-2 2-16,0 0 10 16,0 0-12-16,-4 0 0 15,-9 0-58-15,-1 0 21 0,1 0 25 16,-1 0 4-16,4-3-6 15,-3-8 14-15,-1 3 14 16,3-4 13-16,-1 5 6 16,1-2 8-16,5 3 44 15,2 4 18-15,1 0-39 16,3 2-27-16,0 0-9 16,0 0-9-16,0 0-12 15,0 0-7-15,0 0-7 16,0 0-2-16,0 0 4 15,16 0 5-15,4 4 0 16,2 6 1-16,4 1-1 0,-1-5 0 16,0 1-10-16,-8-1-3 15,-3-1 4-15,-5-1 4 16,-5 0 0-16,-2-1 2 16,-2 0-2-16,0-2 1 15,0 6 4-15,0 0 5 16,-2 4 5-16,-15 0 3 15,-2 3-8-15,0-2 0 16,-4 1 1-16,5-1 4 16,5-3-3-16,2-3-5 15,8-1-2-15,3-3-3 16,0 0-13-16,0-1-13 16,0-1-22-16,6 0-79 0,15 0-10 15,-9 0-203-15,-3 0-549 16</inkml:trace>
  <inkml:trace contextRef="#ctx0" brushRef="#br1" timeOffset="541056.231">13105 10843 900 0,'0'0'270'0,"0"0"-190"16,0 0 20-16,0 0-31 15,0 0-28-15,0 0-14 16,-53 51-11-16,51-37-3 16,2 3-2-16,-3 1-5 15,3 1-5-15,0-3-1 16,0 0 0-16,0 1 0 15,0-3-1-15,0 0-3 16,11-2-4-16,0-4-8 0,3-2-15 16,-1-2-14-16,5-4 22 15,1 0-7-15,2 0-12 16,-1 0 23-16,-5 0 7 16,1-12 10-16,-3-4 0 15,-1 0-1-15,-1-2-1 16,-7 0 4-16,-4 1 0 15,0-2 25-15,0 3 20 16,0 0 12-16,-15 1 7 16,-3 3-13-16,2 2-16 15,3 2-4-15,2 2-6 16,2 2-13-16,4 0-6 0,1 4-1 16,2 0-5-1,0 0-6-15,-1 0-6 0,-3 0-8 16,2 0-13-16,-2 0-67 15,6 0-83-15,0 0-252 16</inkml:trace>
  <inkml:trace contextRef="#ctx0" brushRef="#br1" timeOffset="541782.699">13477 10943 478 0,'0'0'403'0,"0"0"-168"16,0 0-25-16,0 0-76 16,0 0-56-16,0 0-32 15,-7 0-11-15,7 0-14 16,0 0-1-16,0 0-3 15,0 0-6-15,0 0-7 16,0 1-4-16,0-1-2 0,0 2-3 16,0 2-2-1,16-1 7-15,9 1 5 0,4 0-5 16,4-4-2-16,1 0-5 16,-1 0-4-16,-4 0-10 15,-7 0 5-15,-6 0 5 16,-6 0 3-16,-4 0 4 15,-4 0 3-15,-2 0 1 16,0 0 1-16,0 0 0 16,0 0-1-16,0 0 0 15,2 0-5-15,2 0-23 16,-4 0 5-16,2 0-4 0,-2 0-28 16,0 0 19-16,0 0-9 15,0 0-258 1,-6 0-347-16,-4 0 311 0</inkml:trace>
  <inkml:trace contextRef="#ctx0" brushRef="#br1" timeOffset="542135.7554">13655 10851 681 0,'0'0'516'16,"0"0"-387"-16,0 0-57 15,0 0-35-15,0 0-32 0,0 0-5 16,0 0-10-16,-2 5 10 16,2 13 11-16,0 7 11 15,-2-3-11-15,2 1 0 16,0 0 6-16,-3-1-2 16,3-3-4-16,0-1-5 15,0-3-4-15,0-3-2 16,0-1 3-16,0-8-2 15,0 1 0-15,0-2-1 16,0-2 0-16,0 0-7 16,0 0 2-16,0 0 5 15,0 0 0-15,0 0 4 0,0 0-4 16,0 0-12 0,0 0-46-16,0 0-90 0,-4 0-665 15</inkml:trace>
  <inkml:trace contextRef="#ctx0" brushRef="#br1" timeOffset="542966.1069">14076 10787 89 0,'0'0'1141'0,"0"0"-930"16,0 0-187-16,0 0 35 16,0 0 3-16,0 0-32 0,5-5-19 15,-5 5-5 1,0 0 1-16,0 0-7 0,0 0-4 16,0 5-4-16,0 8 8 15,0 9 0-15,0 0 2 16,0 2-1-16,0 1 0 15,0-1-1-15,0-1 1 16,0 1-1-16,0 1 1 16,0-3 0-16,0 1-1 15,0 0 0-15,0-2-1 0,2 0 1 16,0-6 0 0,0-4 0-16,0-4-4 0,-2-4 3 15,0-1-2-15,0-2 1 16,3 0 2-16,-3 0 2 15,0 0 1-15,0 0 1 16,0 0-4-16,3 0-10 16,-3 0-37-16,0 0-66 15,0-6-529-15</inkml:trace>
  <inkml:trace contextRef="#ctx0" brushRef="#br1" timeOffset="543756.2023">14460 10926 544 0,'0'0'679'0,"0"0"-492"16,0 0-118-16,0 0-7 16,0 0-20-16,0 0-25 15,0 0-11-15,0 0-4 16,0 0-2-16,11 0 13 16,6 0-2-16,6 0-8 0,4 0-1 15,2 0-1-15,2 2 0 16,-2 4-1-16,-4 0 0 15,-8-2 0-15,-3-2-2 16,-8 1-7-16,-2-2 1 16,-4-1 4-16,0 3 2 15,0-3 2-15,0 0-2 16,0 0-3-16,-6 0-26 16,0 0-156-16,-8 0-559 15</inkml:trace>
  <inkml:trace contextRef="#ctx0" brushRef="#br1" timeOffset="544167.1011">14409 11032 265 0,'0'0'620'15,"0"0"-340"-15,0 0-136 16,0 0-2-16,0 0-69 16,0 0-52-16,4 2-4 15,11-2 4-15,5 5-10 16,3-1-6-16,2 0-4 0,-2 2-1 16,4-2 0-16,-2 3 2 15,0-6-2-15,-5 1 0 16,-1 0 1-16,-2 0-1 15,-7 0-1-15,-3-2 0 16,-5 0-1-16,0 0 1 16,-2 0 0-16,0 0 1 15,0 2 0-15,0-2 0 16,0 1 1-16,0-1-1 16,0 0 0-16,0 0-18 15,0 0-24-15,0 0-31 16,0 0-85-16,0 0-159 15,0 0-347-15</inkml:trace>
  <inkml:trace contextRef="#ctx0" brushRef="#br1" timeOffset="545066.7001">15063 10851 734 0,'0'0'307'16,"0"0"-218"-16,0 0 4 15,0 0 44-15,0 0-62 16,0 0-14-16,0-5-15 16,0 5-9-16,0 0-7 15,0 0 0-15,0 0-8 16,0 0-10-16,0 0-3 0,0 0 0 16,0 0-6-16,0 0-3 15,0 0-1-15,0 3-4 16,0 10 5-16,0 6 0 15,0 3 0-15,7 1 1 16,-3 1-1-16,-1 2 0 16,-1 1 0-16,-2 1-1 15,3-2 1-15,-3 1 0 16,0 0-2-16,0-3 1 16,2-2 1-16,2-3 0 15,-4-2 0-15,4-5 0 16,-1-3-2-16,-3-4 1 15,2-3 0-15,-2-1-3 0,0 2-2 16,2-3 3 0,-2 1 3-16,0-1 0 0,0 0 2 15,0 0-1-15,0 0 1 16,0 0 0-16,0 0 0 16,0 0-1-16,2 0 2 15,-2 0-3-15,0 0 0 16,4 0-11-16,-4 0-2 15,3 0-24-15,-3 0-32 16,0 0-91-16,0-1-544 16</inkml:trace>
  <inkml:trace contextRef="#ctx0" brushRef="#br1" timeOffset="550714.612">14130 9300 404 0,'0'0'446'16,"0"0"-244"-16,0 0-124 16,0 0 45-16,0 0 13 15,0 0-45-15,0 0-26 16,0 0-13-16,9 0-15 15,-9 0-3-15,0 0-3 0,0 0-9 16,0-1-7-16,0-2-2 16,0 0-6-16,0 0-1 15,0 0-4-15,-11-2-1 16,-3-1-1-16,-1-2 0 16,-3 0-2-16,-5 2 0 15,-1-2 0-15,0 2 1 16,-1 0-1-16,2 2-2 15,4 0 1-15,-1 2-11 16,5 2-2-16,1 0-3 16,3 0 7-16,1 0 9 15,4 0 2-15,1 0 0 16,3 0 1-16,0 0-1 0,0 0 1 16,-2 0-3-16,-6 0-1 15,-1 0-11-15,-4 4 5 16,-1 6 4-16,1 1 2 15,3-4 1-15,-1 1 1 16,9-4 2-16,0-2-2 16,4 0 1-16,0 0-3 15,0 0-1-15,0 2 1 16,0 3-6-16,-6 2 9 16,4 2 1-16,-2 6 0 15,-3 2-1-15,5 1 2 16,-2 2 0-16,2 1-1 0,0 6 0 15,-2-1 0-15,4 1 0 16,-2 1 0-16,0-1 0 16,0-1 0-16,2 2 0 15,0 0 1-15,-2 0-1 16,2 0 0-16,-2 2-2 16,-3-2 2-16,3-1-1 15,0-6-1-15,2 2 1 16,0-3 0-16,-2 2-1 15,2 2 1-15,-2-2-2 16,0 3 1-16,-1 6-2 16,0-7 4-16,1 3 0 15,2 4-3-15,0-5 3 16,0 6 0-16,-2-4 0 16,2 1-2-16,-4-4 2 0,4 1 1 15,-3-2-1-15,1-1 0 16,0-1-1-16,2 0 1 15,0-3-1-15,0 0 1 16,0 0 0-16,0-2-2 16,0 1-1-16,0 0 3 15,-2 4-1-15,0 2 0 16,-2 0 0-16,-1 1 1 16,2 0 0-16,1 0-1 15,0-1 1-15,-3-2 0 16,3-1-1-16,2 2-8 15,0-3-15-15,0-2-2 0,0-1 1 16,0-2 6-16,0-1 2 16,0 3 5-16,0 2 2 15,0-3 6-15,5 2 1 16,-5 1 3-16,2-2-2 16,-2 2-3-16,0-3-1 15,0-3 6-15,0 2-1 16,2 1 1-16,0-2 0 15,-2 2 0-15,0 0-2 16,3 0 2-16,-3-1-4 16,0 2-4-16,0-2-7 15,0-4 3-15,0 3 1 16,0-4 3-16,0-3 4 0,0-2 2 16,0-1-4-16,0 2 4 15,0-2-4-15,0 2-11 16,0 1-45-16,0 0 13 15,0 4 32-15,0 1-2 16,0-3-4-16,0 1-11 16,0-4-22-16,0 1-18 15,0-5 32-15,0 2 0 16,5-2-65-16,-3-3 41 16,2 3 53-16,-2 1 13 15,0-2 3-15,0 3 3 16,3 1 14-16,-1 3 0 0,1-2-17 15,4-1-3-15,2-1-16 16,3 0-7-16,3-3 19 16,3 1 4-16,3-2 4 15,1-2-4-15,0 0 10 16,3 0-4-16,2 0 1 16,2 0 3-16,-2 0-4 15,1 0-6-15,-6 0 0 16,-2 0 0-16,-4 0 0 15,-3 0 4-15,-1 0-1 16,1 0 13-16,-1 0 10 16,-3 0-10-16,3 0-1 15,-3 0-5-15,-1 0-4 16,2 0 1-16,1 0-4 16,-1 0-3-16,3 0 0 0,-2 0 0 15,1 0-3-15,-3 0-1 16,-2 0-2-16,-2 0 0 15,-3 0 6-15,-4 0 0 16,0 0 6-16,0 0 13 16,0 0 57-16,0 0 31 15,0 0-41-15,2-6-53 16,0-5-13-16,0 0 0 16,3-3 13-16,-3-5 5 15,2-1 20-15,2-3 15 16,-4-2-31-16,0 0-2 15,0 2 7-15,-2 0 18 0,0 2-17 16,0-4-12-16,0 4-4 16,0-2 8-16,0 2 12 15,0-2-2-15,0 0-6 16,-4-4-3-16,-1 0 20 16,2-4-23-16,1-2-13 15,2-2 5-15,0-1-10 16,0 4 0-16,0 4 0 15,0 5 0-15,0 2 0 16,0 3 0-16,0 0 0 16,5-2 0-16,-5 0 2 15,3 0-1-15,1-1 0 16,-2-2-1-16,-2 1 2 0,4-2 2 16,-2-5-4-1,3 1 3-15,1-4 4 0,0-2-7 16,-2-1-1-1,-2-2 0-15,2-1 1 0,-2 0 2 16,1 1-2-16,-1-3 2 16,-2 9-2-16,2-1 0 15,-2 5 0-15,2 5 1 16,0 1-1-16,-2 7 0 16,0-3 2-16,0 1-2 15,0 2 2-15,0 0 0 16,0 0 3-16,0-2 3 0,0-2-4 15,0 2 1 1,0-2-1-16,0 2-2 0,0-3-2 16,0 0 1-16,0 1 0 15,0-4-1-15,0 1-2 16,-2-1 1-16,0 0 1 16,2-1 0-16,0 0-1 15,0-1 1-15,0 0 0 16,0 2 0-16,-2 0 0 15,-3 0 1-15,3 0 2 16,-2 1 7-16,0 4 0 16,-4 1-8-16,2 2 1 15,-1 0-1-15,3 0-1 0,-2 0-1 16,0 2 0 0,0-1 0-16,-1-2 0 0,3 2-1 15,2-1 0-15,0 1-1 16,0 0 0-16,2 1 2 15,0 2 0-15,0 2 3 16,-3 1-1-16,1-2-1 16,2 1 1-16,-3-1-1 15,1 0 1-15,2-1-2 16,-2 2 0-16,0-2 0 16,-3 3 2-16,1 1 4 15,-3-1-2-15,5 1-2 16,0 2 0-16,0 0-1 15,-1 2 0-15,3-2-1 0,-2 1 0 16,2 2 0-16,0-1 1 16,0-1-1-16,0 2 1 15,0 0-1-15,0 1 4 16,0 0-1-16,0 0-3 16,0 0 0-16,0 0 0 15,-2 0-1-15,2 0 0 16,0 0 1-16,0 0-2 15,0 0-7-15,0 0-9 16,0 0-11-16,0 0-31 16,-3 0-55-16,1 0-229 15,0 0-640-15</inkml:trace>
  <inkml:trace contextRef="#ctx0" brushRef="#br1" timeOffset="553811.613">15547 9521 599 0,'0'0'459'16,"0"0"-247"-16,0 0-42 16,0 0-66-16,0 0-31 15,0 0-24-15,0 0-11 16,0 0-13-16,-18-24-8 0,18 24-9 15,0 0-8-15,-2 0-2 16,-3 0-3-16,-1 14-2 16,-6 13 6-16,-5 17 1 15,-1 9 2-15,-2 5-2 16,2 0 0-16,5-2 1 16,3-1-1-16,8-4-1 15,2-1 0-15,0 3 0 16,0-9 0-16,0-5-7 15,14-4-5-15,1-9 2 16,4-4-1-16,0-5-11 16,-1-4-2-16,5-4 4 0,-4-1 1 15,2-5 4 1,-5-3 7-16,-6 0-9 0,-1 0-3 16,-5 0-11-16,-1 0 0 15,-3 0 32-15,0 0 14 16,0 0 5-16,0 0-19 15,0 0 0-15,-9 0-1 16,-2 6-3-16,-1 5-7 16,2 7 0-16,1 6-12 15,5 2-13-15,-2 6-15 16,6 1-1-16,0 6 3 16,0 5 27-16,0 3-14 15,0 3-3-15,0 1-20 16,4-1-22-16,0-1 18 15,-2-1 24-15,0-4 15 0,-2-2-4 16,0-1 19-16,0-6 3 16,0 0 6-16,0-3 0 15,0-4 3-15,0-2-3 16,-12 0-3-16,2-4 3 16,-6-4-4-16,3-5 4 15,-3-3 35-15,0-1 86 16,1-5 4-16,-3 0-2 15,3 0-33-15,1-2-13 16,3 2-16-16,2-4-21 16,4 3-8-16,5-3-11 15,0 0-13-15,0 0-3 0,0 0-5 16,0 0-7-16,0 0-5 16,0 0-3-16,0 0-6 15,0 0-11-15,0 0-2 16,0 0 10-16,0 0-21 15,0-3-60-15,0-3 6 16,0 2-788-16</inkml:trace>
  <inkml:trace contextRef="#ctx0" brushRef="#br1" timeOffset="556392.3399">16006 10131 724 0,'0'0'509'0,"0"0"-423"16,0 0 25-16,0 0-9 16,0 0-35-16,0 0-31 15,0 0-12-15,7-23-11 16,-7 23-13-16,0 0-1 16,0 0-9-16,0 4-10 15,0 22 1-15,0 12 19 16,0 8 13-16,0 3-4 15,0-1-3-15,0-6-3 16,0-10-3-16,0-6 0 0,-5-8-3 16,1-8 1-16,4-4-5 15,-2-4-4-15,2-2 4 16,0 0 7-16,0 0 3 16,0 0-3-16,0 0 1 15,0-8-4-15,0-10-2 16,0-4-5-16,11-9 8 15,2 0-4-15,5-1-11 16,0 0-34-16,-3 5-7 16,1 10 9-16,-7 5 19 15,-3 5 19-15,-1 7-5 0,-5 0-1 16,2 0-24-16,-2 0-4 16,2 13 45-16,-2 9 47 15,2 4-28-15,-2 0 1 16,0 0-10-16,0-2-4 15,0-4 1-15,0-4-2 16,0-2 0-16,0-7 1 16,0-1-1-16,0-6 2 15,0 0 7-15,0 0 2 16,0 0 17-16,0 0 6 16,0 0-17-16,0 0-22 15,0-15-6-15,0-1-6 16,0-3 1-16,5-4 5 0,11 2-5 15,-4 0 10-15,5 5-5 16,-7 3-5-16,0 6 8 16,-6 2 0-16,-2 5 1 15,-2 0-4-15,0 0-8 16,0 0-11-16,0 0 21 16,5 3 4-16,-3 13 38 15,0 4-21-15,2 3-4 16,1-2-7-16,0-3-2 15,-1 1 0-15,-2-4-1 16,1 0-2-16,-1-8 3 16,0-2-1-16,-2-4 0 0,0-1-3 15,0 0 0 1,0 0-17-16,0 1-14 0,0-1-29 16,2 0-104-16,-2 0-303 15,0 0-296-15</inkml:trace>
  <inkml:trace contextRef="#ctx0" brushRef="#br1" timeOffset="556631.7241">16271 10138 520 0,'0'0'684'0,"0"0"-569"0,0 0-115 16,0 0 9-16,0 0-9 15,0 0 38-15,0 0 2 16,103-7-8-16,-84 10-18 16,0 3-11-16,-7-3-3 15,-4 0-15-15,-6 1-50 16,-2 2-64-16,0 5-71 16,0-10-196-16,0 3-17 15</inkml:trace>
  <inkml:trace contextRef="#ctx0" brushRef="#br1" timeOffset="556833.1877">16393 10284 397 0,'0'21'236'16,"0"-5"-26"-16,0 0-41 16,0 2-44-16,0-2-39 15,0 0-21-15,0-2-32 16,0 0-22-16,0 0-9 15,0 0-2-15,0-4-8 16,0 0-104-16,0-4-92 16,0-6-119-16,0 0-81 15</inkml:trace>
  <inkml:trace contextRef="#ctx0" brushRef="#br1" timeOffset="557364.7653">16518 10215 347 0,'0'0'296'15,"0"0"-289"-15,0 0 123 16,0 0 32-16,0 0 2 16,0 0-35-16,23 114-47 15,-23-82-33-15,0 0 0 16,0-6-28-16,0-2-17 15,0-5-1-15,0-7 3 16,0-7-3-16,0-3-3 16,0-2 3-16,0 0 5 15,0 0 1-15,0 0 3 16,0 0-11-16,0-6-1 0,2-12-4 16,4-7-47-16,6-4 12 15,1-3 35-15,1-2-31 16,-1 6-8-16,-2 7 15 15,3 7 15-15,-4 7 4 16,-1 2 0-16,1 5-6 16,-6 0-2-16,0 0 8 15,-4 0 9-15,2 0 0 16,0 9 19-16,1 7 23 16,1 2 1-16,-2 3-4 15,1 0-22-15,-3 3-11 16,2-4 1-16,-2-2-4 15,0-2 3-15,0-6-3 0,0 0-1 16,0-6 0 0,0-2-2-16,0-2 0 0,0 0-9 15,0 0-14-15,0 0-44 16,0 0-95-16,0 0-321 16</inkml:trace>
  <inkml:trace contextRef="#ctx0" brushRef="#br1" timeOffset="558362.7346">16886 10334 1080 0,'0'0'280'0,"0"0"-210"16,0 0 42-16,0 0-31 0,0 0-40 15,0 0-22 1,0 0-13-16,-18-19-6 0,18 19-6 16,0 0-4-16,13 0 3 15,10 0 7-15,6 0 4 16,4 0-2-16,3 4-1 15,-1 1-1-15,-1-3-3 16,-10-2-17-16,-3 0-16 16,-8 0 5-16,-7 0 5 15,-6 0 15-15,0 0 11 16,0 0 14-16,0 0-10 16,-8 0-4-16,-3-1-23 0,-3-9 17 15,3 0 4 1,-2-7-13-16,-1 3 15 0,1-3 4 15,1-2 8-15,6 7 17 16,0 4 9-16,-1 5 2 16,7 0-3-16,-2 3-22 15,2 0-15-15,0 0-8 16,0 0-3-16,0 0-5 16,9 9 9-16,11 4 5 15,1 0-4-15,4 2-1 16,2-1-10-16,4-3-3 15,0-1 10-15,-2-4-3 16,-4-4-12-16,-10-2 1 16,-8 2-2-16,-5-2 4 15,-2 2 8-15,0 0 14 0,0 2 34 16,-15 2 2-16,-6-1-31 16,0 6-1-16,-2-1 15 15,-1 0 9-15,1 4-12 16,1 0-12-16,2 0-3 15,4 0 1-15,3-2-2 16,7-5-2-16,3 0-9 16,3-1-16-16,0-4-13 15,0 0-17-15,0-2-88 16,0 0-263-16,7 0-244 16</inkml:trace>
  <inkml:trace contextRef="#ctx0" brushRef="#br1" timeOffset="559010.0087">17771 10114 499 0,'0'0'722'0,"0"0"-558"16,0 0-102-16,0 0 32 15,0 0-20-15,0 0-28 16,0 0-22-16,8-10-7 16,-8 10-9-16,0 0-6 15,0 0-2-15,0 0 0 16,0 0 0-16,0 0 0 16,0 0 0-16,0 0 1 15,0 10-1-15,0 2 2 0,0 5-1 16,0 0 0-16,0 4-1 15,0 1 0-15,0 7 1 16,0 1-1-16,0 2 1 16,0-1-1-16,0-1 0 15,0-3 0-15,0 0 0 16,0-1 0-16,0-2 0 16,0-4 1-16,0-6-1 15,0-1-1-15,0-4 1 16,0-3-1-16,0 1 0 15,0-6-1-15,0-1 2 16,0 0 0-16,0 0 0 16,0 0 3-16,0 0-1 15,2 0 0-15,-2 0-2 0,0 0-11 16,0 0-14-16,0 0-17 16,0 0-32-16,0 0-250 15</inkml:trace>
  <inkml:trace contextRef="#ctx0" brushRef="#br1" timeOffset="563852.6904">7267 8488 606 0,'0'0'492'0,"0"0"-400"15,0 0-27-15,0 0 53 16,0 0-22-16,0 0-56 15,0 0-15-15,0 0 7 0,0 0-5 16,0 0-4 0,0 0-5-16,0 0 1 0,0 0-6 15,0 0-9-15,0 0-4 16,0 0 0-16,0 0 0 16,0 2-4-16,0 12 4 15,0 4 3-15,0 3-2 16,0-2 0-16,0 1 1 15,0 4-1-15,0-2-1 16,0 0 0-16,0 3 0 16,0-4 0-16,0 0 1 15,3-3-1-15,-1-4 0 16,-2-2 0-16,0-2 0 16,0 0 0-16,0-3 0 15,0 2 0-15,0-5 0 0,0 2 0 16,0-2-1-16,0 2 0 15,0-2 0-15,0 0 1 16,0 2 0-16,0-5 0 16,0 2 0-16,0 0 0 15,0 0 0-15,0-1 0 16,0 0 0-16,0 2-2 16,0-4 2-16,0 4-1 15,0-4 1-15,0 0 0 16,0 0 1-16,0 0-1 15,0 0 1-15,0 0 0 16,0 0 0-16,0 0-1 0,0 0 0 16,0 0-28-16,0 0-61 15,0 0-230-15,0 0-879 16</inkml:trace>
  <inkml:trace contextRef="#ctx0" brushRef="#br1" timeOffset="569777.6526">8743 8338 143 0,'0'0'94'16,"0"0"-91"-16,0 0 29 15,0 0 75-15,0 0 6 16,0 0 18-16,0 0-10 0,0 0-28 15,2 0 18-15,-2 0 31 16,0 0-23-16,0 0-34 16,0 0-35-16,0 0-11 15,0 0-7-15,0 0-17 16,0 0-15-16,0 0-3 16,0 5-2-16,0 3 5 15,4 4 11-15,0 3-4 16,3 1-3-16,2 2 1 15,0 2-3-15,0 2-2 0,0 4 0 16,0 1 0-16,2 4 0 16,0 1 0-16,0-3 0 15,0-4 0-15,3 0 1 16,-3-3-1-16,1-2 0 16,-2-4-1-16,3-1-3 15,1-2-8-15,1-4-17 16,1 2 5-16,2-3-2 15,2-2 6-15,-2 0 16 16,2 1-4-16,-2-1 8 16,-3 1 0-16,1-1 2 15,-3 0-2-15,1-2 0 16,-1 2-4-16,1-2-1 16,-3 0-7-16,-1-3-10 15,2 4 7-15,-1-1 8 0,0-2 3 16,0 2 4-16,0-2 0 15,-2-2 0-15,1 2-7 16,-4-2-4-16,-2 2 0 16,1-2 1-16,-5 0-9 15,0 2 19-15,0-2 7 16,0 0 10-16,0 0 4 16,0 0-4-16,0 0 3 15,0 0-2-15,0 0-16 16,0 0-2-16,0 0-20 15,0 0 2-15,2 2 10 16,4 0 8-16,4 2-9 0,1 2 9 16,3 2 13-1,1 0-2-15,5 0 2 0,-1-2-6 16,2 0-1-16,-3 0-3 16,-3-4 1-16,-2 0-4 15,-1-2 0-15,-1 0-2 16,0 0-7-16,-2 0 7 15,-2 0 0-15,-1 0 2 16,-2 0 0-16,2 0 4 16,-2 0 0-16,0 0-4 15,1 0 0-15,1 0 0 16,1 0-2-16,2 0-7 0,-2 0-13 16,-5 0-2-16,2 0 1 15,-4 0 23 1,0 0 17-16,0 0 18 0,0 0 12 15,0 0-28-15,0 0-19 16,0 0-19-16,-9 0-2 16,-4 0 15-16,0 0-38 15,-3 0-23-15,0 0 22 16,1 0-5-16,1 0 28 16,4-2-31-16,-2-6-30 15,5-2 40-15,1 2 37 16,2 1 6-16,-1 1 52 15,0 1-13-15,3 1 2 0,0 0 12 16,-1 4 9-16,1-2 27 16,0 2 5-16,2 0-39 15,0 0-24-15,0 0-21 16,0-2 1-16,0 2-8 16,0 0-3-16,0 0-9 15,0 0-10-15,0 0-6 16,0 0-13-16,0 0 23 15,4 0 15-15,10 0 0 16,1 0 0-16,4 0 2 16,0 6-4-16,-1 0 2 15,1 0-8-15,-4-1-19 16,-1 0-5-16,-8-3 8 16,-2 2 0-16,-4-4-2 0,0 2 26 15,0-2 0-15,0 0 60 16,0 2 15-16,0 0-26 15,-8 0-23-15,-6 2-24 16,-1 2 9-16,-3 0 28 16,0 0 14-16,2 0-11 15,3-2-8-15,4-3-18 16,4 2-11-16,3-3-5 16,2 0-2-16,0 0-35 15,0 0-72-15,0 0-133 16,0 0-456-16</inkml:trace>
  <inkml:trace contextRef="#ctx0" brushRef="#br1" timeOffset="571118.7193">9754 8837 793 0,'0'0'259'15,"0"0"-163"-15,0 0 57 16,0 0-39-16,0 0-35 15,0 0-37-15,0 0-13 0,-4-20-10 16,4 18-5 0,0 0-11-16,0 0-3 0,0 0-23 15,0 2 20-15,0-2-3 16,0-2 3-16,9 2 2 16,1 0-7-16,6 0-5 15,0 2-1-15,0-2 2 16,1 2-5-16,1 0-5 15,-3 0-5-15,1 0-10 16,-5 0 2-16,-1 0 13 16,0 0 10-16,-5 0 0 15,-3 2 6-15,-2-2-3 16,0 2 9-16,0-2 29 16,0 0 6-16,0 0-12 15,0 0 1-15,0 2-7 0,0 0-1 16,0 2 0-16,0 2-7 15,-11 5-5-15,-5-3-1 16,1 5 0-16,-1-1-3 16,1 2 3-16,-1 2 13 15,1-2 9-15,3-2-7 16,1 0-13-16,2 0-2 16,0 0-2-16,-2 2 0 15,2-1 0-15,1 3-1 16,-4-5 0-16,6 2 0 15,-1-1-1-15,0-1 0 16,2 0 1-16,1-4 0 0,0 4 1 16,-3-1-1-1,3 0 0-15,0-2 0 0,-4 2 1 16,4-3-1-16,-5-1 0 16,7 1 3-16,0-3-2 15,2-2-1-15,0-2 1 16,0 0 1-16,0 0 2 15,0 0-2-15,0 0-1 16,0 0 0-16,0 0-1 16,0 0 0-16,0 0 0 15,0 0 0-15,0 0-7 16,0 0-9-16,0 0-8 0,0 0-9 16,4 0 21-1,7 0 10-15,1 0-3 0,1 0-2 16,-3 0-1-16,4 0 2 15,1 0-6-15,2 0-7 16,-4 0 16-16,-4 0 3 16,2 0-2-16,-2 0 1 15,0 0 1-15,-2 0-2 16,-1 0 2-16,3 0-3 16,0 0-2-16,0 0 1 15,2 0-1-15,-3 0 5 16,4 0 0-16,1 0 2 15,3 0-2-15,-1 0 1 16,-1 0-1-16,1 0 2 16,-3 0-2-16,-3 0 0 0,-1 0 2 15,-1 0-2-15,-2 0 0 16,-1 0-5-16,-1 0 3 16,-1 0-3-16,-2 0 1 15,2 0 4-15,-2 0 2 16,0 0 14-16,0 0 5 15,0 0 10-15,0 0-8 16,0 0-8-16,0 0-6 16,0 0-9-16,0 0 0 15,0 0-13-15,0 0-27 16,0 0-27-16,0 0-78 16,0 0-296-16</inkml:trace>
  <inkml:trace contextRef="#ctx0" brushRef="#br1" timeOffset="573289.6996">9507 9270 828 0,'0'0'159'0,"0"0"-153"15,0 0 39-15,0 0 44 16,0 0-41-16,0 0-19 15,0 0 2-15,0-20 0 16,0 20 10-16,0 0 8 16,0 0 5-16,0 0-17 15,0 0-9-15,0 0 6 16,0 0-3-16,0 0-19 0,0 0-10 16,0 0 1-1,0 0 10-15,0 0 13 0,0 0-12 16,0 0-4-16,0 0-4 15,0 0-3-15,0 0-3 16,0 0-8-16,0 1 6 16,0 12 2-16,0 3 1 15,2 5 4-15,0 2-3 16,-2-3 0-16,2-1-1 16,-2-8-1-16,0 2 1 15,3-6-1-15,-3 2 2 16,0-6-2-16,0-1 1 15,0 3-1-15,0-5 0 0,0 1-1 16,0 2 0 0,0-3 1-16,0 1 0 0,0-1 1 15,0 0 0-15,0 0-1 16,0 0 2-16,0 0-2 16,0 0-4-16,0 0-19 15,2 0-41-15,2 0-92 16,-4 0-229-16,0 0-304 15</inkml:trace>
  <inkml:trace contextRef="#ctx0" brushRef="#br1" timeOffset="573633.2751">9734 9370 78 0,'0'0'996'0,"0"0"-895"15,0 0-101-15,0 0-5 16,0 0-12-16,0 0 17 16,6 11 3-16,-6 2 80 15,0 3-30-15,0 2-21 16,0 0-4-16,-2 1-9 15,-6-3-10-15,-3 0-2 16,-1-2 2-16,6-4-2 0,1-2-5 16,3-5-2-16,0 0-2 15,2-1-3-15,0-2-49 16,0 0-67-16,0 0-145 16,0 0-182-16,0 0 6 15</inkml:trace>
  <inkml:trace contextRef="#ctx0" brushRef="#br1" timeOffset="574117.979">9925 9334 548 0,'0'0'202'0,"0"0"-153"0,0 0 64 16,0 0-10-16,0 0-25 15,0 0-10-15,54 4-13 16,-38 7-18-16,-3-2-9 16,2 3-15-16,-1-1-4 15,-3-2-5-15,-5 0 0 16,-3 0 0-16,0 0 15 15,-3-4-1-15,0 4-12 0,0 0 7 16,-8 1 10-16,-11 1 0 16,-4-1-11-16,1-2-3 15,7-5-3-15,6 0 41 16,1-3-22-16,8 0-7 16,0 0-2-16,0 0-7 15,0 0-5-15,0 0-4 16,0 0-18-16,0 0-13 15,0 0-6-15,8 0 37 16,11 0 0-16,0 0 2 16,5 0 0-16,-2 0-2 15,3 0-40-15,-1 0-57 16,-3 0-74-16,-17 0-136 16,-2-3-190-16</inkml:trace>
  <inkml:trace contextRef="#ctx0" brushRef="#br1" timeOffset="574408.2042">10299 9396 262 0,'0'0'647'16,"0"0"-555"-16,0 0-83 15,0 0-4-15,0 0 94 16,0 0-33-16,0 50 9 0,0-42-15 16,-6 3-35-1,-1-4-11-15,1 2 0 0,2-2-9 16,2-2-3-16,-2-1-2 16,4-2-2-16,0-2-17 15,0 0-102-15,0 0-215 16,0 0-207-16</inkml:trace>
  <inkml:trace contextRef="#ctx0" brushRef="#br1" timeOffset="574975.5138">10484 9238 809 0,'0'0'539'16,"0"0"-461"-16,0 0-78 15,0 0-16-15,0 0 16 16,0 0 12-16,52-2 17 16,-34 2-15-16,-3 0-8 15,1 2-5-15,-5 10 6 16,-2 0-5-16,-5 0 0 15,-1 4 2-15,-3 1-3 0,0 2 2 16,0 4 0-16,-20 0-3 16,-5-2-2-16,-2-4 2 15,3-1 0-15,6-7 0 16,4-4 0-16,6-2 4 16,6-3 3-16,2 0-5 15,0 0-2-15,0 0-15 16,0 0-7-16,0 0-55 15,10 0 20-15,6 0 55 16,3 0 2-16,-2 0 0 16,-1 0-2-16,1 0-7 15,-1 0 7-15,-1 6-4 0,-1 6 6 16,-3 2 2 0,-4-2 2-16,-3 0-1 0,-4 1 3 15,0 0 0-15,0 0 10 16,0 2 9-16,-2-1 1 15,-11-2-3-15,-1 0-4 16,3-2-8-16,0-2-11 16,4 2 0-16,0-4-94 15,5-6-155-15,2 0-416 16</inkml:trace>
  <inkml:trace contextRef="#ctx0" brushRef="#br1" timeOffset="580197.6241">8631 8626 204 0,'0'0'463'0,"0"0"-268"15,0 0-25-15,0 0 2 16,0 0-32-16,0 0-43 16,0 0-25-16,0 0-16 15,4-16-8-15,-4 16-7 16,0-2-10-16,0 0-5 0,0 2-2 16,0-2-4-1,0 2-6-15,0 0-6 0,0 0-4 16,0 0 0-16,0 0 0 15,0 0 0-15,0 0-2 16,0 0-1-16,0 0 1 16,0 0 0-16,0 0 1 15,0 0-3-15,0 0-1 16,0 0 0-16,0 0-3 16,0 0 0-16,0 0-1 15,0 0-2-15,0 2 2 16,0 14 2-16,0 6 3 0,0 6 3 15,0 0-1-15,0 3 0 16,0-1-2-16,-6-3 1 16,1 2 0-16,1-5 0 15,2 0-1-15,0-2 0 16,-3 0 0-16,3-5-2 16,-1-2-1-16,1-3 1 15,2-6 1-15,0-3-1 16,0-2 2-16,0-1 1 15,0 0-1-15,0 0 2 16,0 0-1-16,0 0-1 16,0 0-2-16,0 0 0 15,0 0 1-15,0 0-3 16,0 0 0-16,0 0-2 0,0 0 0 16,0 0-4-16,0 0-1 15,0 0-2-15,0 0-7 16,0 0-9-16,0 0-19 15,0 0-31-15,0 0-71 16,0 0-40-16,0 0-465 16</inkml:trace>
  <inkml:trace contextRef="#ctx0" brushRef="#br1" timeOffset="585682.2015">9950 8061 376 0,'0'0'391'0,"0"0"-192"16,0 0-12-16,0 0-14 15,0 0-59-15,0 0-48 16,0 0-15-16,0 0-10 0,0-8-18 16,0 8-14-16,0 0-4 15,0 0 0-15,0 0-1 16,0 0 3-16,0 0 4 15,0 0-11-15,0 0 0 16,0 0-4-16,0 0-1 16,0 0 4-16,0 2 1 15,4 8 5-15,8 0-2 16,3 3-3-16,6-2 1 16,0 3 0-16,4-1 1 15,2 0 0-15,2 1 0 16,-2-4-2-16,2 1-1 15,-3-4 0-15,1 1 1 0,2-2-4 16,-1-2-14-16,5-2 3 16,0 0 8-16,0 0 5 15,1-2 1-15,-1 2-3 16,-4 2-5-16,-2-2 2 16,-3 4 4-16,-2 0-1 15,-2 0-3-15,0 2-4 16,0 0-5-16,1 2 8 15,-2-4-8-15,-1 0-2 16,-2 0-4-16,0 2 0 16,-4-3 2-16,-2-4 3 15,-1 2 1-15,-7-3 2 0,0 1 1 16,-2-1 12-16,0 0-1 16,0 3 2-16,0-2 0 15,0-1 0-15,0 0 2 16,0 0-1-16,0 0-1 15,-2 0-7-15,-5 0-9 16,1 0-9-16,-4 0-16 16,2-5 6-16,-5-4 6 15,-1 4 4-15,-1-1 5 16,1 0 8-16,1 0 12 16,-1-1 8-16,3-1 11 15,0 2 31-15,4 0 6 16,0-1-5-16,1 3 2 0,4-2-7 15,-3 1-9 1,3 3-4-16,0-2-5 0,0 4-6 16,2-2-1-16,0 0-5 15,0 2-4-15,0 0-6 16,0 0-2-16,0 0-2 16,0 0-1-16,0 0-1 15,0 0-2-15,0 0-8 16,0 0-3-16,0 0-3 15,0 0 16-15,4 0 1 16,9 4 2-16,1 7 1 16,1-2-1-16,4 4-2 0,-4-2-1 15,1 0 0 1,1-2-2-16,-3 1-6 0,-1-1-1 16,-1-1-4-16,-4-3-5 15,-3 1 1-15,-3-3 6 16,0-1 6-16,-2-2-2 15,0 0 3-15,0 0 4 16,0 0 0-16,0 0 1 16,0 0 4-16,0 0 13 15,0 0-4-15,0 0-8 16,0 0 1-16,0 0 3 16,0 0-3-16,0 0-7 15,0 0-1-15,0 0-7 16,-9 0-1-16,-3 0-7 15,0 0 9-15,-1 0 7 0,-1 4 5 16,1-1-5-16,3 0 6 16,6-3-2-16,-1 0-2 15,5 0-1-15,0 0 0 16,0 0-1-16,0 0 0 16,0 0-7-16,0 0-5 15,0 0-11-15,0 3-34 16,-4 1-56-16,-2 0 23 15,-1 3-38-15,4-7-169 16,1 0-103-16</inkml:trace>
  <inkml:trace contextRef="#ctx0" brushRef="#br1" timeOffset="587302.5471">11109 8125 770 0,'0'0'228'16,"0"0"-149"-16,0 0 48 16,0 0 44-16,0 0-63 15,0 0-52-15,0 0-23 16,-2-3-19-16,2 3-7 0,0 0-7 15,0 0 8-15,-2 0-2 16,2 0-6-16,0 0-7 16,0 7 6-16,0 7 1 15,0 6 8-15,0 2 2 16,0 0-7-16,0 2 0 16,0 2 0-16,-4 2-3 15,4 3 0-15,-2-4 3 16,0-2-2-16,2-1-1 15,-2-6 0-15,2-4 0 16,0-4 1-16,0-4 0 16,0 0-1-16,0-3 0 15,0-3 0-15,0 0 5 0,0 0-1 16,0 0 2-16,0 0 3 16,0 0-3-16,0 0 2 15,0 0-4-15,0 0-4 16,0-5-32-16,0-9-36 15,0 8-107-15,-2 0-584 16</inkml:trace>
  <inkml:trace contextRef="#ctx0" brushRef="#br1" timeOffset="587972.7588">10885 8628 516 0,'0'0'148'0,"0"0"-105"0,0 0 52 15,0 0 63-15,0 0-44 16,0 0-30-16,0 0-26 16,0 0-44-16,0 4 11 15,0 17 39-15,0 1-17 16,0 2-24-16,0-2 0 16,0-2-9-16,0-4-5 15,0 1-3-15,0-6-3 16,0-1-1-16,0-4-1 15,0-2 1-15,0-4-2 16,0 2 0-16,0-2-25 16,0 0-39-16,0 0-68 15,0 0-163-15,0 0-262 0</inkml:trace>
  <inkml:trace contextRef="#ctx0" brushRef="#br1" timeOffset="588278.6282">11020 8725 222 0,'0'0'538'0,"0"0"-442"0,0 0-71 16,0 0 84-16,0 0 20 15,0 0-58-15,4 42-4 16,-4-28-25-16,0 0-20 16,0 2-7-16,-4-1 3 15,-5 0-14-15,2-3 0 16,2-2-2-16,1-2-2 16,2-4-26-16,2 0-68 15,0-4-95-15,0 0-195 16,0 0-151-16</inkml:trace>
  <inkml:trace contextRef="#ctx0" brushRef="#br1" timeOffset="588745.5671">11227 8721 439 0,'0'0'105'15,"0"0"-70"-15,0 0 63 16,0 0-41-16,0 0 14 16,0 0-23-16,20 0-13 15,-18 0-17-15,0 0-6 16,0 0 42-16,0 0-2 0,4 4-27 15,-2 2 6-15,0 0 8 16,-2 1-15-16,3 2-17 16,-5-1 8-16,0 0 19 15,0-1 30-15,0 4-37 16,0-1 0-16,-9 2-8 16,-7-2-5-16,1-4-8 15,1-2 4-15,7-2 27 16,3-1 0-16,2-1-17 15,2 0-20-15,0 0 0 16,0 0-54-16,0 0-6 16,2 0-33-16,11 0 75 15,3 0 4-15,7 0-77 0,-2 0-112 16,-11 0-135-16,-4 0-151 16</inkml:trace>
  <inkml:trace contextRef="#ctx0" brushRef="#br1" timeOffset="588962.0316">11490 8776 596 0,'0'0'161'0,"0"0"-155"16,0 0 84-16,0 0 44 0,0 0-106 15,0 0-25-15,0 37-3 16,-3-26-6-16,3-4-134 16,0-7-170-16,0 0-159 15</inkml:trace>
  <inkml:trace contextRef="#ctx0" brushRef="#br1" timeOffset="589484.6247">11672 8653 704 0,'0'0'158'16,"0"0"-123"-16,0 0 103 15,0 0-54-15,0 0-23 16,0 0-6-16,102 4-18 15,-90-1-17-15,-3 1-9 16,-3 0-11-16,-6 0 0 16,0 2 0-16,0 4 8 15,0 2 15-15,-6 1 3 16,-7-1-15-16,-1-5-9 16,8-1 1-16,-1-1-1 15,5-4 2-15,2-1-4 16,0 0-6-16,0 3-18 0,0 1-2 15,6 0-23-15,12 2 29 16,2-4 11-16,0 2 5 16,0 3-5-16,-2 0-5 15,-3 0 4-15,-1 4 5 16,-5 1-2-16,-3 1 2 16,-6-2 5-16,0 1 8 15,0 2 18-15,-4 1 20 16,-15 2 8-16,-4-1-14 15,-4-1-7-15,5-4 7 16,-3 1-1-16,5-2-14 16,4-4-21-16,8-1-4 15,3-4-8-15,1 1-74 0,4-2-145 16,0 0-473-16</inkml:trace>
  <inkml:trace contextRef="#ctx0" brushRef="#br1" timeOffset="594884.2733">10371 7863 404 0,'0'0'622'0,"0"0"-558"15,0 0-51-15,0 0 29 16,0 0-29-16,0 0-6 16,0 0 18-16,0 0 35 15,7-14 12-15,-7 14 2 16,2 0-12-16,-2 0-11 15,0 0-18-15,0-2-15 16,0 2-6-16,0 0-10 16,0 0-1-16,0 0-1 15,0 0 2-15,0 0 2 16,0 0 6-16,0 0 8 16,0 0 1-16,0 0-9 15,0 0-5-15,0 0 0 16,0 0-2-16,0-3-2 0,0 2 4 15,0-1-1-15,2-3-3 16,-2 1 0-16,0 2 2 16,0 0 3-16,0 2-1 15,0 0 4-15,0 0-1 16,0 0-3-16,0 0 0 16,0 0-1-16,0 0-1 15,0 0-3-15,0 0-5 16,0 0-3-16,0 0-1 15,0 8 5-15,0 9 4 0,0 0 0 16,0 4 4 0,0-2 0-16,0 2-3 0,0-3-1 15,0 0 0-15,0-3-1 16,0-3-3-16,2 2 0 16,-2-3 4-16,2-1-4 15,-2-4-1-15,3-3-3 16,-3 0 1-16,0-3 1 15,0 0 0-15,2 0 2 16,-2 0 4-16,0 0 0 16,0 0 2-16,0 0-1 15,2 0-1-15,-2 0-18 16,3 0-10-16,-1 0-22 16,0-3-36-16,-2-3-134 15,3 3-389-15</inkml:trace>
  <inkml:trace contextRef="#ctx0" brushRef="#br1" timeOffset="597000.6699">12532 7357 136 0,'0'0'565'0,"0"0"-419"16,0 0-84-16,0 0 81 15,0 0-34-15,0 0-56 16,0 0 36-16,0-6 16 15,0 6-18-15,0 0-13 16,0 0-14-16,0 0-19 16,0 0-16-16,0-2-10 15,0 2-7-15,0 0-4 16,0 0-3-16,0 0-1 16,0 0 1-16,0 0-1 15,0 0-1-15,0 0 0 16,0 0 0-16,0 0-2 0,0 0-2 15,0 16-2-15,0 5 7 16,0 6 0-16,0-1 0 16,-2 1 3-16,0-1-3 15,0-5 0-15,-2 1 0 16,2-1-1-16,-2-3 1 16,2-4 0-16,0-5 0 15,2-2 0-15,-2-4 0 16,2 0 0-16,0-3 1 15,0 0-1-15,0 0 3 0,0 0 0 16,0 0 0 0,0 0-3-16,0 0-8 0,0 0-10 15,0 0-11-15,0 0-23 16,0 0-90-16,0 0-286 16,-2 0-613-16</inkml:trace>
  <inkml:trace contextRef="#ctx0" brushRef="#br1" timeOffset="598080.202">12784 7472 404 0,'0'0'216'0,"0"0"-152"16,0 0 48-16,0 0 93 15,0 0-19-15,0 0-29 16,4-15-36-16,-4 15-23 16,0 0-37-16,0 0-25 15,0 0-20-15,0 0-16 16,0 0-1-16,0 0-2 16,12 0-2-16,3 10 5 15,8 1 4-15,4-1-1 0,4-5 2 16,0 1-1-16,0-3-1 15,-4-2-2 1,-8-1-1-16,-2 0-1 0,-7 0-1 16,-3 0 0-16,-5 0 1 15,0 0-1-15,-2 0 2 16,0 0 1-16,0 0 0 16,0 0-1-16,0 0-2 15,0 0-5-15,0 0-4 16,0 0-5-16,0 0-6 15,0 0-2-15,-2 0-50 16,-9 0-36-16,-2-4 66 16,1-7-28-16,2-3 17 0,-4 1 25 15,5 1 30-15,3 2 2 16,-3 0 26-16,5 5 47 16,-2 0 9-16,6 3-4 15,0 2-22-15,0-2-34 16,0 2-24-16,0 0-5 15,0 0-1-15,0 0-9 16,0 0 0-16,3 0 12 16,13 0 3-16,2 4 0 15,1 6 0-15,6-3 0 16,2 4 3-16,0-3-3 16,0 3-2-16,-2-5-6 15,-4 1-18-15,-7-1-11 0,-6 1-1 16,-5-2-31-16,-3 0 17 15,0-4 34-15,0-1 18 16,0 4 18-16,0-1 96 16,-16 3-14-16,-4 0-58 15,-2 1-14-15,1 2-7 16,0 0-3-16,2 1 0 16,6-1-5-16,2-1-8 15,4-3-5-15,1-1-1 16,6-1-3-16,0-1-15 15,0 0-21-15,0 0-37 16,0-1-6-16,2-1-140 0,4 0-131 16,3 0-11-16</inkml:trace>
  <inkml:trace contextRef="#ctx0" brushRef="#br1" timeOffset="598673.1685">13464 7407 193 0,'0'0'260'15,"0"0"-2"-15,0 0 26 0,0 0-53 16,0 0-84 0,0 0-59-16,0 0-21 0,0 0-14 15,0 0-3-15,0 0-8 16,0 0-11-16,0 0-5 16,0 0-9-16,0 0-15 15,0 0-2-15,0 0-3 16,0 0-2-16,0 6-3 15,0 16 6-15,0 4 2 16,0-2 0-16,0-2 0 16,0-1-1-16,-3-6 1 15,3-1-2-15,0-2-4 16,0-3-4-16,0-1-5 16,0-4-6-16,0-2-4 15,0 2-5-15,0-4-12 0,0 1-26 16,0 2-61-16,0-3-168 15,0 0-441-15</inkml:trace>
  <inkml:trace contextRef="#ctx0" brushRef="#br1" timeOffset="598981.3397">13607 7510 869 0,'0'0'132'0,"0"0"-104"0,0 0-28 16,0 0 66-16,0 0-16 15,122-13-5-15,-95 13 33 16,2-2-29-16,0 2-24 16,-5 0-9-16,-4 0-6 15,-5 0-3-15,-5-2-6 16,-4 2 3-16,-1 0-2 15,-5 0-2-15,2 0-2 16,-2 0-2-16,0 0-1 16,0 0-2-16,0 0-13 15,0 0-80-15,-5-4-294 16,-3 3-41-16</inkml:trace>
  <inkml:trace contextRef="#ctx0" brushRef="#br1" timeOffset="599265.5815">13814 7391 190 0,'0'0'347'0,"0"0"1"15,0 0-103-15,0 0-120 16,0 0-65-16,0 0-41 16,0-10-19-16,0 10-27 15,0 12 27-15,0 6 17 16,0 4 41-16,0 0 1 15,0 1-23-15,0-6-23 0,0-1-2 16,0-2-6 0,0-4-1-16,0 1 2 0,0-4-4 15,0 0-2-15,0-1-1 16,0-3-28-16,0 2-21 16,0 0-56-16,0-1-138 15,0-4-289-15</inkml:trace>
  <inkml:trace contextRef="#ctx0" brushRef="#br1" timeOffset="599586.3443">14103 7336 734 0,'0'0'321'0,"0"0"-249"16,0 0 69-16,0 0-92 16,0 0-47-16,0 0 29 15,13 49 62-15,-13-21-40 16,0 4-20-16,0-2-18 16,0-2-3-16,0-2-10 15,0 1 0-15,0-5 1 16,0-4-1-16,0-3-2 15,0-4-6-15,0-3-20 16,0-2-27-16,0-4-45 0,0 2-87 16,0-4-191-16,0 0-183 15</inkml:trace>
  <inkml:trace contextRef="#ctx0" brushRef="#br1" timeOffset="599835.4331">14326 7472 1085 0,'0'0'304'16,"0"0"-280"-16,0 0-1 0,0 0 13 16,0 0-9-16,0 0-4 15,107-19-4-15,-87 19-13 16,-4 0-6-16,-5 0-5 15,-5 0-42-15,-4 0-68 16,-2 0-120-16,0 6-206 16,0-2 169-16,-4 2-160 15</inkml:trace>
  <inkml:trace contextRef="#ctx0" brushRef="#br1" timeOffset="600066.8101">14326 7472 415 0,'16'88'438'16,"-16"-88"-334"-16,0 0-15 0,4 0 71 15,13 1-44-15,2 1-49 16,3 2-29-16,0-2-19 16,0 1-13-16,1-3-1 15,-6 0-4-15,-1 0-1 16,-5 0-3-16,-7 0-23 15,2 0-43-15,-6 0-94 16,0 0-50-16,0 0-216 16</inkml:trace>
  <inkml:trace contextRef="#ctx0" brushRef="#br1" timeOffset="600511.6217">14633 7329 878 0,'0'0'148'0,"0"0"-128"16,0 0 24-16,0 0-23 16,0 0 13-16,129-4 18 15,-106 4-14-15,-7 7-14 16,-3 3-6-16,-7 1-18 15,-1 1-14-15,-5 4 8 16,0 4 6-16,0 3 28 0,-13 2 6 16,-10 1-3-16,2-2 2 15,-2-1-11-15,7-6 6 16,7-4 0-16,5-4-14 16,4-1-14-16,0-2-1 15,0 1-8-15,0-1-5 16,13-2 6-16,10-3 8 15,1-1 1-15,3 0 4 16,4 0 0-16,-4 0-5 16,1 0-3-16,-1 0-7 15,-4 0-12-15,-13 0-10 16,-2 0-13-16,-8 0-40 16,0 0-9-16,0 0-54 15,-16 0-382-15</inkml:trace>
  <inkml:trace contextRef="#ctx0" brushRef="#br1" timeOffset="601514.3226">12493 7922 78 0,'0'0'354'0,"0"0"-166"0,0 0 1 16,0 0 45-16,0 0-35 16,0 0-68-16,0 0-38 15,-12 5-26-15,12-5-20 16,0 0-10-16,0 0-7 15,0 0-27-15,0 0-3 16,0 0-9-16,12 0-2 16,7 0 11-16,8 0 6 15,4 0-2-15,-2 0-4 16,-2 0-9-16,-2 0-3 0,-6 11-9 16,-3 1-11-1,-9 1-10-15,-5 3 14 0,-2 2 11 16,0 4 17-16,-17 4 12 15,-15 3 0-15,-4 0-5 16,-2-3-4-16,3 0 1 16,8-6-1-16,10-9-3 15,5-2 1-15,12-5-1 16,0-2-7-16,0-2 0 16,0 2-4-16,12-2-4 15,5 0 15-15,5 0 7 16,3 0 10-16,0 0-4 15,-6 0-6-15,4 0-2 0,-6 0-3 16,-3 0 0-16,-5 0-2 16,-5 0 0-16,0 0-17 15,-4 0-6-15,0 0-5 16,0 0-18-16,0 0-24 16,0 0-74-16,8 0-279 15,-6 0 79-15</inkml:trace>
  <inkml:trace contextRef="#ctx0" brushRef="#br1" timeOffset="601830.477">12846 8103 485 0,'0'0'820'16,"0"0"-668"-16,0 0-98 15,0 0-9-15,0 0-45 16,0 0-10-16,27 0 10 16,-6 0 29-16,-2 0-10 15,4 0-6-15,-5 0-8 16,-1 0-1-16,-3 0-2 16,-3 0 0-16,-3 0-2 15,-1 0-6-15,-4 0-15 16,-1 0-14-16,-2 0-16 15,0 0-27-15,0 0-19 16,0 0-53-16,0 0 23 0,0 0-97 16,-2 0-388-1</inkml:trace>
  <inkml:trace contextRef="#ctx0" brushRef="#br1" timeOffset="602152.6165">12846 8103 176 0,'123'-65'178'16,"-129"58"118"-16,-1 2 100 15,5 5-129-15,2-1-140 16,0 1-66-16,0 0-51 15,0 0-10-15,0 0-26 16,6 0 26-16,14 4 5 16,2 5 7-16,7 4-5 15,3-3-3-15,3 0-3 16,-2 0 6-16,-6-3-1 0,-2-2-6 16,-14-1-17-16,-4-2 2 15,-7 0-3-15,0 0-1 16,0 0 19-16,0 0 37 15,-20 4 13-15,-9 3-39 16,-2 0-9-16,2 1 5 16,0 2 20-16,8-4-15 15,6-1-8-15,9-1-4 16,3-5-3-16,3 0-14 16,0 2-53-16,0-1-31 15,5-2-50-15,3 0-332 16,1 0-89-16</inkml:trace>
  <inkml:trace contextRef="#ctx0" brushRef="#br1" timeOffset="602497.0479">13551 7977 530 0,'0'0'705'0,"0"0"-687"0,0 0-12 16,0 0-6-16,0 0 2 15,0 0 0-15,13 105 3 16,-13-78-1-16,0-4 1 15,0-2-5-15,0-5 0 16,0-4-20-16,0-2 0 16,0-4-3-16,0-2-4 15,0-4-38-15,0 0-79 16,0 0-94-16,0 0-17 16,0 0-72-16</inkml:trace>
  <inkml:trace contextRef="#ctx0" brushRef="#br1" timeOffset="602776.3053">13671 8095 453 0,'0'0'648'0,"0"0"-543"15,0 0-105-15,0 0 17 16,0 0 17-16,0 0 33 15,136-19-29-15,-98 14-11 16,-2 1-18-16,-5 0-2 16,-2 2-2-16,-10 0-3 15,-5 2-2-15,-7 0-6 16,-5 0-20-16,-2 0-18 0,0 0-11 16,0 0-56-1,-2 0-30-15,-7 0-102 0,-3 0-271 16</inkml:trace>
  <inkml:trace contextRef="#ctx0" brushRef="#br1" timeOffset="603083.833">13879 7941 111 0,'0'0'179'16,"0"0"86"-16,0 0 42 16,0 0-11-16,0 0-122 15,0 0-108-15,0-10-66 16,0 14 0-16,0 10 32 15,0 4 22-15,0 1-22 16,0 2-7-16,0-3-6 16,0-2-5-16,0 0-8 0,0-4-2 15,0 0-3-15,0-2 0 16,0 0 1-16,0-2-2 16,0 2-1-16,0-3-16 15,2-1-18-15,-2 1-12 16,0-3-15-16,2-2-12 15,-2-2-15-15,0 0 23 16,0 0 39-16,0 0 15 16,0 0-114-16,0 0-659 15</inkml:trace>
  <inkml:trace contextRef="#ctx0" brushRef="#br1" timeOffset="603568.5385">14184 7921 537 0,'0'0'653'0,"0"0"-528"16,0 0-125-16,0 0 0 15,0 0 67-15,0 0-37 16,6 65-18-16,-6-44 5 16,0 1-4-16,0 0 1 15,0 2-8-15,0 0-3 16,2 3 0-16,1-2-3 16,1-1 3-16,-2-4-3 0,0-2 1 15,-2-2-1-15,0-3-12 16,0-6-16-16,0 0-13 15,0-3-24-15,0-2-52 16,0-2-120-16,0 0-255 16</inkml:trace>
  <inkml:trace contextRef="#ctx0" brushRef="#br1" timeOffset="603828.8421">14433 8036 436 0,'0'0'173'16,"0"0"-91"-16,0 0 42 15,0 0 15-15,0 0-55 16,113 0-56-16,-99 0-20 15,-5 0-8-15,-3 0-25 16,-6 0-193-16,0 0-163 16,0 0 6-16</inkml:trace>
  <inkml:trace contextRef="#ctx0" brushRef="#br1" timeOffset="604064.7202">14433 8036 165 0,'-58'117'516'0,"58"-113"-398"15,15-2-17-15,4 2 6 16,-2-2-32-16,3 1-33 16,1-2-26-16,-4 2-11 15,1-3-2-15,-7 0 2 16,3 0-5-16,-8 0-5 15,1 0-34-15,-3 0-60 16,-4 0-191-16,0 0-129 0</inkml:trace>
  <inkml:trace contextRef="#ctx0" brushRef="#br1" timeOffset="604523.2776">14698 7977 875 0,'0'0'399'0,"0"0"-360"16,0 0-12-16,0 0 24 0,0 0-12 16,0 0-18-16,98 17-6 15,-84-8-4-15,-4-4-7 16,-3 4-4-16,-4-2-10 15,-1-2-3-15,-2 4 13 16,0 4 8-16,-2 5 9 16,-14-1 18-16,-2 2-14 15,0-2-13-15,8-4 1 16,2-3-5-16,4-2-4 16,4 0-3-16,0-1-2 15,0-1-6-15,0-1-10 16,6-1-9-16,10 2 3 15,5-2 13-15,-2-4 6 16,6 0 8-16,4 0 2 16,0 0 2-16,2 0-4 0,0 0 0 15,-4 0 0-15,-7 0-4 16,-6 0-29-16,-10 0-15 16,-4 0-37-16,0 0-86 15,-9 0-139-15,-11 0-221 16</inkml:trace>
  <inkml:trace contextRef="#ctx0" brushRef="#br1" timeOffset="605518.6594">12437 8544 660 0,'0'0'403'0,"0"0"-355"16,0 0-11-16,0 0 48 16,0 0-1-16,0 0-32 15,0 0-18-15,95-44 7 16,-84 44-19-16,-1 0-22 16,-4 0 0-16,1 0 2 15,1 0 4-15,2 0 3 16,1 0-5-16,2 7-1 0,-4 0-3 15,-2 1-6-15,-1 0-12 16,-4 0-7-16,1 1 19 16,-3 2 4-16,0 3 2 15,0 5 5-15,-13 0 6 16,-12 2 3-16,0-2-9 16,1-1-4-16,6-5 2 15,8-6-3-15,2-2 0 16,8-4-1-16,0-1-24 15,0 0-15-15,0 0-61 16,16 0-31-16,11 0 132 16,2-6 0-16,-5 0 2 15,-4 6 3-15,-2 0 5 16,-3 0-1-16,-6 0 3 16,1 0 3-16,-6 11-6 0,-4 3 6 15,0 1 48-15,0 6 9 16,-4-1-38-16,-10-1-17 15,-1 2-9-15,-4 0 0 16,2-2-3-16,-3-3 1 16,2-1-1-16,2-7 11 15,6 1-10-15,2-7-1 16,8-2-4-16,0 0-1 16,0 0-39-16,0 0-60 15,0 0-129-15,10-11-262 16</inkml:trace>
  <inkml:trace contextRef="#ctx0" brushRef="#br1" timeOffset="605844.7904">12900 8711 939 0,'0'0'270'0,"0"0"-183"16,0 0-14-16,0 0-50 16,0 0-23-16,0 0 0 15,36 0 2-15,-23 0 12 16,3 0-9-16,2 0-1 16,-1 0-1-16,1 0-1 0,0 2-2 15,-2 0-2-15,-1-2-5 16,1 2-5-16,-3-1-13 15,3-1-34-15,-7 0-40 16,-5 0-34-16,-4 0-34 16,0 0 45-16,0 0 93 15,0 0-441-15</inkml:trace>
  <inkml:trace contextRef="#ctx0" brushRef="#br1" timeOffset="606157.2777">13050 8650 193 0,'0'0'257'16,"0"0"171"-16,0 0-107 15,0 0-199-15,0 0-74 0,0 0-26 16,-8-7-22-16,8 7-11 16,0 0 11-16,23 10 21 15,4 0-3-15,6-1 3 16,-2 0-6-16,2 1-15 16,-1-5-9-16,-6-1-1 15,-3 0-2-15,-10-1-7 16,-9 1-15-16,-4-4-3 15,0 2 16-15,0 3 21 16,-2 2 63-16,-17 5-17 16,-8 2-33-16,0-2 24 15,0-1-3-15,5-4-2 16,6-3-19-16,8-1-11 16,6-3-2-16,2 0-12 0,0 0-93 15,0 0-98-15,10 0-273 16,3 0 228-16</inkml:trace>
  <inkml:trace contextRef="#ctx0" brushRef="#br1" timeOffset="606500.8972">13809 8528 1043 0,'0'0'374'16,"0"0"-340"-16,0 0-33 15,0 0-1-15,0 0 5 16,0 0-1-16,20 34 7 15,-16-12 0-15,-4 2-4 16,0-1-3-16,0-1 0 16,0-3-4-16,0 2-19 15,-4-6-13-15,-2-5-14 16,3-2-33-16,3-2-111 0,0-6-302 16,0 0-148-16</inkml:trace>
  <inkml:trace contextRef="#ctx0" brushRef="#br1" timeOffset="606743.2508">13923 8588 596 0,'0'0'358'0,"0"0"-337"15,0 0-21-15,0 0 63 16,0 0 15-16,145-8-38 0,-110 2-31 15,1 0 1-15,-5 0-10 16,-4 0-25-16,-9 1-30 16,-7 4-36-16,-7 1-163 15,-4 0 124-15,0 0 116 16,-9 0-10-16,-4 0-264 16</inkml:trace>
  <inkml:trace contextRef="#ctx0" brushRef="#br1" timeOffset="606993.5847">14116 8430 111 0,'0'0'430'15,"0"0"-198"-15,0 0-48 16,0 0-32-16,0 0-28 16,0 0-76-16,0-4-26 0,0 27 62 15,0 8-6-15,0 1-30 16,0 0-25-16,0-2-17 15,0-8-2-15,0-1-3 16,0-6 4-16,0-6-5 16,0-6-20-16,0 2-31 15,0-5-22-15,0 1-69 16,0-1-182-16,0 0-235 16</inkml:trace>
  <inkml:trace contextRef="#ctx0" brushRef="#br1" timeOffset="607266.8489">14288 8478 763 0,'0'0'118'15,"0"0"-105"-15,0 0 53 16,0 0 59-16,0 0-45 15,0 0 18-15,33 116-11 16,-33-79-45-16,0-4-7 16,0 3-18-16,0-4-10 15,0-6-4-15,0-2 0 16,0-9-3-16,0-3-5 16,0-4-49-16,0-4-85 15,0-4-193-15,0 0-398 0</inkml:trace>
  <inkml:trace contextRef="#ctx0" brushRef="#br1" timeOffset="607499.1872">14580 8574 687 0,'0'0'359'0,"0"0"-310"15,0 0-7-15,0 0 1 16,0 0 12-16,120-14-22 16,-102 14-18-16,-1 0-15 15,0 0-2-15,-5 0-63 16,-4 0-71-16,-8 0-145 16,0 0-171-16</inkml:trace>
  <inkml:trace contextRef="#ctx0" brushRef="#br1" timeOffset="607746.73">14606 8687 894 0,'0'0'308'15,"0"0"-306"-15,0 0 57 16,0 0 10-16,0 0-25 15,0 0-14-15,79 12 16 16,-60-11-27-16,4 2-15 16,-5-2 0-16,-5 3-4 15,-1 1-21-15,-8-3-61 16,-4-2-97-16,0 0-238 16,0 0-220-16</inkml:trace>
  <inkml:trace contextRef="#ctx0" brushRef="#br1" timeOffset="608160.2601">14912 8522 551 0,'0'0'756'16,"0"0"-697"-16,0 0-56 15,0 0-3-15,0 0 13 16,0 0 15-16,93 27-3 15,-70-16-14-15,-1 1-3 16,-4 3-5-16,-7-2 1 16,-8 4-4-16,-3-2-6 0,0 6 3 15,-5 1 3 1,-24 3 11-16,-2 1-11 0,2-3-2 16,6-3 2-16,11-1 2 15,2 2 1-15,6-1 3 16,4 2-6-16,0-4-1 15,2-5-7-15,18-2 8 16,9-3 44-16,2-4-19 16,5-2-9-16,2-2-4 15,-3 0-8-15,-4 0 1 16,-2 0-5-16,-8 0 0 16,-8 0-9-16,-6 0-4 15,-7 0-31-15,0 0-58 16,0-2-88-16,-3 0-767 0</inkml:trace>
  <inkml:trace contextRef="#ctx0" brushRef="#br1" timeOffset="609216.7211">15416 7475 936 0,'0'0'373'0,"0"0"-344"16,0 0-29-16,0 0 0 16,0 0 10-16,0 0 38 15,46-20 33-15,-33 20-44 0,1 4-22 16,4 15-11-16,0 2 3 15,-2 5 0-15,-3 5-2 16,-5 3-4-16,-3 4 3 16,-5 6 4-16,0 2-1 15,0 4 5-15,-11 0-9 16,0 0 4-16,7-1-1 16,4-8-2-16,0-2-3 15,0-7-1-15,21-4-3 16,10-6-4-16,8-4-1 15,3-4-2-15,-2-6-20 0,-7-3 18 16,-8-5-13-16,-9 0-1 16,-12 0-1-16,-4 0 27 15,0 1 6-15,0 0 3 16,-18 4-9-16,-7 3-1 16,-4 2 1-16,1 9 17 15,4-2-3-15,5 3-11 16,9 0-6-16,7 0-9 15,3 4 7-15,0 4 5 16,3 4-2-16,12 5 0 16,5 3-7-16,-5 4 2 15,-3 3-4-15,-1-1 4 16,-7-5-2-16,-4-5 4 16,0-2 5-16,0-7-4 0,-6-5 4 15,-12-4 39-15,2-4 0 16,3-6 2-16,4 0-15 15,2-6-17-15,7 0-9 16,0-2 0-16,0 0-27 16,0 0-42-16,0-2-38 15,0-10-725-15</inkml:trace>
  <inkml:trace contextRef="#ctx0" brushRef="#br1" timeOffset="610536.2999">16142 7997 691 0,'0'0'553'16,"0"0"-459"-16,0 0-86 15,0 0 10-15,0 0 37 16,0 0-11-16,6 77-16 0,-6-52 1 16,0 1-14-1,0-4-10-15,0-4-3 0,0-2-2 16,0-4 2-16,0-4-2 15,0-2 0-15,0 0-3 16,0-6-18-16,0 0-20 16,0 0-12-16,0 0 2 15,0 0 51-15,12-2 0 16,3-18 3-16,3-2-3 16,2-6-32-16,-2 2-20 15,-5 2-7-15,-1 8 59 16,-8 8 2-16,-4 4 49 0,0 4 34 15,0 0-43-15,0 0-42 16,0 8 20-16,0 14 16 16,0 4 15-16,0 2-32 15,0 0 2-15,0-2-4 16,4-3-10-16,3-4 1 16,-3-5-7-16,1-3 0 15,-2-5-1-15,-3-5 3 16,2 2-2-16,-2-3-1 15,0 0 0-15,2 0-6 16,0 0 0-16,4 0 6 16,3-16 4-16,5-7-4 15,3-5-16-15,4 0 5 16,-1 2-24-16,-7 8 0 16,-1 8 23-16,-8 6 10 0,-2 4 2 15,-2 0-13-15,2 0 5 16,1 1 8-16,-3 16 70 15,4-3-34-15,0 4-16 16,3-4-8-16,0-4-11 16,0 0 3-16,-3-6-3 15,0-1-1-15,-2-1-4 16,1-2 3-16,-3 0 1 16,0 0 3-16,2 0-2 15,-2 0-1-15,7 0 0 16,2 0 8-16,2-11 9 15,0-1-14-15,-2 2-1 0,-3 0 2 16,-1 3-1-16,-1 0-2 16,-4 5-1-16,0 2-1 15,0 0-3-15,0 0-5 16,0 0-15-16,0 0 5 16,0 0-2-16,0 0-4 15,4 13 25-15,4 0 10 16,-2-1-2-16,3-2-6 15,1 1-2-15,0-5-4 16,1-4-29-16,-1 1 14 16,-2-1 9-16,-1-2-1 15,1 0-4-15,4 0-13 16,-3 0 25-16,4-5 1 0,-1-3 2 16,-2 1-1-1,-1-1-9-15,-2 6 0 0,-2 0 6 16,-3 2-10-16,2 0-20 15,-2 0 22-15,0 0 12 16,-2 4 30-16,5 6 2 16,-3 1-18-16,2-2-6 15,4-3-2-15,-4-2-6 16,3 0-39-16,1-4-36 16,2 0 43-16,1 0-14 15,-1 0 46-15,4-4 7 16,-1-6-3-16,-1 2-2 0,-6 5 0 15,-1 0 7 1,-5 3 4-16,0 0 0 0,2 0 10 16,2 0 12-16,3 12 17 15,0 2-31-15,4-2-15 16,-2-3 2-16,-2-3-2 16,-3-4-6-16,-4-1-37 15,0-1-15-15,0 0-23 16,0 0-26-16,-4 0-465 15</inkml:trace>
  <inkml:trace contextRef="#ctx0" brushRef="#br1" timeOffset="610763.6933">16661 7918 1093 0,'0'0'333'16,"0"0"-288"-16,0 0 25 16,0 0-47-16,0 0-22 15,0 0-1-15,0 0 1 16,6 26 2-16,3-12-3 16,3 5-27-16,-8-15-116 15,0-3-473-15</inkml:trace>
  <inkml:trace contextRef="#ctx0" brushRef="#br1" timeOffset="611139.1769">17205 8131 684 0,'0'0'676'0,"0"0"-585"16,0 0-91-16,0 0-43 15,0 0 43-15,0 0 4 16,0 0 10-16,115-5-7 16,-86 8-5-16,2 4-2 15,-2 2-3-15,-4-3-38 16,-5-2-41-16,-7-2-40 16,-1-2-44-16,-12 0-138 15,0 0-84-15</inkml:trace>
  <inkml:trace contextRef="#ctx0" brushRef="#br1" timeOffset="611466.8819">17274 8268 609 0,'0'0'184'16,"0"0"-62"-16,0 0 1 16,0 0-16-16,0 0-4 0,0 0-23 15,129 24-33 1,-98-24-9-16,0 1-19 0,-4-1-13 16,-2 3-3-16,-6-2-1 15,-3 2-2-15,-5-2 1 16,-1 1-2-16,-2 2-1 15,-1-4-15-15,-1 3-4 16,-1-3-6-16,0 2-40 16,-1-2-99-16,-4 0-143 15,0 0-132-15</inkml:trace>
  <inkml:trace contextRef="#ctx0" brushRef="#br1" timeOffset="612336.5631">18118 7938 283 0,'0'0'408'0,"0"0"-237"16,0 0-38-16,0 0 15 15,0 0 10-15,0 0-63 16,0 0-39-16,0-3-9 16,0 3-5-16,0 0-20 0,0 0-22 15,0 19 1 1,0 12 17-16,0 8-3 0,0 2-9 16,0 1 8-16,0 4-5 15,0-4-5-15,0 1 5 16,0-7-4-16,0-3-5 15,0 0 1-15,0-10-1 16,0 2 0-16,0-9 3 16,2-7-3-16,-2 2 0 15,0-7 1-15,2-4 0 16,-2 0 0-16,0 0 0 16,0 0 2-16,0 0 0 15,0 0 1-15,0 0 2 16,0 0-2-16,0 0-1 15,0 0-3-15,0 0-10 0,3 0-28 16,-1 0-27-16,1 0-37 16,-3 0-200-16,0 0-612 15</inkml:trace>
  <inkml:trace contextRef="#ctx0" brushRef="#br1" timeOffset="613318.4741">17441 7941 995 0,'0'0'373'0,"0"0"-338"16,0 0-21-16,0 0 10 16,0 0 6-16,0 0-26 15,11-6 22-15,-4 18 7 16,4 2-23-16,2 2-8 16,3 0 4-16,4 4 6 15,-1 2 0-15,2 4-3 16,1 1-7-16,1 3-2 15,1-5 0-15,-2 0 1 0,-1-2 0 16,-4-3 2-16,-3-5-3 16,-3-2 0-16,-5-5-1 15,-6-4 1-15,0-4 1 16,0 2-1-16,0 1 3 16,0-3 4-16,0 0-4 15,0 0 12-15,-11 1 21 16,-5-1-30-16,-1 3 1 15,-4 0 7-15,0 2-4 16,-4 2-5-16,0 3-1 16,-4 2 0-16,-2 4 0 15,-4 4-1-15,1 1-1 0,3-1 2 16,9-6 0 0,9-2-4-16,3-5-1 0,6-1 1 15,2-3 0-15,2-1-2 16,0-2-5-16,0 0-15 15,0 0-19-15,0 0-34 16,0 0-106-16,0 0-529 16</inkml:trace>
  <inkml:trace contextRef="#ctx0" brushRef="#br1" timeOffset="615453.9946">8419 6591 71 0,'0'0'226'16,"0"0"-80"-16,0 0-24 16,0 0 7-16,0 0 71 15,0 0 30-15,0 0-43 16,31-24-38-16,-31 24-44 15,0 0-34-15,0 0-27 16,0 0-15-16,0 0-5 16,0 0-4-16,0 0-6 15,0 0-11-15,0 0-3 16,0 0-4-16,0 0 0 0,0 0-2 16,0 0-1-16,0 14 7 15,0 4 1-15,2 5 1 16,4 0-2-16,0 1 0 15,-2 2 0-15,-1 1-1 16,-1-2-1-16,-2 0 0 16,0-1 1-16,0-3-1 15,0-2 1-15,0-3 0 16,0-2-3-16,0 0 1 16,2-2 1-16,0 0-3 15,-2-6-1-15,2-3 4 16,-2 0-1-16,0-2 1 15,0 4 0-15,0 1 2 0,0-4-2 16,0 2 0-16,0-2 2 16,0 0 0-16,0 0 0 15,0-2 0-15,0 2-3 16,0-2 3-16,0 0 2 16,0 0 0-16,0 0-1 15,0 0-1-15,0 0 0 16,0 0-2-16,0 0-7 15,0 0-10-15,2 0-16 16,0 0-45-16,-2 0-78 16,0 0-226-16,0 0-479 15</inkml:trace>
  <inkml:trace contextRef="#ctx0" brushRef="#br1" timeOffset="618920.539">9589 6565 429 0,'0'0'136'15,"0"0"-78"-15,0 0 102 16,0 0-4-16,0 0-26 16,0 0-19-16,0 0-52 15,0-2 32-15,0 2-2 16,0 0-28-16,0 0-21 16,0 0-14-16,0 0-7 15,0 0-7-15,0 0-2 16,0 0-9-16,0 0-1 15,0 0 1-15,0 6 4 16,2 9 5-16,5 0 1 16,0 5-6-16,4 2-3 0,-2 4 0 15,0 0-1-15,4 4 0 16,-1 0-1-16,-2 2 1 16,1-1 0-16,3-5-1 15,-1-1 0-15,5-2-1 16,2-7 0-16,2 1-5 15,3 0 6-15,0-4-3 16,-1-3 0-16,2 3 0 16,-3-1 1-16,-3-1-1 15,-3-1-6-15,-3-1 0 16,-3 3 3-16,1-2-1 16,-3 0 3-16,-3-1-2 15,3-7-3-15,-2 3 0 16,-3-1 4-16,-1-2 2 0,-1 0-1 15,-2 1-2-15,2-3-3 16,-2 0 9-16,0 0 2 16,0 0 5-16,0 0 2 15,0 0-1-15,0-5-8 16,0-8-13-16,-2-4 10 16,-7 1 2-16,2-1 0 15,-2-2-13-15,3 5 5 16,-1 1 9-16,2 6 2 15,0 4 21-15,3 3 4 16,0 0 3-16,2 0-2 16,0 0-17-16,0 0-11 15,0 0-2-15,0 0 2 0,0 0 0 16,0 0-1-16,0 0 1 16,0 13 1-16,0-1 1 15,0 2-2-15,12 0 1 16,1-2-1-16,0 4 1 15,5-1 0-15,-3-4-1 16,1 1 0-16,-1-4 1 16,-3 0-1-16,-5-4 0 15,-3-2 0-15,-2-2 0 16,-2 0 0-16,0 0 3 16,0 0 0-16,0 3 1 15,0-3 2-15,0 0 6 0,0 0 3 16,0 0-2-16,0 0-2 15,0 0 1-15,0 2-4 16,0-2-4-16,0 0-1 16,0 1 1-16,-2 2-2 15,-7 0-2-15,-5 4 0 16,-1-2 0-16,2 1 0 16,-1 2 1-16,1-2-1 15,2 0 0-15,0 0 1 16,2-3-1-16,5 1 0 15,1-2 0-15,-2 2-1 16,3-3 1-16,-2 2-1 16,4-3 1-16,0 0 1 0,0 0 0 15,0 0-1 1,0 0 0-16,0 0-7 0,0 0 0 16,0 0-1-16,0 0-1 15,0 0-7-15,0 0-9 16,0 0-37-16,0 0-96 15,0 0-512-15</inkml:trace>
  <inkml:trace contextRef="#ctx0" brushRef="#br1" timeOffset="620082.7105">10316 7072 411 0,'0'0'356'16,"0"0"-292"-16,0 0-23 0,0 0 113 16,0 0 55-1,0 0-34-15,0 0-64 0,6-12-49 16,-6 12-24-16,0 0-22 15,2 0-7-15,0-1 0 16,3-5-3-16,6 0-4 16,4-3-2-16,4-1 0 15,-2-2 0-15,3 2-1 16,3 1 1-16,2 0 0 16,-4 5-2-16,-5 2 0 15,-1 2 0-15,-5 0-3 16,-4 0-4-16,-3 0-3 15,1 0 4-15,-2 2-2 16,-2 8 10-16,0 5 4 16,0 2 7-16,0 6-4 0,0-4 0 15,-2 4-4-15,-15-1-2 16,-4-3 1-16,-3 2 1 16,-1-3-2-16,3-4 2 15,6-7 3-15,5-2-1 16,4-3 1-16,5-2 0 15,2 0-2-15,0 0-2 16,0 0-2-16,0 0-4 16,0 0-11-16,0 0-2 15,0 0 10-15,0 0 7 16,0 0 4-16,5 0 0 16,6 0-2-16,6-5-2 15,10-3 0-15,2 3 0 16,4-1-1-16,1-1-1 0,-3 6-5 15,-4 1-11-15,-7 0 0 16,-4 0-1-16,-5 0 3 16,-7 0-7-16,-2 8-14 15,-2 2 24-15,0 2 13 16,0 2 11-16,0 2-1 16,-6 1 3-16,-10 4 3 15,-3 0 4-15,-4 4-8 16,-4-1-3-16,5-4 5 15,0-1 6-15,2-4-8 16,4-3-4-16,0-2-1 16,6 1 3-16,0-5-4 15,4-3-4-15,1-1 1 0,5-2-2 16,-2 0 1-16,0 2 0 16,2-2 1-16,0 0 0 15,0 0 0-15,0 0-3 16,0 0 1-16,0 0-1 15,0 0-7-15,0 0-15 16,0 0-26-16,0 0-35 16,0 0-151-16,0 0-638 15</inkml:trace>
  <inkml:trace contextRef="#ctx0" brushRef="#br1" timeOffset="624236.3075">17897 8007 158 0,'0'0'468'16,"0"0"-219"-16,0 0-83 16,0 0-10-16,0 0-29 15,0 0-62-15,0 0-16 16,0 0 9-16,0 1-7 15,0-1-6-15,0 0-8 16,0 0-8-16,0 0-5 16,0 0-4-16,0 0-4 15,0 0-5-15,0 0-2 16,0 0-4-16,0 0-3 16,0 0-1-16,0 0-1 0,0 0 0 15,0 0 1 1,0 0-1-16,0 0-5 0,0-7 2 15,0-6-1-15,3-3-3 16,13 1-1-16,-1 1-3 16,5 2-3-16,3 2 2 15,-4 3 1-15,4 3 3 16,-3 2-7-16,2 2-4 16,-4 0 1-16,0 0 0 15,-3 0 4-15,-2 0 0 16,-1 0-2-16,-6 6 1 15,-1 1 2-15,-3-1 5 0,0-1 3 16,0 1-8 0,0-1 11-16,1 2 2 0,0 0 0 15,-1-1 0-15,2 2 0 16,-2-2 0-16,0 3 0 16,-2-1-6-16,0 5-13 15,0 1 13-15,0 1 6 16,-13 6 2-16,-5 1 1 15,0 2-2-15,3 2-1 16,-1 2 0-16,3-4 0 16,4 2 0-16,4-4-1 15,3 0-1-15,0-1 2 16,-3-4 2-16,3 0-1 16,-2-1-1-16,2-5 0 15,-3-1 0-15,3-2 2 0,2-2-2 16,0 3 0-16,0-3-3 15,0 0 1-15,0-2 1 16,0-3-3-16,0 2-2 16,0-1 3-16,0-2-8 15,0 0-1-15,0 0-14 16,0 0-1-16,11 0 27 16,5 0 6-16,4 0 6 15,2 0-3-15,3 0-6 16,-1 2-3-16,0 0 4 15,3 0-4-15,-2 3 3 16,-3-4 1-16,0 5 3 16,0 0 9-16,-1-2-2 15,1 2-8-15,0-4 2 0,-2-2-2 16,-1 0 0-16,-2 0-5 16,-1 0 8-16,-1 0 8 15,-1 0 3-15,-5 0 4 16,-1 0 0-16,-1 0-8 15,-5 0-3-15,0 0-2 16,-2 0-8-16,0 0-3 16,0 0 0-16,0 0-7 15,0 0-19-15,0 0-19 16,0 2-54-16,0-2-192 16</inkml:trace>
  <inkml:trace contextRef="#ctx0" brushRef="#br1" timeOffset="626366.6897">8061 6589 694 0,'0'0'149'0,"0"0"-136"0,0 0 115 16,0 0 53-16,0 0-50 15,0 0-40-15,0 0-9 16,0 3-7-16,0-3-21 16,0 0-18-16,0 0-13 15,0 0-12-15,0 0-4 16,0 0-2-16,0 0-2 16,0 0-3-16,0 0-2 15,0 0-1-15,0-1 2 16,11-6 0-16,5-2 1 15,1-1-7-15,3 2-1 16,0 2-4-16,0-4 2 0,-2 5 1 16,2 0-2-16,-2-1-14 15,-3 4 1-15,3 0 4 16,-5 2 4-16,-1 0 3 16,-3 0-5-16,-1 0-1 15,0 0-5-15,-2 0-16 16,3 0-4-16,-3 8 20 15,4-1 18-15,1 2 2 16,0 1 0-16,0 0 0 16,2 0-2-16,1 0 0 15,-1 0 1-15,-4 2-3 16,0 0-9-16,-2 0 8 16,-3 2-2-16,-2-2 7 0,-2 4 4 15,0-3 0 1,0 3 9-16,0-5 4 0,0 4 10 15,-8-5 12-15,-6-1 13 16,1 4-14-16,-1-4-9 16,3 0-1-16,0 1-2 15,2-2-6-15,2 2-9 16,-1 0-7-16,1 2 0 16,0 6 0-16,-2-1 3 15,1 6-3-15,-1-3 2 16,1-3-2-16,2 0 0 15,2-4 1-15,-1-5 2 0,-1 3-2 16,2-5 3-16,-2 0 0 16,2 0 2-16,0 1 2 15,1-4 5-15,-1 3-5 16,-2-3-4-16,1-1 1 16,0 3-3-16,1-3 1 15,2 2-2-15,2-2 0 16,-3-2-1-16,3 2 0 15,0-2-1-15,0 0 0 16,0 0-4-16,0 0-2 16,0 0 7-16,0 0-3 15,0 0-9-15,0 0 6 16,3 0-7-16,11 0 13 16,5 0 7-16,3 0 5 15,3 0-11-15,4 0 3 0,5 0-2 16,-1-4 1-16,2 0-2 15,1 0 2-15,-5 0-3 16,-6 3 1-16,-3-4 0 16,-7 5 2-16,-3-1 0 15,-5 1 0-15,-5 0 0 16,-2 0-1-16,0 0 0 16,0 0-1-16,0 0-1 15,0 0 0-15,0 0-2 16,0 0-1-16,0 0 3 15,0 0 3-15,0 0 0 16,0 0 1-16,0 0 1 0,0 0 2 16,0 0-3-16,0 0-4 15,0 0-1-15,0 0-41 16,0 0-92-16,0 0-395 16</inkml:trace>
  <inkml:trace contextRef="#ctx0" brushRef="#br1" timeOffset="630079.4742">10629 7474 104 0,'0'0'573'15,"0"0"-413"-15,0 0-55 16,0 0 54-16,0 0-21 16,0 0-33-16,0 0-51 15,0 0-1-15,-2-17 12 0,2 17-3 16,0 0-14 0,0 0-14-16,0 0-20 0,0 0-11 15,0 0-3-15,0 0-1 16,0 0 0-16,0 0 1 15,0 4-7-15,0 13 7 16,0 2 5-16,0 6-2 16,0-5-1-16,0 1-2 15,0-2 1-15,0-4-1 16,0-1-4-16,0-3-8 16,0-3 2-16,0-5 0 15,0 2 0-15,0-3-1 16,0-2-2-16,0 0-9 15,0 0-5-15,0 0 3 16,0 0-11-16,0 0-39 0,0 0-85 16,0 0-200-1</inkml:trace>
  <inkml:trace contextRef="#ctx0" brushRef="#br1" timeOffset="630358.7276">10758 7533 623 0,'0'0'157'0,"0"0"-144"16,0 0-13-16,0 0 44 0,0 0 49 16,0 0 9-1,12 34-12-15,-12-27-15 0,0-3-26 16,0 4-14-16,0-2 1 15,0 2-19-15,0 2-13 16,0-1-2-16,0 2-2 16,0-3-10-16,0-2-94 15,0-1-129-15,0-5-168 16,0 0-91-16</inkml:trace>
  <inkml:trace contextRef="#ctx0" brushRef="#br1" timeOffset="630876.3466">10943 7428 1038 0,'0'0'234'15,"0"0"-234"-15,0 0-19 16,0 0 19-16,0 0 6 15,0 0 29-15,27 0-1 16,-20 0-10-16,5 3 4 16,-4 1-2-16,1 0-2 15,3 0-16-15,-4 0-5 16,-1 1-1-16,-3-4 1 16,-2 3-3-16,1-2 0 0,-3 0-2 15,0 0-1-15,0-2-3 16,0 0 6-16,0 0 0 15,0 3-2-15,0 0 1 16,0 6-4-16,0 1 5 16,-7 4 9-16,-4 0-5 15,0-2 0-15,2-5 3 16,2 1-3-16,1-4-2 16,1 1-1-16,1-1 6 15,-1-3-6-15,5-1 1 16,0 0-1-16,0 0-1 15,0 0 0-15,0 0-15 16,0 0-20-16,0 0 8 0,9 0 27 16,9-4 6-1,2-6-6-15,5-1-7 0,-6 1-48 16,-3 1-79-16,-3 3-138 16,-13 6-187-16</inkml:trace>
  <inkml:trace contextRef="#ctx0" brushRef="#br1" timeOffset="631379.3554">11247 7313 1221 0,'0'0'219'16,"0"0"-219"-16,0 0-30 16,0 0 23-16,0 0 7 15,0 0 10-15,0 0 9 16,95 0-10-16,-81 0-3 16,-3 0-4-16,-5 0 0 15,-1 0-1-15,-5 0-1 16,0 0 0-16,0 0 2 15,0 0 9-15,0 0-8 0,0 4-3 16,0 3 0 0,0-2 9-16,0 1-6 0,0 0-2 15,0-2-1-15,0 2-7 16,0-2 2-16,0 2 5 16,0-2 2-16,0-2-2 15,3 0-3-15,1-2-13 16,1 3-10-16,-1-1-4 15,-2-1 17-15,0 2 10 16,0-2 1-16,0 2 0 16,-2 1-6-16,0 1-6 15,0 1-21-15,0 4-27 0,-2 2-3 16,-15 4-11 0,7-10-149-16,0-2-181 0</inkml:trace>
  <inkml:trace contextRef="#ctx0" brushRef="#br1" timeOffset="635076.6175">9440 6753 351 0,'0'0'127'0,"0"0"-30"15,0 0 85-15,0 0-33 16,0 0 8-16,0 0-57 16,0 0-13-16,0-6-15 0,0 4-11 15,0 2-1-15,0-2-9 16,0 1-5-16,0 1-7 16,0 0-7-16,0 0-5 15,0 0-4-15,0 0-5 16,0 0-2-16,0 0-4 15,0 0-2-15,0 0-5 16,0 0-2-16,0 0-1 16,0 0 1-16,0 0 0 15,0 0 0-15,0 0-3 16,0 0 0-16,0 0-1 0,0 0 0 16,0 0-1-1,0 0-2-15,0 3 0 0,0 18 4 16,0 5 1-16,0 5 4 15,0 5 1-15,0 1-3 16,0-1-3-16,0-5 3 16,-3 3-2-16,3-9 0 15,-2-3 1-15,2-5-2 16,0-4 0-16,0-5 0 16,0-2 0-16,0-2 1 15,0-4-1-15,0 0 0 16,0 0 1-16,0 0 0 0,0 0 1 15,0 0-1-15,0 0 2 16,0 0-2 0,0 0 3-16,0 0-2 0,0 0 0 15,0 0-1-15,0 0-1 16,0 0 0-16,0 0-2 16,0 0-2-16,0 0 0 15,0 0-2-15,0 0-6 16,0 0-5-16,0 0-10 15,0 0-36-15,0 0-9 16,0 0-104-16,5 0-174 16,0-1-453-16</inkml:trace>
  <inkml:trace contextRef="#ctx0" brushRef="#br1" timeOffset="636600.7078">10960 6410 329 0,'0'0'391'0,"0"0"-193"15,0 0 21-15,0 0-22 16,0 0-59-16,0 0-38 16,0 0-37-16,0 0-23 15,0 0-19-15,0 0-9 16,0 0-1-16,0 0-3 0,0 0-7 15,0 0-1-15,0 0-4 16,0 0-7-16,0 3 1 16,10 13 10-16,9 3 5 15,0 0-1-15,6 0-1 16,2 2-3-16,2-3 0 16,2 2 3-16,2-2-3 15,5 0 2-15,3 2-2 16,-2-4 0-16,9 2 2 15,-4 0-2-15,2-4-3 16,8 0 0-16,-3-4 3 16,5-2-4-16,-5 2 3 15,-4-6 1-15,-1 2-3 0,2-2 0 16,0-4 0-16,6 0-3 16,-1 0-1-16,3 0-1 15,0 0-1-15,-5 0 2 16,-6-1 3-16,-5-8 1 15,-9 5 2-15,-2 2-1 16,-4 0 0-16,-4 2 0 16,-3 0 1-16,3 0 0 15,-6 0 0-15,1 0 1 16,1 0-1-16,-1 0 1 16,-1 0 0-16,2 0 0 15,-7 0 0-15,2 0-4 16,-8 0-4-16,-4 0 0 15,0 0-1-15,0 0-3 0,0 0 0 16,0 0-3 0,0 0 7-16,-9 0-36 0,-4 0-127 15,6 0-435-15,3 0-144 16</inkml:trace>
  <inkml:trace contextRef="#ctx0" brushRef="#br1" timeOffset="637224.2903">12350 6569 707 0,'0'0'308'0,"0"0"-105"15,0 0-18-15,0 0-90 16,0 0-59-16,0 0-14 16,0 0 9-16,0-4-10 15,6 4-5-15,4 0-6 16,1 0-5-16,-1 8-4 16,4 4 1-16,1 0 1 15,4 0-1-15,0 2 1 16,1-1-2-16,-1 2-1 15,-4-3-2-15,-1-3-5 16,-8-2-2-16,-4-5 0 16,0 2-6-16,-2-3-17 0,0 2 23 15,0 1 9 1,0 5 0-16,-18-2 19 0,-6 7-8 16,-5-2-6-16,3 0 2 15,-1 2-2-15,4-3-4 16,6-4 1-16,5 2-2 15,6-5-1-15,1 0-1 16,5-3-3-16,0 2-24 16,0-1-41-16,0-1-72 15,0-1-206-15,0 0-244 16</inkml:trace>
  <inkml:trace contextRef="#ctx0" brushRef="#br1" timeOffset="637861.5899">12822 6585 657 0,'0'0'712'16,"0"0"-634"-1,0 0-67-15,0 0 19 0,0 0 0 16,0 0-21-16,18-6-4 16,-14 6-2-16,3 0 7 15,2 0-1-15,4 0 2 16,2 0-6-16,1 0 1 15,5 0-4-15,-4 0 0 16,1 2 2-16,0 2-1 16,-7 2-3-16,-4 0-7 15,-5 0-4-15,-2-2-4 16,0 4 15-16,0 2 5 16,-9 4 14-16,-13 4 3 15,-5 0-8-15,-2 0-11 16,2-2 3-16,0 0 4 0,6-2-6 15,2-1-1-15,11-5 0 16,6-2-3-16,2-3-4 16,0 1 0-16,0 1-4 15,0-4 0-15,15 4-1 16,5-5 9-16,3 0 8 16,-2 0 2-16,6 0-7 15,-2 0-2-15,4 0 0 16,-2 0-1-16,0 0 0 15,-3 0-6-15,-9-5-5 16,-4 4-1-16,-6 1 2 16,0-3-12-16,-3 3-12 15,-2 0-24-15,0 0-37 0,0 0-120 16,0 0-446-16</inkml:trace>
  <inkml:trace contextRef="#ctx0" brushRef="#br1" timeOffset="638254.5331">12715 6926 918 0,'0'0'332'0,"0"0"-332"16,0 0-24-16,0 0-10 16,0 0 34-16,0 0 26 15,0 60 15-15,0-37 1 16,-2-6-9-16,0-1-17 15,2-8 2-15,0-2-15 16,0-3 1-16,0-3-3 0,0 0-1 16,0 0 4-1,0 0-4-15,0 0 0 0,0 0-14 16,0 0-28 0,0 0-76-16,0 0-331 0</inkml:trace>
  <inkml:trace contextRef="#ctx0" brushRef="#br1" timeOffset="638520.8218">12715 6926 654 0,'156'54'516'16,"-154"-54"-453"-16,0 0-63 0,1 0 0 15,-1 4 26-15,0 6 9 16,0-1-5-16,0-1-12 16,0 5-8-16,2-3-8 15,-4 0-2-15,0 0-16 16,0 0-26-16,0 0-21 16,0 0-9-16,0-2-91 15,0-8-226-15,0 0-203 16</inkml:trace>
  <inkml:trace contextRef="#ctx0" brushRef="#br1" timeOffset="639151.6936">13150 6953 773 0,'0'0'359'0,"0"0"-330"16,0 0-20-16,0 0 27 16,0 0 39-16,0 0-6 15,26-5-11-15,-23 5-15 16,1 0-22-16,0 0-9 15,1 0-6-15,2 0-1 0,-3 0-5 16,-2 0 0-16,3 0 0 16,-1 0-1-16,0 0 1 15,-1 0 0-15,-3 0 0 16,0 0-13-16,0 0 1 16,0 0 11-16,0 0-1 15,0 0 2-15,0 2-5 16,0-2-1-16,0 0 5 15,0 0 1-15,0 0-7 16,0 0 7-16,0 0 7 16,0 3 14-16,0-3-8 15,0 0-6-15,0 0 7 0,0 0 1 16,0 0-15 0,0 0 1-16,0 0-1 0,0 0-7 15,0 0 7-15,0 0 0 16,0 0-5-16,0 1-3 15,0 5-5-15,0 4 8 16,-11 2 5-16,0-4 16 16,4-4-2-16,4 1-10 15,3-4-4-15,0-1-18 16,0 0-4-16,0 0-12 16,0 0-59-16,7 0-28 15,9 0 51-15,-12 0-199 16,3 0-189-16</inkml:trace>
  <inkml:trace contextRef="#ctx0" brushRef="#br1" timeOffset="643568.8959">11604 6256 344 0,'0'0'631'0,"0"0"-404"16,0 0-87-16,0 0 9 15,0 0-54-15,0 0-41 16,0 0-26-16,0 0-1 16,0-12 0-16,0 12-3 15,0 0-7-15,0 0-2 16,0 0-4-16,0 0-6 16,-3 0-5-16,3 0 0 15,-2 0-2-15,2 0-1 16,0 0-1-16,-2 0 0 0,2 0 0 15,-5 3 0 1,3 10 4-16,-3 7 2 0,1 3 0 16,0 1-1-16,-1-1 0 15,3 1 0-15,0-4-1 16,-3 0 0-16,3-3 0 16,-3-4 0-16,3 0-1 15,2-2-2-15,0 0-2 16,0-1 0-16,0-5 2 15,0 2-1-15,0-3 0 16,0 0 1-16,0-2 0 0,0 0 1 16,0-2 1-1,0 0-1-15,0 0 2 0,0 0 0 16,0 0 2 0,0 0 0-16,0 0 0 0,0 0 0 15,0 0-2-15,0 0 0 16,0 0-3-16,0 0-1 15,0 0-10-15,0-4-31 16,4-4-59-16,4 1-232 16</inkml:trace>
  <inkml:trace contextRef="#ctx0" brushRef="#br1" timeOffset="646950.4952">14266 5199 415 0,'0'0'406'0,"0"0"-232"16,0 0-34-16,0 0-27 15,0 0 1-15,0 0-30 0,0 0-23 16,4-13-21-16,-4 13-10 16,0 0-6-16,0 0-4 15,0 0-2-15,0 0-3 16,0 0-3-16,0 0 2 15,0 0-1-15,0 0-4 16,0 0-3-16,0 0-3 16,0 0-3-16,0 0-2 15,0 0-1-15,0 0 0 16,0 0 2-16,0 0 0 0,0 0-3 16,0 0 4-1,0 0-2-15,0 0-3 0,0 12 2 16,0 10 1-16,0 3 2 15,0 8-1-15,0 0 1 16,0 2 3-16,-2 1 0 16,-5-7-2-16,5 0 1 15,-2-5-1-15,2-2-1 16,0-4 0-16,-1-4-1 16,1-2 1-16,2-1 0 15,0-2 3-15,-5 1-3 16,3-2-1-16,0 5 0 15,-3-6 0-15,3 2-3 16,-2-3 4-16,2 0 0 16,-3-5 1-16,3 2 1 15,0 1-2-15,2-1 1 0,-3 0-1 16,1 1-4-16,0 0 4 16,2-3 4-16,0-1 0 15,0 3-4-15,0-3 0 16,0 0-6-16,0 0-16 15,0 0-24-15,0 0-39 16,0 0-61-16,0 0-277 16,0 0-209-16</inkml:trace>
  <inkml:trace contextRef="#ctx0" brushRef="#br1" timeOffset="648063.3627">14509 5446 906 0,'0'0'303'16,"0"0"-303"-16,0 0 5 16,0 0-1-16,0 0 33 15,0 0 32-15,0 0-4 16,0 0-16-16,0 0 7 16,0 0-3-16,0 0-13 15,0 0-15-15,0 0-10 16,0 0 0-16,0 0 2 15,0 0-6-15,0 0-2 16,0 0 0-16,0 0 1 16,0 0 3-16,0 0 0 15,0 0-3-15,0 0-4 16,0 0-2-16,0 0-2 16,0 0-2-16,0 0-3 15,0 0-7-15,4 0-5 0,6 0 5 16,9 0 10-16,6 0 0 15,4 0 3-15,0 0-2 16,-2 0 0-16,-3 0-2 16,-4 0 0-16,-6 0 0 15,-4 0 0-15,-3 0-1 16,-3 0 2-16,-2 0 0 16,-2 0 1-16,2 0-1 15,2 0-1-15,-2 0 1 16,4 0-1-16,1 0 1 15,-1 0 1-15,2 0-1 16,-6 0 1-16,-2 0 0 16,0 0 0-16,0 0-1 0,0 0-4 15,0 0-12-15,0 0-4 16,0 0 17-16,-8 0-15 16,0-2-34-16,-3-6 14 15,1-5 3-15,2 4-5 16,1-5 17-16,3 2 23 15,0-3 13-15,1-2 5 16,3 1 23-16,0 2-41 16,0 2 24-16,0 8 28 15,0-2-18-15,0 4-15 16,0 2-4-16,0-4-1 16,0 4-14-16,0 0-1 0,0 0-5 15,0 0 0 1,0 0 1-16,0 0 1 0,3 9 4 15,16 10 5-15,1-1-2 16,3-2-3-16,1-3 2 16,-4 0-1-16,0-3 0 15,-2 0 0-15,-7-2-1 16,-4 0-1-16,-3-7-3 16,-4 4-8-16,0-3 5 15,0 0 7-15,0 0 5 16,0-2 6-16,0 2-4 15,0 0 4-15,0 2-1 0,-8 2 1 16,-11 5-4-16,0 0-6 16,-1 3 1-16,4-1-1 15,5-4-1-15,4-1-1 16,3-4 1-16,0 2 0 16,-2 0-1-16,4 0-6 15,0 2-9-15,-2-4-15 16,2 2-20-16,-1 0-33 15,3-2-69-15,0-4-220 16,0 0-329-16</inkml:trace>
  <inkml:trace contextRef="#ctx0" brushRef="#br1" timeOffset="649634.1894">15242 5181 637 0,'0'0'521'0,"0"0"-374"16,0 0-16-16,0 0-16 16,0 0-50-16,0 0-27 15,0 0-4-15,0-3-11 16,0 3-7-16,0-2-6 15,0 2-4-15,0 0-2 16,0 0-3-16,0 0-1 16,0 0-1-16,0 0 1 15,0 0-1-15,0 0 0 16,0 0 0-16,0 0 1 16,0 0 0-16,0 0 0 15,0 0 2-15,0 0-2 0,0 0 0 16,0 0 0-16,0 0-1 15,0 0 0-15,0 0 1 16,0 0 0-16,0 0 1 16,0 0-1-16,0 0 1 15,0 0-1-15,0 0 0 16,0 0 0-16,0 0 1 16,0 0 1-16,0 0 0 15,0 0 0-15,0 0 1 16,0 0-1-16,0 0-1 15,0 0 0-15,0 0 0 16,0 0 0-16,0 0-1 0,0 0 1 16,0 0-1-1,0 0 0-15,0 0 0 0,0 0 0 16,0 0 0-16,0 0-3 16,0 0 2-16,0 0 1 15,0 0 0-15,0 0 0 16,0 0 0-16,0 0 0 15,0 0 0-15,0 0 0 16,0 0 0-16,0 0-1 16,0 0 1-16,0 0-2 15,0 0 1-15,0 0-1 16,0 0 1-16,0 0-1 16,0 0 2-16,0 0-1 15,0 0 0-15,0 0-1 16,0 0 0-16,0 3 0 0,0 7 1 15,2 8 1-15,0 1-2 16,0 7 1-16,-2 6 1 16,2 1 0-16,-2 6 0 15,0-3 0-15,0-5 2 16,0-1-1-16,0-11 0 16,0-1-1-16,0-5 0 15,0-7 0-15,0-1 1 16,0-1-1-16,0-2 1 15,0 0-1-15,0 0 0 0,0 0 1 16,0 0 0-16,0-2-1 16,0 0-1-16,0 0 1 15,0 0 0-15,0 0 2 16,0 2-2-16,0-2 0 16,0 2 0-16,0-2 0 15,0 0 0-15,0 0-1 16,0 0 1-16,0 0-1 15,0 0 1-15,0 0 1 16,0 0 0-16,0 0 2 16,0 0-1-16,0 0 1 15,0 0-2-15,0 0 0 16,0 0-1-16,0 0-9 16,0 0-17-16,0 0-43 15,0 0-179-15</inkml:trace>
  <inkml:trace contextRef="#ctx0" brushRef="#br1" timeOffset="650873.7087">15471 5382 168 0,'0'0'825'0,"0"0"-574"16,0 0-180-16,0 0 13 15,0 0 7-15,0 0-29 16,0 0-13-16,0 6 3 15,0-6-8-15,0 0-11 16,0 0-11-16,0 0-6 0,0 0-6 16,0 0-4-16,0 0-5 15,0 0-1-15,0 0 0 16,0 0-1-16,0 0-1 16,0 0 1-16,0 0 1 15,0 0-1-15,0 0 1 16,0 0-2-16,0 0-1 15,0 0-2-15,7 0-3 16,8 0 2-16,12 0 6 16,4 0 2-16,7 0 1 15,0 0-3-15,-2 0-3 16,0 0 1-16,-3 0 0 16,-4 0-1-16,-4 0-1 15,-10 0 2-15,-4 0 0 16,-4 0 2-16,-5 0 0 0,-2 0 0 15,0 0 1-15,0 0 0 16,0 0 0-16,0 0-1 16,0 0-1-16,0 0-5 15,0 0-13-15,0 0-11 16,-2 0-30-16,-7 0-68 16,0 0-598-16</inkml:trace>
  <inkml:trace contextRef="#ctx0" brushRef="#br1" timeOffset="651285.1167">15705 5178 957 0,'0'0'117'0,"0"0"-117"15,0 0-31-15,0 0 31 16,0 0 12-16,0 0 31 16,0 15 20-16,0 1 4 15,0 4 10-15,0 7 10 16,0 6-27-16,0 6-11 0,0 3-25 16,-6-3-5-16,-4-2-10 15,4-7-3-15,-1-6 1 16,3-4-1-16,2-8-2 15,0-2 0-15,2-4-1 16,0-1-2-16,0-4 1 16,0-1 0-16,0 2 6 15,0-2-2-15,0 0 3 16,0 3-1-16,0-3-3 16,0 0-4-16,0 0-1 15,0 0-26-15,0 0-44 16,-3 0-314-16,1 0-564 15</inkml:trace>
  <inkml:trace contextRef="#ctx0" brushRef="#br1" timeOffset="652101.9327">16028 5207 495 0,'0'0'582'15,"0"0"-406"-15,0 0-63 16,0 0-33-16,0 0-43 15,0 0 2-15,14-21-2 0,-14 21-15 16,2 0-8 0,0-1-13-16,2-3-1 0,8-1-2 15,3 1 1-15,1-2 0 16,2 1 1-16,-2 3 0 16,-1 0 0-16,-1 2-1 15,-6 0-3-15,-3 0-2 16,-3 0-4-16,-2 0-9 15,0 9-4-15,0 6 23 16,0 6 10-16,0 3-3 16,-7 2 0-16,-13 4-4 15,-5-1 12-15,-1 0-2 16,-1-3 5-16,1-4-4 0,1 0 8 16,4-6-9-1,9-2-6-15,3-4-7 0,7-4 0 16,2-2-2-16,0 2-4 15,0 2 2-15,0-2-3 16,0 2-2-16,13-4 6 16,-3 2 2-16,2-1 0 15,1-4-1-15,1 4 2 16,-1-4 3-16,3-1 0 16,-1 1 1-16,1-1 0 15,2 0-1-15,-2 0-3 16,-3 0 3-16,-3 0-2 15,0 0-1-15,-6 0-3 16,1 3-11-16,-3-1-7 16,-2-2-5-16,0 2-18 0,0-2-35 15,0 0-65-15,0 0-297 16</inkml:trace>
  <inkml:trace contextRef="#ctx0" brushRef="#br1" timeOffset="652465.383">16376 5350 415 0,'0'0'595'16,"0"0"-432"-16,0 0-70 15,0 0 16-15,0 0-12 16,0 0-27-16,0 0-29 15,118-30-9-15,-84 21-17 16,-1 2-7-16,2-1 1 16,-3 1-6-16,-1 0 3 15,-4 4-2-15,-8 0 1 16,-5 0-4-16,-7 3-1 16,-3-1 0-16,-4-1-2 15,0-1 2-15,0 2-1 16,0-1-1-16,0 2-4 15,0 0-14-15,0 0-14 0,0 0-14 16,0 0-22-16,0 0-94 16,0 0-219-16,0 0-302 15</inkml:trace>
  <inkml:trace contextRef="#ctx0" brushRef="#br1" timeOffset="653641.6283">16543 5503 513 0,'0'0'465'15,"0"0"-278"-15,0 0-20 0,0 0-41 16,0 0-34-16,0 0-30 15,-2 3-12-15,2-3-21 16,0 0-14-16,0 0-14 16,0 0-1-16,0 0-6 15,16 0 6-15,7 0 3 16,0-3-1-16,2-2 0 16,2 1-1-16,-6 2 1 15,-1 0-2-15,-1 2-1 16,-8 0 1-16,-7 0 1 15,0 0-1-15,-4 0 0 16,0 0-1-16,0 0 0 0,0 0 0 16,0 0 0-1,0 0-2-15,0 0-9 0,0 0-4 16,0 0-18-16,0 0-15 16,0 0-50-16,0 0-132 15,0 0-351-15</inkml:trace>
  <inkml:trace contextRef="#ctx0" brushRef="#br1" timeOffset="654253.811">17066 5198 379 0,'0'0'1130'0,"0"0"-1040"16,0 0-90-16,0 0-18 15,0 0 9-15,0 0 9 16,0 0 8-16,112-13 9 16,-89 13-13-16,-4 0 1 15,1 0-3-15,-7 1-2 16,-1 8 0-16,-3-1-7 15,-7 0-1-15,-2 1 3 0,0 5 5 16,0 4 4 0,-27 8 10-16,-8 6 8 0,-5-4-6 15,1-2-9-15,10-8 3 16,10-6-8-16,10-3 1 16,6-3-3-16,3-4 0 15,0 1-6-15,0-3-34 16,0 2-40-16,10-1 11 15,11 4 69-15,2-4 3 16,-1 2 3-16,-1 1-1 16,-2 2-3-16,1 2 2 15,-4 2-4-15,-5 0-7 16,-4 0-14-16,-5 0 16 16,-2 3 5-16,0-4 5 0,0 3 26 15,0 0 19-15,-11 2-12 16,-9 1-1-16,5-4-7 15,-6 1-8-15,3-2-5 16,1 1-12-16,-4-4-4 16,8 0-1-16,2-1 1 15,2-2-1-15,3 0-10 16,-6 1-31-16,1 1-49 16,5-6-132-16,1 0-535 15</inkml:trace>
  <inkml:trace contextRef="#ctx0" brushRef="#br1" timeOffset="655425.5064">14126 6023 165 0,'0'0'615'0,"0"0"-340"0,0 0-165 15,0 0 10-15,0 0-47 16,0 0-63-16,0 0-2 15,35-44 26-15,-24 37 8 16,3-4-20-16,1 2-15 16,5-4 0-16,5 2 0 15,1-4-7-15,3 3 1 16,-2-3 1-16,-2 8-2 16,-3 1 0-16,-7 2-2 15,-1 2-2-15,-1 2-1 16,-4 0 1-16,3 0 4 15,-2 0-3-15,2 2 3 16,-1 10 0-16,0 2 21 16,-5 0-15-16,2 2-6 15,-6-2-5-15,-2 2 4 0,0 1-2 16,0 0 3-16,-5 5 0 16,-15-1 8-16,-5-1-1 15,1-5 0-15,0 2-3 16,-1-4 1-16,7-1-1 15,1-5-2-15,7-1 3 16,6-2 6-16,-1-2-3 16,5 0-1-16,0-2 1 15,0 0-6-15,0 0-2 16,0 0 1-16,0 0-1 16,0 0-1-16,0 2-6 0,0 0-2 15,0 2 6-15,3 0-6 16,11 0 5-16,7-2 4 15,4 0 0-15,2-2 4 16,2 0 6-16,-5 0-4 16,-4 0-1-16,-4 0 1 15,-5 0-4-15,-7 0-1 16,-4 0 1-16,0 0 0 16,0 0-2-16,0 0-3 15,0 0-6-15,0 0 4 16,0 0-24-16,0 4-77 15,0-4-239-15,0 2-206 0</inkml:trace>
  <inkml:trace contextRef="#ctx0" brushRef="#br1" timeOffset="656274.2685">14696 6028 439 0,'0'0'423'15,"0"0"-292"-15,0 0 8 16,0 0 55-16,0 0-48 16,0 0-64-16,0 0-19 0,4-5-20 15,-4 5-26-15,0 0-17 16,0 0 0-16,0 0 0 15,0 0 4-15,0 0 3 16,0 0 0-16,0 0-2 16,0 0-2-16,2 0-3 15,3 0-1-15,4 0 1 16,4 0 0-16,5-1 2 16,5-1-2-16,1 2 0 15,2 0 0-15,1 0-1 16,-2 0 0-16,0 0-1 15,-6 0-9-15,-5 0 0 16,-1 0 0-16,-9 0 1 16,-2 0-4-16,-2 0-6 0,0 0-3 15,0 0 5-15,0 0 17 16,0 0-2-16,0 0-10 16,-13 0-23-16,1 0-19 15,-5 0-16-15,5-10-6 16,-2-3-33-16,3 0 34 15,-1-1 76-15,3-3 3 16,1 7 29-16,1 2 26 16,5 4 55-16,0 2-8 15,2 2-43-15,0 0-34 16,0 0-28-16,0 0-7 0,0 0 5 16,0 0 2-1,9 0 7-15,1 0-4 0,4 2-1 16,4 6 0-16,2 2-2 15,7 0 2-15,0 3 0 16,2-6-1-16,-6 3-1 16,-2-4-3-16,-6 2-4 15,-3-4-5-15,-8 0-3 16,-4-1-12-16,0-1-11 16,0-1 38-16,0 2 2 15,-18 2 74-15,-4 4-46 16,-7 0-18-16,7 4 11 15,-3-3-11-15,6-1-2 0,2-2-8 16,7-1 0-16,2-2-2 16,8-4 0-16,0 0-4 15,0 0-27-15,0 0-25 16,0 0-44-16,0 0-46 16,3 0 23-16,4 0-138 15,-5 0-81-15,0 0-73 16</inkml:trace>
  <inkml:trace contextRef="#ctx0" brushRef="#br1" timeOffset="656925.5264">15308 5891 28 0,'0'0'1088'0,"0"0"-914"16,0 0-89-16,0 0 8 15,0 0-34-15,0 0-59 16,0 0-3-16,13-19 3 0,-13 19 4 16,0 0 9-1,0 0 4-15,0 0 16 0,0 0 3 16,0 0-13-16,0 0 0 16,0 0-4-16,0 0-6 15,0 0-4-15,0 0-8 16,0 0-1-16,0 0 0 15,0 0 0-15,0 0-2 16,0 0-3-16,0 0 1 16,0 0 1-16,0 1-2 15,0 12-3-15,0 10 8 16,0 3 2-16,0 6 2 16,0 0-4-16,0 1 1 15,0-4 0-15,0 2-1 0,0-6 0 16,0-2 0-16,0-2 1 15,0-4-1-15,0-3 0 16,0-8 0-16,0-1 0 16,0-5 0-16,0 0-2 15,0 0 0-15,0 0-2 16,0 0 4-16,0 0 1 16,0 0 3-16,0 0-4 15,0 0-9-15,0 0-18 16,0-5-63-16,0-7-46 15,0 6-264-15,0-2-632 0</inkml:trace>
  <inkml:trace contextRef="#ctx0" brushRef="#br1" timeOffset="657579.1169">15572 5993 575 0,'0'0'159'16,"0"0"-53"-16,0 0 49 15,0 0-20-15,0 0-44 16,0 0-3-16,-41 4-14 0,41-4-5 16,0 2 0-16,0-2-19 15,0 0-22-15,0 0-28 16,0 0-3-16,0 0-16 16,4 0-8-16,15 0 27 15,5 3 4-15,5-3 5 16,5 0 3-16,1 0-6 15,3 0 5-15,-3 0-8 16,-4 0-1-16,-4 0 3 16,-8 0-3-16,-11 0 1 15,-3 0-1-15,-5 0 4 16,0 0 2-16,0 0-7 0,0 1 0 16,0-1 7-1,0 3 1-15,0-3-8 0,0 0-1 16,0 0-26-16,0 0-15 15,0 0-19-15,0 0-23 16,0 0-56-16,-3 0-126 16,-1 0-148-16</inkml:trace>
  <inkml:trace contextRef="#ctx0" brushRef="#br1" timeOffset="658162.5675">15761 5857 697 0,'0'0'385'0,"0"0"-351"16,0 0-28-16,0 0 15 15,0 0 13-15,0 0-26 16,0 0-1-16,0-6 7 15,0 6 17-15,0 0 26 16,0 0 15-16,0 0-14 16,0 0-16-16,0 0-9 15,0 0-7-15,0 0-11 16,0 0-8-16,0 0-4 0,0 0-1 16,0 0 0-16,0 0-2 15,0 0 2-15,0 0-2 16,0 0 3-16,0 0 6 15,0 0 0-15,0 0-4 16,0 0-4-16,0 6 5 16,0 9 0-16,0 4-4 15,-2 6-1-15,-6-2 1 16,2 5-1-16,0-3-1 16,1 0 2-16,1 0-1 15,2-6 0-15,-3-2-1 16,2-3 0-16,1-4 1 15,0-2 0-15,2-2 0 16,-2-5 0-16,2-1-1 0,0 0 1 16,0 0 3-16,-2 0-1 15,2 0 1-15,0 0 2 16,0 0-1-16,0 0-1 16,0 0-2-16,0 0-2 15,0 0-29-15,0 0-40 16,0 0-127-16,0-7-508 15</inkml:trace>
  <inkml:trace contextRef="#ctx0" brushRef="#br1" timeOffset="658821.2878">16102 5797 24 0,'0'0'544'16,"0"0"-462"-16,0 0-58 15,0 0 142-15,0 0 4 16,0 0-82-16,0 32-36 16,0-22 24-16,0 4-1 15,0 6-14-15,0 4 3 0,-2 4-29 16,-3 0-15 0,5 3-10-16,0-4-9 0,0 1 5 15,0-3-1-15,0-3-2 16,0-4-2-16,0 0 3 15,0-4-1-15,0 0 0 16,0-5 1-16,0-4 0 16,-2-2 1-16,2-3 1 15,0 0 5-15,0 0-1 16,0 0-7-16,0 0 3 16,0 0 0-16,-3 0 2 15,3 0-2-15,0 0-4 16,0 0 2-16,0 0-4 15,0 0 0-15,0 0-20 0,0 0-31 16,0 0-58-16,0 0-728 16</inkml:trace>
  <inkml:trace contextRef="#ctx0" brushRef="#br1" timeOffset="659214.8138">16398 5975 1281 0,'0'0'166'0,"0"0"-158"15,0 0-8-15,0 0 29 16,0 0-7-16,0 0-6 16,26-5 12-16,-14 5-12 15,1 0-3-15,8 0-1 16,0 0-1-16,4 0-4 16,0 0-5-16,-3 0 3 15,1 0-5-15,-8 2 0 16,-2-2 0-16,-4 1-13 0,-6-1-8 15,-1 0 2-15,-2 0-6 16,0 2-15-16,0-2-17 16,0 0-110-16,0 0-331 15</inkml:trace>
  <inkml:trace contextRef="#ctx0" brushRef="#br1" timeOffset="659518.9889">16389 6097 176 0,'0'0'471'15,"0"0"-290"-15,0 0 65 16,0 0-92-16,0 0-60 16,0 0-29-16,112 9-6 0,-85-9-25 15,0 0-15-15,-2 0-8 16,0 0-8-16,-2 0-3 15,-8 0 1-15,-3 0 1 16,-6 0-2-16,-2 0-2 16,-4 0-2-16,0 0-3 15,0 0 7-15,0 0-4 16,0 0-7-16,0 0-19 16,0 0-4-16,0 0-105 15,0 0-240-15,0 0-294 16</inkml:trace>
  <inkml:trace contextRef="#ctx0" brushRef="#br1" timeOffset="660128.3689">17073 5961 1095 0,'0'0'265'0,"0"0"-247"16,0 0-16-1,0 0-2-15,0 0 0 0,0 0-2 16,0 0 0-16,107-38-1 15,-96 38 1-15,3 0-7 16,-1 0 9-16,-2 0-2 16,-2 5-4-16,-4 3-8 15,-1 3 14-15,-4 1 45 16,0 2-8-16,0 1-23 16,0-1 1-16,0 0-3 15,0-1 0-15,-15 1 4 16,-3 0-2-16,-3 1-2 0,0 1-5 15,0-2 2-15,5-5-3 16,5 2-4-16,7-3-2 16,4 0-2-16,0 0-5 15,0 0-3-15,2-2-9 16,19 1-1-16,2-4-9 16,12-1 22-16,-2-2 3 15,5 0-6-15,-1 0-17 16,-1 0 13-16,-3 0-5 15,-6 0 10-15,-9 0 1 16,-5 0 0-16,-6 0 4 16,-5 0 2-16,-2 0-2 15,0 0 4-15,0 0 16 0,0 0-12 16,0 0-4 0,0 0-123-16,-4 0-435 0</inkml:trace>
  <inkml:trace contextRef="#ctx0" brushRef="#br1" timeOffset="661648.4641">14226 6389 1360 0,'0'0'173'15,"0"0"-161"-15,0 0 20 0,0 0 0 16,0 0-30 0,0 0 1-16,0 0-5 0,0 0 2 15,0 0-1-15,0 0 1 16,0 0 1-16,0 0 3 16,0 0-3-16,0 0-1 15,0 0-9-15,0 0-3 16,0 0-2-16,0 0 6 15,11 0 8-15,7 0 0 16,1 0 10-16,4 0-3 16,-3-3-4-16,1 3-3 15,-4 0 1-15,-3 0-1 16,-6 0-1-16,-3 0-4 0,-1 0-8 16,-4 0-12-1,0 6 1-15,0 5 24 0,0 3 2 16,-2 4 3-16,-21 1 5 15,-4 4-6-15,-6-2 1 16,0 0-1-16,-1-1-2 16,5-4-1-16,8-8-1 15,7-2 2-15,10-4 0 16,4-2-2-16,0 0-10 16,0 0-30-16,0 0-71 15,6 0 27-15,10 0 84 16,1 0 15-16,4-2-15 0,1-4 0 15,0 2 4-15,0 2 0 16,3 2-4-16,0 0 0 16,-1 0 0-16,-6 0 0 15,-5 0-4-15,-4 8-13 16,-9 6-10-16,0-1 27 16,0 4 36-16,0 2 12 15,-11 0-16-15,-9 0-2 16,-4-4-4-16,1 3-2 15,-2-1 10-15,4-4-17 16,-2 0-6-16,5-6 3 16,5 0-4-16,6-7-5 15,3 1-3-15,4-1-1 0,0 0-1 16,0 0-13-16,0 0-40 16,0 0-32-16,0 0-91 15,0 0-234-15,2-5-431 16</inkml:trace>
  <inkml:trace contextRef="#ctx0" brushRef="#br1" timeOffset="662452.2235">14693 6586 254 0,'0'0'972'0,"0"0"-965"16,0 0 19-16,0 0-26 16,0 0 37-16,0 0-12 15,3-5 14-15,13 5 13 16,1 0-6-16,1 0-19 0,3 0-17 16,-2 0-4-16,1 0-6 15,-2 0 5-15,0 0-2 16,-7 0-2-16,-4 0-1 15,-5 0-9-15,-2 0-9 16,0 0 1-16,0 0 17 16,0 0-1-16,0 0 1 15,-5 0-35-15,-6 0-55 16,0-2 61-16,0-2 23 16,0-2-7-16,0 0 13 15,4 0 19-15,-2 0 55 16,3 2 9-16,3 2 5 0,1-1-18 15,2 3-26-15,0 0-20 16,0 0-14-16,0 0-5 16,0 0-5-16,0-1-3 15,0 1-4-15,0 0-7 16,9 0 2-16,11 0 12 16,7 0-4-16,6 6 2 15,-1 2 0-15,-3-2-1 16,-2 0-6-16,-10 0-9 15,-6 0 4-15,-6-4 1 16,-3 2-9-16,-2-4-4 16,0 0 19-16,0 4 7 15,-10-1 29-15,-11 4 10 16,-6 3-30-16,2-2-7 16,1 3 1-16,-1-3-2 0,5 1 2 15,7-1-2-15,4-2-1 16,5-4 0-16,4-2-3 15,0 0-35-15,0 0-74 16,6 0-81-16,8 0-189 16,-1 0-144-16</inkml:trace>
  <inkml:trace contextRef="#ctx0" brushRef="#br1" timeOffset="662947.0649">15416 6471 1317 0,'0'0'246'15,"0"0"-221"-15,0 0 24 16,0 0-10-16,0 0-21 16,0 0-10-16,0 0 8 15,9-3-3-15,-9 3-7 16,0 0-6-16,0 0-1 16,0 0-2-16,0 0-4 15,0 11 2-15,0 11 5 0,0 2 3 16,0 4-3-16,-7-2 3 15,0 0-1-15,2-3-1 16,3-6 1-16,2-3-2 16,0-6 0-16,0-2 0 15,0-1 0-15,0-4-1 16,0-1 0-16,0 0 1 16,0 0 1-16,-2 0 1 15,0 0 0-15,0 0-1 16,0 0-1-16,-1 0-7 0,1 0-4 15,-2 0-24 1,2 0-31-16,-1 0-90 0,3 0-468 16</inkml:trace>
  <inkml:trace contextRef="#ctx0" brushRef="#br1" timeOffset="663481.6931">15643 6542 875 0,'0'0'473'15,"0"0"-391"-15,0 0-16 0,0 0-4 16,0 0-42-16,0 0-20 16,0 0-4-16,13-7 4 15,11 7 2-15,6 0 7 16,1 0-1-16,4 0-3 16,1 0 1-16,-2 0-2 15,-6 0-3-15,-3 0-1 16,-9 0-1-16,-5 0-7 15,-5 0-1-15,-6 0 0 16,0 0-3-16,0 0-5 16,0 0-20-16,0 0-21 15,0 0-24-15,0 0-109 16,-11 0-388-16</inkml:trace>
  <inkml:trace contextRef="#ctx0" brushRef="#br1" timeOffset="663764.9371">15815 6422 616 0,'0'0'196'0,"0"0"-174"16,0 0 41-16,0 0 55 16,0 0 28-16,0 0-46 15,0 67-39-15,0-39 16 16,0 0-38-16,0-2-23 0,0-5 1 15,0-2-7 1,0-5 0-16,0-3 2 0,0-2-6 16,0-3-4-16,0-4 1 15,0-2 0-15,0 0-3 16,0 0-16-16,0 0-25 16,0 0-53-16,0 0-158 15,0 0-219-15</inkml:trace>
  <inkml:trace contextRef="#ctx0" brushRef="#br1" timeOffset="664328.249">16177 6400 1187 0,'0'0'189'15,"0"0"-178"-15,0 0-11 0,0 0 54 16,0 0-3-1,0 0-15-15,10-6-10 0,-10 6-15 16,0 0 0-16,0 0-4 16,0 13 7-16,0 2 17 15,0 2-23-15,0 1-1 16,0-3 0-16,0-2 1 16,0 0-2-16,0 0 2 15,0 1 1-15,0 0 2 16,0 6 0-16,0 0-2 15,0 0-5-15,0-2-2 16,0 0-2-16,0-4 0 0,0 0-1 16,0 1 1-1,0-7 1-15,0 1-1 16,0-2 0-16,0-7 0 0,0 1 1 16,0-1 0-1,0 0-1-15,0 0 0 0,0 0-2 16,0 0-6-16,0 0-5 15,0 0-10-15,0 0-29 16,0 0-43-16,0-1-84 16,0-8-712-16</inkml:trace>
  <inkml:trace contextRef="#ctx0" brushRef="#br1" timeOffset="664779.8891">16516 6603 1317 0,'0'0'190'15,"0"0"-190"-15,0 0-8 16,0 0 8-16,0 0 12 15,0 0 23-15,62-4-1 16,-37 4-17-16,4 0-7 16,-2 0-2-16,-2 0-4 15,-6 0-4-15,-5 0 0 16,-5 0-1-16,-5 0-8 16,0 0-11-16,-4 0-30 15,0 2-56-15,0 0-234 16,0-2-335-16</inkml:trace>
  <inkml:trace contextRef="#ctx0" brushRef="#br1" timeOffset="665024.2397">16483 6756 809 0,'0'0'500'0,"0"0"-461"16,0 0-7-16,0 0 54 15,0 0-17-15,0 0-35 16,134-11-12-16,-101 8-8 0,-4 0-9 16,-7 3-5-1,-2-1 1-15,-9 1-3 0,-4 0-2 16,-7 0-23-16,0 0-13 16,0 0-11-16,0 0-80 15,0 0-204-15,0 0-282 16</inkml:trace>
  <inkml:trace contextRef="#ctx0" brushRef="#br1" timeOffset="665490.9914">16987 6595 1035 0,'0'0'416'0,"0"0"-402"16,0 0-4-16,0 0-10 16,0 0 19-16,131 0-7 15,-106 0 0-15,-4 0-3 16,-7 0-9-16,-7 0-6 16,-7 4-12-16,0 6 18 15,0 4 4-15,-13 4 35 16,-14 0 0-16,2-2-16 15,3-5-9-15,9 0 1 16,6-9-2-16,4 1-13 16,3-2 0-16,0 1-7 15,0 6-1-15,0 2 4 0,12 1-4 16,7-3 6-16,4-1-16 16,4 1 8-16,-1-2 2 15,3-2 3-15,-4 1 5 16,-1-2 1-16,-4 0 0 15,-1-2-1-15,-4-1 1 16,-7 0-1-16,-2 3 1 16,-6-3 1-16,0 2-2 15,0-2-3-15,0 0-35 16,0 0-56-16,0 0-720 16</inkml:trace>
  <inkml:trace contextRef="#ctx0" brushRef="#br1" timeOffset="666578.9117">17815 5438 843 0,'0'0'195'0,"0"0"-195"0,0 0 0 15,0 0 22-15,0 0 71 16,0 0 7-16,0 0-50 16,-13 118-19-16,13-86-13 15,13 0-2-15,1 5-2 16,1-3 9-16,-1 2-8 15,-4-2-9-15,2-4-5 16,-5-2 1-16,1-5 1 16,-3-6-3-16,-1-3 0 15,-2-8-8-15,-2-1-18 16,0-3-6-16,0 3 12 16,-4 3 20-16,-14 0 12 15,-4 4 1-15,-3 0-1 16,3 6 6-16,0 3-4 15,4 1-5-15,3 3-9 0,5 4-4 16,4 0 3-16,6 2-8 16,0-3 0-16,0-2 9 15,4-2-18-15,16-2-1 16,3 0-26-16,-1-2 31 16,0 2 3-16,-2 0-22 15,-4-3-7-15,0 2 11 16,-8-5 22-16,-1-1 7 15,-7-1-10-15,0 0 0 16,0-1 10-16,-5 4 65 16,-15-2 14-16,1 6-19 15,-2-1 1-15,-1-3-16 0,2-2-9 16,4-3-11 0,5 1-5-16,3-6-8 0,2 0-12 15,4-2 0-15,0-1 0 16,2 0 0-16,0-2 0 15,0 0-18-15,0 0-36 16,0-2-84-16,0 0-179 16,0 0-398-16</inkml:trace>
  <inkml:trace contextRef="#ctx0" brushRef="#br1" timeOffset="667753.0255">18254 5895 1202 0,'0'0'164'16,"0"0"-164"-16,0 0-28 0,0 0 28 15,0 0 2 1,0 0 31-16,0 0 34 0,15 121-32 16,-15-87 6-16,0-6-27 15,0-4-6-15,0-4-4 16,0-8 0-16,0-4-3 15,0-4 2-15,0-4-3 16,0 0 2-16,0 0-2 16,0 0 6-16,0 0 6 15,0 0-6-15,3-8-6 16,4-13-51-16,2 1 6 16,1 1 34-16,2 1-6 15,-1 5 5-15,-5 8 8 16,-1 2 3-16,-3 3-5 15,-2 0-15-15,2 0 16 0,0 0-16 16,1 11 21-16,2 5 0 16,-3 0 35-1,0-2 0-15,0-1-16 0,0-6-7 16,1-4-3-16,1 0-5 16,-4-3-1-16,0 0 4 15,2 0-2-15,-2 0 2 16,2 0 4-16,0 0 5 15,-2 0 4-15,2 0 4 16,4 0-18-16,0-11-6 16,5-4-2-16,-1 3 0 15,0-3-9-15,1 6-13 16,-1 5 12-16,-2 4 1 0,-1 0-8 16,-1 0-15-16,1 0 11 15,0 1 13-15,0 9 10 16,1 5 14-16,-1-4 5 15,2 0-7-15,-2 1 1 16,-3-5-7-16,1 0-1 16,-1-5-4-16,0-2-1 15,-1 0 0-15,-3 0-1 16,0 0-2-16,2 0 0 16,-2 0-2-16,3 0-2 15,3 0-14-15,5 0 13 16,5-10-6-16,-1-2 14 0,-1-2-12 15,-1 6 2-15,-7-1 7 16,0 8 3-16,-6 1 0 16,0 0 0-16,2 0 0 15,-2 0-10-15,2 0 10 16,2 10 2-16,3-1 5 16,1 3 13-16,4-7-12 15,-3 0-7-15,-3-1 1 16,-1-1-2-16,-5-3 0 15,2 0 0-15,-2 0 0 16,2 0 14-16,1 0 11 16,1 0-6-16,1-7-10 0,1-1-8 15,-2 3-1-15,1 1 0 16,4 2-4-16,-6 2 0 16,1 0-6-16,2 0-6 15,-1 0 14-15,3 0 1 16,2 0 1-16,-1 6 5 15,1 2 0-15,0 0 0 16,-1-2-1-16,-1-2 0 16,-4-4-2-16,0 2 0 15,-2-2-2-15,-2 0-19 16,0 0-9-16,0 0-37 16,0 0-104-16,0 0-442 15</inkml:trace>
  <inkml:trace contextRef="#ctx0" brushRef="#br1" timeOffset="668000.9501">18552 5798 674 0,'0'0'672'0,"0"0"-580"15,0 0-55-15,0 0 12 16,0 0-32-16,0 0-17 16,0 0 11-16,10 7 0 15,1 3-5-15,-3-2 2 0,0 3-8 16,-2-3-66 0,-4-5-168-16,0-3-607 0</inkml:trace>
  <inkml:trace contextRef="#ctx0" brushRef="#br1" timeOffset="668349.0203">19114 5966 1257 0,'0'0'222'16,"0"0"-221"-16,0 0 40 15,0 0 6-15,0 0-34 16,0 0 22-16,90 12-1 16,-57-12-16-16,5 0-9 15,-1 0-7-15,1 1-1 16,-5-1 0-16,-4 2-1 15,-6 1 0-15,-7-2-2 16,-7 2-21-16,-9 1-25 16,0 1-46-16,0 5-137 0,0-3-45 15,-16-4-292 1</inkml:trace>
  <inkml:trace contextRef="#ctx0" brushRef="#br1" timeOffset="668622.2912">19268 6088 650 0,'0'0'631'16,"0"0"-525"-16,0 0-50 16,0 0-1-16,0 0-21 15,0 0 18-15,36 4-11 16,-14-4-25-16,2 0-7 16,1 0-4-16,-1 0-3 15,-1 0-1-15,-6 0 1 0,-5 0-1 16,-6 0-1-1,-3 0 1-15,-1 0-1 0,-2 0 0 16,0 0 2-16,2 0-2 16,0 0-2-16,0 1-8 15,7 2-22-15,0 1-31 16,4 0-91-16,-8-4-271 16,-1 0-553-16</inkml:trace>
  <inkml:trace contextRef="#ctx0" brushRef="#br1" timeOffset="669495.0008">19994 5963 21 0,'0'0'1325'0,"0"0"-1180"15,0 0-56-15,0 0-8 16,0 0-41-16,0 0-22 16,6-27-13-16,6 26-4 15,5-3-1-15,8 4 0 16,2 0-2-16,2 0-1 15,4 0 1-15,1 0-1 16,-3 0 0-16,-4 0-2 16,-7 0 2-16,-7 0 3 15,-6 5-7-15,-5-2-4 16,-2-1-7-16,0 0 1 0,0 2 17 16,0 4 7-16,-9 4 3 15,-6 5 6-15,-3 1-7 16,0 2-7-16,0 0-1 15,2 2 0-15,3-2 0 16,-1 0 0-16,8-5 0 16,-1 0-1-16,3-3 0 15,2-2-2-15,2-2 1 16,0-5 1-16,0 0 0 16,0 0 0-16,0 0 0 15,0 1-2-15,0-2-1 16,0 0-1-16,0 0-3 15,4 2 2-15,17-4 0 0,2 2 5 16,9-2 5-16,4 0-2 16,2 0-2-16,-3 0-2 15,1 0 0-15,-5 0 1 16,-4 0 0-16,-3 0 1 16,-4 0 1-16,-4 0-2 15,-3 0-1-15,-6 0 1 16,0 0 0-16,-3 0 0 15,3 0 1-15,-3 0-1 16,1 0 0-16,-1 0 0 16,-4 0 0-16,5 0 0 15,-5 0-19-15,4 0-37 16,-2-4-66-16,-2 2-280 0,0-2-680 16</inkml:trace>
  <inkml:trace contextRef="#ctx0" brushRef="#br1" timeOffset="671322.4324">20600 5636 909 0,'0'0'160'0,"0"0"-92"16,0 0 83 0,0 0 2-16,0 0-56 0,0 0-30 15,0 0-22-15,15-62-7 16,-15 54-15-16,0-2-10 15,-6 1-5-15,-5-2-4 16,-3 1-2-16,-1-2-1 16,-3 1-1-16,-9-2-3 15,1-1 2-15,-8 2 1 16,-4 1-3-16,3 0 3 16,-1 1-1-16,5 1 2 15,2 2 0-15,0-3-1 0,4 4 0 16,6 2-1-1,-4 2 1-15,3 0-2 16,-3 2 2-16,0 0-1 0,-6 0-2 16,-5 0 2-16,-1 4 0 15,-4 9 1-15,-1 0 0 16,3 3 0-16,-4 2 0 16,3 2-1-16,3 2 1 15,1-2 0-15,8-2-1 16,3 0 1-16,8-2 0 15,4-2-2-15,1 2 0 16,2 2 1-16,-1 3 0 16,5 3 2-16,-4 5 0 0,4 4 2 15,2 3 0 1,2 4-3-16,0 0 0 0,0 3 0 16,0 1 0-16,16-2 1 15,1 2 1-15,2-1-1 16,0 0-1-16,1-1 0 15,5-2 0-15,0 0 0 16,2-2 0-16,-1-4 1 16,-2 0 0-16,3-3 1 15,2-1 0-15,-2-1 0 16,2 1-1-16,2-3 0 16,3-1 1-16,1-4 2 15,3-4-1-15,2 0-1 16,7-2-1-16,0-2 1 15,1 2-1-15,6-4-1 0,-2 0 0 16,3-2 0-16,-2-2 0 16,-3-2 0-16,-2-4-1 15,-5 0 1-15,1-2 0 16,-4 0 0-16,1 0 0 16,-1 0 0-16,-3-8 3 15,4-7-2-15,-1-4 0 16,0-4 2-16,-3-2 1 15,4-6 1-15,-5 0-2 16,-3-6 0-16,-4-2-1 16,-9 1 4-16,0 0-2 15,-4 3 1-15,-5 5 0 0,0 1 2 16,-6 2 0 0,-3 1-4-16,0 0 0 0,-2 0 0 15,0 0 1-15,0 2 0 16,0-2-4-16,0 0 0 15,-12 2 3-15,-1-5-3 16,-5 2 0-16,1 0 0 16,-1-1 0-16,-5 0 0 15,4-2 1-15,-4 0 0 16,-2-1-1-16,-1 2 0 16,-2 1 1-16,-5 0 1 15,5 0-2-15,-1 0 3 0,2 6 2 16,3 1-2-16,-1 5-1 15,0 2 0-15,4 3-2 16,-2-1-1-16,1 4 0 16,-1-1 1-16,2 6 0 15,-6-6 0-15,-2 3 0 16,-7-2 0-16,3 0-1 16,-3 1 1-16,2 1 0 15,8-3-1-15,1 3 1 16,9 2-2-16,6 4-10 15,3 0-10-15,3-2-9 16,1 2-16-16,3 0-58 16,0 0-231-16</inkml:trace>
  <inkml:trace contextRef="#ctx0" brushRef="#br1" timeOffset="691682.2799">10619 8687 753 0,'0'0'228'16,"0"0"-124"-16,0 0 48 16,0 0-59-16,0 0 3 15,0 0-8-15,0 0-22 16,0 0-20-16,-38-94-11 16,35 89-10-16,-1 1-8 15,-1 0-8-15,-3-2-4 16,-1 2-5-16,-5 0-1 15,-3-2-3-15,-4 0 4 16,-3 1 6-16,-5-1-4 0,-2-3-1 16,-5 3 0-16,1-4 0 15,-1-2 2-15,-3 3-2 16,4-6 2-16,-3 5-3 16,5 0 0-16,0 2 1 15,-1 3-1-15,5-2-3 16,2 3 2-16,3 0 1 15,4 4-1-15,2 0-1 16,-2 0 1-16,2 0 0 16,-2 0 1-16,-5 0-1 15,-2 0 0-15,-1 0 1 16,-6 0-1-16,3 6 0 16,-3 3 1-16,-1-2 0 15,4 0-1-15,-3 2 2 16,3-1-2-16,4 2 1 0,1-1-1 15,-1-1 1-15,5 3 0 16,2-1-1-16,-3 6 1 16,2-2-1-16,-2 6 0 15,-6 2 0-15,2 0 1 16,-2 2-1-16,-4 1 1 16,2 3 0-16,-3 2 0 15,3-1 0-15,4 1 0 16,0-1 0-16,3 1 0 15,4 2 1-15,0 1-1 16,-1 2-1-16,6 6-1 16,2-1-1-16,-3 1 3 0,6 3 0 15,0 0 0 1,3-1-1-16,5-3 0 0,2-2-2 16,0-4 2-16,0-2-1 15,0-2 1-15,11-1 1 16,5-4 0-16,5 1-2 15,-2-1 2-15,4 1-1 16,3 0 1-16,-1 0 3 16,2 2-3-16,-1 2 3 15,3 2-3-15,0-3 1 16,2 8 0-16,0-3 1 16,3-2-2-16,-3 1-1 15,2-5 1-15,1 1-1 0,4 1-1 16,0-3 2-16,4 1 0 15,5-4-2-15,2-2 0 16,4-2 0-16,5-3-13 16,2 0 8-16,-2-5 6 15,3-2-2-15,-3-2 3 16,-2-2-1-16,-4-2 0 16,0-2 1-16,-1 1 0 15,-4-2 0-15,-4 0 0 16,-3 4 0-16,-3-3 0 15,3-2 0-15,1 0-3 16,3 0 3-16,1 0 0 0,3 0 1 16,0-4-2-16,-2-6 0 15,1-2 1-15,-3 0-5 16,-1-1 2-16,-3 0-1 16,0-3-1-16,-2 0 1 15,0-2 0-15,0-6-5 16,-7 0-9-16,-4-3 15 15,-8 0 3-15,-5 0 0 16,-5 2 4-16,-5-3 0 16,-2-1 0-16,-2-1-2 15,0-2 1-15,0-2 1 16,0 0-3-16,0-1-1 16,0-2 1-16,0 3-2 15,0 4 2-15,0 0-1 16,0 4 3-16,0 0 8 0,0-1 3 15,0 1-5-15,-2 0 0 16,-6 2-3-16,-3-1-2 16,-3 0 0-16,-3 0-1 15,-4-2 1-15,-4 1-1 16,-4-4 3-16,0 2-6 16,-2 0 0-16,4 3 4 15,2 1 1-15,2 1 2 16,0 1-2-16,3-1 0 15,5 1-1-15,-3 5 1 0,3 0 2 16,1 1-1 0,1 0-1-16,2 0 1 0,-3 0 0 15,-1-2-3-15,1 0-1 16,-1-1 0-16,-1 2 1 16,1-1 1-16,-4 2 0 15,4 2-1-15,-3-3 0 16,3 4 0-16,-1-3 2 15,3 0 2-15,-1 2-3 16,3 0 3-16,3 0-1 16,-2 1-2-16,4 4-1 15,-3-4-1-15,-1 4-1 16,4 0 0-16,2-1-1 16,1 3 0-16,1 2 0 15,0 3-1-15,2 2 0 0,0 0-12 16,0 0-22-16,0 0-30 15,0 0-118-15,-2 2-911 16</inkml:trace>
  <inkml:trace contextRef="#ctx0" brushRef="#br1" timeOffset="694126.7317">7914 11071 843 0,'0'0'322'0,"0"0"-219"16,0 0-64-16,0 0-12 15,0 0 26-15,0 0 4 0,0 0 20 16,-83-99-26-16,66 85-12 15,-4 0-18-15,-1-2-13 16,-2 2 1-16,-3 0 7 16,-6 4-4-16,-2 1-2 15,-2 2 2-15,-1 3-9 16,-4 2-1-16,-1 0-2 16,3 2 0-16,-2 0 0 15,-1 0 1-15,4 0 0 16,-6 0-2-16,-2 0 1 15,-2 0 0-15,-2 0 0 16,2 8-1-16,0 2 1 0,0-1 2 16,0-2-2-16,2 3-1 15,0-2 1-15,3 0-1 16,1 0 1-16,3 1 0 16,3-2 0-16,-1 1 0 15,2 2-2-15,-2 3 1 16,0 3 1-16,3-1-1 15,1-1 1-15,1 3 0 16,0-1 0-16,1 0-1 16,-1 2 1-16,0-2-1 15,2 0 1-15,-2-2 0 16,2-2 1-16,-2 2 0 16,0-3-1-16,-1 2 0 15,3-3 0-15,0 0 0 0,2-1 0 16,0-1 0-16,0 3 0 15,0 1-1-15,0 3 0 16,1 0 1-16,-1 6 0 16,2-2 0-16,2 4-2 15,-2-3 2-15,2 1 0 16,6-3 0-16,-3 0 0 16,5-1 0-16,2-2-1 15,1 4 0-15,1 4 0 16,1 0 1-16,0 1 0 15,1 0 0-15,-1 1 2 16,1 2-1-16,1 5 0 16,-4 4 2-16,1 2 3 0,-3 2-3 15,5 3-2-15,2-3 0 16,0 0-1-16,4 0 0 16,3 0 0-16,2 3 0 15,0-5 0-15,0 3 0 16,0-2 0-16,14-3 0 15,6 2-1-15,0-2 0 16,9 0 1-16,4 0-3 16,5-3 2-16,9 0-3 15,2-3-3-15,4-3 6 0,1-5-3 16,2-3 4 0,-1-1-1-16,1-1-1 15,-2-3 0-15,-5-4 0 0,-1 2 1 16,-2-2 0-16,-2-1 1 15,-2 1 0-15,-2 2 0 16,0-3 1-16,0 1-2 16,5-4 2-16,4 4-3 15,4-4 2-15,5 2-2 16,0-2 1-16,0-2-2 16,-5 0-1-16,-3 0-2 15,-8 3 1-15,-4-6 5 16,-4 4-2-16,-1-4 1 15,0-1 0-15,5 0 1 16,2 0-1-16,5 0 1 0,4 0-3 16,4 0 1-16,3 0-5 15,2 0-4-15,-7-4 4 16,-2 1 2-16,-8 0 3 16,-2-1 2-16,-1 2 0 15,0-2-2-15,5 0 2 16,-1 2 0-16,7-4 0 15,6 1 0-15,3-2 0 16,7-3 0-16,-1 0 0 16,-4-2 0-16,3 1 0 15,-3-5 0-15,-2 2-2 16,0 0 2-16,0-1-1 16,-2-1-4-16,-2-1 1 15,-4-3 3-15,-3 2 1 0,-7-2 0 16,-4 0-1-16,-1-2 0 15,0-8 1-15,0 0 2 16,1-7-2-16,-3-5-1 16,5 1-3-16,-1-1 4 15,2 0-10-15,-6 2 4 16,-9 5-2-16,-8 3 8 16,-10 2 2-16,-3 3 4 15,-3-5 0-15,0 3 18 16,0-2-12-16,-7 2 4 15,-11-1-6-15,-1-5-1 16,-4-3-2-16,0-2-3 16,-2 0-1-16,0 4-3 0,0 2 2 15,-2 4 1 1,0 2-3-16,-2 3 1 0,-2 6 2 16,-4-1 5-16,-1 4-5 15,1 0-2-15,-6 0-1 16,3 2 0-16,1 1 2 15,-1 2 1-15,5 0-1 16,1-1-1-16,6-2 2 16,-1 0 1-16,4-4 0 15,1-2 3-15,0-2 2 0,-1 2-1 16,-1 1-8 0,-3 0 1-16,-4 3 0 0,2 1 0 15,-5 3 2-15,-3 1 2 16,-1 5-4-16,-5 0-1 15,1 2 0-15,-4 2 0 16,1-1 4-16,5-1-2 16,7 2 2-16,4-2-2 15,4 0 0-15,7 0 2 16,0-3 1-16,8 3 2 16,2 0-1-16,4 0-4 15,4 0-2-15,0 4-1 16,-2 0-3-16,2 0-5 15,-2 0-4-15,2 0 1 16,0 0-4-16,0 0-5 0,0 0-7 16,0 0-14-16,0 0-29 15,0 0-71-15,0 0-104 16,0 10-1-16,0-8-226 16,0 0 13-16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3-15T19:37:56.566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2198 1426 1180 0,'0'0'359'0,"0"0"-290"15,0 0-15-15,0 0-10 0,0 0-26 16,0 0 2 0,0 0 1-16,0 0-1 0,6-10-6 15,-6 10-2-15,0 0-3 16,0 0-3-16,0 0-6 16,0 11-1-16,0 24 1 15,-21 13 3-15,-6 8-2 16,-2-1 0-16,-2-5 0 15,6-2 0-15,4-12-1 16,3-7 0-16,7-6 0 16,1-10-5-16,8-6-9 15,0-3-8-15,2-4-10 0,0 0-13 16,0 0-30-16,0-4-32 16,0-29-57-16,0 13-103 15,0-6-777-15</inkml:trace>
  <inkml:trace contextRef="#ctx0" brushRef="#br0" timeOffset="257.3066">2036 1386 1324 0,'0'0'177'0,"0"0"-161"16,0 0 5-16,0 0-9 15,0 0-2-15,0 0 51 16,54 103-9-16,-37-42-27 0,1-3-13 15,0 0-1-15,-3-5-7 16,-1-8-3-16,1-2 0 16,-2-9-1-16,1-8 0 15,-5-6-2-15,-3-6-13 16,0-7-17-16,-4-2-39 16,0-5-46-16,-2 0-58 15,0 0-52-15,0-5-642 16</inkml:trace>
  <inkml:trace contextRef="#ctx0" brushRef="#br0" timeOffset="604.7211">1907 1764 1368 0,'0'0'124'16,"0"0"-76"-16,0 0 28 15,0 0-26-15,0 0-29 16,0 0-18-16,-34-16-3 15,34 12-12-15,13-4 12 16,14 0 9-16,9-4 3 16,7 3-5-16,1-2-3 15,5 1-2-15,2 0 1 16,3 0 0-16,-5 1 0 16,-7-2 1-16,-7 3-2 15,-10 4-2-15,-9 0 0 16,-7 1 0-16,-5 3 1 15,-4 0-1-15,0 0 14 0,0 0 5 16,0 0-5-16,0 0-3 16,0 0-1-16,0 0-9 15,0 0-1-15,0 0-17 16,0 0-20-16,0 0-52 16,0-1-219-16</inkml:trace>
  <inkml:trace contextRef="#ctx0" brushRef="#br0" timeOffset="2426.5055">2691 1185 1173 0,'0'0'274'16,"0"0"-270"-16,0 0 11 15,0 0 32-15,0 0-3 16,0 0 0-16,0 0-11 0,-11-41-9 16,11 41-10-16,0 0-5 15,0 0-4-15,0 0-5 16,0 11-6-16,0 13 6 16,0 12 3-16,0 6 5 15,0 8-2-15,0 8-1 16,0 9-2-16,0 0 0 15,-2 5 0-15,-3 1-3 16,-1-7 0-16,-2-6 0 16,4-10 0-16,2-10-1 0,2-11 0 15,0-13-4-15,0-7-1 16,0-9-19-16,0 0 2 16,0 0 13-16,0 0 10 15,4 0 1-15,10-15 5 16,8-7 3-16,-2-6-7 15,3 2-2-15,-1 4-6 16,-2 1-4-16,4 7-7 16,-1-1 7-16,-1-2-7 15,-4 7 3-15,-5 0 8 16,-4 6 4-16,-7 2-2 16,1 2 3-16,-3 0 0 15,0 0-1-15,0 0 2 0,0 0 20 16,0 0-12-16,0 0-7 15,0 0 1-15,0 0 0 16,0 0 0-16,0 0-1 16,0 0-1-16,0 0 1 15,0 0 2-15,0 0 0 16,0 0 17-16,0 0 4 16,0 0-18-16,0 0-5 15,0 0 3-15,0 0 0 16,0 0 3-16,0 0 4 15,0 0-3-15,0 11-4 16,0 4 0-16,-5 6 1 16,-1 2 1-16,1 1-3 15,2-2-1-15,3-1-2 0,0-9-4 16,0 0 1-16,0-3 0 16,14-4-3-16,-1-1 6 15,8-4-10-15,-2 0 7 16,8 0 2-16,0 0-1 15,-2-4 0-15,-7-6 0 16,-7 0-1-16,-5 2 3 16,-2-5 4-16,-4 2 2 15,0-6-2-15,0-1 0 16,-8-2 0-16,-13 2 1 0,-2 0 2 16,-2 4 3-1,4 2-3-15,4 2-7 16,3 2-5-16,8 4-9 0,1 0-2 15,5 0-17-15,0-3-62 16,0 0-163-16,0 1-396 16</inkml:trace>
  <inkml:trace contextRef="#ctx0" brushRef="#br0" timeOffset="3081.1509">3085 1574 671 0,'0'0'122'15,"0"0"27"-15,0 0 52 16,0 0-65-16,0 0 4 16,0 0-80-16,0 0 15 0,89 52-19 15,-78-14-36-15,-1 0-10 16,-6-2-4-16,-2-5 0 16,3-4-1-16,-5-7-4 15,0-3-1-15,0-5 2 16,0-8 0-16,0-2 1 15,0-2-3-15,0 0-7 16,0 0 5-16,0 0-6 16,6-27 3-16,6-13-14 15,1-10-21-15,3 0-9 16,1 4-14-16,-3 12 32 16,1 12 26-16,-4 9 4 0,1 6-1 15,-6 7 2 1,-2 0 3-16,1 0 46 0,-1 0-24 15,4 15 24-15,-4 14-8 16,2 5-12-16,-4 2-11 16,1 1-3-16,-1-8-5 15,0-2-6-15,0-8-4 16,1-5 0-16,-1-3 0 16,-2-8 0-16,3-3-1 15,-1 0-10-15,0 0-11 16,2 0-5-16,3-6 11 15,1-17 11-15,6-12-1 16,1 3-10-16,-1 4-5 16,-1 7 10-16,-1 8 9 15,-3 7 0-15,-3 2-1 0,3 4-3 16,-4 0-5-16,4 0 11 16,-1 0 9-16,1 18 26 15,0 6-8-15,-2 0-19 16,2 0 0-16,-3-4-6 15,4 0 0-15,-4-6-1 16,-4-5-1-16,3-2-6 16,-5-5-18-16,0 2-56 15,0-4-200-15,0 0-762 16</inkml:trace>
  <inkml:trace contextRef="#ctx0" brushRef="#br0" timeOffset="5233.5103">3897 1614 592 0,'0'0'274'16,"0"0"-259"-16,0 0-5 15,0 0 41-15,67-108-27 16,-63 85-6-16,-4 2 39 15,0 3 52-15,0 4-6 16,-14 5-10-16,-10 8-38 16,-7 1 23-16,-2 0-43 0,-10 24-24 15,3 8 9 1,2 4 7-16,2 2 5 0,12-5 4 16,8-3-10-16,7-9-26 15,7-9 0-15,2-4-19 16,0-5 1-16,0-3-3 15,9 0-12-15,11 0 29 16,5 0 3-16,1-15-13 16,1-7 4-16,-3 2-8 15,-3 2-19-15,-6 0-8 16,-3 6 21-16,-8 6 14 16,-2 4 10-16,-2 2 0 15,0 0 42-15,0 4-16 16,0 22-26-16,0 13 0 0,0 8 25 15,0 0-13-15,13-2-5 16,-1-5-2-16,1-5-4 16,0-5 2-16,-6-6-3 15,0-4 1-15,-5-2 1 16,0-6 1-16,-2 1-3 16,0-5-1-16,0 3-10 15,0-1 4-15,0 2-3 16,-4-1-2-16,-5 0 5 15,-5 1 7-15,3-2-4 16,-5 0-9-16,1 0 7 16,1-4 6-16,1 2 3 15,5-2 0-15,-2-2 3 0,1 2 4 16,3-3-4-16,2 0 0 16,-1 0-2-16,5-2 0 15,0-1-1-15,0 0 1 16,-3 0-3-16,-1 0 2 15,0 0 5-15,-3 0-8 16,-2 0-2-16,0-10 2 16,0-2 1-16,-4-3 3 15,1 1-1-15,2-11-3 16,-1-3-1-16,1-6-4 16,6 0 4-16,4 0 0 15,0 0-1-15,0 4-1 0,0 3 3 16,12 4-2-1,1 2-1-15,2 3 0 0,5 7 2 16,3-4 1-16,-1 5 1 16,6-2 6-16,1 4 1 15,0 3-4-15,3-4 2 16,-6 7 5-16,-3-2-1 16,-3 2 7-16,-7 0-9 15,-2 0-1-15,-3 2-1 16,-6-2-3-16,0 2-1 15,-2 0-2-15,2 0 0 16,-2 0 0-16,4 0-1 16,-2 0 0-16,7 0 1 0,-1 0 0 15,2 0 0-15,3-2 2 16,6-2-2-16,1 0 1 16,4-2-1-16,0-4 0 15,-1 3 2-15,-6-4-2 16,-3 3-5-16,-1-3-2 15,-5 4 2-15,-2-3 5 16,-4-2 0-16,-2 0 3 16,0-4-3-16,0-2 0 15,-4-1-6-15,-14 4 2 16,-3 0-1-16,4 9-2 16,-1 2 7-16,5 3 0 15,4 1 2-15,-3 0-3 16,2 0 1-16,1 22-7 0,-3 10 7 15,6 10 13-15,4 4-3 16,2 4 4-16,0-4-5 16,0-4-8-16,4-7 0 15,12-10 1-15,1-3-2 16,4-9-2-16,3-5 0 16,-2-6 0-16,5-2 0 15,0 0-2-15,-3-2-1 16,3-19 0-16,-5-5 4 15,0-6-11-15,-1-4-11 16,-4 0-9-16,-3 2-4 16,-3 2 20-16,-5 8 9 15,4 4 0-15,-6 2 6 0,3 8 1 16,-3 1 0-16,2 0 0 16,2 4 0-16,0-4 1 15,1 5 1-15,-5-3-2 16,4 4 1-16,-4-1 1 15,0 1 0-15,1 2-1 16,-3-1 2-16,-2 2-3 16,2 0 2-16,-2 0 7 15,0 0 6-15,0 0-7 16,0-3-2-16,0 2-1 16,4 1-5-16,1-2 0 15,0-1 0-15,-3 3 0 0,-2 0 13 16,4 0 18-16,-1 0 3 15,1 0-33-15,7 21 12 16,-2 7 4-16,2 4-11 16,-2 2-4-16,-5 0 2 15,-1-2 0-15,-3-4-3 16,0-1 2-16,0-6 2 16,0-3 2-16,-7-6-1 15,-6-3-2-15,-1-4 1 16,1-3-1-16,0-2 3 15,-5 0-7-15,-1 0-4 16,0-17-4-16,1-12-11 16,5-3 2-16,3 6-6 0,6 8-1 15,2 10 22-15,2 6 1 16,0 2-2-16,0 0-6 16,2 0 9-16,16 16 9 15,9 4 2-15,0 4-4 16,6-8-4-16,1-4 0 15,-3-6-1-15,2-6-1 16,-2 0-1-16,0 0 4 16,1-16 1-16,-3-16 2 15,0-5-2-15,-5-10-2 16,-6-7-1-16,-4-3 0 16,-8-9-2-16,-6-4 0 0,0-2-19 15,0 2-6 1,0 12 0-16,-4 18 22 0,-8 18 3 15,1 13 26-15,0 9 23 16,2 0-34-16,-2 7-15 16,0 31-5-16,-3 19 5 15,10 12 16-15,4 13-8 16,0-1 0-16,0-5 2 16,9-12-7-16,11-9-3 15,0-10 0-15,4-11-1 16,3-8 1-16,-2-8-10 15,2-2-3-15,-7-7-9 16,-1-4 4-16,-3-3 3 16,-7-2-15-16,-2 0-8 15,-5 0-9-15,-2 0-17 0,0 0 9 16,0 0 1-16,0 0-413 16,-11-7-343-16</inkml:trace>
  <inkml:trace contextRef="#ctx0" brushRef="#br0" timeOffset="5542.3082">4527 1470 897 0,'0'0'416'0,"0"0"-275"16,0 0-73-16,0 0-45 15,0 0-5-15,0 0-9 0,0 0 22 16,62-21 11-16,-6 21-24 15,7-1-11-15,-1-6-5 16,2-1 0-16,-6-2 3 16,-6 3 5-16,-10-4 3 15,-15 7-7-15,-12 2 1 16,-11 2 0-16,-4 0-3 16,0 0 6-16,0 0 4 15,0 0-5-15,0 0-9 16,0 0-1-16,0 0-25 15,0 0-26-15,0 0-123 16,0 0-835-16</inkml:trace>
  <inkml:trace contextRef="#ctx0" brushRef="#br0" timeOffset="7969.3745">5929 1346 1177 0,'0'0'144'16,"0"0"-87"-16,0 0 46 15,0 0-46-15,0 0 0 0,0 0-10 16,0 0-14 0,0-73 0-16,0 69-2 0,0 4-10 15,-3 0-10-15,1 0-3 16,-3 0 2-16,-1 0-5 16,-3 0-5-16,-5 0-2 15,-3 0-3-15,-8 10 5 16,-2 12-1-16,-2 9 0 15,-2 8 0-15,0 10 1 16,-2 7 0-16,2 4 3 16,6-2 2-16,10-2-4 15,7-2-1-15,8-10 1 16,0-8-4-16,0-6 3 16,21-10-2-16,6-3 0 15,6-8-7-15,2-6-6 0,3-3 5 16,1 0 3-1,-2-11-4-15,-3-8-10 0,-5-1 6 16,-7 3 5-16,-7 1 1 16,-6 5 7-16,-6 5 2 15,-1 3 3-15,-2 3 4 16,0 0 7-16,0 0-3 16,0 0-8-16,0 0-3 15,0 16-10-15,-2 9 10 16,-10-2 3-16,8-1-3 15,4-4-2-15,0-1-1 16,0-4 1-16,0-5 1 16,2-3 0-16,14-5-14 0,-1 0-6 15,4 0 16 1,-2 0 4-16,1-5 0 0,-3-6 1 16,-3-6 0-16,-6 3 4 15,-3-4-2-15,-3 0 3 16,0 1-2-16,0-2 2 15,-19 4 14-15,2-1-11 16,1 3 0-16,3 5-8 16,2 2-6-16,4 2-8 15,2 4-15-15,5 0-58 16,0 0-183-16,0 0-784 16</inkml:trace>
  <inkml:trace contextRef="#ctx0" brushRef="#br0" timeOffset="8644.5746">6307 1590 930 0,'0'0'446'0,"0"0"-398"16,0 0-21-16,0 0 36 15,0 0-30-15,0 0 21 16,29 126-10-16,-29-76-19 16,0-6-4-16,0-8-10 15,0-8-9-15,0-8-2 0,0-12 0 16,0-5 0-16,0-3 0 16,0 0-3-16,0 0-14 15,0 0 7-15,9-10 4 16,0-16 5-16,5-9 1 15,-2-5-7-15,2 3-6 16,2 0-8-16,-6 7 4 16,2 10 13-16,-5 10 3 15,-5 8-1-15,0 2-3 16,-2 0 5-16,2 0 0 16,0 19 15-16,2 8 8 15,2 2-17-15,-2-4 0 0,0-3-2 16,1-8-3-1,-3-3-1-15,0-6 3 0,-2-1-3 16,0-4-2-16,0 0-3 16,0 0-2-16,2 0-4 15,3 0-1-15,4-20-4 16,0-8 2-16,4-8-17 16,1 2 4-16,-1 2-22 15,3 10 22-15,-6 7 24 16,2 9-1-16,-5 6 0 15,1 0 4-15,1 9 44 16,1 18 19-16,-2 2-27 0,1 5-10 16,-3-3-8-16,2-6 3 15,0-7-14-15,-1-2-7 16,-1-6 1-16,0-3-1 16,-4-3-1-16,-2-2-31 15,0-2-43-15,0 0-56 16,0 0-141-16,0 0-395 15</inkml:trace>
  <inkml:trace contextRef="#ctx0" brushRef="#br0" timeOffset="9501.5965">6766 1642 744 0,'0'0'299'15,"0"0"-223"-15,0 0 99 16,0 0-84-16,0 0-10 16,67 109-29-16,-60-84-17 15,-1-3-12-15,-2-4-10 16,0-6-8-16,-2-6-4 16,-2-2-1-16,0-1 0 15,0-3-3-15,0 0-10 16,2 0-1-16,0 0-12 15,2-8 4-15,3-15-7 0,-1-7-18 16,4 1-2 0,-4-1 1-16,1 7 17 0,-1 7 31 15,4 5 2-15,-4 4 0 16,1 6 2-16,-3 1 9 16,0 0 21-16,3 0 41 15,3 0-47-15,-2 13 14 16,3 1 2-16,-1 3-17 15,-2-3-22-15,3 3 2 16,-4 0 3-16,2-3 4 16,-3 0-10-16,1-1-1 15,0 1 2-15,0-1-1 16,-3-8-3-16,1 0-1 16,-3-5-2-16,0 0-3 15,-2 0-5-15,2 0-8 0,0 0 18 16,0-5 4-16,0-13-3 15,4-5-1-15,-2 0-2 16,3 1-10-16,1 0-6 16,-1 4-1-16,2 4-4 15,-4 3-15-15,-1 8 3 16,-2 0 19-16,-2 3 15 16,2 0-1-16,-2 0 2 15,2 0 5-15,1 0 4 16,1 0-1-16,3 0 6 15,0 0 1-15,-3 0-1 16,3 0-11-16,-3 0-1 0,3 0 4 16,0 3 6-16,1 7 4 15,1 2 11-15,1 0 1 16,0 1-20-16,1 2 0 16,1-3-3-16,-3 0 4 15,-1-3-2-15,0 0 1 16,-2-3-5-16,1 1-2 15,-3-2 0-15,0 0 0 16,-4-1 0-16,2-1 0 16,-2-1 1-16,0-2-1 15,0 0-1-15,0 0 0 16,0 0 0-16,0 0-11 16,0 3-19-16,0 3-49 0,0-6-63 15,0 0-355 1</inkml:trace>
  <inkml:trace contextRef="#ctx0" brushRef="#br0" timeOffset="9935.4751">7436 1590 933 0,'0'0'442'16,"0"0"-365"-16,0 0 4 0,0 0-9 15,0 0-18-15,0 0-17 16,0 0-22-16,-21 81-3 16,21-52-4-16,0-1-3 15,0-1-2-15,0-8-2 16,4-1-1-16,11-3 0 15,-1-8-1-15,3 2-3 16,-1-5-7-16,0-3 7 16,0-1 0-16,-3 0 1 15,-2 0 2-15,-2 0-6 16,-3-4 7-16,-1-13 3 16,-5-6 1-16,0-1 1 15,0-6-2-15,0 2 0 0,-11 2-2 16,-4 0-2-1,-3 8 0-15,5 2-3 0,-1 2-11 16,3 6-26-16,11 8-79 16,-2 0-176-16</inkml:trace>
  <inkml:trace contextRef="#ctx0" brushRef="#br0" timeOffset="10488.8447">7637 1596 1012 0,'0'0'389'0,"0"0"-389"15,0 0-23-15,0 0 23 16,0 0 76-16,0 0 16 15,54 100-58-15,-41-66-7 16,1 0-4-16,-5-7-12 16,-3-5-7-16,-4-8-2 15,-2-3 0-15,0-4 0 16,2-6 2-16,0 2-2 16,-2-3-2-16,3 0-2 0,-3 0-2 15,0 0 3 1,2-3-3-16,5-16-3 0,4-12-12 15,2-2-20-15,5-4 0 16,0 7-13-16,0 5 2 16,0 11 43-16,-1 1 7 15,-3 7-4-15,-3 4 2 16,3 2 2-16,-6 0 17 16,3 0 50-16,5 4-32 15,-3 16 19-15,1 6-4 16,-3 1-28-16,0-2-1 15,1-3-5-15,-2-2-1 0,-3-6-3 16,-1-3-9 0,0-3-3-16,-4-5 1 0,0-3-1 15,-2 0 0-15,0 0-10 16,0 0-19-16,0 0-39 16,0 0-66-16,0 0-192 15</inkml:trace>
  <inkml:trace contextRef="#ctx0" brushRef="#br0" timeOffset="11374.4907">9038 1338 1015 0,'0'0'418'0,"0"0"-331"15,0 0 11-15,0 0-31 16,0 0-43-16,0 0-4 16,0 0-8-16,-73-25-4 15,44 25 5-15,-6 0-9 16,-7 0-4-16,-3 12-5 16,0 8 5-16,5 2 1 15,0 2-1-15,6 5-1 16,8-5-1-16,8-5 1 15,13 0-5-15,5-3-7 16,0 2 2-16,20 2-2 16,16 0 3-16,7-2-12 0,7 0 7 15,4 0 14-15,-2 2-2 16,-8 0 1-16,-9-1 1 16,-10-2 0-16,-11-3-1 15,-7 0 2-15,-7-2 0 16,0-2 2-16,0 5 4 15,0-2 1-15,-17 6 0 16,-4 3-1-16,-4 0-2 16,3 0-2-16,-1-2-2 15,8-6 0-15,5-3-18 16,6-9-22-16,4-2-50 16,0 0-114-16,14 0-286 15,-1-13 280-15,3-6-276 0</inkml:trace>
  <inkml:trace contextRef="#ctx0" brushRef="#br0" timeOffset="11786.6">9144 1596 1182 0,'0'0'186'0,"0"0"-171"16,0 0 51-16,0 0-19 15,-19 124-5-15,15-93-20 16,4-8-4-16,0-5-11 15,0-8-6-15,0-4-1 16,0-4-5-16,12-2-12 0,1 0 10 16,5 0-3-16,1-9 1 15,4-19 4-15,0-5-43 16,-2-5-27-16,-3 0-16 16,-3 1-38-16,-5 14 55 15,-4 9 74-15,-3 12 37 16,-3 2 123-16,0 0-26 15,0 0-79-15,0 25-46 16,0 6 38-16,-9 5 9 16,5 3-10-16,4-7-21 15,0-5-13-15,0-4-7 16,0-5-4-16,4-6 0 16,7-2-1-16,0-5-2 0,-2 0-8 15,0-4-2 1,-5 2-5-16,3-3-27 0,-5 0-50 15,-2 0-81-15,0 0-335 16</inkml:trace>
  <inkml:trace contextRef="#ctx0" brushRef="#br0" timeOffset="12408.3754">9468 1263 53 0,'0'0'1144'0,"0"0"-1009"16,0 0-61-16,0 0 16 16,0 0-50-16,0 0-25 15,-2-6-10-15,2 48-2 16,0 18 48-16,0 14-26 16,2 3-13-16,4-5-5 15,-2-8-5-15,0-12 0 0,-2-14-2 16,1-14 0-1,-1-8 0-15,0-12-5 0,0-4-14 16,0 0-16-16,0 0-19 16,1-14 38-16,2-22 9 15,1-12-9-15,-1-8 4 16,3-1-11-16,2 8-22 16,-2 11 15-16,1 14 28 15,0 14 2-15,0 7 0 16,0 3-9-16,4 0 9 15,3 17 64-15,2 13-23 16,-3 8 11-16,-2 1-44 0,-3-2-1 16,-8-3 0-1,-2-4-1-15,0-4 9 0,0-6 10 16,-12-2 2-16,-7-1-6 16,3-5-13-16,1-2-8 15,1-5 0-15,7 0-24 16,5-5-32-16,2 0-58 15,0 0-176-15,0 0-559 16</inkml:trace>
  <inkml:trace contextRef="#ctx0" brushRef="#br0" timeOffset="12806.9373">9937 1436 1373 0,'0'0'119'0,"0"0"-110"16,0 0 31-16,0 0 8 15,0 0-29-15,0 0-6 16,0 0-4-16,-33 26-2 16,8-5 1-16,0-1-7 15,5 1-1-15,7-6-1 16,6-2-13-16,5-1-20 15,2 0-13-15,0-2-11 0,11 0-1 16,16 0-3 0,6 0 49-16,3-2-21 0,-1 0-20 15,-4 0 28-15,-8 2 21 16,-12 0 5-16,-7 0 7 16,-4 0 56-16,0 4-12 15,-15 5 46-15,-18 2-34 16,-5 2-24-16,-1-2-24 15,8-1-13-15,7-5-2 16,8-8-70-16,16-7-117 16,0 0-485-16</inkml:trace>
  <inkml:trace contextRef="#ctx0" brushRef="#br0" timeOffset="14704.3464">10050 1632 269 0,'0'0'1040'16,"0"0"-1040"-16,0 0-59 16,0 0 59-16,0 0 29 15,0 0 30-15,116-22 11 16,-85 12-31-16,-4-2-21 16,-4-2-12-16,-6 2 0 15,-3-2-6-15,-6-1 0 16,-3 1-16-16,-5-3-4 15,0 3 3-15,-5 2 5 16,-19 2-9-16,-5 7 21 0,0 3 17 16,-2 0-10-16,2 0 5 15,3 19 32-15,3 5 3 16,3 6-3-16,7 0-6 16,5-2-23-16,8-3-2 15,0-10-13-15,0-1-1 16,21-4-8-16,6-2-9 15,6-3 16-15,7-5-3 16,5 0-4-16,5 0-24 16,2 0-11-16,-3 0 0 15,-2-13 22-15,-4-1 21 16,-8-6 1-16,-6 0-2 16,-7-2 2-16,-8-2 0 0,-4-2-9 15,-5-3 2-15,-5 2 5 16,0 3-10-16,0 5 12 15,0 9 0-15,-18 4 27 16,-2 6 3-16,-2 0-30 16,-2 0-7-16,1 15 3 15,3 5 4-15,9 2 0 16,5-4-2-16,6-2-30 16,0-5-24-16,0-9-45 15,17 3-67-15,5-5 54 16,1 0-33-16,-1 1 17 15,-6 4 90-15,-3 2 40 16,-4 6 13-16,-7 6 27 16,-2 8 176-16,0 7-91 0,0 8 19 15,-11 3-27-15,-13 0-28 16,-3 4-36-16,-2-4-34 16,2 2-7-16,2-6 2 15,10-4 1-15,3-7-9 16,8-8-6-16,4-2-5 15,0 0 1-15,0-1-11 16,16-2-27-16,8-5-7 16,3-5 31-16,0-4-16 15,0-3-11-15,-5 0-17 16,-5 0 15-16,-1-7 47 16,-3-12 0-16,-1 0 3 15,-5-4 2-15,-5-1 2 0,-2-2 5 16,0-1-6-1,-5 2 25-15,-17 1 14 0,-5 4 6 16,-4 0-25-16,2 4 4 16,2 0-11-16,8-2-19 15,5 3-3-15,9 0-13 16,5-6-7-16,0-1-20 16,14-2-28-16,14 0-3 15,7 0-2-15,2 0 21 16,-1 2-50-16,-1 0 5 15,-4 2 43-15,-10 4 29 16,-6 6 28-16,-8 3 34 0,-4 6 96 16,-3-1 40-16,0 2-37 15,0 0-24-15,0 0-28 16,0 0-19-16,0 0-53 16,0 0-9-16,0 0-8 15,0 0-4-15,0 8 6 16,0 4 6-16,0 2 2 15,0-4-2-15,0 0 1 16,0-2-2-16,0-4-30 16,0-2-36-16,6-2-57 15,11 0 49-15,4 0-24 16,1-21 22-16,-5 0-88 0,2-5 3 16,-4-2 2-16,-1 2 41 15,-6 3-31-15,1 8 118 16,-6 7 32-16,-3 8 157 15,0 0 140-15,0 0-75 16,0 0-124-16,0 16-23 16,-7 2 8-16,-2 1-6 15,5 4 13-15,-1-3-39 16,3 0-21-16,2-2-10 16,0-2-15-16,0 0-5 15,0-4-2-15,0 0-5 16,9-5 2-16,2 2 1 15,0-3-27-15,2-2 4 0,1-4 17 16,-1 0-2 0,6 0 2-16,-2 0 10 0,3-6 2 15,3-10 4-15,-4-4 2 16,2 0-6-16,-6 0 0 16,1-2 4-16,-3 0-4 15,-4 2 4-15,0 2-2 16,-7 0-1-16,0 6 4 15,-2 2 25-15,0 1-22 16,0 3-3-16,0 3 6 16,0 0-13-16,0 3-16 15,-2 0-2-15,-4 0-15 16,-4 0 10-16,-3 0-53 16,0 6-21-16,-3 16 95 0,1 3 2 15,-1 1 71-15,5 1-21 16,4-4-18-16,7-3-22 15,0-4-10-15,0-4 0 16,3-2-4-16,16-4-31 16,8-6 13-16,2 0-7 15,0 0-34-15,2-7 55 16,-2-14-19-16,-4-1-54 16,-1-2-55-16,-6 0-57 15,-2 2 52-15,-3 2 134 16,-4 6 7-16,-5 3 31 15,-2 8 70-15,-2 3 56 16,0 0-28-16,0 0-30 0,0 0-68 16,0 0 6-16,0 14 30 15,0 3 21-15,0 6-29 16,0-4-24-16,0-2-17 16,0-1-11-16,0-4-6 15,0-5 1-15,0-1-2 16,0-3 0-16,0-1-18 15,0-2-22-15,0 0-10 16,10 0-22-16,-2 0 12 16,8-22-1-16,4-6-68 15,-14 12-303-15,4 2-160 16</inkml:trace>
  <inkml:trace contextRef="#ctx0" brushRef="#br0" timeOffset="14839.9837">11378 1503 290 0,'0'0'272'16,"0"0"0"-16,0 0-99 15,0 0 19-15,0 0-112 16,12 103-31-16,-12-88-33 16,0-4-12-16,0-1-4 15,0-6-65-15,0-4-206 16,0 0-390-16</inkml:trace>
  <inkml:trace contextRef="#ctx0" brushRef="#br0" timeOffset="15417.0012">11641 1438 495 0,'0'0'747'15,"0"0"-639"-15,0 0-82 16,0 0 13-16,0 0 36 15,0 0-13-15,-69 65-4 16,58-41-24-16,2 3-16 16,5-4-10-16,4 2-4 15,0-3 0-15,0 0-4 0,2-5-2 16,11-4-3 0,5-5-9-16,2-4-10 0,7-2 14 15,1-2 3-15,3 0-12 16,4 0-4-16,-2-16 9 15,3-6-18-15,-3-4 5 16,0-4 5-16,-2-2-6 16,-4 0-13-16,-9 3-17 15,-7 3-35-15,-9 7 28 16,-2 6 65-16,0 6 0 16,-18 2 67-16,-5 5 43 15,0 0-105-15,-2 0 18 16,7 5 16-16,1 13 0 15,1 0-9-15,5 6 9 16,4 2-14-16,7 2-13 0,0 2-6 16,0-2 3-16,20-4-3 15,9-1 4-15,4-3-4 16,4-1-6-16,0-2 0 16,-3-6 0-16,-5-1 0 15,-5-2-5-15,-11-2-7 16,-4-2-12-16,-7 1-33 15,-2 1-50-15,0-6-138 16,0 0-155-16</inkml:trace>
  <inkml:trace contextRef="#ctx0" brushRef="#br0" timeOffset="18303.9582">3384 1941 197 0,'0'0'556'15,"0"0"-379"-15,0 0-25 16,0 0 3-16,0 0-38 16,0 0-30-16,0 0-10 0,-11-6-12 15,11 6-13-15,0 0-19 16,0 0-12-16,0 0-8 16,0 0-5-16,0 0-5 15,0 0-1-15,0 0-1 16,0 0 1-16,0 0 0 15,0 0 0-15,15 0 4 16,8 0-4-16,4 0 0 16,6 4-1-16,7 3-1 15,2 2 0-15,3-1-1 16,3-2 1-16,2-2-2 16,1-2 0-16,4-2 1 0,-1 2-2 15,-2-2-1-15,-1 0 2 16,-5 0-3-16,4 0 0 15,-6 0-1-15,3-2 5 16,0-2 1-16,-2 0-1 16,3 2 0-16,2-5 1 15,2 4-1-15,6-3-1 16,-2 3-5-16,-2 2 0 16,0 1 4-16,-2 0-2 15,2 0 1-15,4 0 0 16,5 0-2-16,3-1 2 15,8-6 0-15,2-1 0 16,0 2 0-16,-3 2 0 0,-2 2 3 16,-2 2-2-1,1 0 2-15,-1 0 0 0,-3 0 1 16,-1 0 0-16,-1 0 0 16,1 0-1-16,0 0 1 15,-2 0 0-15,6 0 0 16,-3 0 0-16,9 0-3 15,0-3 1-15,-2 3-4 16,-4-1 2-16,-4 1 2 16,-3-2 1-16,-1 2 0 15,-2 0 1-15,1 0 0 16,6 0 0-16,-2 0 0 0,-2 0-2 16,3 0 2-1,-3 0 0-15,-1 0 0 0,-1 0-2 16,0 2-3-16,2 2-1 15,-1-2 3-15,1 2 0 16,-2-2 3-16,-3 2 0 16,1 2-1-16,-2-2-19 15,-4 2 10-15,-2 0 2 16,0 0-5-16,-1 2 11 16,0-2 1-16,2 0 2 15,-1 0-2-15,-2-1 1 16,4 1 0-16,-2-4-2 15,4-2 2-15,4 0 0 16,0 0 0-16,0 0 0 16,2 0 2-16,0 0-2 0,5 0 0 15,2 0 1-15,1 0-1 16,1 0-1-16,-1 0 1 16,-4 0 0-16,-6-2 0 15,-5-3 0-15,-1 4 1 16,-3 1-1-16,0-3 0 15,0-1 0-15,2 2 0 16,5-2 1-16,2 0-1 16,2 2 0-16,0 0 0 15,-2 0-1-15,0 2 1 0,0 0 0 16,2 0 1 0,3 0-1-16,1 0 0 0,1 0-1 15,1 0 2-15,-3 0-1 16,-7 0 0-16,-3-2 0 15,-4-3-1-15,-6 2 1 16,-3 3 1-16,-5 0 0 16,-4 0 0-16,-2 0-1 15,-4 0 2-15,-6 0 0 16,0 0-2-16,-9 0 1 16,-2 0 3-16,-4 0 9 15,-4 0 5-15,0 0 4 16,0 0-1-16,2 0-10 15,-2 0-7-15,0 0-4 16,0 0-29-16,0 0-55 0,0 0-239 16</inkml:trace>
  <inkml:trace contextRef="#ctx0" brushRef="#br0" timeOffset="23628.1088">3174 3104 831 0,'0'0'375'16,"0"0"-311"-16,0 0 30 15,0 0 7-15,0 0-16 16,0 0-28-16,0 0-12 15,0 0-4-15,13 0-10 16,-13 0-9-16,0 0-5 16,0 0-4-16,0 0-4 15,0 0 1-15,0 0-2 16,0 0-2-16,0 0-2 0,0 0-1 16,0 0-2-16,0 0-1 15,0 0 1-15,0 0-1 16,0 0-1-16,0 0 0 15,0-8-1-15,0 2 2 16,-4-2-3-16,-5 2-3 16,-1 1-1-16,0 3 5 15,1-1-1-15,1 1 0 16,1 0 0-16,-2 0 0 16,2 2-1-16,-1 0-3 15,-1 0 4-15,-3 0 1 16,-1 0-2-16,-3 4 1 0,1 18 1 15,-3 5-1-15,1 4 2 16,-2 5-1-16,6 0 1 16,6-4 1-16,3-4-3 15,4-6 1-15,0-4 0 16,0-2 1-16,0-2-3 16,8-1-1-16,8-5-4 15,5-4-10-15,-4-2-16 16,1-2 25-16,-1 0 1 15,2 0 4-15,1-14-9 16,2-8 11-16,-2-2 2 16,-2-5 0-16,-7 2-3 15,-4 0-5-15,-3 6 1 16,-4 4 8-16,0 7 1 16,0 4-1-16,0 1 1 0,0 5 0 15,0 0-1-15,0 0-6 16,0 0-12-16,0 0 2 15,0 0-1-15,0 0-4 16,0 9 1-16,2 9 17 16,5 5 3-16,2 7 0 15,0-5 1-15,-1 6-1 16,4-4 3-16,-3-4-3 16,2-2 2-16,0-3-2 15,2-3 0-15,-1-3 1 0,-1-4-1 16,2-4 1-1,-4 0-1-15,-2-2 3 0,-1-2-2 16,-1 0 1-16,-3 0-1 16,2 0 2-16,-4 0-1 15,0 0 1-15,0 0-3 16,0 0-6-16,0 0-5 16,0 0-24-16,0 0-70 15,0 0-253-15,0 0-520 16</inkml:trace>
  <inkml:trace contextRef="#ctx0" brushRef="#br0" timeOffset="24536.6799">3546 2882 954 0,'0'0'144'0,"0"0"-97"0,0 0 89 16,0 0 2-16,0 0-13 15,0 0-54-15,3-19-34 16,-3 19-8-16,0 0-10 16,0 0-8-16,0 0-7 15,0 0-2-15,0 0 1 16,0 0-1-16,0 0 2 15,0 0-2-15,0 0-2 16,0 4-6-16,0 17-3 16,0 8 9-16,0 10 4 15,0 3-3-15,0 2 0 16,0 0 0-16,0 0-1 16,0-4 0-16,0-1 0 0,0-10 0 15,0-4-5-15,0-8-1 16,0-3 0-16,0-6-7 15,0-1-6-15,0-3-4 16,0-4-2-16,0 1-1 16,0-1 3-16,0 0 6 15,0 0 8-15,0 0-1 16,0 0-3-16,0 0-3 16,0 0 2-16,0-5 10 15,0-16-15-15,0-3-10 0,4-4 1 16,6 1-4-1,2 2-13-15,2 5 6 0,4 6 19 16,-2 4 7-16,1 4 4 16,1 4-2-16,-1 2 0 15,0 0-1-15,-2 0 12 16,-1 0 36-16,-4 12-21 16,-1 4 16-16,-2 1 26 15,-4 4-44-15,-3 0-5 16,0-4 5-16,0 1 17 15,-3-3 24-15,-11-2-5 16,-5-1-3-16,1 1-21 16,-3-1 3-16,2-4-11 15,3-3-7-15,5-3 5 16,3 1-9-16,4-3-4 0,4 0-2 16,0 0-5-16,0 0-17 15,0 0-26-15,0 0-41 16,0 0-10-16,0 0-102 15,0 0-176-15,0 0-49 16</inkml:trace>
  <inkml:trace contextRef="#ctx0" brushRef="#br0" timeOffset="26703.5132">4068 3090 1012 0,'0'0'156'0,"0"0"-142"15,0 0 30 1,0 0 37-16,0 0-3 16,0 0-14-16,0 0 17 0,49-58-22 15,-49 55-13-15,0 1-13 16,0 2-15-16,0 0-4 15,0 0-5-15,0 0 0 16,0 0 0-16,0 0 0 16,0 0-1-16,0 0-8 15,-2 0-3-15,-10 0-3 16,-1 0 4-16,2 0 1 16,0 0-6-16,-4 0 1 15,-3 15 4-15,-3 7-2 0,2 8 0 16,3 2 4-1,7 6 3-15,3-2-3 0,6 2 0 16,0-2 0-16,0-3-2 16,0-6 1-16,0-4-2 15,10-6 3-15,6 0-3 16,2-7 1-16,6-2-7 16,3-6-8-16,-2-2 10 15,1 0 2-15,-1 0 2 16,-3-2-9-16,-4-9 2 15,-7 4 0-15,-7 5 3 16,-4 0 2-16,0 2 0 16,0 0 1-16,0 0-21 15,0 0-108-15,0 0-398 0</inkml:trace>
  <inkml:trace contextRef="#ctx0" brushRef="#br0" timeOffset="27513.0652">4627 3066 1010 0,'0'0'122'0,"0"0"-38"16,0 0 52-16,0 0-64 15,0 0-1-15,0 0-1 16,0 0-40-16,-27-50-18 16,14 50 3-16,5 0 5 15,-9 0-20-15,0 0 0 16,-1 13-4-16,-7 14 4 15,1 5 2-15,0 6 27 16,6-1-13-16,2-6-8 16,7-1-5-16,7-6-3 15,2-6-3-15,0-4 3 16,0-3 0-16,4-6-3 0,8-3-2 16,3-2-20-16,5 0 13 15,5 0 6-15,-1-10 0 16,0-12 6-16,1-6 3 15,-2-1-3-15,-6-9 0 16,-1-1-6-16,-5-5-5 16,-3-6 1-16,0 0 0 15,-4 3 6-15,-2 9 4 16,0 8 1-16,-2 8 2 16,0 6-3-16,3 6 1 15,-3 4-1-15,0 4 2 16,0 2 8-16,0 0-3 15,0 0 0-15,0 0 9 0,0 0-10 16,0 0 5-16,0 0-11 16,0 6-4-16,0 16-3 15,0 10 7-15,0 12 2 16,0 6 9-16,0 2-6 16,0 2-1-16,0 1 0 15,2-7-2-15,6-4 1 16,0-9-3-16,3-6 0 15,-1-4 0-15,0-6 1 16,1 0-1-16,0-10 1 16,-4 0-1-16,0-5-1 15,-5-4-3-15,0 0-2 0,0 0-5 16,-2 0 8-16,0 0 3 16,0 0-3-16,0 0-16 15,0 0-33-15,0 0-98 16,0-4-451-16</inkml:trace>
  <inkml:trace contextRef="#ctx0" brushRef="#br0" timeOffset="28194.8707">5090 3100 1007 0,'0'0'362'0,"0"0"-340"16,0 0 58-16,0 0-5 16,0 0-13-16,0 0-36 15,0 0-6-15,12-34 0 16,-12 32-3-16,-2 2-7 15,-10 0-2-15,-1 0-2 16,-5 0-3-16,-5 0-6 16,0 6 3-16,-6 20 0 15,2 10 2-15,2 3 6 0,3 3-2 16,9-4-3-16,6-9-3 16,7-2-2-16,0-11 2 15,0-2-2-15,7-6-2 16,13-2-6-16,2-6-4 15,7 0 9-15,2 0-7 16,2-19-7-16,-4-9 11 16,0-3-9-16,-8-2-5 15,-6-3-11-15,-8 1-2 16,-5-2 8-16,-2 5 13 16,0 9-1-16,0 12 15 15,0 9 64-15,0 2-12 0,-2 0-29 16,2 0-23-1,-2 0-3-15,-1 24-2 0,1 8 5 16,2 11 17-16,0-4-7 16,0-1-3-16,0-5-2 15,7-8-2-15,4-3 1 16,0-5 0-16,-2-6-3 16,2-2 0-16,-4-7-1 15,-5-1 0-15,2-1-1 16,-4 0-13-16,0 0-1 15,0 0 9-15,0 0 2 16,0 0-9-16,0 0-20 16,0 0-32-16,0 0-64 15,0 0-451-15</inkml:trace>
  <inkml:trace contextRef="#ctx0" brushRef="#br0" timeOffset="28675.5877">5287 2998 1173 0,'0'0'219'15,"0"0"-156"-15,0 0 6 16,0 0-13-16,0 0-14 16,0 0-19-16,-10-4-4 15,16 4-16-15,11 0 14 16,10 0-1-16,6 0-6 15,7 2-3-15,5-2-3 16,-3 0-1-16,-2 0 1 16,-4 0 1-16,-4-7-3 15,-11 1-1-15,-3 0 0 16,-7 5 0-16,-9-2-1 0,0 1 0 16,-2 2 3-16,0 0 0 15,0 0 0-15,0 0-3 16,0 0-11-16,0 0-9 15,-6 0-23-15,-9 0-76 16,3 0-250-16,3 0-727 16</inkml:trace>
  <inkml:trace contextRef="#ctx0" brushRef="#br0" timeOffset="29185.9745">5510 2637 125 0,'0'0'1141'16,"0"0"-1038"-16,0 0-34 16,0 0 13-16,0 0-42 15,0 0-29-15,-65-23-1 16,53 41 1-16,-1 14 14 15,5 6-12-15,0 5-1 16,6 3-12-16,2 1 0 16,0-3 1-16,8 3 1 15,11 1-1-15,4 1 0 0,-1 1 0 16,3-3-1-16,-6 4 1 16,-3-5 0-16,-3-6-1 15,-8 1-2-15,-3-8 2 16,-2 0 3-16,0-5-3 15,0-2 0-15,0-6 2 16,-5-2 0-16,-5-2-2 16,-2-6 4-16,1 0-1 15,0-4 1-15,5-2 2 16,-2-2 1-16,4-2-5 16,2 0 0-16,-2 0-2 15,-1 0-2-15,1 0 0 16,2 0-1-16,-4 0-8 0,2 0-17 15,-2 0-5 1,-1 0-14-16,1 0-61 0,6-2-125 16,-2-2-686-16</inkml:trace>
  <inkml:trace contextRef="#ctx0" brushRef="#br0" timeOffset="32815.297">3183 4248 978 0,'0'0'370'0,"0"0"-305"0,0 0-12 16,0 0 33-16,0 0-26 15,0 0-31-15,0 0-2 16,12-6-6-16,-12 0-8 16,0-1-6-16,0-3-6 15,0-2 0-15,0 1 1 16,0 1 0-16,0 3 1 15,0-1-2-15,0 1-1 16,0 4 4-16,-10 1 1 16,4 2-5-16,-1 0 0 0,-4 0-6 15,2 0 2 1,0 0-4-16,-6 12 2 0,-5 13 3 16,-1 8 2-16,0 1 0 15,5-1 1-15,7-1 1 16,3-7-1-16,6-2 0 15,0-6 0-15,0-1 0 16,0-4-3-16,0-1-5 16,4-7-8-16,9 3-19 15,-2-5-14-15,5-2 31 16,-1 0 3-16,3 0 1 16,0 0-12-16,2-10-19 15,0-8 10-15,-3-4-7 16,4-4-35-16,-3-4-58 0,-3 2-32 15,-5 1-65-15,-6 4 113 16,-2 7 119-16,-2 7 135 16,0 7 47-16,0 2 27 15,0 0-51-15,0 0-71 16,0 0-57-16,0 0-14 16,0 0-16-16,0 17 0 15,0 10 22-15,0 2-7 16,0 5 0-16,2-2-10 15,5-2 2-15,-1 1 1 16,1-6 2-16,0 0-4 16,0-3 1-16,-3-8-4 15,0 0-2-15,-2-6 0 0,1-2-1 16,-3-4 0-16,0-2 2 16,0 0 2-16,0 0 3 15,0 0 0-15,0 0-1 16,0 0 1-16,0 0-2 15,0 0-5-15,0 0-19 16,0 0-31-16,0 0-54 16,0 0-155-16,0 0-893 15</inkml:trace>
  <inkml:trace contextRef="#ctx0" brushRef="#br0" timeOffset="33594.2104">3721 4267 429 0,'0'0'714'0,"0"0"-536"15,0 0-44-15,0 0-36 16,0 0-49-16,0 0-18 16,0 0-6-16,8-28-10 15,-8 25-5-15,0 3 1 16,0-1 1-16,0 0 1 16,0-4-3-16,0 3-1 0,0 0 0 15,0 0 2 1,0 2-9-16,-4 0-1 15,-9 0-1-15,-3 0-3 0,-2 0-1 16,-4 13 1-16,-1 12 0 16,3 5 1-16,3 2-1 15,1 2 2-15,5-5-1 16,5 1-2-16,6-5 3 16,0-5-5-16,0 1 1 15,0-5-1-15,12-3 0 16,7-1-7-16,2-3-12 15,4-3-1-15,2-5 17 16,2-1 5-16,-2 0-1 16,2 0 2-16,-5 0 0 15,-2 0-1-15,-2-7 2 0,-3-3 2 16,-7 4 2-16,-3 1-1 16,-3 4 2-16,-4 1 0 15,0-3-3-15,0 3 0 16,0 0-2-16,0 0 0 15,0 0 0-15,0 0-1 16,0 0-14-16,0 0-1 16,0 0-30-16,0 0-18 15,0 0-47-15,0 0-158 16,0 0-123-16,0 0-46 0</inkml:trace>
  <inkml:trace contextRef="#ctx0" brushRef="#br0" timeOffset="38920.4365">4215 4186 96 0,'0'0'237'0,"0"0"-166"16,0 0-60-16,0 0-11 0,0 0-7 16,0 0-64-1,0 0 6-15,0 0 65 0,-56-82 15 16,50 76 81-16,-6 0 48 16,3 1 0-16,-1-4 25 15,-2 1-11-15,3 1-61 16,3-2 41-16,4 1-9 15,-1 3-37-15,3-2-24 16,0 3-4-16,0 4-9 16,0-2-11-16,0 0-10 15,0 2-11-15,0 0-12 16,0 0-9-16,0 0 0 16,0 0-2-16,0 0-3 0,0 0-4 15,0 6-5 1,0 19-3-16,0 9 15 0,9 10 5 15,0 6 0-15,2 1-3 16,0 2 2-16,-2-7-2 16,-2-3-2-16,-2-10-2 15,-5-5-14-15,0-4 5 16,0-5 1-16,0-8-4 16,0-5-2-16,0-2 2 15,0-4-2-15,0 0-1 16,0 0 17-16,0 0 2 15,0 0-2-15,0 0-4 16,2-14-17-16,-2-9-25 16,0-9 11-16,8-7 15 0,3 1-34 15,7-2-58-15,7 4 3 16,-2 8-26-16,0 6-23 16,-2 12-5-16,-3 6 103 15,-5 4 47-15,-7 0 13 16,4 14 46-16,-6 16 83 15,-1 5-8-15,-3 5-42 16,0 2 5-16,-5-3 42 16,-15-8-34-16,2-3-19 15,-2-6 7-15,0-4-23 16,-1-6-9-16,4-5-12 16,5-3-13-16,6 0-7 15,2-4-10-15,4 0-5 0,0 0-1 16,0 0-12-1,0 0-18-15,0-15-85 0,0 4-138 16,0 0-591-16</inkml:trace>
  <inkml:trace contextRef="#ctx0" brushRef="#br0" timeOffset="39572.7702">4694 4255 450 0,'0'0'562'16,"0"0"-418"-16,0 0-45 15,0 0 6-15,0 0-29 16,0 0-31-16,14-13 1 0,-14 13-2 15,0 0-4-15,0 0 1 16,0 0-14-16,-7 0-16 16,-13 4-6-16,-5 13-5 15,-2 9-2-15,-2 2 2 16,3-3 6-16,6 2 0 16,2-5-5-16,9 0-1 15,5-1 0-15,4-3-4 16,0-3-2-16,0 0 4 15,6-1-3-15,14-3 0 16,2-1-6-16,3-1 2 16,2-3 6-16,2-3 1 0,2 1 1 15,-2-1 0-15,2-3 1 16,-6 0-1-16,-3 0 1 16,-9 0 0-16,-6 0 1 15,-5 0-1-15,-2 0 3 16,0 0 0-16,0 0 2 15,0 0 0-15,0 0-1 16,0 0-4-16,0 0-9 16,0 0-28-16,0 0-98 15,0 0-221-15</inkml:trace>
  <inkml:trace contextRef="#ctx0" brushRef="#br0" timeOffset="40383.5314">4990 4229 793 0,'0'0'321'15,"0"0"-270"-15,0 0 101 16,0 0-14-16,0 0-31 15,0 0-39-15,0 0-28 16,-10-6-30-16,10 4-10 16,0 2 13-16,0 0-9 0,8-2-4 15,10 2 1-15,6-4 3 16,5 2-3-16,2-2 0 16,10 2 0-16,-1-1 0 15,0 2-1-15,-5-1 1 16,-6-1-1-16,-8 1 1 15,-8-2 0-15,-6 3 0 16,-3 1-1-16,-4 0 3 16,0 0 2-16,0 0-1 15,0 0 1-15,0 0-5 16,0 0-7-16,0 0-19 16,0 0-6-16,0 0-39 15,-9 0-41-15,0 0-369 0,0 0-517 16</inkml:trace>
  <inkml:trace contextRef="#ctx0" brushRef="#br0" timeOffset="40974.435">5173 3888 924 0,'0'0'268'0,"0"0"-159"16,0 0-41-16,0 0-4 15,0 0 5-15,0 0-23 16,-20-17-32-16,20 17-8 15,-2 0-6-15,-1 0-10 16,-3 19 9-16,2 11 1 16,-1 7 13-16,5 0-8 15,0 6-3-15,0 2-2 16,0 1 1-16,7 1 0 16,6-1-1-16,5-4 0 15,2-2 2-15,-2 2-1 16,2-2 0-16,-3-2-1 0,-1-2 1 15,-9-3-1-15,-5-2 0 16,-2 0 1-16,0-1 0 16,0-3 0-16,-9 2 1 15,-7-2 7-15,-1-2 3 16,1-6 8-16,3-2 1 16,-1-5-9-16,8-1-9 15,-1-8-2-15,5 0 0 16,0-3 1-16,2 0 0 15,0 0 0-15,0 0 2 0,0 0-4 16,0 0-1 0,0 0-9-16,0 0-14 0,0-6-18 15,0-7-116-15,0 1-41 16,0 6-243-16,0 2-246 16</inkml:trace>
  <inkml:trace contextRef="#ctx0" brushRef="#br0" timeOffset="51452.4865">2876 3557 3 0,'0'0'208'0,"0"0"-143"16,0 0 49-16,0 0 9 15,0 0 35-15,0 0 40 16,0 0-26-16,0 0-45 16,0 0-36-16,0 0-26 15,-13 0-18-15,13 0-17 16,-3 0 5-16,3 0 12 16,0-2-14-16,-4 2-13 15,2 0-6-15,-2 0 7 16,-2 0-5-16,6 0 2 15,0 0 1-15,-2 0 1 0,2 0 2 16,-2 0-1-16,2 0-4 16,-2 0 1-16,2 0-4 15,0 0-3-15,0 0-4 16,0 0-3-16,0 0-3 16,0 0-1-16,0 0-1 15,0 0-2-15,0 0-1 16,0 0 2-16,0 0-1 15,0 0-1-15,9 0 3 16,9 0 0-16,6 0-3 16,5 0 4-16,7 0 1 15,-1 0-1-15,3 0 0 16,1 0 0-16,-2-4-1 0,1-6 0 16,2 3-1-1,1 0-5-15,-4 1 3 0,-5 2-3 16,-3 4 0-16,-3-2-7 15,-2 2 4-15,-3 0 3 16,-3 0-2-16,-3 0-2 16,-3 0-2-16,-4 0 7 15,1 0 2-15,-5 0 4 16,0 0 0-16,-1 0 0 16,-3 0 0-16,0 0 3 15,0 0-2-15,0 0 2 16,0 0 6-16,0 0-2 15,0 0-1-15,0 0-2 16,0 0-4-16,0 0-2 16,0 0-18-16,0 0-71 0,0 0-154 15,-7 0-499-15</inkml:trace>
  <inkml:trace contextRef="#ctx0" brushRef="#br0" timeOffset="52958.2828">2786 4590 361 0,'0'0'218'0,"0"0"-63"15,0 0 65-15,0 0-39 16,0 0-35-16,0 0-29 16,0 0-23-16,-6 6-33 15,6-6-15-15,0 0-5 16,0 0-4-16,0 0-14 15,0 0-12-15,0 0-6 16,0 0-2-16,0 0 0 0,0 0-2 16,0 0-1-16,0 0 0 15,0 0 0-15,0 0 0 16,0 0-5-16,0 0-2 16,9 0 6-16,4 0 1 15,6 0 2-15,2 0-1 16,4 0 1-16,4 0-2 15,4 0-1-15,5 0-2 16,7-2-2-16,-1-6 2 16,1 1-2-16,-1 1 0 15,-6 3-3-15,-1 0 2 16,-9 2 3-16,-4 1 2 16,-3-2 0-16,-6 2 0 0,-3 0 1 15,-4 0-2-15,-4 0 0 16,3 0-2-16,-2 0 1 15,0 0 0-15,-3 0-1 16,0 0-1-16,0 0 5 16,-2 0 0-16,0 0-3 15,0 0 3-15,0 0 0 16,2 0 1-16,-2 0 1 16,0 0-1-16,0 0 3 15,0 0 0-15,0 0 3 0,0 0-2 16,0 0 2-1,0 0 0-15,0 0 0 0,0 0-1 16,0 0 1-16,0 0 1 16,0 0 1-16,0 0-1 15,0 0-3-15,0 0-2 16,0 0 0-16,0 0-3 16,0 0 0-16,0 0 0 15,0 0 0-15,0 0 1 16,0 0-1-16,0 0 0 15,0 0 0-15,0 0 0 16,0 0-1-16,0 0 1 16,0 0 1-16,0 0-1 15,0 0 1-15,0 0 0 16,0 0-1-16,0 0 0 0,0 0 0 16,0 0 0-16,0 0 1 15,0 0-1-15,0 0 0 16,0 0 0-16,0 0 1 15,0 0-1-15,0 0 1 16,0 0-1-16,0 0 0 16,0 0 0-16,0 0 0 15,0 0 0-15,0 0 1 16,0 0-1-16,0 0-2 16,0 0 2-16,0 0 0 15,0 0 0-15,0 0 0 16,0 0-1-16,0 0 0 15,0 0-4-15,0 0-1 16,0 0-4-16,0 0-7 0,0 0-10 16,0 0-22-16,0 0-64 15,0 0-219-15,0 0-753 16</inkml:trace>
  <inkml:trace contextRef="#ctx0" brushRef="#br0" timeOffset="55763.5291">3542 3463 3 0,'0'0'369'0,"0"0"-232"15,0 0-13-15,0 0 61 16,0 0 7-16,0 0-62 15,0 0-80-15,0 0-26 16,0 0 30-16,0 0-19 16,0 0 0-16,0 0 5 0,0 0-1 15,0 0 16-15,0 0 6 16,0 0-5 0,0 0-18-16,0 0-13 0,0 0-1 15,0 0-2-15,0 0 0 16,0 0-9-16,0 0-5 15,0 0-5-15,0 0 2 16,0 0-1-16,0 0 1 16,0 0-4-16,0 0-1 15,0 0 0-15,0 0-1 16,0 0-2-16,0 0-2 16,13 0 4-16,7 0 0 15,5 0 1-15,4 0-1 16,0 0 1-16,0 0 0 15,0 0 0-15,-7 0-2 16,0 0-3-16,-3 0-3 0,-4 0 2 16,-4 2 1-16,-4-2-1 15,-5 0 0-15,-2 0 6 16,0 0 1-16,0 2 1 16,0-2 0-16,0 0 1 15,0 0-1-15,0 0-1 16,0 0-1-16,0 0 0 15,0 0-2-15,0 0 0 16,0 2 1-16,0-2 0 16,0 0 0-16,0 0 0 15,0 0 1-15,0 0-1 0,0 0 0 16,0 0-3-16,0 0-9 16,0 0-13-16,0 0-13 15,0 0-41-15,0 0-130 16,0 0-629-16</inkml:trace>
  <inkml:trace contextRef="#ctx0" brushRef="#br0" timeOffset="57031.6834">3985 4759 704 0,'0'0'265'15,"0"0"-154"-15,0 0 35 16,0 0-28-16,0 0 1 15,0 0-28-15,0 0-24 16,0 0-18-16,0 0-19 16,0 0-18-16,0 0-11 15,0 0-1-15,0 0-1 16,0 0-2-16,2 0 3 16,14 0 0-16,3 0 2 15,-2 0-2-15,5 0 0 16,3 0 0-16,4 0-1 15,0 0 0-15,-1 0-2 16,-3-2-1-16,0 2-1 0,-3 0-1 16,-2 0 0-16,0 0 0 15,-2 0 4-15,-3 0 2 16,1 0 0-16,-5 0-1 16,0 0-1-16,-1-4 1 15,-6 2-1-15,-2 2 1 16,0-3 1-16,-2 3 0 15,0 0 3-15,0 0-1 16,0 0 0-16,0 0 3 16,0 0 2-16,0 0-2 15,0 0-4-15,0 0-1 16,0 0-2-16,0 0 2 16,0 0 1-16,0 0 0 0,0 0-1 15,0 0 2-15,0 0-2 16,0 0 3-16,0 0 0 15,0 0 0-15,0 0-2 16,0 0 2-16,0 0 0 16,0 0 2-16,0 0-1 15,0 0-2-15,0 0-1 16,0 0 0-16,0 0-1 16,0 0 0-16,0 0 0 15,0 0-2-15,0 0-5 16,0 0-13-16,0 0-22 15,0-4-74-15,0 4-391 0</inkml:trace>
  <inkml:trace contextRef="#ctx0" brushRef="#br0" timeOffset="58358.1374">3903 3546 208 0,'0'0'129'16,"0"0"-6"-16,0 0 108 16,0 0 50-16,0 0-97 15,0 0-70-15,0 0-22 16,-2 3-21-16,2-3-21 15,0 0-9-15,0 0-5 16,0 0-4-16,0 0-4 16,0 0 3-16,0 0-7 15,0 0-5-15,0 0-9 0,0 0-4 16,0 0-5-16,0 2-1 16,0-2-2-16,0 0-7 15,0 0-6-15,4 1 6 16,14 4 9-16,6-5 1 15,5 0 3-15,3 0-4 16,1 0 0-16,0 0-11 16,1 0 8-16,-5 0-2 15,-2-5-3-15,-7 2 0 16,-5 3-3-16,-3 0 4 16,-8 0 1-16,-2 0 1 15,0 0 5-15,-2 0 0 16,0 0 2-16,0 0 0 15,0 0-2-15,0 0 5 16,0 0 1-16,0 0 0 0,0 0-4 16,0 0-2-16,0 0 2 15,0 0-1-15,0 0 0 16,0 0 2-16,0 0-1 16,0 0 0-16,0 0-1 15,0 0 2-15,0 0-2 16,0 0-1-16,0 0 0 15,0 0-3-15,0 0 2 16,-4 0-2-16,-2 0 0 16,-2 0-6-16,4 0-3 0,0 0-5 15,1 2-13 1,1-1-31-16,2 4-83 0,0-5-231 16,0 0-451-16</inkml:trace>
  <inkml:trace contextRef="#ctx0" brushRef="#br0" timeOffset="59603.1401">4536 4811 168 0,'0'0'313'16,"0"0"-202"-16,0 0 64 15,0 0-21-15,0 0 31 16,0 0-14-16,0 0-52 16,-3-8-46-16,3 8-29 15,0 0-12-15,0 0-9 16,-2 0-8-16,2 0 4 16,-2 0 10-16,2 0-2 15,0 0-8-15,0 0-3 16,0 0-8-16,0 0-4 15,0 0 1-15,0 0-5 0,0 0-1 16,0 0-2-16,0 0-2 16,11 0 4-16,3 0 1 15,3 0 2-15,1 0-2 16,-2 0 0-16,4 0 0 16,2-2-4-16,3 2 3 15,2-3-3-15,-1 2-2 16,1 1-1-16,-5 0 3 15,-1 0-3-15,-8 0 4 16,-5 0 2-16,-3 0-1 16,-5 0 1-16,0 0-3 15,0 0 2-15,0 0 2 0,0 0 2 16,0 0 0-16,0 0 0 16,0 0-1-16,0 0-1 15,0 0 0-15,0 0 1 16,0 0 0-16,0 0 0 15,0 0 3-15,0 0 3 16,0 0 1-16,0 0-3 16,0 0-5-16,0 0 0 15,0 0-12-15,0 0-18 16,-7 0-43-16,1 0-115 16,-1 0-669-16</inkml:trace>
  <inkml:trace contextRef="#ctx0" brushRef="#br0" timeOffset="60878.5928">5227 3527 516 0,'0'0'477'15,"0"0"-410"-15,0 0-53 16,0 0 87-16,0 0-2 16,0 0-54-16,0 4 4 15,0-4 7-15,0 0-20 16,0 0-6-16,2 0 2 15,-2 0-4-15,0 0-14 16,2 0-9-16,2 0-2 16,5 0 4-16,3 0 0 0,3 0-4 15,5 0 2 1,3 0 0-16,3 0 2 0,3 0 3 16,2 0-3-16,0 0-6 15,0 0 0-15,3 0 0 16,0-2-1-16,1 0 1 15,-3-2 0-15,1 0-1 16,-6 2 0-16,-6 0 1 16,-4 2-1-16,-7 0 0 15,2 0 0-15,-5 0 0 16,-1 0 1-16,-2-2 1 16,1 0 3-16,2 2 1 15,-3-2-1-15,-1 2-3 16,-1 0 1-16,0 0 2 15,-2 0-1-15,0 0 3 0,0 0 5 16,0 0 0-16,0 0-3 16,0 0-5-16,0 0 0 15,0 0-2-15,0 0-2 16,0 0 0-16,0 0-12 16,0-2-20-16,0-3-38 15,0 4-93-15,0-4-770 16</inkml:trace>
  <inkml:trace contextRef="#ctx0" brushRef="#br0" timeOffset="61926.9192">5022 4710 283 0,'0'0'323'0,"0"0"-153"16,0 0 20-16,0 0 0 0,0 0-54 15,0 0-68-15,0 0-23 16,0-3 4-16,0 3-9 16,0 0-10-16,0 0-4 15,0 0-6-15,2 0-14 16,0 0-3-16,10-3 2 16,1 2 9-16,7-2-5 15,1 1-5-15,9 0-4 16,3-2 1-16,5 2-1 15,2-2 4-15,2 0-4 16,1 0 0-16,-1 2 0 16,-2 2 0-16,1 0 0 15,-4 0 1-15,-1 0-1 0,-3 0-1 16,-6 0-4-16,-4 6-4 16,-8-2 7-16,-6 0 2 15,-4-2 0-15,-5-2 1 16,0 2 3-16,0 0 11 15,0-2 9-15,0 0 9 16,0 0-17-16,0 0-9 16,0 0-4-16,0 0-2 15,0 0-1-15,0 0 0 16,0 0-3-16,0 0-5 16,0 0 1-16,0 0 2 15,0 0 1-15,0 0-1 0,0 0-6 16,0 0-11-16,0 0-21 15,0 0-39-15,0 0-63 16,0 0-234-16,0 0-611 16</inkml:trace>
  <inkml:trace contextRef="#ctx0" brushRef="#br0" timeOffset="63487.6083">6054 3207 834 0,'0'0'277'16,"0"0"-191"-16,0 0 24 15,0 0-11-15,0 0-20 16,0 0-26-16,0 0-12 16,0 0-2-16,0 0-12 15,0 0-10-15,0 0-12 16,0 0-5-16,0 0-4 15,2 12-1-15,2 3 5 16,3 10 0-16,1 3 2 16,2 1-1-16,3 6 0 0,5-1-1 15,-1 2 2 1,4-3-2-16,-2 4 0 0,-1-1 1 16,3 0-1-16,-2 2 0 15,-1-5-1-15,3-4 1 16,-6-7 0-16,1-8-5 15,-7-4-3-15,1-7 4 16,0-2 0-16,-6 2-12 16,3-2 4-16,-7 2 7 15,0-2 3-15,0-1 1 16,0 0 1-16,0 0 2 16,0 0-1-16,0 0-1 0,0 2-2 15,0-2 2 1,0 3-1-16,0-3 1 15,0 0 0-15,0 0 1 0,0 0-1 16,0 0-1-16,2 0 1 16,-2 0 1-16,0 0 0 15,0 0-1-15,0 0-1 16,0 0 0-16,0 0 0 16,0 0-3-16,2 0 1 15,2 1 3-15,1 1 0 16,-1 3-1-16,-4-4 0 15,0-1 0-15,0 3 1 16,0-3 2-16,0 0 0 16,0 0 3-16,0 0 5 15,0 1 4-15,0-1-5 0,-4 4 5 16,-11-1-13-16,-4 4-1 16,2 4-3-16,-3 2 3 15,-3 6-3-15,2 1 3 16,-2 4 0-16,0 0 1 15,3 2 1-15,-2 0-2 16,2-2 0-16,5-1-2 16,1-6 0-16,3-1 2 15,3-3 0-15,0-6 0 16,2 0 1-16,1-6-1 16,-1 3 0-16,2-2 0 15,0 0 1-15,2 3 1 0,0-5-2 16,0 0 0-16,2 0 3 15,0 0 1-15,0 0-3 16,0 0 1-16,0 0-2 16,0 0-2-16,0 0-8 15,0 0-9-15,0 0-16 16,0 0-32-16,0 0-80 16,6 0-285-16,6-7-279 15</inkml:trace>
  <inkml:trace contextRef="#ctx0" brushRef="#br0" timeOffset="65076.9191">6969 3382 565 0,'0'0'146'16,"0"0"-137"-16,0 0-9 16,0 0 95-16,0 0 91 15,0 0-22-15,0 0-10 16,6-1-40-16,-6 1-27 0,0 0-24 16,0 0-19-16,0 0-15 15,0 0-9-15,0 0-4 16,0 0-3-16,0 0 0 15,0 0-1-15,0 0-4 16,0 0 1-16,0 0 2 16,0 0-3-16,0 0-5 15,0 0-2-15,0 0-1 16,0 0 0-16,0 0 0 16,0 0 0-16,-11 8 0 0,-6 7 0 15,-3 6 0 1,-1 0 0-16,2 0 1 0,-2 0-1 15,1-7 0 1,3 3 0-16,1-1-1 0,3-6 1 16,3 2 0-16,-1-6 0 15,5 2-2-15,-3 0-1 16,4-2-2-16,1-3-1 16,1-2 0-16,1 1 4 15,2-2-1-15,0 1 1 16,-2-1 0-16,2 0-2 15,0 0-2-15,0 0-1 16,0 0 0-16,0 0 1 16,0 0 1-16,0 0-1 15,0 0 5-15,0 0 2 0,0 0-1 16,0 0 1-16,0 0-1 16,0 0-2-16,0 0 1 15,7 0 1-15,9 0 1 16,1 0 1-16,6 0-1 15,1 0-1-15,3 0 1 16,2 0 0-16,4 0-1 16,1 0 0-16,-3 0 0 15,0 0 0-15,-4 0 0 16,0 0 1-16,-3 0-1 16,0 0 0-16,-3 0 0 15,-1 0 0-15,-3 0 0 0,-3 0 0 16,-1 0 0-1,-2 0-1-15,-1 0 1 0,-2 0-1 16,-1 0 1-16,-3 0-1 16,-2 0 1-16,4 0 0 15,-4 0 0-15,0 0 0 16,-2 0 0-16,0 0 0 16,0 0 0-16,0 0 0 15,0 0 0-15,0 0 0 16,0 0 0-16,0 0 0 15,0 0-4-15,0 0-7 16,0 0-8-16,0 0-15 16,0 0-20-16,0 0-63 0,0 0-140 15,0 0-462 1</inkml:trace>
  <inkml:trace contextRef="#ctx0" brushRef="#br0" timeOffset="65797.0057">7054 3171 340 0,'0'0'134'16,"0"0"-2"-16,0 0 25 16,0 0-8-16,0 0 29 15,0 0-22-15,0 0-44 16,-5-15-30-16,5 15-19 15,0 0-15-15,0 0-10 16,0 0-10-16,0 0-16 16,0 0-4-16,0 0-8 15,0 0-5-15,0 0 2 0,0 13 3 16,0 6 1-16,0 7 2 16,0 11-3-16,0 4 2 15,0 5 1-15,0 5-1 16,0 1 0-16,0 2-2 15,0 3 3-15,5 2-3 16,-1-3 0-16,0-2 1 16,-2-4-1-16,0-1 0 15,2-6 0-15,-4-6-1 16,0-3 0-16,2-4-3 16,0-6 2-16,0-3-2 15,0-7 0-15,3-5 4 0,-3 0 0 16,2-4-1-1,-2 2-1-15,0-6 1 0,0 4-1 16,-2-5 0-16,0 0 2 16,0 0 4-16,0 0-1 15,0 0-2-15,0 0 4 16,0 0-2-16,0 0-3 16,0 0-11-16,0 0 2 15,0 0 2-15,0 0-8 16,3 0-10-16,-3 0 6 15,3 0-31-15,-3-5-47 16,0 2-121-16,0-2-370 16</inkml:trace>
  <inkml:trace contextRef="#ctx0" brushRef="#br0" timeOffset="71525.9495">2705 2675 744 0,'0'0'274'0,"0"0"-155"16,0 0-17-16,0 0 11 15,0 0 0-15,0 0-26 16,0 0-30-16,0 0-20 16,-9-18-15-16,9 18-12 15,0 0-8-15,0 0-2 16,0 0-7-16,0 0 4 16,0 0-1-16,0 1 0 0,0 16 4 15,6 4 4 1,12 6-1-16,-2-1-2 0,-1 0-1 15,3-5-1-15,-3 4-2 16,1-8 0-16,-3-2 2 16,-1-3-2-16,-6-4-2 15,1-2-4-15,-3-2-1 16,-2-4 0-16,1 0 10 16,-3 0 0-16,0 0 5 15,0 0 2-15,0-1 4 16,7-20-3-16,4-5-6 15,2-7-2-15,5 0 0 16,0-1-3-16,-3 1-2 16,6 6-8-16,0 3 4 0,2 1-1 15,-1 2-10-15,-1 5 1 16,-2 2-9-16,-5 3 7 16,-3 8-15-16,-3-2-11 15,-3 5-25-15,0 0-80 16,-3 0-90-16,-2 0-45 15,0 0-120-15</inkml:trace>
  <inkml:trace contextRef="#ctx0" brushRef="#br0" timeOffset="72120.3011">3373 2494 828 0,'0'0'483'16,"0"0"-446"-16,0 0-14 15,0 0 60-15,0 0-3 16,0 0-39-16,18-4-19 0,-18 4-8 16,2 0-14-1,0 0-3-15,4 6 3 0,2 12 7 16,0 9-3-16,1 1-3 16,3-1 0-16,-1 1 3 15,-1-3-4-15,2-3-3 16,-3-4 1-16,-3-6-3 15,1-2-4-15,-2-4 0 16,-3-2 5-16,-2-2 2 16,2-2-1-16,-2 0 3 15,0 0 5-15,2 0 3 16,1 0 9-16,3-4-5 16,3-19-6-16,7-4-6 0,1-5 0 15,3-4-1 1,3 1-4-16,2 1-3 0,-4 6-6 15,4 4 8-15,-7 8 4 16,-1 2-2-16,-5 4-1 16,-5 6 2-16,-5 4 1 15,-2 0-1-15,0 0-11 16,0 0-9-16,0 0-22 16,0 4-69-16,0 8-180 15,-2-6-217-15</inkml:trace>
  <inkml:trace contextRef="#ctx0" brushRef="#br0" timeOffset="72794.3242">3897 2564 1248 0,'0'0'135'15,"0"0"-91"-15,0 0 6 0,0 0-22 16,0 0-9-16,0 0-18 16,11 0-1-16,-11 0 5 15,0 2 1-15,0 2-4 16,0 4-2-16,2 5-8 16,2 4 8-16,0 6 3 15,1 4-2-15,2 4 0 16,2-1 0-16,-1-3 2 15,4-2-1-15,-3-1-2 16,-5-8-2-16,3 0 2 0,-3-5-1 16,0-4-3-1,-1-3-1-15,-3 0-2 0,3-4-4 16,-3 0 3-16,4 0-5 16,-2 0 7-16,2 0-3 15,9-12 9-15,6-14 4 16,3-4 2-16,5-3-3 15,-3 2-3-15,0 4 0 16,1-3 0-16,-2 8 0 16,-6 4 0-16,-3 7 2 15,-8 2-1-15,-4 6 2 16,-2 3 17-16,3-2 8 16,-3 2 5-16,0 0-6 0,0 0-19 15,0 0-8-15,0 0-2 16,0 0-8-16,0 0-48 15,0 0-49-15,0 0-191 16,2 0-412-16</inkml:trace>
  <inkml:trace contextRef="#ctx0" brushRef="#br0" timeOffset="73687.406">5354 2292 312 0,'0'0'997'15,"0"0"-924"-15,0 0-70 16,0 0 20-16,0 0 10 16,0 0-20-16,0 0-13 15,-5 0-2-15,5 0-1 0,0 0-3 16,0 8 6-16,0 8 4 16,9 6 1-16,-3 0 3 15,1 2 13-15,5 2-6 16,-4-4-2-16,3 0-11 15,-1-5 3-15,-2 0-3 16,-1-7 1-16,-1-1-3 16,0-3 1-16,-2-5 1 15,-2-1 3-15,0 0 20 16,-2 0-4-16,0 0 4 0,2 0 10 16,5-1 2-16,5-18-22 15,7-5-9-15,6-4-5 16,-1 0 0-16,1 4-1 15,1 3-1-15,-1 2 1 16,-1 2-1-16,-1 4 1 16,-4 0 0-16,0 2-2 15,-4 3 1-15,1-1 0 16,-3 4 1-16,-4 1 0 16,0 1 0-16,-2 3 0 15,-5 0-1-15,0-1 1 16,-2 1-3-16,0 0-9 15,0 0 1-15,0 0-20 16,0 0-37-16,0 0-63 16,0 0-208-16,0 0-503 0</inkml:trace>
  <inkml:trace contextRef="#ctx0" brushRef="#br0" timeOffset="84041.997">9304 2932 630 0,'0'0'444'15,"0"0"-375"-15,0 0-13 16,0 0 24-16,0 0 33 0,0 0-25 16,0 0-36-1,0 0-10-15,0 0 2 0,11 3-15 16,-8-6-9-16,-3-6-17 15,0-2-2-15,0 2 1 16,0 0-1-16,0-2 1 16,0-1-2-16,0 0 0 15,0 2-1-15,0 0-1 16,-3 3-1-16,-8 0-7 16,0 1 9-16,-3 2-2 15,-1 0 2-15,-3 4 1 16,-5 0-2-16,4 0 1 15,-2 0-1-15,2 0 2 16,1 8 8-16,-3 8-6 0,2 4-1 16,-4 7 3-16,3 4 5 15,3 5-2-15,3 3-7 16,5-4 0-16,5-2 0 16,4-7-1-16,0-2-2 15,0-7 0-15,2-4-3 16,9-3-3-16,5-4-21 15,1-6 17-15,6 0 2 16,1 0 9-16,3-12-4 16,-2-8 5-16,-3-4 1 15,-2-1-2-15,-5-2 2 16,-1 0 0-16,-3-1-1 16,-5 2 1-16,0 1 0 0,-6 3 0 15,0 4 1-15,2 3 0 16,-2 3-1-16,0 2-1 15,2 4 1-15,0 2 0 16,-2 2 0-16,2-1-2 16,-2 3 2-16,0 0 1 15,2 0 0-15,-2 0 2 16,0 0 3-16,0 0-6 16,0 0 0-16,0 0-1 15,0 0 1-15,0 11 6 16,0 1-2-16,5 2-1 15,-1 4-2-15,2 4 0 0,4 3 0 16,-1 0 0 0,1 4-1-16,4-2 1 0,-1 0-1 15,-1-6 0-15,1-2 0 16,-2-1 0-16,-2-6 2 16,0-2-2-16,-5-4 2 15,1-2-2-15,-3-2 0 16,0 0 0-16,-2-2 0 15,0 2 0-15,0-2 1 16,0 0 0-16,0 0 1 16,0 0 0-16,0 0 0 15,0 0 6-15,0 0 3 0,0 0-7 16,0 0-3-16,0 0-1 16,2 0-3-16,-2 0-5 15,3 0-8-15,-3 0-6 16,0 0-7-16,0 0-24 15,0 0-62-15,0 0-207 16,0 0-508-16</inkml:trace>
  <inkml:trace contextRef="#ctx0" brushRef="#br0" timeOffset="87844.2249">9215 3626 1161 0,'0'0'129'16,"0"0"-95"-16,0 0-22 0,0 0 25 16,0 0 23-16,0 0 3 15,0 0-24-15,2-59-10 16,-2 53 1-16,0 4-3 16,0-5-6-16,0 4-8 15,0-1-3-15,0-2 2 16,0 1-10-16,0-2-2 15,-9 1 0-15,0 2-4 16,2 2 1-16,1-2-7 16,-3 4-2-16,0 0 1 15,-2 0 4-15,-5 0 0 16,-4 6-2-16,1 18 3 0,-6 6 6 16,5 0 7-16,-1 4-1 15,6 0-3-15,-1 0 1 16,7-3-4-16,5-9-1 15,4-1-6-15,0-5 5 16,0-2-11-16,2-5-6 16,14-5-34-16,1-4 27 15,4 0 15-15,-2 0-3 16,2 0-10-16,-3-10 19 16,-1-7 2-16,-1 0-2 15,-1-3 1-15,-1-2-3 0,-1 0-9 16,1-6 4-1,-3 3-18-15,0 1-12 0,-2 6 2 16,-4 10 25-16,-1-2 15 16,-4 7 4-16,0-1 10 15,0 4 6-15,0 0 11 16,0 0 13-16,0 0-5 16,0 0-6-16,0 0-33 15,0 0-11-15,0 15-4 16,0 10 15-16,0 2 14 15,0 5 1-15,0-6-9 16,0 0-1-16,0-3 0 16,4-3-2-16,5-2 0 15,-3-1 0-15,2-4-2 0,0-1-1 16,-1 1 3-16,3-6 2 16,-4 0-5-16,0 0 3 15,1-3-3-15,-1-2 0 16,0 0 0-16,-4 0 0 15,0 0-1-15,-2-2-1 16,0 0-3-16,0 0 5 16,0 0-8-16,0 0-16 15,0 0-18-15,0 0-54 16,0 0-217-16,0 0-566 16</inkml:trace>
  <inkml:trace contextRef="#ctx0" brushRef="#br0" timeOffset="88738.8353">9451 3411 443 0,'0'0'261'0,"0"0"-254"15,0 0 39-15,0 0 100 16,0 0-51-16,0 0 10 0,0 0-18 16,2-30-24-16,-2 30-17 15,0 0 28-15,0 0-41 16,0 0-6-16,0 0 6 15,0 4 2-15,0 9-16 16,7 10-4-16,-3 2-2 16,0 8-2-16,-1 3 8 15,0 4-13-15,-3 0-3 16,0 4-3-16,0-4 0 16,0-2 1-16,0-3 3 15,0-10-2-15,0-2 0 16,0-6-2-16,0-6-5 15,0-1-8-15,0-6-3 0,0-4-1 16,0 0 2 0,0 0 10-16,0 0 5 0,0 0 0 15,0 0 0-15,0 0 5 16,0-14 10-16,2-7-15 16,2 0-11-16,0-5 11 15,3 4-4-15,-1 0-2 16,4 4 3-16,-1 2 0 15,1 1-4-15,0 5 1 16,1 1 0-16,0 2 1 16,2 1 1-16,3 5-2 15,4 1 1-15,3 0 0 0,0 0-1 16,0 0-2-16,-1 1 0 16,-4 12 8-16,-2-4 0 15,-8 3 0-15,0 3-5 16,-6 0 5-16,-2 2 18 15,0-1-12-15,-2 1 7 16,-21 0 12-16,-6 1 6 16,-4 0-2-16,4-4 0 15,4-2-7-15,5-2-7 16,5-4-5-16,-1-2-5 16,5 2-4-16,2-6 2 15,5 0 0-15,1 2-3 16,1-2-2-16,-3 0-9 0,-1 4-3 15,-3-1 0 1,0 1-15-16,0 0-2 0,5 3 10 16,-3-5 4-16,7 0-17 15,0-2-26-15,0 0-42 16,0 0-85-16,0 0-221 16,0 0 35-16,0 0 19 15</inkml:trace>
  <inkml:trace contextRef="#ctx0" brushRef="#br0" timeOffset="93855.0462">7929 927 850 0,'0'0'168'16,"0"0"-28"-16,0 0 7 0,0 0-56 16,0 0-7-16,0 0-23 15,0 0-14 1,-36-31-26-16,23 27-13 0,-3 0-2 15,-5 0-3-15,-2 0-2 16,-8 0 2-16,-7-2 2 16,-3 3 1-16,-7-1 2 15,-6 1 3-15,-6 1-5 16,-9 0-4-16,-5 0-2 16,-1-4-1-16,0 0 0 15,0 0 1-15,7-3 0 16,1 2 0-16,0-1 2 15,7-2-2-15,-2 2 1 0,6-3 2 16,-2-1-2-16,4 5 1 16,2-1-1-16,6 5 0 15,2 3-1-15,1 0 0 16,1 0-3-16,-5 0 1 16,-2 0 0-16,-4 9 1 15,-3 3-6-15,-7 2-3 16,3 0 4-16,0 0-11 15,4-3-14-15,6 0-8 16,2-1 14-16,11-4 16 16,3 0-2-16,3-2 4 15,4-1 7-15,-2 0-1 0,2-2-2 16,0 2-1-16,6 0 1 16,-2 0 2-16,5 1 1 15,3 0 0-15,3 0 0 16,1-2 6-16,5 2-5 15,0 0-1-15,0-2 0 16,2-2 1-16,2 0-1 16,0 3 3-16,2-3 2 15,-3 0 9-15,3 0-1 16,-2 0 1-16,2 0-2 16,0 0 1-16,0 0-6 15,0 1 2-15,0-1-3 0,0 2-5 16,0 5-1-16,-4 0 0 15,-3 7 0 1,-6 9 3-16,2 0 4 0,0 9 3 16,-3 4-1-16,5 0-6 15,1 4 1-15,-2-1-2 16,4 2 2-16,-1-3-4 16,1 4 2-16,0-7-2 15,2 1 2-15,2-1 0 16,0-3 0-16,0 0-2 15,-3-2 1-15,1 3-1 16,0 4 0-16,-2 1 0 16,2-2 0-16,2-4 2 0,0-2-1 15,0-4-1 1,0-2 0-16,-3-2 0 0,3 3 0 16,-2-2 1-16,2 0-1 15,2-3 1-15,0-3-1 16,0-4-2-16,0-1 0 15,0-3-4-15,0-3 0 16,0 1 2-16,0-1-2 16,2-2 3-16,4 0-1 15,1 2-1-15,1-3-2 16,2-1-3-16,1 3 7 16,3-4 3-16,-1 4 0 0,2-4-1 15,5 2-1-15,3-1 2 16,6-2 1-16,4 0-1 15,5 0 1-15,4 0 0 16,3 0-1-16,-1 0 0 16,3 2 0-16,-3 2 0 15,3 0 0-15,0 2 0 16,4-2 0-16,3 2 1 16,2 0-1-16,4-2 0 15,-3 4 1-15,3-4-1 16,-2 0 0-16,3 0 0 15,-1-2 0-15,4-2 0 16,5 0 0-16,3 0 1 16,3 0-1-16,2 0 1 15,-4 0-1-15,0 0 0 0,-3 0 0 16,-3 0-1-16,-3 0-2 16,1-2-4-16,-3 2 0 15,-4 0-1-15,-4-2-4 16,-6 2 8-16,-5 0 3 15,-7 0 1-15,-5 0 0 16,-6 0 0-16,-4 0 0 16,-1 0 0-16,1 0 0 15,-2 0 0-15,2 0 0 16,1 0-1-16,3 0 1 16,1 0 0-16,1 0 0 15,2 0 0-15,0 6 0 0,2 0-1 16,2 0 0-1,1 3-5-15,1-4-4 0,-1 1-2 16,4-2-5-16,-2-2-2 16,-5-2-2-16,-7 0-6 15,-4 0 18-15,-6 0 6 16,-8 0 3-16,-1 0 0 16,-3 0 0-16,-2 0 3 15,0 0 8-15,0 0 12 16,0 0-9-16,0 0-9 15,0 0-5-15,0 0-5 16,4 0-7-16,1 0-16 16,0 0 23-16,-1-4 5 0,0-1 2 15,-4 4-1 1,0-6 10-16,2-2 22 0,-2-5-17 16,0-5-7-16,0-2 16 15,0-5-13-15,-2-6-3 16,-11-6 0-16,-3-6 5 15,3-5-12-15,-3-5 8 16,3 0-10-16,4 2 0 16,0 0 0-16,3 5 1 15,1 6 1-15,3 5 3 16,0 6 5-16,0-1 4 16,2 3-3-16,0 2-1 0,0 0-5 15,0-1-2-15,0 0 3 16,0 1-6-16,0-2 2 15,0 0 0-15,0 0-1 16,0 0-1-16,0 4 0 16,0 3 1-16,0 7-1 15,0 5 2-15,0 2 2 16,0 4 3-16,0-1-1 16,0 0-4-16,0 0-1 15,0 4 1-15,0 0-1 16,0 0 1-16,0-3-1 15,0 3 2-15,0-2 8 16,0 2 4-16,0 0-4 16,0 0-5-16,0 0-2 15,0 0 0-15,0 0-1 0,0 0 1 16,0 0-4-16,0 0 0 16,0 0 0-16,0 0 1 15,0 0 0-15,0 0 2 16,0 0 1-16,0 0 0 15,0 0-2-15,0 0-2 16,0 0-1-16,0 0-1 16,0 0-4-16,0 0-5 15,0 0-8-15,0 0-22 16,0 0-62-16,0 0-214 16,0 0-833-16</inkml:trace>
  <inkml:trace contextRef="#ctx0" brushRef="#br0" timeOffset="109490.2229">2821 3557 888 0,'0'0'532'15,"0"0"-424"-15,0 0-24 16,0 0-34-16,0 0-19 16,0 0-19-16,0 0-2 15,0 0 6-15,0 0 5 16,0 0-6-16,0 0-4 0,0 0-5 16,0-55-6-1,0 54 0-15,0 1-1 0,0 0-2 16,2 0-2-16,4 0 1 15,9 0-2-15,10 0 5 16,4 0-5-16,4 0 0 16,3 0-8-16,-1 0 5 15,2 0 1-15,-4 0-2 16,-4 0-4-16,-5 0 3 16,-6 0 2-16,-5 0 2 15,-5 0 3-15,-4 0 0 16,-4 0 4-16,0 0 1 15,0 0 2-15,0 0 3 16,0 0 3-16,0 0-4 16,0 0-5-16,0 0-3 0,0 0-9 15,0 0-4-15,0 0-12 16,0 0-53-16,0 0-74 16,0 0-229-16,0 0-566 15</inkml:trace>
  <inkml:trace contextRef="#ctx0" brushRef="#br0" timeOffset="110239.7583">3504 3491 422 0,'0'0'184'0,"0"0"15"16,0 0-23-16,0 0-4 16,0 0-37-16,0 0-50 15,-13 0-14-15,10-2 12 16,1 1-15-16,0-2-21 0,2 2-10 16,0 1-12-16,0-3-12 15,0 3-8-15,0-2-5 16,0 2 2-16,0 0-2 15,0 0-4-15,0 0 1 16,0-2-3-16,18 0 1 16,7-2 5-16,8 2 0 15,5 0-2-15,0 2-8 16,4 0 1-16,-4 0 0 16,-2 0-4-16,-7 0 6 15,-8 0-4-15,-7 0-7 16,-5 0 2-16,-9 0 5 0,0 0 7 15,0 0 4 1,0 0 9-16,0 0 4 0,0 0 2 16,0 0-3-16,0 0-11 15,0 0-1-15,0 0-14 16,0 0-21-16,0 0-61 16,0 0-106-16,0 0-515 15</inkml:trace>
  <inkml:trace contextRef="#ctx0" brushRef="#br0" timeOffset="111362.7407">2782 4673 415 0,'0'0'554'15,"0"0"-370"-15,0 0-98 16,0 0 29-16,0 0-25 16,0 0-10-16,0 0-16 15,-2 0-20-15,2 0-14 16,0 0-10-16,0 0-2 16,0 0-7-16,0 0-4 0,0 0-5 15,0 0 0-15,0 0 0 16,0 0-2-16,0 0 0 15,0 0-3-15,4 0 1 16,21 0 2-16,6-1 1 16,12-5-1-16,8-1 0 15,7 1 0-15,6-1 0 16,-4 3 0-16,-4 2-6 16,-8 2-3-16,-11 0-1 15,-12 0 0-15,-8 0 0 0,-8 0 5 16,-4 0 1-1,-3 0 0-15,-2 0 4 0,0 0 6 16,0 0 13 0,0 0-8-16,0 0-4 0,0 0-7 15,0 0-5-15,0 0-12 16,0 0-20-16,0 0-46 16,0-2-150-16,0-2-700 15</inkml:trace>
  <inkml:trace contextRef="#ctx0" brushRef="#br0" timeOffset="112323.0231">4079 4696 158 0,'0'0'609'15,"0"0"-504"-15,0 0 18 16,0 0 76-16,0 0-72 16,0 0-5-16,-53 8-11 15,53-8-25-15,0 0-41 16,0 0-17-16,0 0-5 16,0 0-6-16,0 0-17 15,0 0-1-15,0 0-2 0,0 0 1 16,0 0-3-1,4 0 1-15,5 0 4 0,7 0 2 16,8 0-1-16,7 0 2 16,5-6 0-16,6 0 0 15,2 0-3-15,6-2 2 16,-1 3-2-16,-5-1 2 16,-6 5-2-16,-9-4 0 15,-15 4 0-15,-8 0 0 16,-3 1-1-16,-3 0 1 15,0 0 2-15,0 0 1 16,0 0 0-16,0 0 0 16,0 0-3-16,0 0 5 15,0 0-3-15,0 0-2 16,0 0 1-16,0 0-1 0,0 0 1 16,0 0 1-16,0 0-1 15,0 0 1-15,0 0 0 16,0 0 0-16,0 0-2 15,0 0 0-15,0 0-8 16,0-3-2-16,0 1-4 16,0 1-12-16,0-2-91 15,0 1-209-15</inkml:trace>
  <inkml:trace contextRef="#ctx0" brushRef="#br0" timeOffset="128108.5398">9229 4389 1046 0,'0'0'292'0,"0"0"-184"16,0 0-10-16,0 0-36 15,0 0-21-15,0 0-14 16,0 0-11-16,0 0 5 16,0 0-5-16,0 0-7 15,0 0-5-15,0-5-3 16,0 5-1-16,0 0 1 16,0-2-1-16,2-2 1 15,-2-3-1-15,0-3 0 16,0-2-2-16,0-3 1 15,0-2 1-15,0-2 0 16,0 2 1-16,-2-1-1 0,-8 3-2 16,1 3 0-1,-2 5-2-15,0 1 3 0,0 2-1 16,0 2-4-16,-1 2-7 16,4 0 6-16,-5 0 7 15,-1 0-3-15,-1 0-1 16,-8 19 0-16,-1 10 3 15,-1 7 1-15,0 2 5 16,6 1 0-16,3-4-5 16,5-3 0-16,4 1-2 15,5-8-1-15,2-2 1 16,0-6 0-16,0-4-6 16,0-8-15-16,5 0-9 15,10-5-7-15,3 0 31 16,-1 0 7-16,6 0-11 0,-3-16 7 15,3-2 4-15,-4-7 1 16,-1 2-5-16,-1-2-9 16,-3 0-17-16,-5-2 5 15,-2-1-4-15,-3 4 10 16,1 3 17-16,-5 2 3 16,0 5 3-16,0 8 0 15,0 2 10-15,0 4 14 16,0 0-1-16,0 0-8 15,0 0-18-15,0 4-15 16,0 16 8-16,0 10 7 16,0 4 0-16,0 3 11 0,0-4 2 15,7 2-5-15,-1-8-4 16,1-3-3-16,2-5 4 16,-2-6-2-16,-1-2 0 15,-2-3-1-15,1-2 1 16,-3-4-3-16,0 0-2 15,0-2 2-15,1 0-3 16,2 0 3-16,-5 0-1 16,0 0-4-16,0 0 2 15,0 0-4-15,0 0-15 16,0 0-39-16,0 0-22 16,0 0-125-16,0 0-405 15</inkml:trace>
  <inkml:trace contextRef="#ctx0" brushRef="#br0" timeOffset="128896.4339">9555 4070 443 0,'0'0'277'15,"0"0"-119"-15,0 0 54 16,0 0-32-16,0 0-120 15,0 0-58-15,0 0 6 16,5 22 71-16,-3 7-63 16,1 1 0-16,-3 8 8 15,0 0-5-15,0 6-11 16,0 0-7-16,0 2 1 16,0 0 4-16,0-5-4 0,0-1-2 15,0-8 0 1,0-6 1-16,0-6 1 0,0-8-1 15,0-6-1-15,0-4 0 16,0-2 0-16,0 0-15 16,0 0 1-16,0 0 14 15,0 0 10-15,0-4 22 16,0-17-27-16,0-6-5 16,0-5-10-16,0 0 2 15,0-2-11-15,0 9 16 16,4 3 2-16,9 9-3 15,3 0-3-15,2 5-2 16,4 6 0-16,-4 2 2 16,2 0 3-16,0 0-1 0,-7 0 5 15,3 8 16-15,-5 4-16 16,-5 1 0-16,2 2 3 16,-6 1-3-16,-2 1 3 15,0 1 0-15,0 0 0 16,0 0 4-16,-10-3-3 15,-2-1-2-15,-5 1 2 16,0-1 0-16,-3-3 1 16,3 2 5-16,0-7-3 15,5 0-6-15,2-2 5 16,3-2 0-16,3-2 1 16,4 0-7-16,-2 0-8 15,2 0-10-15,0 0-17 0,0 0-31 16,0 0-79-1,0 0-426-15</inkml:trace>
  <inkml:trace contextRef="#ctx0" brushRef="#br0" timeOffset="129638.2024">10268 4275 734 0,'0'0'151'16,"0"0"-145"-16,0 0 45 16,0 0 70-16,0 0 8 15,0 0-16-15,0 0-10 16,8-12-17-16,-8 12-41 0,0-2-22 15,-2 0 23-15,-8 0-34 16,-3 0 5-16,-1 2-3 16,-3 0-1-16,-4 0-13 15,-1 0 0-15,-4 0 0 16,1 12 0-16,-2 5 2 16,3-3-2-16,-1 3 3 15,3 3 4-15,2 2 0 16,0 5-4-16,7 2 1 15,4 1-2-15,7-3-2 16,2-4 0-16,0 0 1 16,0-5-1-16,2 0 0 0,13-3 0 15,3 0-2-15,2-1-2 16,0-4 2-16,3-2-1 16,-2-5 0-16,6 0 2 15,0-3 0-15,4 0 1 16,-4 0 0-16,0 0-2 15,-4 0-2-15,-6 0 3 16,-1 0 1-16,-5-3-2 16,-5 3 2-16,-2-1-1 15,0 1 1-15,-2-2 0 16,-2-1-1-16,0 3-4 16,0 0-8-16,2 0-23 15,-2 0-24-15,0 0-37 0,0 0-79 16,0 0-356-16</inkml:trace>
  <inkml:trace contextRef="#ctx0" brushRef="#br0" timeOffset="135056.2684">10286 2707 850 0,'0'0'546'16,"0"0"-498"-16,0 0 24 16,0 0-37-16,0 0 14 15,0 0-7-15,0 0-9 16,-22-93-2-16,7 86-7 16,-6 1-22-16,-5 1-2 15,-6 5-2-15,-5 0 2 16,-5 0-2-16,-8 0 2 15,-1 0 0-15,-6 0 0 16,-7 0 1-16,0 0-1 16,-3 0 0-16,3 0-1 0,1 0-2 15,7-1 0-15,4-2 3 16,2 2-1-16,3-3 0 16,1-1 1-16,1 4 0 15,-4-3-3-15,0 0 2 16,-2 1-3-16,2-1 4 15,1 2-1-15,4 2-2 16,5 0 1-16,3-1 1 16,3 1 1-16,6-3 0 15,0 3-1-15,4 0 0 16,5 0-4-16,3 0 0 16,2 0-3-16,-1 0-3 0,3 0 3 15,2 0 3-15,2 0 2 16,7 0 3-1,-2 0 0-15,2 0 0 0,0 0 1 16,0 0 0-16,0 0 3 16,0 0 3-16,0 0 2 15,0 0-3-15,0 0-3 16,0 0 0-16,0 0-2 16,0 0-1-16,0 0 0 15,0 0 0-15,0 0 0 16,0 0 2-16,0 0-2 15,0 0-1-15,0 0 0 16,0 0 1-16,0 0 0 16,0 0 0-16,0 0 0 15,0 0 0-15,0 0 0 0,0 0-1 16,0 0 1-16,0 0 1 16,0 0 1-16,0 0 0 15,0 0 5-15,0 0-1 16,0 0-2-16,0 0-1 15,0 0-2-15,0 0-1 16,0 0-1-16,0 0 1 16,0 0-1-16,0 0 1 15,0 0 0-15,0 0 0 16,0 0-1-16,0 0 1 0,0 0-1 16,0 0 1-16,0 0-1 15,0 0-1-15,0 0 1 16,0 0 0-16,0 0-1 15,0 0-1-15,0 3-1 16,0 11 0-16,0 8 4 16,0 6 1-16,-4 6-1 15,0 4 0-15,-1 4 0 16,-1 5 1-16,0 4-1 16,0 5 0-16,-3 2 0 15,1 3 1-15,0-5 0 16,2-5-1-16,-1-6 0 15,5-4 0-15,2-10 0 0,0 1 0 16,0-1 0 0,0-5 0-16,0 1 0 0,0 0 0 15,0 1 0-15,0 2 0 16,0 2 0-16,0 2 0 16,0 0 0-16,0 2 1 15,0 2-1-15,-2-2-1 16,0 0 1-16,-2-4 0 15,-2-3 1-15,2 1-1 16,0-4 0-16,1-2 0 16,1 6-1-16,-2-4 1 15,2 5 0-15,-2-2 1 16,-4 0-1-16,4 7 0 16,-1-5 0-16,-1 4 0 0,4-1-1 15,0-2 1 1,2-3 0-16,0 1 0 15,0-1 0-15,0-3 0 0,0-1 0 16,0-2-1-16,0 1 1 16,0 0 0-16,0 0 1 15,0 4-1-15,0-1 0 16,0 1-2-16,0 0 2 16,0-1 0-16,0 1-1 15,0-1 1-15,-2-1-1 16,-1-1 0-16,1 0 1 15,-1-3 0-15,3-2 0 16,-2-4 0-16,2-5 0 16,-2 0-1-16,2-7 1 15,0-2 0-15,0 0-1 0,0-2 0 16,0 0 0-16,0 0 1 16,0 0-4-16,0 0 3 15,0 0 1-15,0 0 0 16,0 0-1-16,0 0-1 15,0 0 1-15,0 0 0 16,0 0-2-16,0 0 2 16,0 0-3-16,0 0 4 15,12 0-1-15,-2 0 2 16,6 0-1-16,2 0 0 16,-2 0 0-16,1 0 1 15,1 0-1-15,-1 0 0 0,2 2-1 16,3-2 1-16,-2 0 0 15,4 0 0-15,3 0 0 16,4 0 0-16,5 0 0 16,4 0 0-16,3 0 0 15,-1 2 0-15,1 2-1 16,1-2 0-16,-2 5 1 16,3-1-1-16,-3-2 1 15,-1-1-9-15,-4-2 4 16,1 4 5-16,-5-1-3 15,3 0 1-15,-3 2 1 0,6 0-2 16,3 0-2 0,4 0 3-16,8-1 0 0,6-2 1 15,-2 2 1-15,2 2-7 16,-2 2 5-16,-4-2-4 16,1 1 6-16,3-2 0 15,-7 0-1-15,-1-1 1 16,-6 3 0-16,-4-2 0 15,-7-2 0-15,-2 0 0 16,-4-3 1-16,-2-1-1 16,2 3 1-16,0 1-1 15,2-2 0-15,0 2 0 16,-3-1 1-16,-2 2-1 16,1-1 0-16,-3-1-2 0,-2 4 2 15,2 1-1-15,-3-1 0 16,-2 0 1-16,1 1-6 15,-5-2-3-15,1-2 4 16,-3-2-3-16,-3 0 2 16,2 0 3-16,-8-2 2 15,0 0 0-15,-2 0 1 16,0 0 1-16,0 0 2 16,0 0-1-16,0 0-2 15,0 0 1-15,0 0-1 16,0-16 0-16,0-10-3 15,0-4 3-15,0-5 2 16,-2-7-2-16,-6-2 0 16,0-4 0-16,2-2 1 15,-3 1 7-15,3-2 8 0,0 1 6 16,2-5-6-16,2-1 5 16,2-4-11-16,0 0 0 15,0-6-6-15,0 0-3 16,6 2 0-16,4-1-2 15,1 1 2-15,-5 1-1 16,2-4 3-16,-4 1-3 16,-2 2 1-16,-2 7 0 15,0 4 7-15,0 12 4 16,0 5-10-16,0 1 3 0,-6-1-3 16,0 2-1-1,4-2-1-15,0 3 0 0,2-5-2 16,0 1 2-16,0 3 0 15,0 0 0-15,0 2 0 16,0 2-1-16,4 3 0 16,6-4 1-16,-1 5 0 15,-3-1 0-15,3 1 0 16,-2 0 0-16,2 2-1 16,-3 4 1-16,3 3 0 15,-2 0 0-15,-2 3 0 16,-1 5 0-16,-2 0 0 15,0 5 1-15,-2-2 0 16,0 2 0-16,0 0-1 16,0 0 0-16,0 4 2 0,0 0-2 15,0 0 3-15,0 0 3 16,0-1-5-16,0 1-1 16,0-5-3-16,-4 4 2 15,-5-2-2-15,-3 0 2 16,0 0-1-16,-7 3 0 15,0 0-1-15,-6 0 2 16,3 0 1-16,-1 0 1 16,2-4 0-16,-2 0 1 15,-2-2-2-15,-2 0 2 16,1-2-2-16,2-2 0 16,-1 0 1-16,0 0-1 0,5 2 1 15,1 0-1 1,-2-2 2-16,1 4-2 0,-2 2 0 15,2 2 0-15,-3 0-1 16,2 2 0-16,2 0 1 16,1 0 0-16,5 0 1 15,2 0-1-15,4 0 0 16,3 0 0-16,2 0 0 16,2-2-1-16,0 0-1 15,0 2-3-15,0 0-3 16,0 0-7-16,0 0-12 15,0 0-26-15,0 0-26 16,0 4-5-16,0 16-33 0,0-14-282 16</inkml:trace>
  <inkml:trace contextRef="#ctx0" brushRef="#br0" timeOffset="137956.3244">11060 3152 966 0,'0'0'44'0,"0"0"-44"15,0 0 0-15,0 0 14 16,0 0 50-16,0 0 18 16,0 0-13-16,0 0-5 15,-103 61-1-15,85-44-7 16,-1 5-10-16,-8 4-3 15,-2 5-12-15,-5 1-4 16,-6 8 12-16,-2-2-10 16,-6 2-11-16,4 2 0 15,2-1-5-15,-1 1-7 16,6-5-2-16,3-7-2 16,8 1-1-16,1-11 0 0,8-2 0 15,3-6 0-15,5-6-1 16,5-2 0-16,2-4 0 15,2 0-7-15,0 0-8 16,0 0-8-16,0 0-29 16,0 0-68-16,4-3-17 15,2-7-165-15,3-6-235 16</inkml:trace>
  <inkml:trace contextRef="#ctx0" brushRef="#br0" timeOffset="138571.5217">10355 3210 555 0,'0'0'781'0,"0"0"-684"16,0 0-59-16,0 0-14 15,0 0 33-15,0 0-17 16,-19-16-32-16,19 16-8 0,0 0-6 16,0 0-4-16,11 20 10 15,7 4 0-15,1 4 2 16,6 2-1-16,2-3-1 15,2 1 1-15,2-2-1 16,5 1 1-16,-1 1-1 16,3 3 2-16,0 1-2 15,0-2 0-15,2 4 0 16,-3-1 0-16,0 2 0 16,1 1 0-16,-3 0 1 15,3-1-1-15,-3-3 0 16,-1-5 0-16,-3 1 1 0,-2-3-1 15,-4-1 0 1,-5-4 0-16,-5-4 0 0,-3-5 0 16,-6-2 0-16,-1-1 0 15,-5-6 0-15,0 0 1 16,0 0 2-16,0-2 15 16,0 0 12-16,0 0-2 15,0 0-6-15,0 0-11 16,0 0-8-16,0 0-2 15,0 0-1-15,0 0-6 16,0 0-5-16,0 0-9 16,0 0-29-16,0 0-112 15,0 0-421-15</inkml:trace>
  <inkml:trace contextRef="#ctx0" brushRef="#br0" timeOffset="140371.3273">9069 5117 315 0,'0'0'573'16,"0"0"-406"-1,0 0-116-15,0 0 23 0,0 0-60 16,0 0 58-16,0 0 2 15,14-32 10-15,-14 28-27 16,0-2-37-16,0 0-18 16,0 0 0-16,0-2-2 15,0 0 2-15,0 2 2 16,0-1 3-16,-2-2-3 16,-12 1 8-16,1 4-4 15,3-2 6-15,-7 2-11 16,5 4 1-16,-7 0 12 0,-3 0-16 15,-4 6-2 1,-5 20 0-16,-4 8 2 0,2 6 13 16,6 0 1-16,6-3-4 15,7-1-7-15,7-10-3 16,5-2-7-16,2-4 2 16,0-5 0-16,0 1-6 15,7-3-10-15,11-5-13 16,-1-2 13-16,1-4 19 15,3-2-5-15,-2 0-7 16,6-6-2-16,-1-17-1 16,-1 0 13-16,-4 1-12 15,-2-3-7-15,-7 3 5 16,-3 0 13-16,-5-1 5 16,0 4 0-16,1-1 3 0,-3 1-3 15,2 2 0-15,-2 5 2 16,0 2 5-16,3 5 9 15,-3 0 2-15,0 4-13 16,2-2-4-16,-2 3-1 16,0 0 3-16,0 0 22 15,0 0-9-15,0 0-16 16,4 20 0-16,0 7 6 16,3 4-5-16,-1 5 3 15,2-3-1-15,0-2 0 16,1-2 0-16,-3-7-2 15,2-4 0-15,-6-2 1 0,2-8-2 16,-4 0 1 0,0-1-1-16,3-4 0 15,-3-1 0-15,0-2-18 0,0 0 3 16,0 0 3-16,0 0-43 16,6 0-94-16,-4-6-203 15,2-10-490-15</inkml:trace>
  <inkml:trace contextRef="#ctx0" brushRef="#br0" timeOffset="141083.6018">9406 4847 674 0,'0'0'421'15,"0"0"-407"-15,0 0-12 16,0 0 9-16,0 0 20 16,0 0 10-16,0 0 20 15,5 38 34-15,-5-5-33 16,-7 6-20-16,-2 5-1 15,3 2-23-15,-3 2 2 0,2 0-8 16,2-2-4-16,3-4 1 16,0-3-7-16,0-7-1 15,2-5-1-15,-2-8 3 16,2-3-3-16,-2-7 0 16,2 0 1-16,0-7-1 15,0 0 2-15,0 0 1 16,0-2 0-16,0 0 2 15,0 0-2-15,0-8-3 16,0-20-14-16,0-8-21 16,0-4 17-16,0 6-20 15,0 3-12-15,6 11 42 16,5 7 1-16,1 2-3 16,0 3-1-16,0 2 6 0,-1 4-2 15,4 2 0-15,-3 0 3 16,1 4 4-16,1 19 5 15,-6 1 10-15,-1 2 0 16,-5-2-11-16,-2-4 6 16,0 0-4-16,0-1 4 15,-2 2 9-15,-18 1 7 16,-4 2-6-16,-5 2 1 16,-2-4-4-16,4-4-9 15,4-3-1-15,6-8 14 16,5-3-4-16,1 0-9 15,7-4-3-15,0 2-5 0,4-2-6 16,0 0-19 0,0 0-19-16,0 0-35 0,4-4-12 15,2-7-226-15,5 3-393 16</inkml:trace>
  <inkml:trace contextRef="#ctx0" brushRef="#br0" timeOffset="141630.2818">9970 5111 1007 0,'0'0'195'15,"0"0"-160"-15,0 0 70 16,0 0-39-16,0 0 9 16,0 0-19-16,0 0-26 15,-6-20-10-15,-2 18-4 16,0-1-7-16,-5 3-3 0,-3 0 0 15,-5 0 2-15,-4 5-7 16,-5 15 1-16,-1 10 6 16,0 1 9-16,6-4-1 15,9-3-10-15,10-4-5 16,4 1-1-16,2-6-1 16,0 4-1-16,0-1-3 15,2-2-1-15,18 6-1 16,2-4-6-16,5-2 1 15,2 0 7-15,0-6 1 16,0-2 0-16,-5 0 1 16,-3-4 2-16,-10 0-1 15,-5-2 1-15,-4 0-2 16,-2 0-2-16,0-2 5 16,0 0 1-16,0 2-1 0,0-2-24 15,0 0-51-15,0 0-181 16</inkml:trace>
  <inkml:trace contextRef="#ctx0" brushRef="#br0" timeOffset="142056.1473">10095 5222 630 0,'0'0'814'15,"0"0"-716"-15,0 0-98 16,0 0-2-16,0 0 1 16,0 0 2-16,0 0 13 15,58-13 18-15,-25 13-7 16,7 0-12-16,0 0-6 15,3 0-2-15,-1 0-3 16,-2 0 0-16,-4 0 0 16,-10 0-2-16,-8 0 2 15,-7 0-1-15,-6 0 0 16,-2 0 0-16,-3 0 4 0,0 0 4 16,0 0 1-16,0 0-6 15,0 0-4-15,0 0 0 16,0 0-9-16,0 0-15 15,0 0-23-15,0 0-46 16,0 0-98-16,0-3-952 16</inkml:trace>
  <inkml:trace contextRef="#ctx0" brushRef="#br0" timeOffset="142688.57">10438 4871 1004 0,'0'0'0'0,"0"0"-116"16,0 0 113-16,0 0 3 15,0 0 27-15,0 0 39 16,-54 27 38-16,48-16-13 16,-3 3-7-16,0 4-24 0,2 0-15 15,-1 4-34 1,1 2 1-16,3 2-1 0,4 6-2 15,0 4-4-15,0 1 0 16,0 3-5-16,2 0 2 16,9-4-2-16,-1-3 0 15,4 5 2-15,-1 0-2 16,-1 4 3-16,-5-1-1 16,-1-1 1-16,-2 0-1 15,-1-3-1-15,-3 0 4 16,0-4-4-16,0-4 3 15,0 2 3-15,-3-5 1 0,-7-4 5 16,-2-4 21 0,-1-4-1-16,0 0 2 0,-1-7-4 15,-1 2 1-15,1-3-2 16,3-4-7-16,3 0-10 16,0 0-7-16,4 0-2 15,2-2-1-15,-3 0-2 16,5 0-1-16,-2 0-2 15,2 0-8-15,0 0-15 16,0 0-17-16,0 0-56 16,0-4-170-16,0-2-501 15</inkml:trace>
  <inkml:trace contextRef="#ctx0" brushRef="#br0" timeOffset="163119.0909">8609 7283 485 0,'0'0'481'16,"0"0"-354"-16,0 0 22 16,0 0 0-16,0 0-26 15,0 0-46-15,0 0-33 16,0 0-14-16,0 0-8 16,0 0-3-16,0 0-3 0,0 0-6 15,0 0-4-15,7 2 0 16,-7-2 1-16,0 0-1 15,2 0-5-15,-2 0 0 16,0 0 0-16,0 0-1 16,0 0-1-16,0-8-2 15,0 0 1-15,0 0 0 16,0 0-1-16,-4-1-3 16,-10 1-7-16,1 1 10 15,-3-4-2-15,0 4 1 16,0-1 4-16,-1-1 0 15,1 6 0-15,1 0 0 16,-1 3 2-16,-1 0-2 0,-2 0 0 16,-5 6-2-1,-1 17-1-15,-1 4 1 0,-1 4 0 16,5 3 2-16,3 2-2 16,4-2 2-16,5-4 0 15,4-6-3-15,6-4-3 16,0-4-4-16,0-2 1 15,0-2-4-15,6-4-6 16,9-1-14-16,3-4 27 16,1 0 0-16,4-2 2 15,-1-1 0-15,0 0 1 16,3 0-5-16,-3 0-5 16,3-6 5-16,0-10-9 0,-4-1 11 15,2-6 4-15,-1-1-1 16,-4-2 0-16,0-1-1 15,-5-4 3-15,-1 5-2 16,-6 4 2-16,0 4 1 16,-3 6 1-16,-3 6 2 15,0 4 3-15,0 2 14 16,0 0 10-16,0 0 5 16,0 0-24-16,0 0-11 15,0 2-4-15,0 14 0 16,-3 8 3-16,-1 5 1 15,2 4 0-15,2-1 3 16,0 0-2-16,0-4 2 16,0-4-1-16,6-3 0 0,11-6-2 15,0 0 0-15,3-5 0 16,-3-5-2-16,6 0 2 16,-5-5 0-16,2 0 0 15,-4 0 0-15,-3 0 1 16,-2 0-1-16,-2 0 1 15,-2 0 0-15,-3 0 0 16,-2 0-1-16,-2 0 0 16,2 0 1-16,-2 0-1 15,0 0 0-15,0 0-4 16,0 0-17-16,0 0-35 16,0 0-69-16,0 0-275 0,0 0-536 15</inkml:trace>
  <inkml:trace contextRef="#ctx0" brushRef="#br0" timeOffset="164024.5216">9320 6936 626 0,'0'0'346'0,"0"0"-220"16,0 0 22-16,0 0-40 15,0 0-45-15,0 0-44 16,0 0-19-16,6-4 0 16,-1 16 0-16,-1 16 18 15,0 4-1-15,-2 6-8 16,1 6-2-16,-3 6 1 16,0 5 6-16,0 1-5 15,0 6-6-15,0-4 1 16,0-1-2-16,0-7-1 15,-3-11-1-15,1-10 2 16,0-10-2-16,0-8 0 16,2-5-1-16,-2-2 0 0,2-4-5 15,0 0 2-15,0 0 3 16,0 0 1-16,0-4 10 16,0-18-10-16,0-9-6 15,0-5-14-15,0-1 11 16,0-2 2-16,0 11-20 15,8 8 10-15,4 8 14 16,-1 6-2-16,2 0-2 16,3 3-4-16,-1 3 4 15,8 0 4-15,1 0 3 16,8 0 5-16,-3 4 11 16,2 13-4-16,-7-1-12 0,-8 2-2 15,-5-2-4-15,-11-1-4 16,0-3 5-16,0 7 5 15,-16 1 11-15,-13 2 7 16,-6 0-1-16,-1-3-10 16,5-4 0-16,4-2 12 15,5-7 7-15,4-3-18 16,7 0-6-16,8-2-2 16,3-1-6-16,0 0-27 15,0 0-34-15,0 0-29 16,0 0-82-16,0 0-69 15,7-5-182-15</inkml:trace>
  <inkml:trace contextRef="#ctx0" brushRef="#br0" timeOffset="165081.019">10347 7244 572 0,'0'0'435'16,"0"0"-292"-16,0 0-21 15,0 0-28-15,0 0-30 16,0 0-2-16,2-11-22 16,-2 7 3-16,0 2-11 0,0-3 1 15,0 1-13 1,-9 1-5-16,-3-1-6 0,4 0-2 15,-3 0-2-15,-3 1 1 16,-1 3-2-16,-1 0-4 16,-1 0-1-16,-2 0 1 15,2 0 1-15,-5 0-1 16,-1 11 0-16,1 7 4 16,2 2 1-16,4 2 2 15,3-2-3-15,3 0 0 16,4-2-3-16,4-5 0 15,2 4-1-15,0-2 0 16,0 2 0-16,0-1-2 0,16-1-3 16,3-1-7-1,8 2 1-15,4-5 6 0,7 1 2 16,-1-4 2-16,2-2-1 16,-1-2 0-16,2-4-1 15,-2 0 0-15,-2 0 2 16,-5 0 1-16,-6 0 2 15,-8 0-2-15,-3 0 1 16,-8 0-1-16,-1 0 1 16,-5 0-1-16,0 0 3 15,0 0 2-15,0 0 0 16,0 0-1-16,0 0-1 0,0 0-3 16,0 0 0-1,0-1 0-15,0 1 0 0,0 0-1 16,0-3 0-16,0 3 0 15,0 0-6-15,0 0-1 16,0 0-10-16,0 0-14 16,0 0-46-16,2 0-86 15,-2 0-163-15,0 0-566 16</inkml:trace>
  <inkml:trace contextRef="#ctx0" brushRef="#br0" timeOffset="167301.8296">11315 7249 294 0,'0'0'591'0,"0"0"-391"15,0 0-150-15,0 0 74 16,0 0-47-16,0 0-12 16,0 0-14-16,10-7 0 15,-8 7-12-15,-2-1-5 16,0-2-1-16,2 0-3 0,-2-3-10 16,0-1-8-16,0 0-3 15,0-1 1-15,0 4 4 16,0-2-8-16,-8 1-5 15,-4 4-1-15,-1-2-2 16,1 1 2-16,1 1-3 16,1 1-3-16,-6 0-1 15,1 0 1-15,-4 1 1 16,-1 17 3-16,0 0 0 16,2 2 0-16,1 3-4 15,-1-2 5-15,5 2 1 16,3 0-3-16,4 2-3 0,4-3 2 15,2-2-2-15,0 0 4 16,0-6-4 0,0 0-4-16,0-4-4 0,2-4-12 15,12-2-14-15,-1-4 30 16,5 0 3-16,1 0 2 16,2 0-4-16,3-8 9 15,0-10 1-15,1-4 1 16,-1-4-2-16,1-2-6 15,-2-8 2-15,-6-1-3 16,1-2 1-16,-5-3 6 16,-1-1-3-16,-3-3 0 15,-5 4 3-15,0-2 0 16,-4 7 0-16,0 1 1 16,0 9-1-16,0 7 2 0,0 4-2 15,0 8 1-15,0 6-1 16,0 2 0-16,0 0 8 15,0 0-5-15,0 0-2 16,0 0 5-16,0 0 10 16,0 0-9-16,0 0-7 15,0 0-5-15,0 4-8 16,0 12 8-16,0 10 2 16,0 4 3-16,-2 3 6 15,2 0-5-15,0 5 3 16,0 2-1-16,0 4 3 15,0 2 0-15,0 1-2 16,0-6-1-16,4 2 0 16,5 0-3-16,1-4 1 15,0-3 0-15,1-2-1 0,3-6 0 16,-5-4 0-16,2-3 0 16,-2-5 0-16,0-6 1 15,-1 0-1-15,2-5 0 16,-1 2-3-16,-1-4 0 15,-3 1 3-15,0-2 1 16,-3-2-1-16,0 0-1 16,-2 0 1-16,2 0 1 15,-2 0 2-15,0 0 0 16,0 0 5-16,0 0 14 0,0 0 8 16,0 0-9-1,0 0-6-15,0 0-8 0,0 0-7 16,0 0 0-16,0 0-6 15,0 0-13-15,2 0-36 16,1 0-32-16,-1 0-287 16</inkml:trace>
  <inkml:trace contextRef="#ctx0" brushRef="#br0" timeOffset="169041.6211">12279 7233 140 0,'0'0'554'0,"0"0"-348"16,0 0-143-16,0 0 43 16,0 0 7-16,0 0-29 0,0 0-41 15,10 0-8-15,-7 0 13 16,-3 0-7-16,0 0-13 15,0 0-6-15,0 0-6 16,0 0 3-16,0 0 8 16,0-2-6-16,0-2-11 15,0-2-7-15,0 0-3 16,0 0 3-16,0 1-2 16,-5 1 12-16,1 1-9 15,-2 0-4-15,0 1 0 0,0 1 0 16,-1-2 0-1,1 1 0-15,-3 1-4 0,0 1 2 16,0 0 2-16,0 0-1 16,-5 0-1-16,-3 0-4 15,-3 14 4-15,-7 8 2 16,0 6 8-16,5 2 15 16,0 6-14-16,6 0-1 15,5-5 1-15,2 2-9 16,9-7 1-16,0-6-1 15,0-2 0-15,0-5-2 16,5-3-4-16,10-5-17 16,7-5 6-16,5 0 10 15,7 0-3-15,3-12-18 16,1-11 12-16,-2-8-21 16,-4-5-23-16,-9 0 1 15,0-1 4-15,-9 2 11 0,-8 3 35 16,-4 3 9-1,-2 10 13-15,0 2 46 0,0 8 25 16,0 4-33-16,0 4-2 16,0 1-14-16,0 0-8 15,0 0-18-15,0 0-9 16,0 0-13-16,0 6-6 16,0 16 15-16,0 7 4 15,0 8 1-15,0 3 4 16,0 0 2-16,0 2-1 0,9-4-3 15,3-2-3 1,1-5 1-16,0-9 2 16,-4-7-2-16,-4-6 1 0,1-5 1 15,-4-3-1-15,0-1 3 16,-2 0-4-16,0 0 4 16,0 0 5-16,0 0 1 15,0 0 4-15,0 0-4 16,0 0-11-16,0 0-4 15,0-14-47-15,0 6-68 16,0 2-231-16</inkml:trace>
  <inkml:trace contextRef="#ctx0" brushRef="#br0" timeOffset="169896.8475">13023 7138 592 0,'0'0'561'0,"0"0"-386"16,0 0-45-16,0 0-14 0,0 0-26 15,0 0-44 1,0 0-21-16,-7 0-14 0,7 0-4 16,0 0-7-16,0 0-1 15,5 0-5-15,14 0 2 16,15 0 4-16,8 4 2 16,12 1 0-16,-3-2-1 15,2 1-1-15,-3-4 1 16,-8 0 0-16,-7 0-1 15,-8 0 0-15,-7 0 1 16,-9 0-1-16,-6 0 0 16,-3 0 0-16,-2 0 0 15,0 0 2-15,0 0-2 16,0 0 0-16,0 0-4 16,0 0-2-16,0 0-4 0,0 0-11 15,0 0-17 1,0 0-36-16,0 0-87 0,0 0-259 15</inkml:trace>
  <inkml:trace contextRef="#ctx0" brushRef="#br0" timeOffset="170533.4298">13424 6735 824 0,'0'0'231'0,"0"0"-226"15,0 0-5-15,0 0 49 16,0 0 88-16,0 0-7 16,-85 38-57-16,74-14-39 15,1 8-15-15,2 2 1 16,1 9-8-16,3-1-10 0,4 0 1 16,0 0 2-16,0-2-5 15,0 1 1-15,0-1 0 16,2-2-1-16,9 2 0 15,1 0 1-15,-1-2-1 16,-3 0 1-16,2 0-1 16,-6 1 2-16,0-2-1 15,-4 4 0-15,0-10 0 16,0 2 2-16,0-6-2 16,-2-2 1-16,-10-5-1 15,0-2 2-15,-5-4 4 16,4-2 16-16,-2-4 9 15,1-2-8-15,6-2-7 16,-1-4-5-16,2 3-4 0,2-3 0 16,1 0-2-16,2 0-3 15,0 0 0-15,0 0 0 16,-1 0 1-16,1 0-4 16,0 0 0-16,-3 0-1 15,3 0-5-15,0-3-5 16,-1-3-19-16,3 0-34 15,0 4-74-15,0-4-273 16</inkml:trace>
  <inkml:trace contextRef="#ctx0" brushRef="#br0" timeOffset="185450.5739">6085 7800 96 0,'0'0'638'0,"0"0"-472"16,0 0-106-16,0 0 75 15,0 0-45-15,0 0-40 0,0 0-6 16,0 0-6-1,0 0-11-15,0 0 4 0,0 0 2 16,62 0-17-16,-53 0-7 16,6 0-4-16,3 0-2 15,7 0-1-15,2 0 1 16,6 0-2-16,5 0 1 16,6 0 1-16,3 0-1 15,1 0-2-15,0 0 1 16,-1 0 1-16,-1-1-2 15,-4-1 0-15,-3 2-5 16,-1 0-4-16,-5 0-2 16,-2 0-15-16,0 0 7 0,-2 0 0 15,0 0 11 1,5 0 2-16,1 0 6 0,5 0-2 16,1 0 4-16,-1 0 0 15,-3 0-2-15,1 0 0 16,3 2 2-16,-4-2-2 15,1 1 0-15,0 2-2 16,0 0-6-16,0-1 8 16,4 0-4-16,-4 2-6 15,4-4 2-15,-4 4-3 16,-2-2-1-16,2 0 1 16,-4 3 7-16,1-4 1 0,1 1-14 15,5-2-9 1,2 0-2-16,6 0-16 0,2 0-12 15,-6 0-23-15,2 0 13 16,-7 0-25-16,-7 0 50 16,-2 0 35-16,-6 0 3 15,-3 0-4-15,3 0 4 16,-3 2-3-16,2 2 6 16,5 1 0-16,3-3 0 15,3-2 6-15,8 0 0 16,3 0 10-16,6 0 22 15,-2 0 20-15,2 0-40 16,-2-2-6-16,-2-3 0 16,-1 1-3-16,-1-1-9 15,0 0 8-15,-4 1-2 0,-3 0-3 16,0 0 5-16,-6 0 18 16,1 2-21-16,-5 1-5 15,0-2 3-15,-2 3 0 16,-4-3 0-16,2 0 17 15,0 2 24-15,-1-2-36 16,1 3-5-16,1-2 0 16,3 2-1-16,2 0-2 15,4 0 13-15,2 0 10 16,3-2-4-16,4 0-4 16,6-2-13-16,3 4 0 15,5-2 6-15,3-2-8 0,-1 2-3 16,0-2 3-1,2 0 0-15,-1 1 0 0,1 2 0 16,-2-2 0-16,2 0 0 16,3-1 0-16,4-2 0 15,0 2 3-15,-1-2-3 16,2 0 2-16,-3 2-2 16,-3 0 0-16,-3 2 0 15,-3 0 0-15,-6 2-2 16,-2 0-1-16,-3 0 3 15,-3 0 0-15,-4 0 0 16,3 0-2-16,1 0 2 16,3 4 2-16,0-4 3 15,4 2-3-15,-2-2 1 16,0 0 4-16,3 0-5 0,0 0-2 16,6 0 3-16,3 0-3 15,1 0 2-15,3 0 0 16,-3 0-2-16,0 0-2 15,-2-2 2-15,-1 0 0 16,3 0 0-16,0-1-2 16,1 1 2-16,-1 1 0 15,-4-2 0-15,0 3 2 16,-4 0-2-16,-3 0 0 16,-2 0 0-16,-2 0 4 0,-1 0 7 15,-1 0 9 1,-3 0-13-16,0 0-5 0,3 0 0 15,0 0 9-15,0-1 8 16,-1 1-6-16,-1 0-5 16,-1 0 2-16,-5 0 16 15,1 0-11-15,1 0-4 16,-4 0-2-16,5 0-4 16,-2 0-1-16,0 0-3 15,4 0 1-15,0 0-2 16,3 0 2-16,-1 0 0 15,-1 0-2-15,-5 0 0 16,-2 0 0-16,-3 0-2 16,-2 0 2-16,-2 0 0 15,-2 0 0-15,2 0 2 0,-2 0-1 16,2 0 3-16,2 0-2 16,-2 1 7-16,-1 3 0 15,3-4-2-15,4 0-4 16,0 0 6-16,5 0-1 15,2 0 5-15,-3 0-3 16,-2 0 1-16,-4 0-2 16,-1 0 5-16,-1 0 9 15,0 0-2-15,-2 0-1 16,-2 0-4-16,-2 0-7 16,-4 2-7-16,-5-2-1 15,-1 0 0-15,-5 0 3 16,-4 0 0-16,-3 3-1 0,-3-3 2 15,0 0 3-15,0 0 3 16,0 0-11-16,0 2-16 16,-5 0-13-16,-6-2-72 15,-5 2-246-15</inkml:trace>
  <inkml:trace contextRef="#ctx0" brushRef="#br0" timeOffset="187535.2061">8101 6772 730 0,'0'0'251'0,"0"0"-251"16,0 0-69-16,0 0 23 15,0 0 46-15,0 0 25 16,0 0 38-16,4 30-2 16,-4-15-10-16,0 6-8 15,0 2-9-15,0 10 3 16,0 3-11-16,0 8 10 0,0 2-10 15,0 0-6-15,0 6-14 16,0-2-4-16,0 4 1 16,0 1-1-16,0 0-2 15,0-1 0-15,-2-1 2 16,2-3-2-16,0-1 0 16,0-4 0-16,0 0 0 15,0-1 0-15,0-5 0 16,2 0 4-16,0 1-2 15,-2-2 0-15,0 2-2 0,0 0 6 16,0 1-4 0,0-4 3-16,0 2 3 0,2-1-8 15,0 0 2-15,1-3 0 16,-3 4-2-16,0 2 2 16,0-4 0-16,0 6 4 15,0-6-4-15,0 4-2 16,0-3 4-16,0-1 0 15,0-4-4-15,3 3 0 16,1-3 0-16,3 4 2 16,-1-1-2-16,1 0 0 15,2 4 2-15,-5 3 2 16,1-1-4-16,1 2 0 16,-4 2 2-16,3 0-2 15,-1 1 0-15,1-2 2 0,0-1-1 16,-1-1-1-16,-2-3 0 15,2-2 4-15,-4 0 6 16,3 2-1-16,-3 0-2 16,0 2-3-16,0 2-4 15,0 5 7-15,0 2 9 16,-7-1-9-16,-4 0 9 16,0-1 0-16,0-1-4 15,4-3-5-15,0 0 0 16,0-4-3-16,3-1 4 15,0 0 3-15,-1-2-5 16,3 4 6-16,0-2-8 16,2 4 1-16,0 2-2 15,0 3-1-15,0 1-1 0,0 2 2 16,0 0-2-16,0-2 0 16,0 2 0-16,0-6 0 15,-7 2 1-15,-2-1-1 16,-2 0 2-16,-1 4 0 15,2-3 0-15,-1-4 1 16,1-4-3-16,2-2 0 16,-1-2 2-16,3 1-3 15,0-6 1-15,2 5 1 16,4 0-1-16,-2 2 4 16,0-1 2-16,-1 3-1 15,1 2 7-15,2 0-8 16,0 2-2-16,0 1-1 0,0-4-2 15,0 4 5 1,0-6-5-16,0 2 2 0,0-5 0 16,0 2-1-16,-2 0 5 15,-4 0 4-15,-1 5-2 16,0-4-3-16,0 2 2 16,3-4-5-16,-5 0-2 15,5 3 0-15,1-5 0 16,1 2 1-16,2-3-1 15,0-5 0-15,0 0 1 0,0-1 5 16,0 1 6 0,0-3-7-16,0-1-4 0,0-5 0 15,0-3 0-15,0-5-1 16,0-6 0-16,0 0-1 16,0-2-1-16,0-4-2 15,0 0-4-15,0 0-2 16,0 0-3-16,0-12-26 15,0-7-58-15,-2-10-277 16</inkml:trace>
  <inkml:trace contextRef="#ctx0" brushRef="#br0" timeOffset="189657.1673">9083 6828 247 0,'0'0'182'15,"0"0"-2"-15,0 0 48 0,0 0 25 16,0 0-69-16,0 0-66 16,0 0-33-16,0-5-18 15,0 5-15-15,0 0-20 16,0 0-21-16,0 0-11 15,0 0-1-15,0 0-2 16,0 0 0-16,0 0-5 16,0 0-6-16,0 0-5 15,0 0-10-15,0 0-1 16,0 0 22-16,0 0 8 16,-4 0 1-16,-2 0-1 0,0 2-4 15,4-2-4 1,0 3-2-16,2-3 6 0,0 1 1 15,0-1-3-15,0 5-3 16,0 1-4-16,-2 6 0 16,0 8 13-16,0 6 0 15,-3 8 13-15,1 8 0 16,0 6-4-16,-4 4-3 16,2 6 5-16,1 4-1 15,-1 2-7-15,-1 6-2 16,0-5 0-16,0 3 1 15,-1 0-1-15,-1-1-1 16,2-6 3-16,0-2-2 16,5-3-2-16,2 0 1 0,0 1-1 15,0-1 1-15,0-4 1 16,0 2-1-16,4 2 0 16,6 2 1-16,-3 3 0 15,-5-1-1-15,-2 5 0 16,0 4 2-16,0 3-2 15,0 0 0-15,0-6 0 16,0-5 0-16,0-5 1 16,0-4-1-16,0 0 0 15,0 4 1-15,-2 3-1 16,-1 3 0-16,1 6 1 16,0-3-1-16,-3 8 0 15,-2-3 0-15,3 2-1 16,-2-1 1-16,3-6 0 0,3-2 0 15,0-8-1-15,0 0-2 16,0-5-13-16,0-3-6 16,7-4-4-16,1 1 9 15,-1 3 11-15,-2 4 1 16,-3 10 2-16,1 3-2 16,-3 6 4-16,0 3 1 15,0-3 0-15,0-6 0 16,0-5 1-16,0-8-2 15,0-2 1-15,-3-2 0 16,-4 4 3-16,0-1-2 16,-1 6 6-16,-1-2 7 15,2 1 3-15,2-3 6 0,3-1-18 16,2-1 1-16,0 1 5 16,0-3-9-16,0 0 2 15,0-3-2-15,0 2-1 16,0 2 3-16,0-4 1 15,0 1 0-15,0 1 10 16,0-5-5-16,-2-3-4 16,0 1-5-16,0-5 3 15,0 3-4-15,2 6 2 16,-3-4-1-16,1 9 0 16,0-3 1-16,0 2 1 0,0-2 1 15,0-4-1 1,2-5-3-16,0-12 0 0,0-4 0 15,0-8-4-15,0-5 0 16,0 2-2-16,0-2 1 16,0 1 4-16,0 0 1 15,0-1 0-15,0 1 1 16,0-4-1-16,0-3 0 16,0 0 0-16,0-2-1 15,0 0-10-15,0 0-11 16,0 0-6-16,0-9-27 15,0-8-42-15,0-9-560 16</inkml:trace>
  <inkml:trace contextRef="#ctx0" brushRef="#br0" timeOffset="191297.9027">9838 6747 269 0,'0'0'114'16,"0"0"30"-16,0 0 43 15,0 0 80-15,0 0-78 16,0 0-31-16,0 0-66 15,5 6-1-15,-5-2-42 16,0 5-34-16,3 4-14 16,1 11-1-16,0 9 4 0,5 9-1 15,-3 8-1-15,2 8 2 16,0 5 7-16,-1 1-5 16,3 4-6-16,0 6 0 15,1 2 0-15,-1 4 1 16,-4 1-1-16,1-6 1 15,-7 0-1-15,0-6 1 16,0 0 1-16,0 1-2 16,0-2 0-16,0 2 1 15,0 1-1-15,0-4 0 16,0-2 0-16,0-3 2 16,0-2-2-16,-3 5-5 15,1 1-8-15,-2 2 6 0,0 2 0 16,1-3 3-16,3-5 2 15,0-2-3-15,0-5-1 16,0 0-1-16,0-1 5 16,0 3-2-16,0 1-1 15,0-1 2-15,0-1 3 16,0 3 1-16,0-3-1 16,0 3-3-16,0 0 3 15,-3-2 2-15,3-2-2 16,0-2 0-16,0-3-3 15,0-2 1-15,0-2-17 16,0-2-3-16,0 0 3 0,0 0-8 16,0 1 8-1,0-1 1-15,0 0 4 0,0 2 9 16,0 2 3-16,0 2 2 16,0 0 0-16,0-2 2 15,0-2-2-15,0-7 21 16,3-4 9-16,8 1-28 15,4-5 4-15,4 2 2 16,-6-2 0-16,3 3 0 16,-8 0-8-16,-1 4 0 15,-5 2 5-15,-2 7-4 16,0 3 8-16,0 1-5 16,0 6 9-16,-7-1-6 0,1 0-1 15,4-7-5-15,2-5-1 16,0-4 0-16,0-8-1 15,0-2 2-15,0 0 1 16,2 0 0-16,4 4 5 16,-1 2-3-16,-1 6 1 15,-1 8-4-15,-1 3 0 16,1 2 3-16,-1-5-4 16,2 3 0-16,0-6 1 15,-1 6-1-15,1-3 1 16,-2-1-1-16,2-4 0 15,-4-4 0-15,0-9 1 16,0-8-1-16,0-8 0 16,0-12 0-16,0 0 2 0,0-4 0 15,0 0 2-15,0 0-4 16,0 0-9-16,0 0 1 16,0-5-5-16,0-16-38 15,0-3 11-15,0-4 21 16,0 2-14-16,0-2 8 15,0 3 1-15,0-3-83 16,0 16-125-16,0-2-529 16</inkml:trace>
  <inkml:trace contextRef="#ctx0" brushRef="#br0" timeOffset="192926.1156">10777 6782 365 0,'0'0'504'16,"0"0"-264"-16,0 0-42 15,0 0-67-15,0 0-47 16,0 0-38-16,0 0-22 16,-2 6-17-16,2-2-7 0,0 7-5 15,0 8 2-15,0 11 3 16,0 8 1-16,0 10 3 15,-5 4 2-15,1 7-1 16,-1-2 10-16,2 4-8 16,3 5-1-16,0 0-3 15,0 4 1-15,0-3-4 16,0-1 1-16,0-7-1 16,5 2 1-16,0-5-1 15,2 0 1-15,-3 0 0 16,2 3-2-16,-1 0 2 15,-3 5-1-15,-2 5 0 16,0 3 0-16,0 0 2 16,0 6-1-16,-13 1-1 15,0 3 0-15,1 1 0 0,1-2-3 16,5-2-3 0,1-9-4-16,5-4 0 0,0-1 7 15,0-1-5-15,0 5 5 16,0-1 2-16,0-1 0 15,0-3 0-15,0 0 0 16,0 2-2-16,0 3-14 16,0 0-12-16,0 4 12 15,0-1 6-15,0 0 2 16,0-4-12-16,0-2 10 0,0-3 8 16,0-3 3-16,-3 2 0 15,-3 6 3-15,4 0-3 16,-2 4 0-16,1-3 1 15,-1-3-1-15,4-6 0 16,0-2 2-16,0 1-2 16,0-4 0-16,0 2 0 15,0 1 0-15,0-3 0 16,2 2 1-16,0-1-1 16,-2 3 2-16,0 1-2 15,0 0 0-15,0-2 4 16,3 5-2-16,-1-4 4 15,2-1-1-15,2 2-1 16,2-5-2-16,-4-2 1 16,1-3-2-16,-5 0 0 0,0-1 2 15,0 3 4-15,0 3 4 16,0 0 3-16,0-1-3 16,0-1-7-16,0-2-4 15,8-5 0-15,1-2 0 16,0-3 0-16,0-2-3 15,2-3 3-15,-2 0 3 16,2 0 7-16,0 2-6 16,-4-2-1-16,2-2-3 15,-5-2-1-15,-4-2 1 16,0-4-1-16,0-6 2 16,0-3-1-16,0-5 0 0,0-7 4 15,0-3 3-15,0 0-1 16,0-2-1-16,-2 0-5 15,-2-5-24-15,2-32-125 16,-3 12-136-16,3-9-541 16</inkml:trace>
  <inkml:trace contextRef="#ctx0" brushRef="#br0" timeOffset="194696.1466">11782 6843 60 0,'0'0'411'0,"0"0"-334"16,0 0-67-16,0 0 65 15,0 0 3-15,0 0 147 16,0 0-34-16,-5-41-68 0,5 39-19 16,0-2-6-1,0 4-18-15,0 0-55 0,0 0-20 16,0 0-5-16,0 0 1 16,0 0 6-16,0 0-6 15,0 0-1-15,0 0-9 16,0 23-6-16,0 14 15 15,0 11 4-15,0 9 1 16,0 6-3-16,0 5-2 16,0 0 1-16,0 7 2 15,0-1-3-15,0 2 0 16,2 0 2-16,5-2-2 0,2-3-1 16,0-3 1-16,-3 1 1 15,-1-1-1-15,-5 6 2 16,0-1-2-16,0 10 3 15,0 1-1-15,0 4-2 16,-14 6 1-16,4 3 1 16,-2-2-2-16,7-6 1 15,3-6-1-15,2-10 0 16,0-2 1-16,0-1-1 16,0 0 0-16,0 0 0 15,0 2 0-15,5-1 0 16,0-5 0-16,-1-1-1 15,-2-1 1-15,-2-1-1 16,0 5 1-16,0 3 0 16,-14 3 1-16,-5 2-1 0,-1 1 0 15,-5-1-3-15,2-4 0 16,6 0 2-16,3-4 1 16,10-4 0-16,4-4 0 15,0-6-3-15,0-1 3 16,0-1 0-16,0-3 0 15,2 1-3-15,6 0-7 16,-6 6 6-16,-2 5 1 16,0 10 2-16,0-1-1 15,0 3 2-15,0-6 0 16,0-2-1-16,0-8-10 16,2-5-16-16,9-5 15 0,3-6 4 15,3-1-10-15,1-3 8 16,-1 1 10-16,-3 0-1 15,1 2 2-15,-3-2-2 16,-3 1 2-16,-1-5-4 16,-3 2 3-16,-1 2-1 15,1 2 1-15,-3 1 0 16,3 0 3-16,-3 1-3 16,0-2-2-16,0 3 2 15,0-1 0-15,1 0-1 16,-3 2 1-16,0 0-2 15,0-1 2-15,0-3-2 16,0-1 2-16,0-1 2 16,0-1-2-16,0-3 5 15,0-4-4-15,-5-7-1 0,-1 2 3 16,-1-7-3-16,2 2 19 16,1 1-8-16,-3-2-9 15,3 3 0-15,0-2-2 16,1-4 2-16,1-3-2 15,2-7 2-15,-2-5 4 16,0-1 3-16,2 0-9 16,0 0-10-16,0-3-100 15,0-18-215-15</inkml:trace>
  <inkml:trace contextRef="#ctx0" brushRef="#br0" timeOffset="196151.7573">12802 6707 446 0,'0'0'466'0,"0"0"-323"15,0 0-79-15,0 0 63 16,0 0 9-16,0 0-19 16,0 0-42-16,0-2-31 15,0 2-23-15,0 0-19 16,0 0-2-16,0 17-4 15,0 18 4-15,0 19 4 16,0 15-3-16,0 11 2 16,0 7-2-16,0-2-1 15,-7 0 4-15,0 1-4 16,3 0 0-16,2 4 1 0,2-3-1 16,0 1 1-16,0 1-1 15,0-4-1-15,0 1 1 16,0 3-1-16,2-1-5 15,5 2 2-15,-3-2-8 16,3 0-1-16,0 1-10 16,-1-3-19-16,-4-4-2 15,1 0 9-15,-3-7-10 16,0 1 13-16,0-2 20 16,0-2 12-16,0 1-2 15,0-1 0-15,0-3 4 16,0 0-2-16,0-2 2 15,0-6-2-15,0 2 0 16,0 1 0-16,0 4 0 16,0 1 0-16,-3-2 0 0,-1-1 1 15,-2-2 3-15,-1-3 1 16,2-3-1-16,1-2 5 16,1-2-2-16,1-2-7 15,2 2 3-15,0-1-5 16,0-1 4-16,0 0-2 15,0-2 2-15,0 2-2 16,7-2 2-16,-5 3-2 16,1 0 1-16,-3 8-1 15,0 6-3-15,0-3 3 16,0 7-5-16,-3-5 5 16,-6-3 0-16,5-6 1 0,2-6-1 15,2-4 2-15,0-2-2 16,0 1 4-16,0-2-3 15,0 2-1-15,0 1 0 16,0 0 2-16,0 2 0 16,0 2-2-16,0-1 2 15,0 3-1-15,0 7-1 16,0 5 0-16,0-4 0 16,0 0 0-16,0-5 2 15,0-8-4-15,0 0 2 16,0-4 0-16,0-1 2 15,0-3-2-15,0 0-2 16,0-2 1-16,0-2 1 16,0-2-2-16,0-7 2 0,2-2 0 15,-2-5-5-15,0-3-1 16,0-10 6-16,0-3 0 16,0-4 4-16,0 0-1 15,0 0-3-15,0-4-37 16,0-20-50-16,0 8-146 15,0-2-363-15</inkml:trace>
  <inkml:trace contextRef="#ctx0" brushRef="#br0" timeOffset="199128.0092">6191 8416 226 0,'0'0'139'16,"0"0"-72"-16,0 0 83 16,0 0 15-16,0 0-9 15,0 0 4-15,0 0-48 16,-13 12-4-16,13-12-13 16,0 0-27-16,0 0-18 0,0 0-32 15,0 0 15-15,0 0 0 16,0 0-12-16,0 0-6 15,0 0-1-15,0 0-4 16,0 0-9-16,0 0 0 16,0 0 1-16,0 0 5 15,0 0 0-15,0 0-7 16,0 0-4-16,0 0-4 16,13 0 1-16,8 0 7 15,6 0 1-15,2 0-1 16,6 0 0-16,1 0 0 15,3 0 1-15,3 0-1 16,3 0 0-16,0 0 1 0,0 0-1 16,-3 0-1-1,1 0 1-15,-1 0-1 0,-1 0 1 16,2 0-2-16,4 0-2 16,0-2 0-16,-5 2 0 15,3 0-2-15,-5 0 2 16,0 0-4-16,-3 0 0 15,-3 0 4-15,0 0-3 16,-1 0 2-16,3 4 5 16,-3 0 0-16,3 0-1 15,-1 0 1-15,3-2 0 16,5-2 1-16,1 0-1 0,3 0 0 16,-3 5 0-1,-1-4 0-15,-1 5-2 0,-4 0 1 16,-1 0-1-16,0 0 2 15,-4 0 0-15,3 0 0 16,4 1 0-16,-1-6 1 16,6 4-1-16,0-5 0 15,-5 0-1-15,-2 0-6 16,-2 0 4-16,-1 0 2 16,1 0-1-16,-5 0 1 15,-4 0-6-15,-3 0-5 16,1 0 10-16,0 0-1 0,6 0 3 15,7 0 0-15,8 0 0 16,3 0 0-16,5 0 0 16,2 0-8-16,-1-2 3 15,3-1 4-15,2 3-1 16,0 0 2-16,3 0 0 16,-1 0 0-16,0 0-4 15,-2 0-3-15,1 0-1 16,-5 0 5-16,2 0-1 15,0 0 1-15,0 0 2 16,1-1 1-16,4-4 0 16,4 3-5-16,4 0-2 15,-2-2 4-15,3 2 2 16,-3 0 2-16,-7 2-2 16,-4 0 1-16,0-2 0 0,-1 2 2 15,3-2 5-15,-2 0-4 16,3 2-2-16,1 0-1 15,-4 0 2-15,0 0-1 16,-4 0 9-16,-4 0-5 16,0 0-4-16,-1 0 2 15,0 0-1-15,-2 4 0 16,-3 2 0-16,1-2-1 16,-1 2-1-16,3-2 0 15,2 1 0-15,5 0 1 16,-1-2 1-16,0 2-2 15,3-1 0-15,0 0-3 0,0-2 0 16,0 2 2 0,-4-2 1-16,4-2-1 0,0 0 1 15,-2 2 0-15,2-2 1 16,-6 2 0-16,2-2 1 16,-4 0-2-16,4 0 0 15,0 0 0-15,1 0 0 16,0 0 2-16,-1 0-2 15,-3 0-2-15,-5 0 2 16,-2 0 0-16,1 0 0 16,-1 2 0-16,0 2 1 15,3-2-1-15,-3 2 0 16,1-4 0-16,-3 0 0 0,0 3-1 16,-3-1 1-1,0-2 0-15,-2 1 0 0,-4 0 0 16,1 4-2-16,-3-1 2 15,0 2 0-15,2-4-1 16,2 0 1-16,5 0 0 16,0-2 0-16,2 0-6 15,2 0 1-15,0 0-13 16,-1 0 11-16,-1 0 6 16,0 0 0-16,-3 0-1 15,0 0 2-15,-4 0 0 16,-2 0 0-16,3 0 0 15,-5 0 0-15,4 0 0 16,-2 0 0-16,0 0-2 0,1 0 2 16,-1 0 0-16,2 0 0 15,0 0 0-15,1 0 0 16,3 0 0-16,2 0-4 16,1 0 2-16,0 0 2 15,-3 0-17-15,2 0 0 16,-1 0 12-16,-3 2 5 15,-2-2-1-15,-1 4-1 16,-3 0 2-16,-5-2 2 16,1-2-2-16,-6 3 0 15,0-2 0-15,-2-1 0 16,-5 5 0-16,-2-4 0 16,-3-1 0-16,-2 0 0 0,0 2 0 15,1-2 0-15,3 3 0 16,-1-3 1-16,6 0 1 15,-1 0-1-15,-3 0-1 16,-2 0 0-16,-1 0 0 16,-1 0 0-16,4 0 2 15,-1 0-2-15,-1 0 6 16,2 0-4-16,-4 0-2 16,-1 0-2-16,-1 0 2 15,-4 0 0-15,0 0 0 16,2 0 0-16,-2 0 2 15,0 0 4-15,0 0 16 16,0 0-3-16,0 0-14 0,0 0-5 16,0 0-1-16,2 0-1 15,-2 0-2-15,0 0-3 16,0 0 5-16,0 0-2 16,0 0-5-16,0 0-19 15,0 0-62-15,-2 0-745 16</inkml:trace>
  <inkml:trace contextRef="#ctx0" brushRef="#br0" timeOffset="201153.9286">7326 6788 603 0,'0'0'421'16,"0"0"-260"-16,0 0-91 16,0 0-44-16,0 0-17 15,0 0-9-15,0 0-2 16,0 8 2-16,0 18 60 16,0 4-44-16,0 2 7 15,0 6 7-15,0 6-3 16,0 1-8-16,0 5-11 0,0 3-4 15,0 8 0 1,0 2-2-16,0 8-2 0,0 6 3 16,-5 3-2-16,-1 0 1 15,-2-4 1-15,2-2-3 16,4 0 2-16,-1-1-2 16,3-6 10-16,0 0-5 15,0-8-3-15,0 0-2 16,9-3 1-16,1 0-1 15,-4-1 0-15,-6 5 0 16,0 4 0-16,0 4 1 16,0 8-1-16,0 2 0 15,0 2 0-15,-4-1 0 16,-1-5 0-16,2-8 2 16,1-2-2-16,2-6-4 0,0-4 2 15,0-1 2-15,0-3 0 16,0-2-1-16,-2 2-3 15,2-2 4-15,0 1 4 16,-2 1-1-16,2 0-1 16,0 0 1-16,0 1-3 15,0-1 0-15,0 0 3 16,0-1-3-16,0-1 0 16,0 2 0-16,0-1 0 15,0 1 0-15,0 0 1 16,-7 2 1-16,-1 6-2 15,-2 3 1-15,2-2-1 0,1 2 0 16,3-9-1 0,0-4 2-16,0-8-1 0,4-2 3 15,0-2-3-15,0 2-3 16,0 0 3-16,0 3 0 16,0 5 1-16,0 0-1 15,0 2 3-15,4 1-3 16,-4-4 0-16,0 5 0 15,0 0 0-15,0 0 0 16,0 3 2-16,0-6-2 16,0 1-5-16,0-4 5 15,0-1-1-15,0 0 1 16,0-8 0-16,0 4 0 0,0-6 0 16,0-1 0-1,0 1-3-15,0-8 3 0,0 5-2 16,0-3 2-1,0 3-2-15,0-2 2 0,0 2 0 16,0 3 0-16,-4-3-1 16,4-1 1-16,0 0 0 15,0 0 0-15,0-2-4 16,0-1-9-16,0 1 2 16,0 3 1-16,0-1 7 15,0 3 0-15,-2-2 5 16,-4 2-2-16,1-4 1 0,1 4 1 15,0-4-2-15,2 0 0 16,0-2 0-16,2-3-3 16,0-6 0-16,0 1-4 15,0-2 1-15,0 3 5 16,0-2 1-16,0 0-2 16,0 1 1-16,0-1 1 15,-3 4 0-15,0 0 3 16,1-7-2-16,0 1 5 15,0-5-2-15,2-1-4 16,-2-1 0-16,2-3 1 16,0 1 2-16,-5 0-1 15,3 0 2-15,0 0 2 16,0 0-4-16,2-3 2 16,0-2-1-16,0-1 1 0,0 0-2 15,0 0-2-15,0 0-1 16,0-7-67-16,0-6-42 15,0-5-543-15</inkml:trace>
  <inkml:trace contextRef="#ctx0" brushRef="#br0" timeOffset="205579.106">6819 8694 13 0,'0'0'241'0,"0"0"-87"16,0 0 10-16,0 0 37 15,0 0 30-15,0 0-45 16,0 0-77-16,0 0-68 16,8 0-21-16,-8 0 5 15,0 0 10-15,0 0 3 16,2 0 0-16,-2 0 0 16,0 0-3-16,0 0-7 15,0 0-10-15,0-6-13 16,0 3-2-16,0-6-1 0,0 4 4 15,0 1-2-15,0-3-2 16,0 5 1-16,0-2 0 16,0 3 5-16,0-2-2 15,-2 2-5-15,-1 1-1 16,-2-3 0-16,-1 1-2 16,-1 1 2-16,-1-5 0 15,-2 1 0-15,1-1 0 16,1 0 2-16,-1 3 2 15,-3-1 0-15,2 1-3 16,1-1-1-16,-3 4 0 16,1 0 2-16,-3 0-2 0,2 0-1 15,-1 0 0 1,-1 4-1-16,1 10 1 0,-3 5 1 16,1 2 1-1,-4 8 2-15,1-1-1 0,3 0 1 16,-1-2 1-16,3-4-4 15,4-2 1-15,3-2-2 16,3-4 1-16,3-2-4 16,0 1 1-16,0-6 3 15,0 1-2-15,0-2-4 16,7 0-4-16,4-4-12 16,-2 0 13-16,0-2 4 15,-2 0 1-15,-1 0 3 0,1 2 1 16,-1-2-1-1,6 0-1-15,-4 0-2 0,6 0-12 16,1 0 4-16,6-6 4 16,-2-8 2-16,2-2-9 15,-1-2 0-15,-1-3-1 16,2 0 2-16,-3-2-8 16,-3 2-9-16,-4-2 20 15,-1 4 9-15,-4-2 2 16,-2 4 0-16,1 5 2 15,-3 1 0-15,-2 5-2 16,0 1 3-16,0 1-2 16,0-1-1-16,2 2 0 15,-2 0 0-15,0 3 0 0,0 0 0 16,0 0 3-16,0 0 30 16,0 0 8-16,0 0-29 15,0 0-12-15,0 0-3 16,0 0-2-16,0 0 1 15,0 0 0-15,0 0 0 16,0 0 4-16,0 0 9 16,0 0-4-16,0 3-5 15,0 9 0-15,0 3 0 16,0 10 6-16,0-1-4 16,0 3 1-16,0 4-1 15,0-3-1-15,0 0 2 16,0 0-2-16,0-5-1 0,10 0 2 15,-4-4-2 1,-2-4 0-16,3-3 0 0,-1-1-1 16,-2-2 1-16,0 1 0 15,-4-2 2-15,2-4-2 16,-2 0 2-16,0-4-2 16,0 0 2-16,0 2-2 15,0-2 2-15,0 0 0 16,0 0 2-16,0 0 2 15,0 0 2-15,0 0-3 16,0 0-5-16,0 0-1 16,0 0-23-16,0 0-32 15,0 0-143-15,0 0-647 16</inkml:trace>
  <inkml:trace contextRef="#ctx0" brushRef="#br0" timeOffset="208360.766">6786 9408 471 0,'0'0'350'15,"0"0"-271"-15,0 0 70 16,0 0-25-16,0 0-49 16,0 0-27-16,0 0 0 15,7-21 6-15,-7 16 8 0,0-1-2 16,0 2-11-1,0-1-12-15,0 1-5 0,-5-1-1 16,-1 1-19-16,-3 1-2 16,0 2-3-16,0 0-7 15,-4-2-3-15,-1 3-3 16,-1 0-2-16,-1 0 5 16,1 0 0-16,-6 0 2 15,4 10 0-15,-6 8-1 16,3 4 1-16,1 4 1 15,-2 5 6-15,3 4 0 16,7 1-4-16,5-5-2 16,6-1 0-16,0-8-3 15,0 0 1-15,4-6 0 0,14-2-2 16,6-4-17-16,1-4 8 16,6-5 7-16,2-1 4 15,3 0 1-15,-2 0 2 16,-6 0-2-16,-3 0 1 15,-5 0 0-15,-7-2-3 16,-3 2-5-16,-6-3-1 16,-2 3 0-16,-2-2 0 15,2 1-13-15,0-2-18 16,3 1-19-16,-1-2-44 16,-4 2-159-16,0 2-331 15</inkml:trace>
  <inkml:trace contextRef="#ctx0" brushRef="#br0" timeOffset="209155.6444">6582 10084 118 0,'0'0'791'16,"0"0"-550"-16,0 0-39 15,0 0-22-15,0 0-87 16,0 0-58-16,2-22-26 16,-2 22-9-16,0 0-7 15,2 2-3-15,2 18 10 16,3 6 1-16,-3 8 4 16,0 9-5-16,-4 4 1 0,0 7 1 15,0 3-2 1,0-5-7-16,0-6-3 15,0-8 3-15,0-7-3 0,0-10-10 16,0-7 8-16,0-5-8 16,0-6 1-16,0 0-5 15,0-3-7-15,0 0 1 16,0 0-14-16,0 0 18 16,0 0 7-16,0-12-1 15,3-14-18-15,6-5-29 16,-3 1 12-16,3-2-25 15,5 6 61-15,-1 3 14 16,5 9-3-16,2 3-19 16,0 1 13-16,5 4 6 15,-3 2 5-15,2-1-6 0,-1 5 4 16,-3 0-1-16,-5 0 0 16,-3 0-22-16,-4 9 7 15,-5 7 21-15,-1 3 78 16,-2 6-45-16,0-1-17 15,0 2 5-15,0-3-10 16,-13-2-6-16,-1-1 3 16,-3-2 5-16,-4 2 19 15,-3-2-10-15,-3 3 35 16,-2-4 6-16,-3-2-19 16,11-3 10-16,5-6-2 15,7-2-30-15,9-4-22 16,0 0-25-16,0 0-53 0,0 0-99 15,0-2-380-15</inkml:trace>
  <inkml:trace contextRef="#ctx0" brushRef="#br0" timeOffset="210482.8798">6831 10982 603 0,'0'0'190'0,"0"0"-136"15,0 0 23-15,0 0 11 16,0 0 11-16,0 0-37 15,0-6 26-15,0 5-11 16,0 1-19-16,0 0-30 16,0 0-6-16,0 0-3 15,2 0-1-15,-2 0 6 0,0 0 1 16,0 0-11-16,0 0-1 16,0 0 7-16,0 0 0 15,0 0 4-15,0 0-7 16,0 0-8-16,0 0-6 15,0 0-2-15,0 0 3 16,0 0-1-16,0 0-3 16,0 0 1-16,0 0-1 15,0 0 2-15,0 0-2 16,0 0 0-16,0 0 3 16,0 0-3-16,0 0 0 15,0 0 1-15,0 0-1 0,0 0 0 16,0 0-1-16,0 0 1 15,0 0 0-15,0 0 0 16,0 0 0-16,0 0 0 16,0 0 0-16,0 0 0 15,0 0 0-15,0 0 0 16,0 0 1-16,0 0 1 16,0 0 0-16,0 0 2 15,0 0 2-15,0 0 6 16,0 0-3-16,0 0-1 15,0 0-3-15,0 0-5 16,-2 0 0-16,-5 0 0 16,0 0 0-16,-2 0 0 0,-1-3-1 15,0 3 0 1,-3 0 0-16,0 0 0 0,-1 0 0 16,-1 0-1-16,1 0 1 15,1 0 0-15,1 0-1 16,0 3 0-16,-1 6 0 15,-1 4 0-15,3-3 1 16,-1 0 0-16,6-1-1 16,-1 2 0-16,1-1-1 15,-2 4-1-15,6 0 2 16,0 2-1-16,2 4-1 16,-2 0 2-16,2 6 2 15,0-2 1-15,0 2-1 16,0-2 0-16,0 1 0 0,0-8 0 15,0-1-2-15,0-4-2 16,0-4-5-16,9-2-6 16,6-2-18-16,4-4 22 15,2 0 3-15,4 0-1 16,2 0 6-16,2 0-1 16,0 0 4-16,0-7-1 15,-4-4-4-15,-4 2 5 16,2-4 0-16,-5 3-3 15,-5 3 1-15,-2-2 1 16,-6 5 0-16,-3 4-1 16,0 0-7-16,-2 0-3 15,0 0-1-15,0 0-12 0,0 0-43 16,0 0-88-16,0 0-169 16,0 0-246-16</inkml:trace>
  <inkml:trace contextRef="#ctx0" brushRef="#br0" timeOffset="211345.1368">6470 11812 623 0,'0'0'437'15,"0"0"-253"-15,0 0-16 16,0 0-41-16,0 0-39 16,0 0-30-16,0 0-21 15,-7 0-17-15,7 0-8 16,0 0-11-16,0 0-1 15,0 0-3-15,0 0-3 16,13 0 2-16,8 0 4 16,8 0 2-16,2 0-2 15,4 4-2-15,3 1-4 0,-3 2-2 16,2-2-5 0,-4 1-2-16,-4 0 0 0,-3-4-2 15,-3 0 1-15,-7 2-3 16,-3-4-2-16,-7 0 11 15,-4 0 10-15,-2 0 0 16,0 0 5-16,0 0 6 16,0 0-3-16,0 0-8 15,0 0-33-15,-8 0-83 16,-1 0-69-16,0 0-481 16</inkml:trace>
  <inkml:trace contextRef="#ctx0" brushRef="#br0" timeOffset="211915.4785">6723 11550 158 0,'0'0'589'0,"0"0"-436"16,0 0-38-16,0 0 18 15,0 0-4-15,0 0-14 16,-6-16-53-16,-3 16-11 0,-2 0-18 16,-2 9-9-16,-2 12 1 15,-2 8-1-15,1 0-11 16,6 2-8-16,3 3-2 15,7-3-3-15,0 5 0 16,0 1-1-16,0-2 0 16,15 4-3-16,6-1-2 15,-1 2-3-15,-1 0-2 16,0 0 3-16,-6 1 2 16,-4-5 4-16,-4 1 0 15,-5-1-3-15,0-1-3 16,0-4 7-16,0-2 1 0,-5-3 0 15,-13-2 3 1,1-3 10-16,-1-4-5 0,-1-1 0 16,2-4 7-16,-1-5-10 15,1 0-1-15,-4-1 2 16,3-2 12-16,1-2-4 16,1-2-6-16,5 0-8 15,2 0-5-15,2 0-4 16,2 0-19-16,3-6-40 15,2-9-32-15,0 3-103 16,0-1-496-16</inkml:trace>
  <inkml:trace contextRef="#ctx0" brushRef="#br0" timeOffset="214541.1853">6033 9163 763 0,'0'0'340'0,"0"0"-253"16,0 0-11-16,0 0 2 15,0 0-44-15,0 0 39 16,0 0 0-16,-4-3-29 0,4 3-28 15,0 0-16-15,0 0 0 16,4 0-8-16,17 0 8 16,8 0 0-16,4 0 1 15,0 0 0-15,9 2-1 16,6-1 1-16,0-1-1 16,6 0 0-16,-1 0-2 15,0 0-4-15,-1 0-6 16,-1 0-2-16,-4 0 7 15,-2 0 2-15,-5 0 2 16,-3 0-2-16,1 0 1 16,-2 0 3-16,2 0 1 15,2 0 0-15,2 0 0 0,3 0 1 16,1 0-1-16,1 0 0 16,-5 0 0-16,-1 0 1 15,-3 0-1-15,-1 0 0 16,1 3 0-16,5 0 0 15,1 0 0-15,3 1 0 16,-2 0 0-16,2-2-16 16,-3-2-10-16,3 0 3 15,-3 0 17-15,0 0 1 16,2 2-1-16,-2 0 6 16,7 2-2-16,5-2 2 15,9 0 2-15,3-2-2 0,4 0 0 16,6 0-2-16,2 0 0 15,7 0 1-15,2 0-1 16,2 0-2-16,3 0-3 16,-1-4 2-16,1-4 1 15,-3-2-1-15,-2 0 0 16,1 2 3-16,-3 0 0 16,-5 4 2-16,-2 0 0 15,-6 4 0-15,2-2 0 16,0 2-5-16,6-3 2 15,5 0 1-15,0-1 2 16,2 0 0-16,-2-2 0 16,2 2 0-16,5-1-2 15,-3-1 2-15,3 5 0 16,-3-3 0-16,-7 1-5 0,1 3-1 16,-7 0 5-16,-2 0-1 15,0 0 0-15,-1 0 4 16,1 0 0-16,0 0-2 15,-1 0 3-15,1 0-3 16,0 0 2-16,2 0 0 16,0 0-2-16,2 0 0 15,-2 0 1-15,-2 0-2 16,-5 0 1-16,-2 0 0 16,1 0-2-16,-4 0 0 0,-1 0 0 15,-1 0-5 1,-3 0-6-16,-6 0-7 0,-1 0 18 15,-3 0 2-15,-4 0 0 16,-3 0 0-16,-1 0 2 16,-5 0-2-16,-3 0 2 15,-1 0-2-15,-5 0 2 16,2 3 8-16,-2-3-2 16,0 1-4-16,-2 2-4 15,0 1 0-15,-4 2 2 16,4-3 2-16,0 3-3 15,2 1 6-15,0-1-1 16,2-2 6-16,-2 0-5 16,0 0-2-16,2 1 8 15,3-3-10-15,1 3 2 0,1-4-3 16,0 4-2-16,2-4 0 16,0 4 1-16,4-1 4 15,3 0 9-15,1 2-8 16,1 2 2-16,-3 1-8 15,4-4 0-15,-6 3 0 16,3-2-2-16,-3 0 2 16,0-2 0-16,3-2 2 15,1 0-2-15,1-2 2 16,5 2 1-16,1 0-2 16,0-2 1-16,-1 2-1 15,-4-2-1-15,-5 5 3 0,-7-4-3 16,-5 4 2-16,-6 0 1 15,-8-2 0-15,-3 2 1 16,-3-3 7-16,-3 0-11 16,-1 0 1-16,0 0-1 15,0-2 4-15,1 0-1 16,4 0 0-16,-1 0 1 16,2 0 5-16,-1 0 3 15,-4 0-10-15,-1 0 1 16,-5 0-3-16,-2 0-4 15,0 0-11-15,0 0-54 16,0 0-381-16</inkml:trace>
  <inkml:trace contextRef="#ctx0" brushRef="#br0" timeOffset="216424.338">6191 10010 1233 0,'0'0'117'0,"0"0"-113"16,0 0-4-16,0 0 8 16,0 0-6-16,0 0 10 15,0 0 17-15,67-10 1 16,-42 9 14-16,4 1-13 16,4 0-16-16,-2 0 8 0,5 0-9 15,-3 0-11 1,3 0-3-16,0 0 0 0,-1 0 1 15,5 5 1-15,2 3-2 16,3 2 1-16,4 0-1 16,2-2 1-16,1 1-2 15,2-1 1-15,-2 1 0 16,2-3 1-16,-2 4-1 16,0-2 1-16,7 1-1 15,-1-2 0-15,4 1 1 16,5-4 1-16,0-2-1 15,2-2-1-15,6 0 0 16,2 0 1-16,2 0-1 16,6 0 0-16,2 0 0 0,-7 0 0 15,-2 0 0-15,-9 0-2 16,-4 0 2-16,2 0-2 16,0 0 1-16,2 0 2 15,6 0-1-15,1 0 0 16,2 0 0-16,0 0-2 15,-2 0-9-15,2 0 5 16,0 0 0-16,2 0-2 16,1 0 3-16,1-2 1 15,-2 1 3-15,-2 1-3 16,0 0 4-16,3 0-3 16,5 0 1-16,1 0 0 15,2-3 2-15,0 3-1 0,0 0 1 16,1 0 0-16,1 0-1 15,5 0 1-15,2 0-2 16,-1 0 2-16,-1 0-1 16,-4 0 1-16,-3 0 0 15,-4 0 1-15,0 0 1 16,-1 0-2-16,-2 0 5 16,-1 0-4-16,1 0 1 15,0 4 8-15,6 2-9 16,5 1 0-16,3 0-1 15,2-1 2-15,-3 3-2 16,-1-2 0-16,5 1 1 0,1-1-1 16,2 0 0-1,1 1 0-15,-3 1 0 0,-6 0-1 16,-7 1 2-16,-10 1-1 16,-3-2 1-16,-5 2 0 15,-9-2 10-15,0 0-3 16,-5 0-2-16,-1 2-3 15,4-1-3-15,-2-2 2 16,0 2-2-16,6-1 1 16,-2-4-1-16,1 3 2 15,1-4-1-15,-6-2-1 16,-1 2 0-16,-1-2-1 16,-3 2 1-16,0-2 0 0,0 0 0 15,-1-2-2 1,2 2 2-16,2 0 0 0,-2-2-1 15,-2 2 0-15,2-2 1 16,0 0-1-16,-4 0-3 16,-5 0 2-16,-5 0 2 15,-7 0-4-15,-7 0 4 16,-8 0 1-16,-5 0 1 16,-4 0-2-16,-5 0 0 15,-2 0 1-15,0 0 1 16,0 0-2-16,0 0-9 15,0 0-15-15,-20 0-59 16,4 0-189-16,-2 0-905 16</inkml:trace>
  <inkml:trace contextRef="#ctx0" brushRef="#br0" timeOffset="218378.2478">6008 10840 1250 0,'0'0'156'0,"0"0"-156"16,0 0 4-16,0 0 49 15,0 0 20-15,0 0-14 0,0 0-24 16,0 0-20-1,23 0-6-15,6 0-5 0,7 0 0 16,6 0 0-16,3 0 0 16,5 0-3-16,8 0 1 15,5 0-2-15,9 3 2 16,5-3-2-16,8 0 1 16,0 0-1-16,-6 0-6 15,-4 0 1-15,-11 1 1 16,-4 1 3-16,-9 1-4 15,1 2 3-15,-3-1 0 16,-1 0 2-16,4 0 0 0,4-2-1 16,2 2 1-16,6 2 0 15,5-2 0-15,7 1 0 16,2-3 0-16,7 2 0 16,6-1 0-16,3 0 0 15,-1-3 0-15,-3 0 0 16,1 0 0-16,-3 0 0 15,9 0 0-15,1 0-1 16,-3-9-4-16,1 3-6 16,-4-2 1-16,-8 2-12 15,-6 4 13-15,-2-2 5 16,-7 2 0-16,-4 2 3 16,-1-2 1-16,-2 2 0 15,3-4 0-15,2 2 0 0,2-3 1 16,9 0-1-16,5 1-2 15,4 4-4 1,-3 0 2-16,-4 0-2 0,1 0-6 16,-2 0 6-16,2 0 5 15,6 0 1-15,5 0-1 16,3 0 1-16,1 0 0 16,-3 0 0-16,1 0 0 15,0 0 1-15,-1 0-1 16,1 6 0-16,-3-1 0 15,3 4-5-15,-3 3-3 16,5-2 2-16,1 1 0 16,1-1 5-16,1-5 1 0,-5 5 0 15,-5-2 0-15,-1-2-1 16,4 1 1-16,-3-3 0 16,2-3 0-16,-4 1 0 15,-4 1 0-15,0-2 1 16,-6 2-1-16,0 1 0 15,-4 0 0-15,-2 2 0 16,-3 2 0-16,-2 1 0 16,-4 1 0-16,-7 3 0 15,-1-5 0-15,-7 2 0 16,0-1 0-16,-8 0 1 16,2-1-1-16,-1-4 0 15,0-2 2-15,1-2-2 0,-4 0 1 16,3 0-1-16,1 0 3 15,-1 0-3-15,2 0-4 16,3 0 4-16,-1-6 0 16,1 2 0-16,1 0 0 15,4 4-2-15,-2-2 2 16,-1 2 0-16,-3 0 0 16,-6 0 0-16,1 0 0 15,-6 0 0-15,3 0 0 16,-3 0 2-16,0 0 3 15,1 0 5-15,-5 0-1 16,-11 0-1-16,-7 0 2 0,-7 0 0 16,-4 0 0-1,0 0 15-15,0 0-3 0,0 0-3 16,0 0-19-16,0 0-6 16,0 0-21-16,0 0-29 15,-9 0-33-15,-7 0-253 16</inkml:trace>
  <inkml:trace contextRef="#ctx0" brushRef="#br0" timeOffset="220705.5444">5988 11648 720 0,'0'0'460'0,"0"0"-405"16,0 0-51-16,0 0 16 16,0 0 30-16,0 0 5 15,0 0-30-15,-13 5 1 16,13-5 25-16,0 0-11 15,0 0-16-15,0 0-7 16,0 0-6-16,0 0-9 16,4 0-2-16,13 0 20 0,6 0-6 15,6 0 0-15,8 0-4 16,3 0-5-16,2 0-3 16,3 0-1-16,-1 0 1 15,3 0-1-15,1-3 2 16,0 1-2-16,-4 0-1 15,-1 2-1-15,-3 0 1 16,-3 0-1-16,-1 0 0 16,5 0 1-16,1 0 0 15,2 2 2-15,7 3-2 16,3-5-1-16,6 0-1 16,0 0-4-16,5 0 3 15,-3 0-3-15,-4 0-7 0,-2-3-3 16,-7 3 7-16,-7 0-5 15,1 0-4-15,-2 0 18 16,9 0 12-16,4 0-9 16,6 0-3-16,7 0-1 15,10 0 1-15,10 0 2 16,7 0-2-16,-3 0 0 16,-2-2-3-16,-4-6-3 15,-5 1-1-15,2-4 2 16,3 3 5-16,-1-2-1 15,3 0 1-15,-6 0-2 16,-8 2 2-16,-3 4 0 16,-8 2 0-16,-1 0 0 15,-2-2 2-15,6 0-2 0,2-5 0 16,4 4 1-16,-2-1 0 16,-3 0-1-16,-3 0 1 15,-1 4-1-15,-2 0 0 16,3 2-2-16,2 0 1 15,4 0 1-15,0 0-2 16,2 0 2-16,3 0 0 16,-1 0 2-16,8 0-2 15,4 0 0-15,1 0 0 16,1-2 0-16,0-2 0 16,-4 4-2-16,-4 0 0 0,0 0-5 15,-2 0 2-15,-1 0 4 16,0 0-3-1,-2 0 1-15,-1 0 3 0,-4 0 0 16,3 0 3-16,-1 0-6 16,0 0 2-16,3 0 1 15,1 0 0-15,-4 4 1 16,-1 0-1-16,-10-2 0 16,-1 3-3-16,-3 1 2 15,0-1 1-15,2 5 8 16,5 2 8-16,1 0-3 15,5 3-9-15,5-4 3 16,4 1 0-16,2-4 0 16,1 2-7-16,-4-1 5 0,-4 1-3 15,-3-1 0-15,-3 0-2 16,-7-2-1-16,-4 5 1 16,-5-4 0-16,-6 5 1 15,-1 1-1-15,-1-6 1 16,-1 6-1-16,6-4 0 15,8-2 0-15,4-1 2 16,5-4-2-16,-1 0 1 16,-6 2-1-16,-2-1 0 15,-4 0 0-15,-8-1 0 16,1 6-1-16,-7-3 0 16,-1 1 1-16,-1 2-2 15,-3-1 1-15,6-2 1 0,-4 2-3 16,1-6 3-1,1 0-1-15,1-2 0 0,3 0 0 16,-4 0 1-16,3 0-2 16,3 0 2-16,-3 0 0 15,4 0 0-15,-1 0-1 16,1 0 0-16,1 0-4 16,-1 0 2-16,2 2 1 15,-4 0 2-15,-3 0-4 16,-1 0 4-16,-7-2-2 15,-2 2 1-15,-6 1 0 16,-5-3 1-16,-3 0-2 0,1 0 2 16,-5 1 0-16,0 0 1 15,1 2 0-15,-4-1 3 16,1-2 4-16,0 0-3 16,-2 0 1-16,-3 0 3 15,0 0 2-15,-1 0 0 16,-3 0-3-16,0 0-4 15,0 0 2-15,0 0-1 16,0 0-5-16,0 0-1 16,0 0-29-16,0 0-29 15,0 0-89-15,0 0-450 16</inkml:trace>
  <inkml:trace contextRef="#ctx0" brushRef="#br0" timeOffset="224178.728">7513 7153 660 0,'0'0'273'15,"0"0"-202"-15,0 0 52 16,0 0-2-16,0 0-41 15,0 0-44-15,0 0-15 16,0 0 7-16,4 0-1 16,-4 0-16-16,0 1-4 15,0 16 23-15,0 3-11 16,-9 2-6-16,1 1 6 16,-2-1-12-16,4-1-6 0,1-3-1 15,3-4 0-15,0-1 0 16,0-8-13-16,2 1-40 15,0-5-52-15,0-1-139 16,0 0-181-16,0 0 15 16</inkml:trace>
  <inkml:trace contextRef="#ctx0" brushRef="#br0" timeOffset="224476.9386">7619 7118 219 0,'0'0'732'0,"0"0"-506"0,0 0-118 16,0 0 19-16,0 0-43 16,0 0-50-16,10-5-13 15,-10 16-21-15,0 14 5 16,0 1 7-16,0-1-9 15,-10 2-2-15,6-3 2 16,-3-4-3-16,3-5-4 16,0 0-16-16,-1-5-15 15,0 0-20-15,3-6-46 16,2-1-84-16,0-3-210 0,0 0-192 16</inkml:trace>
  <inkml:trace contextRef="#ctx0" brushRef="#br0" timeOffset="224816.0374">7811 7127 329 0,'0'0'586'0,"0"0"-400"15,0 0-122-15,0 0 37 16,0 0-27-16,0 0-27 16,3 36-26-16,-8-13-12 15,-6 2 0-15,4-1-8 16,1-4-1-16,1-1 0 15,3-7 0-15,2-1-33 16,0-3-58-16,0-6-106 16,0-2-142-16,0 0-127 15</inkml:trace>
  <inkml:trace contextRef="#ctx0" brushRef="#br0" timeOffset="225086.9348">7963 7104 558 0,'0'0'244'16,"0"0"-234"-16,0 0 179 15,0 0-55-15,0 0-39 16,0 0-33-16,11 74-28 15,-11-55-12-15,0-5-6 16,0 4-12-16,-4-3-4 0,-10 2-4 16,1 3-55-1,2-2-81-15,3-12-178 0,4-2-253 16</inkml:trace>
  <inkml:trace contextRef="#ctx0" brushRef="#br0" timeOffset="225947.6855">6339 7891 319 0,'0'0'222'0,"0"0"-72"15,0 0-4-15,0 0 43 16,0 0 6-16,0 0-48 15,-5-31-49-15,5 31-12 16,0 0-14-16,0 0-22 0,0 0-23 16,-2 0-13-16,2 0-12 15,0 0-1-15,0 12-1 16,0 13 1-16,0 3 2 16,0 4-1-16,0-3-2 15,-2 2-1-15,-1-7-4 16,3-4-15-16,0-5-14 15,0-6-22-15,0-3-38 16,0-6-37-16,0 0-53 16,0 0-97-16,0 0-45 15,0-10-263-15</inkml:trace>
  <inkml:trace contextRef="#ctx0" brushRef="#br0" timeOffset="226151.1494">6423 7868 240 0,'0'0'185'0,"0"0"-129"16,0 0 7-16,0 0 183 16,0 0-161-16,0 0 30 15,0 0 9-15,18 29-39 16,-18-13-66-16,0 2 0 16,0-2-14-16,0 0-5 15,0-2-43-15,0 0-50 16,0 0-77-16,0-12-119 15,-2-1-150-15</inkml:trace>
  <inkml:trace contextRef="#ctx0" brushRef="#br0" timeOffset="226640.2978">6646 7870 677 0,'0'0'471'16,"0"0"-420"-16,0 0-44 15,0 0 5-15,0 0-12 0,0 0 10 16,15 12 52 0,-13 3-20-16,-2-2-18 15,0 2-12-15,0 1-4 0,0-3-4 16,0 0-4-16,0-3-2 16,-4-1-5-16,-3-1-24 15,3 1-83-15,4-9-234 16,0 0-225-16</inkml:trace>
  <inkml:trace contextRef="#ctx0" brushRef="#br0" timeOffset="226882.1557">6815 7874 541 0,'6'0'488'15,"-6"0"-408"-15,3 0-46 0,-3 0 27 16,0 0 5-16,0 11-8 16,0 4-32-16,0 6-11 15,-3 1 17-15,-12 2-11 16,-7 0-11-16,4-2-9 16,2-3-1-16,3 0-30 15,7-5-54-15,6-14-142 16,0 0-368-16</inkml:trace>
  <inkml:trace contextRef="#ctx0" brushRef="#br0" timeOffset="240173.4715">7778 8074 1143 0,'0'0'189'0,"0"0"-171"15,0 0-10-15,0 0 19 0,0 0 32 16,0 0-9-16,0 0-10 15,0 0 1-15,0 0-5 16,0 0-10-16,0 0-10 16,-36-17-7-16,23 17-5 15,0 0-3-15,-3 0-1 16,-3 0 0-16,0 0 0 16,-1 0 0-16,-3 6 0 15,4 5 0-15,-2-3 0 16,4 5 0-16,1 1 0 15,1 1 0-15,3 0 2 16,3 1-2-16,3 3-3 16,4-4-1-16,2 3-1 15,0 1 3-15,0-2 2 16,0 3-2-16,11-1-3 0,4-5-2 16,1 2-3-16,6-6-6 15,2 0-18-15,1-2 28 16,-1-5-5-16,6 1 1 15,-4-1 1-15,-1-3 0 16,-1 0-2-16,-2 0-8 16,1 0-10-16,-1 0-5 15,0-7 17-15,1-4 6 16,-1-2-3-16,-5 1 0 16,-3-2 7-16,-3 0 7 15,-2-2 5-15,-4 0-1 16,-3 0-1-16,-2-4 25 0,0 2-16 15,0-3 2-15,0 0 12 16,0 2-13-16,-9 2 19 16,-7 5 17-16,0 0-29 15,1 2 16-15,-1 3 2 16,3 0-20-16,2 3-12 16,2 2-3-16,2 0-1 15,3 2-2-15,4-2-1 16,-2 2-9-16,2 0-15 15,0 0-33-15,0 0-82 16,0 0-260-16,0 0-255 16</inkml:trace>
  <inkml:trace contextRef="#ctx0" brushRef="#br0" timeOffset="246878.4933">8618 8067 297 0,'0'0'212'0,"0"0"-149"16,0 0-32-16,0 0 43 16,0 0 86-16,0 0-19 15,0 0-34-15,0 0-19 16,0-20-8-16,0 20 19 15,0-2-11-15,-2 2-27 16,-3 0-20-16,3 0-3 16,-3-2-17-16,1 2-17 15,-1 0 0-15,-3-2-4 16,1 2-1-16,-2 0 1 16,-2-3-1-16,0 3 1 15,-3 0 4-15,-3 0-4 0,1 0 6 16,-5 0-3-16,2 0 2 15,-1 3-1-15,-3 11-4 16,4 0-2-16,-2 2-1 16,8 2 0-16,1 1 2 15,4-2 0-15,4 3-2 16,-1-4-2-16,3 2 2 16,2-2 0-16,0-1-4 15,0-1-6-15,0-1-8 16,0-1-7-16,13 3 3 15,7-5-25-15,7-1-33 16,2-3 74-16,5-3-12 0,-1-3-5 16,0 0-33-1,-6 0 0-15,-3 0-21 0,1 0-15 16,-7 0 32-16,-3 0 27 16,1-5 18-16,-3 1 3 15,3 0 12-15,1-1 3 16,2-4-44-16,1 4-13 15,-3-6-52-15,1-1 0 16,-2 0 82-16,-3-2-5 16,-4 0 32-16,-7 0 4 15,0-4 34-15,-2 2 105 16,0-2 65-16,0-1-32 16,-4 4 31-16,-9-1-130 0,-7 6-10 15,-1-1 3 1,0 0-19-16,-2 5-30 0,-1-2 0 15,-1 4-4-15,5 2-12 16,4 0-1-16,6 2 0 16,2-3-3-16,6 1-1 15,0 2-13-15,2 0-18 16,0 0-34-16,0 0-55 16,0 0-113-16,0 0-205 15,0 2 231-15,0 3-252 16</inkml:trace>
  <inkml:trace contextRef="#ctx0" brushRef="#br0" timeOffset="249338.6882">9518 7972 1095 0,'0'0'151'15,"0"0"-112"-15,0 0 54 16,0 0-36-16,0 0 7 16,0 0-24-16,0 0-9 15,-47 5-9-15,31 12-8 16,-2 6 1-16,1 3 3 0,3 0-8 15,3-2-6 1,3 1-2-16,8-4-2 0,0-3 0 16,0 0-5-16,0-4-10 15,8-2-3-15,13-4-30 16,5-1 9-16,6-4 29 16,3-3 3-16,5 0-1 15,-2 0 1-15,0 0-6 16,-7 0-17-16,-5 0-6 15,-3-1 0-15,-9-6 9 16,-3-3 21-16,-3 0 6 16,-6-6 10-16,-2 0 3 0,0-7 8 15,0 5 5-15,0-7 6 16,0-1 17-16,-8 4-16 16,-5-2 3-16,-8 6-8 15,3 3 9-15,-3 4-22 16,-4 1-10-16,0 4-2 15,5 3-2-15,0 3-1 16,0 0-4-16,7 0-22 16,3 0-24-16,4 5-20 15,4 7-71-15,2-10-212 16,0 0-304-16</inkml:trace>
  <inkml:trace contextRef="#ctx0" brushRef="#br0" timeOffset="250035.8199">10538 8071 888 0,'0'0'231'0,"0"0"-127"16,0 0 19-16,0 0-20 0,0 0-31 16,0 0-43-16,-44-20-7 15,34 20-9-15,-5 0 1 16,-3 4-14-16,-4 16 2 15,-2 6-2-15,-1 2 8 16,2-2 4-16,11-5-1 16,5 0-11-16,7-2-2 15,0-4-8-15,0 1-6 16,2-1-13-16,18-3-25 16,6-3-31-16,4-4 55 15,3-5-7-15,8 0-38 16,-4 0-51-16,3-14 32 15,-2-7-8-15,-5 1 11 0,-8-2 44 16,-7 0 47 0,-9 2 9-16,-9 0 111 0,0-3 80 15,0 2-52-15,-23 1-39 16,-6 4-20-16,-2 0-41 16,0 4 10-16,2 3-29 15,5 6-19-15,8 3-10 16,7 0-29-16,9 0-40 15,0 0-155-15,0 0-644 16</inkml:trace>
  <inkml:trace contextRef="#ctx0" brushRef="#br0" timeOffset="250648.1779">11247 8076 240 0,'0'0'490'0,"0"0"-320"16,0 0-89-1,0 0 86-15,0 0 39 0,0 0-73 16,8-1-50-16,-8 1-23 16,0 0-17-16,0 0-23 15,0 0-14-15,-4 0 0 16,-9 1-6-16,-10 18-5 15,1 4 5-15,0 4 3 16,2 0 4-16,7 0-6 16,5-1-1-16,8-2-4 15,0 1-3-15,0-3-9 16,10-5-9-16,12-2-26 0,9-5 18 16,3-6 3-16,4-4-14 15,2 0-28 1,-3 0 30-16,2-20 35 0,-8-2 5 15,-5-3 2-15,-8 1 0 16,-9-3 7-16,-7 0-1 16,-2-1 30-16,0-2 35 15,-19 4-16-15,-13 1-4 16,-1 6-24-16,0 3-11 16,6 6-7-16,4 3-6 15,7 6-3-15,10-2-24 16,6 3-55-16,0 0-123 15,0 0-629-15</inkml:trace>
  <inkml:trace contextRef="#ctx0" brushRef="#br0" timeOffset="251359.6079">12387 8086 707 0,'0'0'454'0,"0"0"-330"16,0 0-6-1,0 0-19-15,0 0-16 0,0 0-36 16,-42 0-29-16,38 5-17 16,-6 13 3-16,4 5 3 15,-1 2-3-15,3 1-4 16,4 0 0-16,0 0-4 15,0 1 1-15,13-6 0 16,8-1-17-16,5-4-29 16,-1-3 32-16,4-5 6 15,2-6 5-15,0-2-1 16,-1 0-14-16,-5-2 21 16,0-20 5-16,-2-3 3 15,-3-5 0-15,-3-7-2 0,-3 0 2 16,-5-3-4-16,-5 2 3 15,-4 6 15-15,0 8 17 16,0 7-9-16,-16 8-11 16,1 4-8-16,-1 5-11 15,-1 0-21-15,-2 0-26 16,4 8-27-16,4 11-75 16,8-13-220-16</inkml:trace>
  <inkml:trace contextRef="#ctx0" brushRef="#br0" timeOffset="252066.0026">13446 8097 773 0,'0'0'346'0,"0"0"-244"15,0 0-10-15,0 0-14 16,0 0 22-16,0 0-6 16,0 0-21-16,-20-4-33 15,11 4-21-15,-3 0-16 16,0 0-3-16,-7 0-2 15,0 16 2-15,1 1 4 16,3 4-4-16,1 0 0 0,5-4-4 16,7 1-1-16,2 3 3 15,0-3-2-15,0 0-5 16,6 1-3-16,13-2-14 16,2-1-18-16,8-4 14 15,2-8 6-15,1-3-4 16,1-1-19-16,-2 0 4 15,-2 0 25-15,-2-10 11 16,-5-6 5-16,1 1 2 16,-6-5 3-16,-3-1 3 15,-3 3 3-15,-7 2 58 16,-4 2 9-16,0-4-25 0,0 0 1 16,-8-2-24-1,-13 2-4-15,-3 4-7 0,2 2-2 16,-1 4-5-16,5 2-10 15,3 3-7-15,3 2-19 16,4 1-21-16,-1 0-46 16,9 0-173-16,-2 0-1070 15</inkml:trace>
  <inkml:trace contextRef="#ctx0" brushRef="#br0" timeOffset="256507.3285">7773 8713 714 0,'0'0'296'0,"0"0"-216"16,0 0 34-16,0 0-5 16,0 0-24-16,0 0-8 15,0 0-20-15,0 0-31 16,-60-10-9-16,45 10-5 16,-2 0-6-16,-4 8-6 0,0 10 3 15,-5 8 0-15,1 4 12 16,1 4 3-16,2-2-9 15,3-2 0-15,4-2-1 16,7-2-8-16,5 1 0 16,3-1 0-16,0-2 0 15,0-3 0-15,0-1-3 16,0-4-1-16,9-2-7 16,4-4-1-16,5 1-16 15,0-5 10-15,4-6 11 16,5 0 2-16,4 0-2 15,3 0 2-15,1-4-15 16,-2-10 17-16,1 0-10 0,-10 4 8 16,-5-1-2-1,-6 1 4-15,-7 2 3 0,1 1 4 16,-7-4 17-16,0-3 4 16,0 0-5-16,0-5-12 15,0-4-5-15,0-2 8 16,0 0 4-16,-3-2-10 15,-5-2 1-15,-1 5 10 16,-2 2-6-16,2 5 12 16,-2 9 0-16,2 1-15 15,4 3-7-15,-1 4-2 16,6 0-8-16,-3 0 0 16,3 0-18-16,0 0-24 15,0 0-53-15,0 0-162 0,0 0-431 16</inkml:trace>
  <inkml:trace contextRef="#ctx0" brushRef="#br0" timeOffset="257316.6757">7742 9549 386 0,'0'0'155'0,"0"0"-22"16,0 0 71-16,0 0 50 15,0 0-69-15,0 0-80 16,-26-92-18-16,18 89-27 16,2 2-29-16,2 1-14 15,-3 0 4-15,3 0-21 16,-6 0 0-16,-1 0-2 16,-5 0-1-16,-3 14 3 15,-4 9 0-15,-1 4 0 16,2 5 5-16,-3 1-2 15,5 0 5-15,5-3-8 16,5-6 1-16,6-2-1 16,4-1-7-16,0-4-1 0,0 3 0 15,6-1 1-15,15-4-6 16,-1 2-22-16,7-4 11 16,-1-1 17-16,5-5-12 15,2-6-5-15,4-1 1 16,-6 0-26-16,-4 0 1 15,-3-8 12-15,-6-5 34 16,-3-6 2-16,-5 1 6 16,-2-8 4-16,-6-4 23 15,-2-4-12-15,0-2-19 16,0-2 5-16,-2 1 6 0,-14 4-7 16,1 3 3-16,-3 6 27 15,-2 5-21-15,2 5-12 16,3 6-3-16,1 5-5 15,6 0-3-15,3 3-45 16,-1 0-11-16,0 6-113 16,6 5-170-16,-2-1-71 15</inkml:trace>
  <inkml:trace contextRef="#ctx0" brushRef="#br0" timeOffset="258162.3611">7727 10307 82 0,'0'0'147'0,"0"0"77"16,0 0 80-16,0 0-35 15,0 0-77-15,0 0-44 0,2-26-54 16,-7 24-33 0,-3-1-7-16,-2 3-10 0,2-1-17 15,-5 1-18-15,-1 0-2 16,-5 0-6-16,-2 0-1 16,-4 18-1-16,0 2 1 15,3 4 1-15,2 0 4 16,0 4-1-16,7 1 1 15,1-4-5-15,8 1 0 16,4 0-4-16,0 0 1 16,0 4 0-16,10-2 0 15,11 2-2-15,4-2-19 16,2-3 13-16,4-5-3 16,0-8-1-16,0-5-1 15,5-7 7-15,1 0-19 0,-1-2-3 16,-2-21 29-16,-10-2 2 15,-6-2 0-15,-5-4 2 16,-5-6 3-16,-8-1 1 16,0-5-1-16,0 0 1 15,-6 8-5-15,-15 1 12 16,-4 5 19-16,-2 8-19 16,3 5-2-16,2 6 1 15,2 2-12-15,6 5-7 16,1 3-22-16,4 0-49 15,-1 5-67-15,8 2-275 16,2-1-290-16</inkml:trace>
  <inkml:trace contextRef="#ctx0" brushRef="#br0" timeOffset="259011.0937">7656 11135 609 0,'0'0'222'0,"0"0"-93"16,0 0 103-16,0 0-96 15,0 0-34-15,0 0-25 16,-41-9-18-16,32 9-30 15,3 0 2-15,-4 0-22 16,-1 0-8-16,0 0-1 16,-5 2-3-16,1 15 0 15,-1 3 3-15,1 4 1 16,3 1 0-16,2 2 2 0,1 1-1 16,7 0-2-16,2 3 0 15,0-3 0-15,0-2 0 16,6-2-4-16,12-2-24 15,2-4 19-15,2-5-9 16,5-2-1-16,0-5-7 16,-1-4 4-16,1-2-21 15,-2 0-20-15,-1 0 43 16,1-12 1-16,-3-7-23 16,-2-5 19-16,-2-2 10 15,-7-2 4-15,-4-4 9 16,-5 1 6-16,-2-4 16 15,0 1 23-15,-2 0 2 16,-18 2-24-16,0 0 13 0,-1 2-11 16,-3 2-9-16,0 4-2 15,-1 6 6-15,3 5-12 16,7 11 19-16,3-1-27 16,7 3-8-16,3 0-35 15,-2 0-75-15,4 4-303 16,-2 8-328-16</inkml:trace>
  <inkml:trace contextRef="#ctx0" brushRef="#br0" timeOffset="259943.7444">7648 11859 39 0,'0'0'383'16,"0"0"-172"-16,0 0 15 15,0 0-27-15,0 0-72 0,0 0-40 16,0 0-13-16,-62-62-19 15,53 59 5-15,-2 3 0 16,0 0-34-16,-5 0 13 16,0 0-18-16,1 9-6 15,-3 10-11-15,1 8 1 16,-1 0-3-16,2 2 3 16,5 1-1-16,2-3-4 15,3 0 0-15,3 0-1 16,3 0 0-16,0-1 0 15,0-2 1-15,0 1-4 16,3-3-4-16,12-3 0 0,3 2 3 16,-1-5 2-16,4-6-11 15,-1-2-12-15,-1-6-15 16,4-2-5-16,2 0 25 16,-1 0 15-16,-2-19-16 15,3 0-24-15,-5-3 13 16,-5-2 17-16,-1-2 16 15,-7-1 0-15,-3 0 8 16,-4-4 19-16,0 1 17 16,0 1-2-16,0-7-1 15,-11 5-23-15,-7-3 7 16,1-1 2-16,-4 3 2 16,-1 3-22-16,2 3 5 0,2 4-1 15,2 8-1-15,5 4 22 16,5 6-23-16,1 2-9 15,3 2-15-15,2 0-12 16,0 0-39-16,0 0-64 16,0 0-169-16,0 6-186 15</inkml:trace>
  <inkml:trace contextRef="#ctx0" brushRef="#br0" timeOffset="271253.9275">8566 8624 308 0,'0'0'205'15,"0"0"-115"-15,0 0 44 16,0 0 47-16,0 0-14 15,0 0-43-15,0 0-24 16,0 0-29-16,0 0-16 0,2-7-5 16,-2 7-21-1,0 0-7-15,0 0-6 0,0 0 0 16,0 0-5-16,0 0 4 16,0 0 2-16,0 0 1 15,0 0-5-15,0 0-2 16,0 0-4-16,0 0-5 15,0 0-2-15,0 0-1 16,0 0-2-16,0 0 0 16,0 0-2-16,0 0-1 15,0 11 5-15,0 2 1 16,0 0-1-16,0 4 1 16,0 0 2-16,0 2-2 15,0 0 0-15,0 4 0 16,0-1 1-16,0 4-1 0,0-2 1 15,0 2-1 1,0-2 0-16,0 2-1 0,0 1 1 16,0-2 2-16,0 2-2 15,0-2 2-15,0-2-1 16,0-4-1-16,0-5 0 16,0 0 0-16,0-2 0 15,0-3 0-15,0-4 0 16,0 2 1-16,0-4-1 15,0 2 1-15,0-4-1 16,0 4 0-16,0-4 0 16,0 2 0-16,0-3 1 0,0 0 2 15,0 0-1-15,0 0 0 16,0 0 1-16,0 0-1 16,0 0 1-16,0 0-1 15,0 0 0-15,0 0-1 16,0 0-1-16,0 0 1 15,0 0 1-15,0 0-2 16,0 0 2-16,0 0 0 16,0 0 1-16,0 0 3 15,0 0-2-15,0 0 0 16,0 0-1-16,0 0 0 16,0 0-2-16,0 0 0 15,0 0-1-15,0 0 1 0,0 0-1 16,0 0 2-1,0 0-1-15,0 0 1 0,0 0 2 16,0 0 0-16,0 0-1 16,0 0-2-16,0 0-1 15,0 0-1-15,0 0-1 16,0 0-12-16,0 0-7 16,0 0-2-16,0 0-36 15,0 0-98-15,0 0-509 16</inkml:trace>
  <inkml:trace contextRef="#ctx0" brushRef="#br0" timeOffset="286807.4588">9462 8576 694 0,'0'0'366'0,"0"0"-291"15,0 0 1-15,0 0 12 16,0 0-27-16,0 0-52 16,0 0-7-16,0 0 0 15,0 0 0-15,0 0 8 16,0 0 6-16,9-8-2 15,-9 6 0-15,3 2 6 16,-3 0 14-16,2 0-6 16,-2 0 1-16,0 0 1 15,0 0-6-15,0 0-9 16,0 0-5-16,0 0-9 0,0 0-1 16,0 0-2-1,0 12-7-15,0 4 9 0,0 4 3 16,0 3 0-16,0 0-2 15,0 2 0-15,0-2-1 16,0 0 1-16,0-3-2 16,0 0 1-16,0 0-2 15,0-2 1-15,0-2-3 16,0 2 4-16,0-2-2 16,0 0 2-16,0 0 0 15,0-2-2-15,0 2 2 16,0-2 0-16,-2 2 0 0,-6-1 0 15,2-5 2-15,-1 2-1 16,5-5-1-16,2-1 1 16,-2-4-1-16,2 1 0 15,0-2 1-15,-2-1 2 16,2 0-1-16,0 0 0 16,0 0 2-16,0 0 0 15,0 0-3-15,0 0-1 16,0 0 0-16,0 0-21 15,0-4-1-15,0-7-14 16,0-5-74-16,0 9-93 16,0 0-325-16</inkml:trace>
  <inkml:trace contextRef="#ctx0" brushRef="#br0" timeOffset="290284.9777">10311 8644 506 0,'0'0'205'16,"0"0"-176"-16,0 0 21 0,0 0-9 16,0 0-10-16,0 0-2 15,0 0-2-15,0 0 24 16,5-1 110-16,-5 1 18 15,0 0-53-15,0 0-47 16,0 0-31-16,0 0-16 16,0-2-9-16,0 2-13 15,0 0-5-15,0 0-2 16,0 0-3-16,0 0 0 16,0 0-3-16,0 0 0 15,0 13 3-15,0 8 0 16,0-2 0-16,0 5 1 15,0 1-1-15,0 1 0 0,0-2 0 16,0 0-3 0,0 0-4-16,0-4 3 0,0 0-1 15,0 0 3-15,0-3-7 16,0-4 0-16,0 1 0 16,0-4 3-16,0-2-4 15,0 0 3-15,-3 2 1 16,-1 1 3-16,0 0 3 15,-2 4 0-15,2 0 0 16,-2 2 0-16,1-1 0 16,3-3 0-16,-2 0 0 15,2-5-2-15,2-4-1 0,0-4-6 16,0 0 3-16,0 0 0 16,0 0-1-16,0 0 1 15,0 0-15-15,0 0 2 16,0 0-67-16,0 0-36 15,0-4-250-15,0-3-361 16</inkml:trace>
  <inkml:trace contextRef="#ctx0" brushRef="#br0" timeOffset="291860.336">11232 8678 1035 0,'0'0'74'16,"0"0"-74"-16,0 0-35 15,0 0 4-15,0 0 31 16,0 0 0-16,0 0 12 16,6-18 47-16,-6 18 53 15,0 0-48-15,0 0-4 16,0 0-18-16,0 0-17 15,0 0 1-15,0 0 8 0,0 0-20 16,0 0-14 0,0 0 0-16,0 0-8 0,0 12 8 15,0 4 24-15,2 4-15 16,-2 4-8-16,0 2 3 16,0 1 2-16,0-3-4 15,0-1 1-15,0-2-2 16,0 0-1-16,0-4 0 15,0-1 1-15,0 2-1 16,0 0 1-16,0-4-1 16,0 0-1-16,0-4-12 15,0-2-5-15,0-2 3 0,0-2 4 16,0-2 3-16,0-2 8 16,0 0 0-16,0 0 5 15,0 0-4-15,0 0 4 16,0 0-4-16,0 0-1 15,0 0-2-15,0 0 2 16,0 0 0-16,0 0 2 16,0 0 0-16,0 0-2 15,0 0 0-15,0 0-9 16,2 0-27-16,5-8-27 16,-3 0-209-16,1-1-473 15</inkml:trace>
  <inkml:trace contextRef="#ctx0" brushRef="#br0" timeOffset="293640.0722">12325 8644 724 0,'0'0'274'0,"0"0"-251"15,0 0 59-15,0 0 61 16,0 0-45-16,0 0-36 15,0 0-11-15,10 0-3 16,-10 0-2-16,0 0-2 16,0 0-44-16,0 5 1 15,0 14-1-15,0 6 2 0,0 0-2 16,0 4 0-16,0-2 0 16,0-4 2-16,0 1-2 15,0-4 1-15,0 0-1 16,0 0 0-16,0-4 1 15,0 0-1-15,2-4 0 16,-2 0 0-16,2 0 1 16,-2-2-1-16,0 2 0 15,0 2 0-15,0 0 0 16,0 0-1-16,0 2 1 16,0-2 0-16,0-1-9 15,0-3-3-15,0-2 2 0,0-3 4 16,0-1-3-16,0 1-5 15,0-3 4-15,0-2 0 16,0 0 9-16,0 0 1 16,0 0 3-16,0 0 2 15,0 0 0-15,0 0 2 16,0 0-2-16,0 0-5 16,0 0-2-16,0 0-12 15,0 0-9-15,0 0-9 16,0 0-30-16,0 0-15 15,0 0 37-15,0 0 23 16,0 0 17-16,0 0 2 16,0-7-2-16,0 3 2 15,0 0 3-15,0 3-3 16,0 1 0-16,0 0-2 0,0 0-7 16,0 0-30-16,0 0-121 15,0 0-202-15,0 0-30 16,0 0 50-16</inkml:trace>
  <inkml:trace contextRef="#ctx0" brushRef="#br0" timeOffset="295175.8363">13480 8688 534 0,'0'0'429'15,"0"0"-402"-15,0 0-16 16,0 0 6-16,0 0 79 15,0 0-28-15,0 0 20 16,0 5-4-16,0-5-33 16,0 0 18-16,0 0-14 15,0 0-18-15,0 0-15 16,0 1-9-16,0 5 1 16,0 5-13-16,0 9 0 15,0 2 2-15,-5 7-2 0,0 0 2 16,3 1-1-16,-2 3-1 15,1-2 2-15,1 3-3 16,0-2 0-16,2 3 0 16,-2-6 0-16,2-2 0 15,0-6 0-15,0-7-1 16,0-4 1-16,0-4 0 16,0-1-1-16,0-4 1 15,0 2 0-15,0-1 0 16,0-2-2-16,0 0 1 15,0 0 1-15,0 0 0 16,0 0 0-16,0 0 1 16,0 0-1-16,0 2 0 15,0-2 0-15,0 0 0 16,0 0 0-16,0 0-4 0,0 0-9 16,0 0 5-16,0 0 6 15,0 0-11-15,0 0-2 16,0 0 1-16,0 0-10 15,0 0-26-15,0 0-51 16,0 0-157-16,0-2-494 16</inkml:trace>
  <inkml:trace contextRef="#ctx0" brushRef="#br0" timeOffset="303004.0655">13791 2588 1066 0,'0'0'321'0,"0"0"-276"0,0 0 15 16,0 0 1-16,0 0-2 15,0 0-16-15,0 0-12 16,0 0-6-16,0 0-2 15,5-87-10-15,-5 76-5 16,0-3-4-16,0 1-2 16,0 0 0-16,-5-3-1 15,-3 2-1-15,-4 0 1 16,1-2 4-16,-5 3-5 16,1 0 0-16,-1 3-1 15,-1 0-4-15,1-1 4 16,1 7-1-16,1 2 2 15,3 2-2-15,-5 0 1 0,-1 0-3 16,-8 25 3 0,-2 7-3-16,0 3 4 0,5 0 0 15,6-3-2-15,6-2-3 16,2-2 2-16,8-2 2 16,0-1-1-16,0-7-3 15,0-7-2-15,3-3-10 16,10-5 0-16,2-3-9 15,4 0 20-15,1 0 6 16,2 0 0-16,-2-8 2 16,0-6-1-16,2-4 0 15,3-3 0-15,-1-2 1 16,3-4-2-16,0-1 0 0,-8 1-3 16,2 2 3-16,-7 2 0 15,-3 4 0-15,-7 5 0 16,-4 2 4-16,2 6-3 15,-2 6 2-15,0 0 4 16,0 0 11-16,0 0-16 16,0 0-2-16,0 0-4 15,0 14-12-15,0 12 9 16,0 8 7-16,0 4 0 16,0 0 0-16,0-4 0 15,4 0 0-15,12-5 1 16,0-7-1-16,2-3 2 15,-3-6-1-15,-1-5 2 16,-1-2-3-16,-5-4 0 0,0 2-1 16,-4-1-1-16,0-3 2 15,1 0-3-15,-3 0-4 16,0 0-8-16,0 0-23 16,4 0-38-16,2 0-46 15,-6-3-92-15,5-7-695 16</inkml:trace>
  <inkml:trace contextRef="#ctx0" brushRef="#br0" timeOffset="303693.398">14232 2038 544 0,'0'0'389'0,"0"0"-347"16,0 0-19-16,0 0 101 15,0 0 26-15,0 0-51 16,0 0-5-16,7-37-32 16,-7 37-44-16,0 0-10 15,0 16-8-15,0 16 0 16,0 13 4-16,2 5 27 15,-2 4-18-15,2-4-6 16,-2 2-6-16,3-4 1 0,-3-2 2 16,0-4-3-16,2-4 0 15,-2-2 1-15,0-8-1 16,3-6-1-16,-1-8 0 16,0-6 0-16,-2-3-1 15,2-5 1-15,-2 0 0 16,0 0 0-16,0 0 3 15,0 0 5-15,0-6 13 16,0-17-21-16,0-5-4 16,2-4-2-16,5 0 1 15,-1 2-4-15,4 7 2 0,0 2 6 16,4 5-2-16,6 4-5 16,0 4 2-16,5 4 3 15,-4 2-1-15,2 2-5 16,2 0 4-16,-5 2 4 15,0 16-1-15,-4 0 0 16,-6 0 2-16,-3-3-5 16,-7 6 3-16,0-3-1 15,0 4 3-15,-7 0 9 16,-17 0 2-16,-3 0 12 16,-2-1 3-16,3-6-11 15,1-4-5-15,5-5 7 16,7-5-8-16,3-1-5 15,6 0-4-15,4 0-2 0,0 0-24 16,0 0-51-16,0 0-82 16,0 0-153-16,0-1-702 15</inkml:trace>
  <inkml:trace contextRef="#ctx0" brushRef="#br0" timeOffset="304787.5003">13613 3127 439 0,'0'0'389'16,"0"0"-257"-16,0 0 17 16,0 0-118-16,0 0-18 15,0 0 14-15,11-67 30 16,-9 55-9-16,1 0-12 15,-3 3 21-15,0-1-18 16,0 3-26-16,0 3 4 16,0-3 17-16,-5 6-5 15,-6 1-15-15,0 0-8 0,-1 0 3 16,-1 0-9-16,-5 4-4 16,1 17 4-16,-3 8 0 15,-1 7 22-15,0 8 6 16,-2 1-11-16,3 2-3 15,5-5-9-15,3-10-4 16,12-7 2-16,0-7-3 16,0-7-3-16,0-4-7 15,7-3-14-15,11-4 2 16,4 0 22-16,5 0 3 16,0-6-2-16,4-17 4 15,-6-1-5-15,-4-2-3 16,-2 1-1-16,-7 0 2 0,-2 0 1 15,-8 2-1 1,-2 3 2-16,0 6 1 0,0 8 6 16,0 4 8-16,0 2 14 15,0 0-11-15,0 0 0 16,0 0-18-16,0 0 0 16,0 0-5-16,0 0-1 15,0 0-1-15,0 0-3 16,0 0-4-16,0 6 3 15,2 14 10-15,3 4 1 16,3 1 2-16,1-2-2 16,1 1 0-16,-2-2 1 15,1-1-1-15,-3-6 4 16,4-2-3-16,-4-5 2 0,3-2-3 16,1-3 4-16,-4 0-1 15,5 0 2-15,-5 0-2 16,4 1-3-16,-1-2 4 15,-5 0-2-15,2 0 1 16,-4-2 0-16,-2 0 0 16,0 0-1-16,0 0 8 15,0 0 6-15,0 0 0 16,0 0 3-16,0 0-1 16,0 0-2-16,0 0-7 15,0 0-6-15,0 0-3 16,0 0-10-16,0 0-15 15,0 0-28-15,0 1-62 0,0-1-323 16</inkml:trace>
  <inkml:trace contextRef="#ctx0" brushRef="#br0" timeOffset="309222.1296">15119 2262 1024 0,'0'0'351'0,"0"0"-302"16,0 0 6-16,0 0-9 15,0 0 16-15,0 0-9 16,0 0-25-16,0 0-5 15,17-50 0-15,-17 44-12 16,0-1-6-16,0 3 2 16,0 0 1-16,0 4 2 15,0-2-2-15,0-2-5 16,-2 2-3-16,-6 1-3 16,1-1 1-16,-4-2 0 15,-2 1-2-15,0 3-1 0,-8 0 0 16,1 0-1-16,0 0 3 15,0 0 0-15,0 4 1 16,2 13 1-16,0 2 1 16,3 6-2-16,-1 1 0 15,1-1 2-15,1 2 3 16,3-3-2-16,2 0-1 16,5-6 0-16,-1 0 0 15,3-4 2-15,2-1-2 16,0 0 0-16,0-1-2 15,0-1 2-15,9-3-1 16,11 5-1-16,2-1 2 16,5 2 0-16,0-1 0 15,4-2 0-15,0-1 0 16,1 0 0-16,-3-1 0 0,-6-6 1 16,-2 1-1-16,-5 0 0 15,-3-1 1-15,-2-3 0 16,-4 0-1-16,-1 0 2 15,-1 0-1-15,-1 0 1 16,0 0-2-16,1 0 0 16,0 0-7-16,-3 0-9 15,2 0-30-15,-1 4-54 16,-3-1-110-16,0 0-523 16</inkml:trace>
  <inkml:trace contextRef="#ctx0" brushRef="#br0" timeOffset="311327.5115">16006 2307 1170 0,'0'0'151'16,"0"0"-148"-16,0 0 46 0,0 0-9 16,0 0 18-16,0 0-24 15,0 0-9-15,-22-65-10 16,17 55-4-16,-3-2 8 15,-2 1 1-15,-1 4-8 16,-5 0 13-16,-1 1 3 16,-6 6-18-16,-1 0-5 15,-7 0-5-15,-5 17-4 16,1 9 4-16,-1 4 2 16,7-3 9-16,9 3-2 15,9-9-9-15,7 2-1 16,4-6-6-16,0-1 4 0,0-2 0 15,0-4-6-15,8-3 0 16,8 0-1-16,-1-5-13 16,6-2 19-16,-4 0 0 15,6 0 3-15,-1 0 1 16,3-2 0-16,-4-11 3 16,2 2-1-16,-5-9 3 15,-3 1-4-15,1-4 3 16,-3-4 3-16,-2-2 0 15,5-7-6-15,-3 1 0 0,3-4-1 16,-1-2 0 0,1 1 0-16,-1 0 2 0,-1 8-2 15,-5 5 0-15,-3 10 1 16,-3 7 1-16,-3 6 0 16,0 2 0-16,0 2 9 15,0 0-11-15,0 0-4 16,0 0-4-16,0 0 3 15,0 0-2-15,0 4 1 16,0 14 1-16,0 4 5 16,-3 6 0-16,-3 6 0 15,0 2 1-15,-1 8-1 16,0 0 1-16,0 1 8 16,1 3-4-16,-1-4 1 15,3 0-1-15,2 0 1 0,2-2 0 16,0-1-4-16,0-2-1 15,0-4 0-15,4-8 1 16,11-4-1-16,-1-3 1 16,1-4 0-16,-1-4 0 15,1-2 0-15,-2-4-2 16,-3-2 2-16,-4-2-2 16,-1-1 2-16,-3-1-1 15,-2 0 0-15,0 0 1 16,0 0 1-16,0 0 2 15,0 0-1-15,0 0 0 16,0 0-2-16,0 0-2 16,0 0-11-16,0 0-31 15,0 0-63-15,0 0-246 0</inkml:trace>
  <inkml:trace contextRef="#ctx0" brushRef="#br0" timeOffset="328876.9609">17243 5704 499 0,'0'0'494'15,"0"0"-381"-15,0 0-15 16,0 0-30-16,0 0 14 16,0 0-37-16,0 0-12 15,0 0 3-15,0 0 1 0,0 0-14 16,0 0-6 0,0 0-4-16,4 7-7 0,-4-7-4 15,0 0-2-15,0 2 0 16,0-2-3-16,0 0-1 15,0 0 2-15,0 0 2 16,0 0-4-16,0 0 3 16,0 0-1-16,0 0-2 15,0 0 2-15,0 0 2 16,0 0 3-16,0 0 1 16,2 0 7-16,-2 0-1 15,4-10-8-15,-1 2-2 16,-3-2 3-16,2 2 0 0,-2-1-1 15,0 0 2 1,0 0-1-16,0 1 7 0,0-2 1 16,0 2-3-16,0 4 2 15,0 1 9-15,-5-1-8 16,1 4-2-16,-2 0 0 16,1 0-3-16,1 0 1 15,-3 0 3-15,-4 0-10 16,-4 0-4-16,-6 11-3 15,-3 13 4-15,-1 5 3 16,0 1 2-16,4 2 0 16,4-2-2-16,5-1 0 15,5 1-1-15,5-7-2 16,2 1 1-16,0-2-1 0,0-6-4 16,0 0 1-16,0-4-5 15,0-4-7-15,4-2 1 16,3 0-3-16,-1-4-9 15,3 1-2-15,0-3 22 16,0 0-2-16,0 0 1 16,2 0 2-16,2 0 8 15,0-13 6-15,3-4-6 16,3-3 0-16,-4-3 0 16,1-3 0-16,-3 0 1 15,3-2-1-15,-8 1 0 16,1 0 0-16,0-1 0 15,-4 6 0-15,4-1 1 16,-3 8-1-16,-2-2 2 0,1 4-2 16,-1 0 1-16,-1 5 1 15,-1 2-2-15,1 2 8 16,-1 4 1-16,-2-1 4 16,0 1 6-16,0 0-3 15,0 0 4-15,0 0-2 16,0 0-18-16,0 0 0 15,0 0-7-15,0 9-3 16,0 12 9-16,0 7 1 16,0 5 1-16,0 6 0 15,2 3 1-15,0 0 0 0,2-4-2 16,-2-2 1 0,3-4-1-16,-1-6 0 0,4-3 2 15,-2-8-4-15,0-2 2 16,1-5 0-16,-1-5 0 15,0 0 0-15,-4-3 0 16,0 0 0-16,0 0 0 16,-2 0 2-16,0 0 2 15,0 0 2-15,0 0 5 16,0 0-6-16,0-3-5 16,0-8-42-16,0-6-45 15,-4 12-94-15,2-4-560 16</inkml:trace>
  <inkml:trace contextRef="#ctx0" brushRef="#br0" timeOffset="329753.2488">17802 5624 790 0,'0'0'489'15,"0"0"-402"-15,0 0-23 16,0 0 24-16,0 0-14 16,0 0-36-16,0 0-7 15,8-32-4-15,-8 26-11 16,0 1-2-16,0-2 2 15,-4 6-11-15,-5-2-5 0,1 3 2 16,-2-2 0 0,-1 2-1-16,-5 0-1 0,1 0-4 15,-5 0 3-15,-2 0 0 16,0 14 0-16,1 2 0 16,2 3 0-16,3 3 1 15,3 2 3-15,1 2-1 16,6 3-1-16,3 1 0 15,3 0-1-15,0-3 0 16,0 2 0-16,0-6 0 16,0-1 0-16,3-2-1 15,5-3 1-15,2-4-3 0,-2-3 0 16,3 0-1-16,1-4-3 16,-1-2 1-16,2 0 2 15,3 0 1-15,1-4 3 16,4 0 0-16,1 0 2 15,-3 0-2-15,4 0 0 16,-5 0 0-16,-3 0-1 16,-1-1 1-16,-7-2 1 15,-5 3-1-15,0-2 0 16,-2 2 2-16,0 0-1 16,0 0 1-16,0 0 2 15,0 0 6-15,0 0-3 16,0 0-1-16,0 0-3 15,0 0-1-15,0 0 1 16,0 0-1-16,0 0-2 0,0 0 0 16,0 0 0-16,0 0 0 15,0 0-1-15,0 0-1 16,0 0-5-16,0 0-9 16,0 0-17-16,0-4-46 15,0 0-140-15,0 0-942 16</inkml:trace>
  <inkml:trace contextRef="#ctx0" brushRef="#br0" timeOffset="334327.2163">18731 5664 393 0,'0'0'498'0,"0"0"-348"15,0 0-80-15,0 0 122 16,0 0-44-16,0 0-45 16,0 0-30-16,0 0-38 15,33-33-21-15,-33 26-9 16,0 1 2-16,0 5 0 16,0-3-5-16,0 1 2 15,0 2 0-15,0-4 1 16,0 4-5-16,-4-2-6 15,-5 3 3-15,-5 0-5 0,-1 0-4 16,-8 0 4-16,1 0 3 16,0 4 0-16,0 9 4 15,4 1 1-15,0 2 0 16,0 4 1-16,5 4 5 16,1 3 1-16,8 2-7 15,4-3 0-15,0 2-1 16,0-6 1-16,0 0 0 15,0-6-2-15,14-4-6 16,-3-1-6-16,5-4-12 16,-3-3 9-16,1-2 11 15,1-2 3-15,1 0 3 0,-1 0-2 16,5-6 2 0,2-12 4-16,-2-4-2 0,-1-4-1 15,-4 2-1-15,-7-6 1 16,4 1 0-16,-5 4 1 15,-1 0-2-15,0 6 1 16,2 5-1-16,-6 5 0 16,-2 6 2-16,0 1-2 15,0 2 0-15,0 0-1 16,0 0 0-16,0 0-1 16,0 0-6-16,0 2 4 15,0 14-5-15,0 6 9 0,0 4 1 16,0 2 8-16,0 2-6 15,0-2 5-15,9 3-3 16,7-2 2-16,-1 0-4 16,3 1 4-16,4-5-2 15,2 0 1-15,5-6 2 16,0-1 1-16,1-5-1 16,-4-6-5-16,-3-1 1 15,-8-6 0-15,-6 3-2 16,-2-3 2-16,-7 0-1 15,0 0 3-15,0 0 1 16,0 0-2-16,0 0-5 16,0-9-32-16,-12-3-100 15,4 7-193-15,-6-4-771 16</inkml:trace>
  <inkml:trace contextRef="#ctx0" brushRef="#br0" timeOffset="335198.443">16590 5304 724 0,'0'0'487'0,"0"0"-370"15,0 0-65-15,0 0-33 16,0 0-10-16,0 0 0 16,0 0 1-16,13 10-8 15,-9 32 75-15,1 6-30 16,0-2-24-16,1 1-1 0,-3-10-14 16,1-3 5-16,0-5-10 15,-2-6 0-15,0-2-2 16,1-5 1-16,-3-6-2 15,0-2 0-15,0-4-8 16,0-1-26-16,0-3-14 16,0 0-32-16,0 0-48 15,0 0-576-15</inkml:trace>
  <inkml:trace contextRef="#ctx0" brushRef="#br0" timeOffset="335507.6236">16875 5289 520 0,'0'0'650'16,"0"0"-623"-16,0 0-13 15,0 0 74-15,0 0 4 16,-7 141-26-16,1-99-31 15,-1-5-11-15,2-4-1 16,5-5-9-16,0-1-7 16,0-7-5-16,0-6-1 15,0-3-1-15,0 0-1 0,0-7 1 16,0-1-28 0,0 0-29-16,0-3-54 0,0 0-131 15,5 0-32-15,2-3-275 16</inkml:trace>
  <inkml:trace contextRef="#ctx0" brushRef="#br0" timeOffset="336083.8149">17882 5113 730 0,'0'0'591'0,"0"0"-523"16,0 0-31-16,0 0 12 15,0 0-19-15,0 0-17 16,2 13-4-16,-22 22 42 16,-7 10-20-16,3-2-4 15,2 1-7-15,-1-3-15 16,7-8-4-16,8-6 3 0,1-10-2 15,5-6-2-15,2-7-6 16,0 0 1-16,0-4-46 16,0 0-56-16,0 0-93 15,9 0 115-15,-1-2-438 16</inkml:trace>
  <inkml:trace contextRef="#ctx0" brushRef="#br0" timeOffset="336324.177">18000 5166 1145 0,'0'0'199'0,"0"0"-189"16,0 0 28 0,0 0 53-16,0 0-52 0,0 0-4 15,-45 116-12-15,33-88-7 16,-2 2-15-16,1-3 0 15,-1 0 0-15,1-5-1 16,4-2-8-16,2-6-54 16,0-4-41-16,7 0-95 15,0-10-376-15</inkml:trace>
  <inkml:trace contextRef="#ctx0" brushRef="#br0" timeOffset="336760.3794">18332 5163 548 0,'0'0'409'16,"0"0"-409"-16,0 0-45 15,0 0 45-15,0 0 66 16,0 0 117-16,6 36-50 15,-6-12-85-15,0 6-1 16,0 1-12-16,0-4 16 16,-8-4-42-16,5-7-3 15,-1-2-5-15,2-6 0 16,2 0-1-16,-2-2 0 16,2 0-38-16,0 2-64 15,-2-4-123-15,2-4-259 16,0 0-159-16</inkml:trace>
  <inkml:trace contextRef="#ctx0" brushRef="#br0" timeOffset="337027.6578">18499 5179 1221 0,'0'0'127'16,"0"0"-117"-16,0 0 23 16,0 0 30-16,0 0-34 15,0 0-11-15,-20 125-2 0,11-91 2 16,-2-2-6 0,0-4-6-16,4-6-6 0,3-4-1 15,0-6-15-15,1-3-51 16,3-4-54-16,0-3-172 15,0-2-232-15</inkml:trace>
  <inkml:trace contextRef="#ctx0" brushRef="#br0" timeOffset="337531.3747">19256 5195 21 0,'0'0'1193'15,"0"0"-1063"-15,0 0-130 16,0 0 0-16,0 0 25 15,0 0 12-15,-6 50-21 16,-3-23 2-16,-2-1 22 16,-5 2-15-16,0-2-3 15,1-5-7-15,5-2-6 16,0-1-3-16,1-5-5 16,5 0-1-16,0-3 1 0,-1-3-1 15,2-4-20 1,1 0-48-16,2-3-79 0,0 0-308 15,0 0-300-15</inkml:trace>
  <inkml:trace contextRef="#ctx0" brushRef="#br0" timeOffset="337861.8176">19404 5270 872 0,'0'0'244'15,"0"0"-244"-15,0 0 0 0,0 0 102 16,0 0 32-16,0 0-53 16,-13 102-26-16,-3-71-13 15,1-4-13-15,-2-1-5 16,7-6-13-16,0-4-6 15,6-5-3-15,2-5-2 16,2-4 0-16,0 3 0 16,0-3-2-16,0-2 2 15,0 0-2-15,0 0-3 16,0 0-66-16,0 0-92 16,0 0-211-16,0 0-478 15</inkml:trace>
  <inkml:trace contextRef="#ctx0" brushRef="#br0" timeOffset="344626.1969">8604 9494 100 0,'0'0'197'0,"0"0"-34"15,0 0 14-15,0 0 4 16,0 0-36-16,0 0-45 15,0 0-7-15,0 0-7 16,0-4-45-16,0 2-17 16,0 2 23-16,0 0-2 15,0 0-12-15,0 0-8 0,0 0 3 16,0 0-2-16,0 0-2 16,0 0-1-16,0 0 2 15,0 0-1-15,0 0-7 16,0 0-11-16,0 0-2 15,0 0 0-15,0 0 0 16,0 0 1-16,0 0 1 16,0 0-3-16,0 0-1 15,0 0-2-15,0 0-2 16,0 0-4-16,0 5-4 16,0 13 10-16,0 2 2 15,0 2-2-15,-7 4 0 16,3 0 0-16,-2 1 0 0,-1 4 0 15,2-1 0 1,1 1 0-16,-1-4 0 0,3 1 1 16,0-4-1-16,0-3-1 15,0-3 1-15,2-4 0 16,0-1 0-16,0 0-1 16,0-3 0-16,0-1 1 15,0 2-1-15,0-1-2 16,0-2 1-16,0 0-1 15,0-2-2-15,0-1-2 0,0-4 2 16,0 3 1 0,0-4 0-16,0 2 2 0,0-2 1 15,0 0 0-15,0 0 1 16,0 0 2-16,0 0 0 16,0 0 1-16,0 0-2 15,0 0 0-15,0 0-1 16,0 0-1-16,0 0 0 15,0 0-3-15,0 0 3 16,0 0 1-16,0 0-1 16,0 0-1-16,0 0-2 15,0 0 2-15,0 0-2 16,0 0-11-16,0 0-15 16,0-2-2-16,0-8-107 0,0 2-273 15,0 0-509-15</inkml:trace>
  <inkml:trace contextRef="#ctx0" brushRef="#br0" timeOffset="348344.7958">8435 9475 24 0,'0'0'391'15,"0"0"-297"-15,0 0-76 16,0 0 40-16,0 0 81 16,0 0 15-16,0 0 14 15,7 0-20-15,-7 0-37 16,0 0-43-16,0 0-24 16,0 0-7-16,0 0-3 15,0 0-13-15,0 0-3 16,0 0-1-16,0 0-4 15,0-4 0-15,0 0 5 16,0-2 3-16,0 2-10 16,0-3-5-16,0 1 3 15,0-1-5-15,-3-2 2 0,1 2-1 16,0-4-5-16,2 1-1 16,0 0-1-16,-2-2 2 15,2 1 0-15,0-5 0 16,0 3 0-16,0-3 1 15,0 0 0-15,0 0 0 16,0 0-1-16,0-2 1 16,0 0-1-16,-2 0 1 15,0-1 0-15,-3 8 2 16,2-1-3-16,-1 2-1 0,2-1 1 16,0 4 0-1,-1 1 0-15,3 0 0 0,0 1-2 16,0 2 2-16,0-1 0 15,0 0 0-15,0 1-1 16,0 0 1-16,0-3-2 16,0 2-2-16,0-2-1 15,0 2 2-15,0-2 3 16,0 2 0-16,0-3 0 16,0 2-1-16,0-1-1 15,0 1-2-15,0-1 1 16,0 2 3-16,0 1-2 15,0-1 0-15,0 1 2 16,0 2 1-16,0-2 0 16,0 3 0-16,0 0 2 0,0 0-1 15,0 0 0-15,0 0-1 16,0 0-1-16,0 0-2 16,-2 0 0-16,2 0 2 15,0 0-1-15,0 0 1 16,0 0-2-16,0 0-1 15,0 0 1-15,0 0-1 16,0 0 1-16,-2 0-1 16,2 0 0-16,0 0-2 15,0 0 0-15,0 0 2 16,0 0 2-16,0 0-1 16,0 0-6-16,0 0-1 0,0 0-6 15,-2 0-2-15,0 11 16 16,-5 5 1-16,0 1 2 15,-2 6 0-15,-4-1-1 16,1-1 0-16,0-4 0 16,0 1-1-16,3-6 0 15,5-1 3-15,0-2-1 16,-1-3-2-16,3-2 0 16,0 0 0-16,0 0-7 15,2-2-8-15,0-2-12 16,0 0-16-16,0 0 6 15,0 0 13-15,0 0 13 16,0 0-5-16,0 0 0 0,0 0 16 16,0-12 2-1,4-6 0-15,7-6-2 0,2-1-2 16,-1 4-24-16,0 1-46 16,-4 4-2-16,-6 6-17 15,0 2 91-15,-2 5 8 16,0 2 33-16,0 1 53 15,0 0 4-15,0 0-49 16,0 0-35-16,0 0-6 16,0 0-1-16,0 0 0 15,0 0 7-15,0 0 22 16,0 0-12-16,0 0-4 0,0 0-3 16,0 0-8-1,0 0-2-15,0 0-4 0,0 0-3 16,0 0 0-16,0 0-1 15,0 0-3-15,0 0-1 16,0 0-2-16,0 0-3 16,0 0-4-16,0 0-10 15,5 0 3-15,3 4 5 16,3 6 2-16,1-1 14 16,1 3 0-16,1 1 0 15,-4-1 0-15,-1-4 2 16,1 2-2-16,-4-4 0 15,-2 0 0-15,1 0 0 16,-3-2 0-16,0-2 1 16,-2 0-1-16,2-2 2 15,-2 0-2-15,0 2 1 16,0-2 1-16,0 0 0 0,0 0-1 16,0 0 1-16,0 0-2 15,0 0 1-15,0 0-1 16,0 0 0-16,0 0-6 15,0 0-10-15,0 0-2 16,0 0-3-16,0 0 3 16,0 0 4-16,0 0 0 15,0 0-10-15,0 0-82 16,0 0-188-16,0 0-415 16</inkml:trace>
  <inkml:trace contextRef="#ctx0" brushRef="#br0" timeOffset="354448.3609">17027 6752 100 0,'0'0'154'0,"0"0"-61"15,0 0-25-15,0 0-30 16,0 0-20-16,0 0-4 15,0 0 38-15,0 0 3 16,64-3 47-16,-60 3 32 0,-4-2 31 16,3 2 19-16,-3 0-19 15,0-2-66-15,0 2-55 16,0 0-38-16,0-2-3 16,0 2-2-16,0-1 2 15,0-6 0-15,0 1 1 16,0-1 8-16,0-2-1 15,0-1-5-15,0-2 11 16,0 2-10-16,0 1 4 16,0-2 5-16,0 3-3 15,0 2-2-15,-9 0-6 16,-5 4-5-16,-1-1-3 16,-8 2 3-16,-4 1-2 15,1 0 2-15,-6 12 9 0,1 14 0 16,3 4 0-16,1 5 17 15,7-4-21-15,7-3-3 16,3 0-1-16,6-3-1 16,4-6-1-16,0 0-4 15,0-11-2-15,0 0-10 16,4-3-12-16,12-5-19 16,4 0 36-16,5 0 6 15,-1-13 5-15,3-10-13 16,-2-3-5-16,-1 1 14 0,-6 0-3 15,-2 0-11 1,-3 5 9-16,-7 2 10 0,-1 3 0 16,-3 3 6-16,1 7-1 15,-3 0-4-15,0 5 25 16,0 0 5-16,0 0 0 16,0 0-12-16,0 0-19 15,2 0-13-15,2 0-14 16,3 16 24-16,-1 2 3 15,3 3 3-15,-2-1 2 16,2 0-4-16,0-2-1 16,0-5 0-16,2 2 3 15,-2-6-3-15,2 3 0 16,0-4 1-16,2 1 0 16,3-1-1-16,-1-2 1 0,1 0 2 15,-3-4-3-15,-1-2 2 16,-3 0-2-16,-5 2 0 15,-2-2-1-15,-2 0-1 16,0 0-7-16,0 0-22 16,0 0-39-16,0 0-164 15,0 0-984-15</inkml:trace>
  <inkml:trace contextRef="#ctx0" brushRef="#br0" timeOffset="355130.8875">17470 6472 906 0,'0'0'405'15,"0"0"-376"-15,0 0-1 16,0 0 64-16,0 0-39 15,0 0-31-15,13-5-22 16,-13 27 0-16,-2 6 9 16,-7 8 10-16,0 0-10 15,0 9 1-15,3 0 10 16,-1 4-15-16,-2 1 2 16,2-5 0-16,1-1-6 15,1-2 2-15,2-11-4 0,3-8 1 16,0-8 0-16,0-5 1 15,0-8 0-15,0-2-1 16,0 0 0-16,0 0-1 16,0 0-3-16,0 0 4 15,0 0 5-15,0-14-5 16,0-16-2-16,0-6-34 16,0-8 12-16,6 6 7 15,7 7-24-15,-2 9 6 16,2 10 25-16,0 6 6 0,-1 2-2 15,3 0-2 1,1 4 3-16,2 0-1 0,0 0-2 16,-1 0 8-16,3 8 9 15,-4 10-4-15,0 4 4 16,-6 0-1-16,-2-1 18 16,-6-2 4-16,-2-5-24 15,0 5-2-15,0-2 5 16,-16 0 25-16,-11 3-5 15,-2-3-3-15,-2 2-6 16,0-4-3-16,4-6 8 16,5-5 0-16,4 0-14 15,9-4-4-15,3 0-3 16,6 0 1-16,0 0-5 16,0 0-6-16,0 0-24 0,6-15-25 15,1 2-129-15,4-3-751 16</inkml:trace>
  <inkml:trace contextRef="#ctx0" brushRef="#br0" timeOffset="356166.8467">18595 6711 780 0,'0'0'336'15,"0"0"-270"-15,0 0-54 16,0 0-2-16,0 0 23 0,0 0 58 16,13-62 19-16,-13 56-28 15,0-1-52-15,0 5-8 16,-6-3 0-16,-3 4 4 16,-1 1-10-16,-3 0-4 15,-5 0-12-15,-6 0-2 16,-5 15-2-16,-2 11 4 15,-2 4 14-15,0 5-8 16,4 0 9-16,6-1-9 16,9-5-6-16,8-5 0 15,6-7-3-15,0 0-3 16,0-4-6-16,0-6-9 16,20-1-16-16,5-5 29 0,4-1-1 15,0 0 1 1,2 0-14-16,-3-11 13 0,-3-9 3 15,-3-6-3-15,-3-2-11 16,-4-2-16-16,-5 0 11 16,-4 1 17-16,-4 8 8 15,-2 2 0-15,0 5 5 16,0 9 21-16,0 2-6 16,0 3-13-16,0 0-7 15,0 0 0-15,0 0-7 16,0 3 3-16,0 15 4 15,0 9 12-15,2 5-5 16,7 0-3-16,-1-2 0 0,6-1-4 16,1-3 3-16,-1-8 0 15,-3-3-3-15,0-3 1 16,1-7 3-16,-4 3-4 16,1-6 0-16,-2 0-2 15,-2-2-8-15,-1 0-12 16,-4 0-22-16,2 0 17 15,0-2 11-15,-2-6-155 16,0-2-578-16</inkml:trace>
  <inkml:trace contextRef="#ctx0" brushRef="#br0" timeOffset="357012.5855">18963 6386 215 0,'0'0'987'0,"0"0"-816"15,0 0-120-15,0 0 16 16,0 0-33-16,0 0-26 15,8-22-8-15,-8 40 0 16,-6 13 17-16,-6 3-8 0,4 3 0 16,-1 2 5-1,3 1 0-15,-2 2-7 0,4 0 1 16,-1 0-4-16,5 0 0 16,0-1-1-16,0-7-3 15,0 0 0-15,0-7 0 16,0 2 0-16,0-5 1 15,0-4-1-15,5-4 0 16,-5-6-1-16,0-2-6 16,0-2-3-16,0-2-4 15,0-4 2-15,0 0 5 16,0 0 7-16,0 0 11 0,0 0 4 16,0 0-15-16,-9-6 0 15,1-6-3-15,3 0-10 16,-2 0 12-16,5-7-6 15,2 2-15-15,0-5 0 16,0-1-5-16,0 2 20 16,14-2 1-16,3 2 4 15,1-2 1-15,-1 2-7 16,-1 4-6-16,-1 4-7 16,-1 0 3-16,-1 7 9 15,-3 0 7-15,-1 4 2 16,1 2 0-16,-3 0-2 15,5 0 2-15,-4 0 4 0,6 10 42 16,-1 10-22-16,0 7 2 16,1 3 8-16,-5-2-23 15,-1 4-7-15,0-5-1 16,-6 0-2-16,-2-1 2 16,0-2 2-16,0-3 1 15,-18 0 6-15,-9-3 4 16,-2-6 1-16,2 0-11 15,3-8 3-15,4-2 3 16,-3 0 6-16,8-2-5 16,3 0 1-16,1 0-7 15,7-4-7-15,2-4-6 16,2 0-5-16,0 0 7 16,0 1-9-16,0 1-4 15,0-1-31-15,0 3-69 0,0 2-110 16,0 2-542-16</inkml:trace>
  <inkml:trace contextRef="#ctx0" brushRef="#br0" timeOffset="358850.8331">17723 6565 793 0,'0'0'401'15,"0"0"-220"-15,0 0-55 16,0 0-50-16,0 0-18 16,0 0-23-16,0 0-7 15,12-18-4-15,-10 18-2 0,-2-2-8 16,0 2-4 0,0 0-3-16,0 0-3 0,0 0 2 15,0 0 1-15,0-3-5 16,0 2-2-16,-6-4-9 15,-6 3 7-15,1-1-4 16,0 0 5-16,2 3-2 16,-4 0-1-16,-3 0 2 15,1 0-3-15,-4 0 2 16,0 0 3-16,-1 11-1 16,-3 7 1-16,2 0-1 15,0 2-2-15,5-2 2 16,5 0 0-16,5 2-5 0,4 1 2 15,2 0 4 1,0 2 0-16,0-4 0 0,2 3-3 16,13-4 1-16,-1 0-1 15,3 0-1-15,1 3 2 16,-3-1 0-16,6-3-2 16,-1 0-1-16,2-3-5 15,-2-3 4-15,1-2 3 16,-2-1 1-16,-1-4-2 15,-3-2 1-15,-1-2-1 16,-5 0 1-16,-3 0-1 16,-4 0-8-16,2 0-17 0,-4 0-12 15,0 0 2 1,0 0-22-16,0 0-114 0,0 0-945 16</inkml:trace>
  <inkml:trace contextRef="#ctx0" brushRef="#br0" timeOffset="359481.3225">17688 6585 365 0,'0'0'513'0,"0"0"-513"16,0 0-16-16,0 0 16 16,0 0 68-16,0 0 9 15,-71 0-18-15,62 0-3 16,3 0 2-16,-4 1-3 15,-1 8 13-15,-3-3-11 16,1 8-12-16,1 0 1 16,-2 4 4-16,3 4-6 15,1 2-24-15,2 2-8 0,-1 4-11 16,2 3 0 0,0-4 2-16,5 2-1 0,-2-1-2 15,1-2 2-15,3 0 0 16,0-2 1-16,0-4-3 15,0-1 1-15,14-4-1 16,6-3-1-16,-2 0-3 16,5-3 1-16,-6-4 3 15,3-1-1-15,-3 0 1 16,2-4 0-16,-1 1 2 16,-1-2 0-16,-1-1 0 15,-3 0 1-15,0 2-1 16,-1 0 0-16,-3-2-2 15,-3 4 1-15,-4-4-1 16,0 0 1-16,-2 0 0 0,0 2 0 16,0-2 1-16,0 3 2 15,0-3-4-15,0 0-17 16,0 1-48-16,0-1-86 16,-2 0-465-16</inkml:trace>
  <inkml:trace contextRef="#ctx0" brushRef="#br0" timeOffset="363051.1094">6341 9774 136 0,'0'0'129'16,"0"0"-22"-16,0 0-22 15,0 0-1-15,0 0-9 16,0 0 3-16,0 0 24 16,2 0 2-16,-2 0-14 15,0 0-25-15,0 0-32 16,0 0 9-16,0 1 1 15,0-1-26-15,0 0-17 16,0 0 0-16,0 0 0 16,0 0 0-16,2 3 9 15,0-3-2-15,0 5-2 16,0-3 2-16,1 0 1 0,4 4-6 16,0-2 0-16,-1 2-2 15,7 1 3-15,3-5 6 16,1 1 4-16,4 0 11 15,-1-2-7-15,3-1-12 16,0 0-3-16,6 0 2 16,3 0 2-16,-1 0 0 15,0 0-6-15,-4 0-4 16,0-1-2-16,-3-2 2 16,-1 3-5-16,-2-2 3 15,0 2-1-15,-1 0 3 16,-2 0-1-16,2 0-1 15,-3 0-3-15,4 2 5 16,-3 2-1-16,-1-2 1 16,3-2-5-16,-2 0 7 0,0 0 2 15,-3 0 0-15,1 0 2 16,-5 0-2-16,-1 0 0 16,-4 0 0-16,0 0-2 15,1 0 2-15,0 0 0 16,0 0 2-16,-3 0-2 15,3 0 0-15,-3 0 0 16,-2 0 2-16,0 0-2 16,-2-2 5-16,0 2 1 15,0 0 12-15,0 0 23 0,0 0 6 16,0 0 3 0,0 0-4-16,0 0-18 0,0 0-21 15,0 0-6-15,0 0-1 16,0 0-1-16,0 0-15 15,0 0-26-15,0 0-33 16,0-1-147-16,0-5-446 16</inkml:trace>
  <inkml:trace contextRef="#ctx0" brushRef="#br0" timeOffset="364783.5026">9102 7738 485 0,'0'0'295'0,"0"0"-88"16,0 0-36-16,0 0-41 15,0 0-50-15,0 0-47 16,0 0-15-16,-4 2 3 0,4-2 5 15,0 0-2 1,0 0-3-16,0 0 9 0,0 0 8 16,0 0-9-16,0 0-22 15,0 0-5-15,0 0-1 16,6 0 0-16,2 0 0 16,7 0 0-16,4 0-1 15,1 0 0-15,6 0 1 16,1 0-1-16,4 0 3 15,-4 0-3-15,0 0-1 16,-2-4 0-16,1 4 1 16,1 0 0-16,-3 0 0 15,1 0-1-15,-3 0-10 16,1 0 1-16,-2 0 2 16,2 0 3-16,-3 0 0 0,-2 0 0 15,0 0 1-15,0 0 2 16,-1-4 2-16,2 2-1 15,0-2-1-15,-1 0 1 16,-1 2-3-16,0 0 3 16,-5 2-3-16,0 0 1 15,-1-2-3-15,-5 2 2 16,0 0-1-16,-6 0-1 16,2 0 1-16,0 0 3 15,-2 0-1-15,0 0 0 0,0 0 2 16,2 0 1-16,-2 0 0 15,2 0 0-15,-2 0 1 16,3 0 2-16,-3 0 4 16,0 0 6-16,0 0 8 15,0 0 8-15,0 0-5 16,0 0-17-16,0 0-5 16,0 0 0-16,0 0-2 15,0 0-4-15,0 0-24 16,0 0-1-16,0 0-49 15,0 0-130-15,0 0-552 16</inkml:trace>
  <inkml:trace contextRef="#ctx0" brushRef="#br0" timeOffset="377585.1821">9754 8512 633 0,'0'0'176'0,"0"0"-110"16,0 0 66-16,0 0-7 15,0 0 0-15,0 0-50 16,0 0-18-16,0 0 1 16,0 0-3-16,0 0-22 15,0-22-11-15,0 18 2 16,-4 2-7-16,2-2 3 16,-4 0-7-16,2 0 0 15,0 0-4-15,-3-1-3 16,1 2-3-16,1-1 6 15,0-1-1-15,1 4 0 16,-2-3-4-16,1-2-2 16,-3 0-2-16,0 2 4 15,2-2 1-15,-7 0-3 0,3 1 1 16,-1-1-3-16,1 0 1 16,2 5-1-16,-1-3 0 15,1 0-1-15,-1 0 1 16,-3-1 1-16,6 2-1 15,-5-1 0-15,-1 2-1 16,4 0 0-16,-3-1-1 16,1 2 0-16,0 1 2 15,1-5 0-15,-3 4-1 16,4 1 1-16,-1-2-1 16,-1 2 1-16,0-3-2 15,1 3 0-15,0 0 1 0,0 0-3 16,4 0-4-16,-1 0-5 15,-3 0 9-15,2 0 3 16,-2 0-1-16,3 0 2 16,-1 0 0-16,0 0 1 15,-2 0-1-15,3 5-1 16,-1-1-1-16,-2 2 1 16,4-2 0-16,-1 2 0 15,-1-2 0-15,1 0 0 16,-2 0 0-16,0 3 1 15,-1-1 0-15,3 3 2 16,-4-5-1-16,4 4-1 16,-3-2 0-16,3 0-1 0,-2 3 0 15,2-4-2-15,-1 3 2 16,3-2-1-16,-3 2-4 16,2 0 1-16,3 1-2 15,0-3 2-15,0-1-1 16,-1 1 5-16,1 0 1 15,-2 2 0-15,2-2 0 16,0 4-3-16,-1 0-4 16,1 2 3-16,0 4 3 15,-3-1 1-15,3-2-1 16,0 3-1-16,-3 0-1 16,3-1 3-16,0-1 0 15,0 0-1-15,0-1 1 0,-1 1 0 16,1-1 0-16,0-3-2 15,2-3-3-15,0 2 5 16,0-3 0-16,0 2 0 16,-2 0 0-16,2-1 0 15,0 4 0-15,0-3 0 16,0 4-2-16,0 0 2 16,0 0 0-16,0 2 2 15,0-2-2-15,0 0 0 16,0 0-2-16,0 0 2 15,0 0-1-15,0 1 1 16,11 1 0-16,-5 3-1 0,5 2 1 16,1-6-1-1,-4 1 0-15,6-2-5 0,-3-3 3 16,-2 0 1-16,-1-1-3 16,0-3-4-16,-2-1-4 15,3-3 2-15,1 3-5 16,-2 0 12-16,1 1 4 15,-1-4-2-15,2 4-1 16,1-4 2-16,0-1-2 16,0 0-1-16,4 0 4 15,2 0-4-15,-2 0 0 16,5 0-1-16,-5 0-4 16,3 0 8-16,1-1 1 15,-9-4-1-15,1 1 2 0,-1 1-1 16,-6 0 0-16,3-1-1 15,-1 4 1-15,1-4 0 16,0 0 0-16,2 1 0 16,-1-4 1-16,4 1-1 15,-1 0 0-15,0-1-3 16,3-2 3-16,1-3-5 16,3 3 5-16,-1 1 0 15,-1-1 3-15,-3 1-3 16,-1 0 0-16,-6 2 0 15,5-5 0-15,-1 4 5 16,-4-5-2-16,1 0 2 16,-3-1-1-16,-2 0-1 0,2-3-2 15,-1-2 1-15,4-2 1 16,-3 0-3-16,-1 0 1 16,1-4 0-16,-2 4-1 15,2-4 3-15,-1 4 0 16,-3 1 6-16,0 4 1 15,0 3 2-15,0-1-6 16,0 5 0-16,0-2 1 16,0 0-4-16,0 1-2 15,0-2 2-15,0 3 2 16,0 0 4-16,0-2 2 16,0-4-4-16,0 2-5 0,0-2 2 15,0 4 2-15,0-1-5 16,-3 2 0-16,-1-3 1 15,0 6-2-15,-1-3 0 16,1 3 0-16,-6 1 1 16,0 1 2-16,1 0 0 15,-3 0 3-15,4 2 6 16,1-2 1-16,-1 2-1 16,0-2-6-16,-1 2-3 15,3 0 4-15,2 0 0 16,-4-1 1-16,6 2-1 15,0-1-5-15,0 2-2 16,0 0 0-16,2 0-4 0,0 0-16 16,0 0-20-1,0 0-60-15,0 0-159 0,0 0-657 16</inkml:trace>
  <inkml:trace contextRef="#ctx0" brushRef="#br0" timeOffset="379870.2156">8890 9425 312 0,'0'0'412'0,"0"0"-267"16,0 0-2-16,0 0-67 15,0 0-19-15,0 0 28 16,0 0 13-16,0-35-21 15,-4 30-24-15,-2-2-8 16,-2 1-14-16,1 1-9 16,-1-2-4-16,-2 1-7 15,1-2 1-15,-2 2-4 0,0-2 3 16,2 2-4-16,-2 0 9 16,0 2-8-16,2 0-2 15,-2-2 2-15,1 1-3 16,2 4 2-16,1-3-3 15,1 4-3-15,-2 0 1 16,2 0-1-16,0 0-1 16,-1 0-1-16,1 0-1 15,-4 0 1-15,1 0 0 16,-1 0 1-16,-2 0-2 16,1 0 1-16,-1 0 1 15,1 0 0-15,3 0-2 0,-4 0 2 16,3 3 0-16,3-1-1 15,0 3 1-15,-1-1-1 16,0 0 1-16,-2 2-2 16,2-2 2-16,-1 4-1 15,-4 3-2-15,3-3 2 16,-4 4 1-16,2-3 0 16,-2 4 0-16,1-5 0 15,1-1 0-15,3 1 0 16,-4 2 0-16,3 0 0 15,-4-1 0-15,2 0 0 16,2-1 2-16,0-1-1 16,2 0 0-16,0-3-1 0,3 3-1 15,0 1-2 1,-1-1 3-16,-1 4 2 0,-2 1-1 16,2 2-1-16,0-1 0 15,1 4-1-15,-2-2 0 16,2 0 1-16,3 3-3 15,-2-2 2-15,2 2 2 16,2 1-1-16,-2-2 2 16,2 1-2-16,-2 0 0 15,-1 0 0-15,3-6 0 16,-2 3 0-16,2-6 0 16,0 3 0-16,0 3 0 0,0-4 0 15,0 3 0-15,0 1 0 16,0-1-1-16,5-2 1 15,1-5 0-15,3 4 0 16,0-1-1-16,0-1 1 16,-1-1 0-16,4 3 0 15,-1-3-1-15,0-2 1 16,3 2 0-16,-3 1 0 16,2-2-1-16,0 3 0 15,-2-4-1-15,3 2 1 16,-1-2-4-16,-1-2-1 15,1 0 4-15,1 1 0 16,-4-4 2-16,3 3-2 16,-1-2 1-16,1-1-2 15,-2-1 1-15,3 0-1 0,1 0 1 16,-1 0-1-16,-1 0 2 16,1 0-1-16,-1 0-3 15,1 0-2-15,-1 0-1 16,-1 0 4-16,2-6 1 15,-1 1-2-15,3-7 0 16,-1 2 2-16,4-2 2 16,-2 0 1-16,-3 2 0 15,-3 0 1-15,-5 2-1 16,2 2 1-16,-4-1-1 16,-2 4 0-16,2-4 4 15,1-2-1-15,-1-1-3 0,0-5 0 16,2 4 0-1,-2-1 0-15,0-5 0 0,3 5 0 16,-3-4 1-16,0 0-1 16,2 3 0-16,-2-4 2 15,-2 1-2-15,2 2 0 16,-1 0 1-16,-3 2 0 16,0-1 1-16,0 5 0 15,0-1-1-15,0 1 0 16,0 0 3-16,0-2-4 15,0 0-1-15,0 0 0 16,0 0 0-16,2 2 1 16,-2-2 1-16,0 0-1 0,0 0 2 15,0-4 2 1,0 1 5-16,0-5-5 0,0 3 1 16,0-2 0-16,0 2-1 15,0-1 0-15,0 6 3 16,0 0-1-16,-2 5 6 15,-1 2 1-15,1 0-8 16,0 3-5-16,0 0 5 16,2 0-3-16,-2-1-1 15,2 1-1-15,-2 0 0 16,0-3 0-16,-2 1 2 16,2 1 1-16,2 1 3 0,-2 0 4 15,2-3-2-15,-2 2-2 16,2 1-2-16,-2-4-2 15,0 1-2-15,-1 3 2 16,1-1 2-16,-2-2 1 16,2 1 0-16,0 0-2 15,0 0 0-15,-2 2 0 16,4 0 0-16,0 0 0 16,0-1-2-16,0 1 1 15,0 0-1-15,0 0 1 16,0 0-2-16,0 0-1 15,0 0 1-15,0 0 0 16,0 0-1-16,0 0 0 16,0 0 0-16,0 0-4 15,0 0-4-15,0 0-7 0,0 0-15 16,0 0-1-16,0 0-29 16,0 0-21-16,4 0-69 15,-2 0-353-15</inkml:trace>
  <inkml:trace contextRef="#ctx0" brushRef="#br0" timeOffset="386449.2505">9478 9414 415 0,'0'0'208'0,"0"0"-177"15,0 0 95-15,0 0 48 16,0 0-40-16,0 0-42 15,0 0 2-15,0 0-12 16,0 0-14-16,4 0-2 16,-4 0-12-16,0 0-21 0,0 0-14 15,0 0-7-15,0 0 0 16,0 0-4-16,0 0-8 16,0 0 0-16,0 0 1 15,0 0 7-15,0 0 1 16,0 0-9-16,0 0 0 15,0 0-2-15,0 0 0 16,0 0 0-16,0 0 0 16,0 0-1-16,0 7 1 15,0 3 2-15,0 2 0 16,0 2 1-16,0 1 2 16,0 3-3-16,0 3 1 15,0-1 0-15,0 2-1 0,0 1 1 16,0 2-1-1,0-2 1-15,0 0-1 0,0-2 1 16,0-4-1-16,0 1 1 16,0-2-1-16,0-2 0 15,0-2 0-15,0 0-1 16,0-1 0-16,0-4-7 16,0 1-2-16,0-4 1 15,0 1 0-15,0-1 0 16,0-3 0-16,0-1 4 0,0 3 3 15,0-3-1 1,0 1 2-16,0 1-1 0,0 1 2 16,0-3-2-16,0 0 1 15,0 1 0-15,0 2 0 16,0 2 0-16,0 1 1 16,0 2 0-16,0 3 1 15,0-1-1-15,0-1 0 16,0 1 1-16,0-1-1 15,0-5-1-15,0-3 1 16,0-1 0-16,0 0 0 16,0 0 1-16,0 0 1 15,0 0 1-15,0 0 2 16,0 0 10-16,0 0 7 0,0 0-5 16,0 0-4-16,0 0-10 15,0 0-3-15,0 0-6 16,0 0-6-16,0 0-8 15,0 0-13-15,0 0-13 16,0 0-32-16,0 0-31 16,5 0 18-16,1 0-87 15,-2 0-467-15</inkml:trace>
  <inkml:trace contextRef="#ctx0" brushRef="#br0" timeOffset="391614.7558">16871 7770 840 0,'0'0'292'16,"0"0"-244"-16,0 0 71 0,0 0-5 16,0 0-32-16,0 0-30 15,0 0-24-15,0 0-4 16,-3 4 2-16,3-4-6 15,0 0-2-15,0 0-5 16,0 0-2-16,0 0-1 16,0 0 0-16,0 0-3 15,0 0-3-15,0 0 1 16,0 0-1-16,0 0-3 16,0 0-1-16,0-2 0 15,0 0 1-15,0-2 0 16,0-2-1-16,0 0 1 15,-4 1-1-15,-3-4-3 0,-2 3 2 16,0 0-4 0,-2 2 4-16,4 0 0 0,-4 0-1 15,3 4-5-15,-2-3-2 16,-3 3 5-16,-3 0-5 16,-1 0 3-16,-8 13-2 15,0 8 5-15,1 4 3 16,2 6-1-16,2-2 0 15,4-1 1-15,3-2 0 16,8-4-3-16,3-2-4 16,2-1 1-16,0-5 2 15,0-3-10-15,0-1-5 16,2-1-19-16,9-6-12 16,3 2-2-16,-1-5 38 0,3 0 6 15,1 0 0-15,4 0-10 16,1 0 6-16,4-14 12 15,-3-4 0-15,6-5-2 16,-2 0 4-16,-5-4-2 16,-2 1 2-16,-6 2-2 15,-6 0 0-15,-1 4 3 16,-5 4 1-16,0 6 0 16,-2 2 41-16,0 6 16 15,0 2-17-15,0 0-18 16,0 0-11-16,0 0-7 15,0 0-8-15,0 0-14 16,0 2 4-16,0 14-6 0,0 10 16 16,0 2 0-16,0 0 2 15,0 1-2-15,3-5 0 16,4-5-2-16,-3 2 4 16,2-1-2-16,-1-4 0 15,-1-2 0-15,4-4 0 16,-8-6 0-16,2 0-2 15,-2-4 2-15,0 0 0 16,2 0 0-16,-2 0 4 16,0 0 0-16,0 0 0 15,0 0-3-15,0 0-1 16,0 0-7-16,0 0-16 0,-7 0-95 16,0 0-161-16,0 0-638 15</inkml:trace>
  <inkml:trace contextRef="#ctx0" brushRef="#br0" timeOffset="392312.8908">17646 7780 589 0,'0'0'653'0,"0"0"-567"16,0 0 21-16,0 0-29 16,0 0-16-16,0 0-14 15,0 0-13-15,-18-37-16 16,11 32-8-16,1 1-8 16,-3 0-2-16,-3 2-1 0,1 0 0 15,-1 2 6-15,-7 0-4 16,-1 0-2-16,-2 0-2 15,0 12-1-15,1 6 0 16,2 2 0-16,3 3 3 16,1 2-1-16,1 0-2 15,3 3 2-15,-1-2 0 16,6-2 0-16,2-2-2 16,4-4 1-16,0-4-5 15,0-1 6-15,0 1-2 16,0-3-5-16,12-1-5 15,9-3-5-15,8 0 15 16,6-3 3-16,5-4 2 0,1 0-2 16,-1 0 3-16,-5 0-3 15,-8 0-1-15,-6 0-2 16,-11 0 2-16,-3-2 1 16,-7 2 2-16,0 0 7 15,0-2 4-15,0 2-5 16,0 0-3-16,0 0-4 15,0 0-1-15,0 0 0 16,4-2-23-16,4-3-41 16,-4 1-106-16,0-2-420 15</inkml:trace>
  <inkml:trace contextRef="#ctx0" brushRef="#br0" timeOffset="393626.0549">18653 7832 534 0,'0'0'130'0,"0"0"-120"0,0 0 60 16,0 0 104-16,0 0-26 15,0 0-24-15,9-10-29 16,-9 10-42-16,0 0-22 16,0 0-11-16,0 0-15 15,0 0-5-15,0 0-2 16,2-2 2-16,0-2 4 15,0 2-4-15,0-1 0 16,-2 2 2-16,0-1 1 16,0 0-1-16,0 0 14 0,0 2 6 15,0-1-3 1,0-2 2-16,0 2-8 0,0-4-5 16,0-1-4-16,0 0-1 15,0-2 8-15,0 2-3 16,0 2 6-16,0 0 16 15,-6 1-17-15,-5 0-1 16,-3 3-7-16,1 0 9 16,-5 0-14-16,-1 0-7 15,-6 0 2-15,-4 20 5 16,2 5 2-16,2 0 2 16,6 0 8-16,5-2-4 15,5-1-8-15,7-3-10 16,2-1 6-16,0-2-1 15,0-5-3-15,9 2-3 0,7-3-10 16,-1-3 10-16,-2-1 8 16,3-3-2-16,-3-1 0 15,3-2-2-15,-3 0-1 16,-1 0-13-16,3 0 21 16,-1-11 3-16,1-5 3 15,1-3-4-15,-1-6-2 16,1 1 0-16,-1 1-6 15,4-2-11-15,-7 5-1 16,0 4 12-16,-5 6 5 16,-5 4-1-16,-2 6 2 15,0 0 0-15,0 0-6 16,0 0 0-16,0 0 6 16,0 7-19-16,0 12 10 0,0 7 9 15,0 3 0-15,0-4 0 16,0-3 0-16,0-5-2 15,0-3 1-15,9-5-1 16,4 0 1-16,0-4-13 16,2-3 8-16,2 1 3 15,1-3-4-15,-5 0-20 16,5 0-18-16,-3 0 20 16,-1 0-44-16,-3-9-174 15,-11 4-221-15,0 0-59 0</inkml:trace>
  <inkml:trace contextRef="#ctx0" brushRef="#br0" timeOffset="394263.4924">19019 7563 760 0,'0'0'425'15,"0"0"-297"-15,0 0-35 16,0 0-44-16,0 0-49 0,0 0-14 16,0 0 14-16,4 70 50 15,-14-21-21-15,4 1-14 16,-3 2-3-16,5 0-3 15,-2-3 4-15,-2-7-10 16,2-8 0-16,1-7-1 16,3-7-2-16,2-7 0 15,0-5 0-15,0-6-3 16,0-2-18-16,0 0 6 16,0 0 15-16,0 0 3 0,0 0 7 15,0-18-10 1,0-7-16-16,0-5 5 0,0 0 3 15,0 5-25-15,13 3 11 16,1 4 5-16,3 8 0 16,4 1-7-16,1 8-1 15,-2 1 5-15,0 0 6 16,-2 0 0-16,0 0-7 16,-5 6-18-16,-6 9 22 15,-5 2 14-15,-2 1 3 16,0 0 9-16,-11 1 6 15,-13-1 18-15,-3-1-2 16,2-3 6-16,-2-2-18 16,2-1 0-16,4-2-8 15,3-2 6-15,3-6-3 0,7 0-14 16,4-1 0 0,4 0-19-16,0 0-18 0,0 0-36 15,0 0-25-15,0 0-167 16,2-7-376-16</inkml:trace>
  <inkml:trace contextRef="#ctx0" brushRef="#br0" timeOffset="394752.1851">19453 7794 786 0,'0'0'482'16,"0"0"-418"-16,0 0 34 15,0 0-29-15,0 0-10 16,0 0-23-16,2-8-11 15,-13 8-14-15,-7 0-11 16,-9 8-2-16,-2 12 2 16,-2 2 9-16,2 2 4 15,4-2-1-15,6 0-4 16,5-4-2-16,10 1-3 0,2-3-3 16,2-2-3-16,0-3-3 15,0 1-2-15,15 1-3 16,7-5 10-16,3 1 1 15,2-4 0-15,0 1 0 16,0-5-1-16,-4 4-1 16,-2-5 0-16,-8 0-3 15,-4 2-5-15,-4-2-1 16,-5 0-10-16,0 0 9 16,0 0-6-16,0 0-44 15,-3 0-304-15,-8 0-616 16</inkml:trace>
  <inkml:trace contextRef="#ctx0" brushRef="#br0" timeOffset="395664.8359">16200 7419 724 0,'0'0'504'0,"0"0"-427"15,0 0-28-15,0 0-21 16,0 0 3-16,0 0-1 16,4-8 14-16,-4 8-1 15,0 0-13-15,0 0-22 16,0 0-8-16,2 8-8 0,-2 14 8 15,0 11 2 1,0 0 1-16,0 3 0 0,0-4 3 16,0-3-5-16,0-5 2 15,0-3-2-15,0-9-1 16,0-3 0-16,0-3 0 16,0-2-7-16,0-2-11 15,0-2-15-15,0 0-1 16,0 0-10-16,0 0-19 15,0 0-94-15,0 0-296 16,0 0-253-16</inkml:trace>
  <inkml:trace contextRef="#ctx0" brushRef="#br0" timeOffset="395988.4748">16422 7436 945 0,'0'0'107'16,"0"0"-77"-16,0 0-30 16,0 0 79-16,0 110-31 15,0-82 0-15,0 4 8 0,-4-6-17 16,0-2-8-16,2 0-1 15,-1-8-21-15,1-2-2 16,0-4-6-16,0-4 1 16,2-4-2-16,0 0 0 15,0-2-2-15,0 0-36 16,0 0-20-16,0 0-4 16,0 0-35-16,0 0-269 15</inkml:trace>
  <inkml:trace contextRef="#ctx0" brushRef="#br0" timeOffset="396693.5912">17635 7419 603 0,'0'0'404'16,"0"0"-308"0,0 0-31-16,0 0 0 0,0 0-10 15,0 0-55-15,0 3 4 16,0-1 15-16,0-1 20 15,0-1 28-15,0 4-21 16,-2 0-38-16,-3 6-7 16,-6 4 4-16,-2 7 9 15,-3-2 2-15,-5 6-9 16,4-1-1-16,3-4 1 16,1 0-1-16,7-4-5 15,-1-2-1-15,2-2-1 0,3-4-3 16,2-2 3-1,0-4-2-15,0-2-26 0,0 0-15 16,0 0-32-16,0 0-67 16,0 0-97-16,0 0-282 15</inkml:trace>
  <inkml:trace contextRef="#ctx0" brushRef="#br0" timeOffset="397056.6238">17831 7431 780 0,'0'0'213'16,"0"0"-211"-16,0 0 88 16,0 0 27-16,0 0-20 15,-23 108-52-15,17-90-16 16,4 0-6-16,-1-3-9 16,1-3-4-16,2-3-3 15,-2-1-2-15,2-1-2 16,0-3-2-16,-2-2-1 0,2-1 0 15,-2 4-26-15,2-3-63 16,0-2-189-16,0 0-347 16</inkml:trace>
  <inkml:trace contextRef="#ctx0" brushRef="#br0" timeOffset="397818.1387">19611 7459 467 0,'0'0'306'15,"0"0"-198"-15,0 0-11 16,0 0 2-16,0 0-6 16,0 0-13-16,-4 29-9 15,-8-11-26-15,-1 1-13 16,-3 3-11-16,3 0-11 16,2-1-3-16,2-4-3 15,2-5-4-15,5-1-2 16,0-3 2-16,2-4-5 0,0-2-1 15,0 3-11-15,0-5-31 16,0 0-40-16,0 0-75 16,0 0-127-16,0 0-60 15</inkml:trace>
  <inkml:trace contextRef="#ctx0" brushRef="#br0" timeOffset="398185.1582">19827 7489 936 0,'0'0'222'0,"0"0"-217"15,0 0 38-15,0 0 8 16,0 0 13-16,0 0-19 16,0 0-13-16,-64 111-13 15,56-98-7-15,2 0-1 16,-1 1-4-16,3-2 0 16,-2-3-4-16,3 0 1 15,1-3-4-15,-1-2 0 0,1-2 0 16,0 0 4-1,0-2-4-15,2 0-2 0,-3 2-34 16,-1-2-29-16,2 0-88 16,-2 0-352-16</inkml:trace>
  <inkml:trace contextRef="#ctx0" brushRef="#br0" timeOffset="398934.6702">18357 7510 265 0,'0'0'258'16,"0"0"-251"-16,0 0 79 15,0 0 28-15,0 0-29 16,0 0 15-16,-54-32 26 15,49 28-9-15,1-1-45 16,-2 2-14-16,1 0-18 16,3-1-16-16,0 2-5 15,-1 0-5-15,3 0 14 16,0 2 5-16,0 0-18 16,0 0-1-16,0 0-5 0,0 0-9 15,0 0 4-15,0 0-2 16,0 0-2-16,0 0 0 15,0 13 4-15,12 4 13 16,-4 3 7-16,1 2-11 16,1-1-5-16,-2-1-2 15,-1-3-5-15,-1 2 1 16,2-5-2-16,-6 0-13 16,0-4 8-16,0-1-1 15,-2-4-3-15,0-2-5 0,0 0-6 16,0-2-3-16,0-1-6 15,0 0-7-15,0 0-12 16,0 0-79-16,0 0-223 16,0 0-234-16</inkml:trace>
  <inkml:trace contextRef="#ctx0" brushRef="#br0" timeOffset="399289.7244">18497 7372 523 0,'0'0'520'0,"0"0"-439"16,0 0-44-16,0 0-11 15,0 0 17-15,0 0 89 16,15 61-119-16,-10-27 8 15,-1 2 9-15,1-4-5 16,0-1-15-16,-1-5-3 16,0-7 2-16,1 0-7 15,-1-5 0-15,0-4-2 16,-4-3 0-16,2 0 0 16,-2-5 0-16,0 0 2 15,6-2 0-15,-6 0-2 16,0 0-2-16,0 0-46 0,0 0-78 15,0 0-289-15,0 0-444 16</inkml:trace>
  <inkml:trace contextRef="#ctx0" brushRef="#br0" timeOffset="402229.3579">20333 7816 613 0,'0'0'436'16,"0"0"-298"-16,0 0 13 15,0 0-65-15,0 0 0 16,0 0-15-16,0 0-15 16,8-6-16-16,-8 6-7 15,0 0-7-15,0 0-13 16,0 0-6-16,0 0-6 16,-8 0-1-16,-7 0-3 15,-10 1-4-15,0 12 2 16,-2 1 5-16,6-2-1 15,7 1 0-15,5-6-3 0,5 1-12 16,4 0-3-16,0-1-4 16,0-1 2-16,0-1-16 15,11-1-15-15,9-4 35 16,4 0 1-16,5 0-21 16,-5 0-12-16,-1 0 26 15,-10 0-2-15,-6 0 7 16,-4 0 13-16,-3 0 5 15,0 0 2-15,0 0 10 16,-17 0 9-16,-7 2-21 0,-5 9 7 16,-5-1-7-16,3 6 27 15,4 0 5-15,10-2-6 16,5 2-14-16,8-2-12 16,4-2-15-16,0-2-2 15,2-1-7-15,21-2-10 16,4-5 34-16,2-2 0 15,2 0 0-15,2 0-12 16,-4 0-16-16,-4 0-13 16,-8-4 17-16,-9-3-6 15,-4 3-12-15,-4-2-31 16,0 4-66-16,0-1-188 16,0 3-158-16</inkml:trace>
  <inkml:trace contextRef="#ctx0" brushRef="#br0" timeOffset="402613.0067">20322 7690 757 0,'0'0'320'0,"0"0"-320"16,0 0-28-16,0 0 28 16,0 0 49-16,0 0 47 0,4 100-13 15,-2-60-14-15,-2 0-32 16,0 0-10-16,0-1-1 16,0-3-4-16,0 0-14 15,0-2 11-15,0-3-10 16,0-2-7-16,0-8 0 15,0-2-2-15,0-6 1 16,0-7-1-16,0-4 0 16,0-2-8-16,0 0-11 15,0 0-2-15,0 0 2 16,0 0-10-16,0 0-14 16,0 0-23-16,0-1-319 15</inkml:trace>
  <inkml:trace contextRef="#ctx0" brushRef="#br0" timeOffset="403038.868">20999 7533 1049 0,'0'0'232'0,"0"0"-232"15,0 0-18-15,0 0 18 16,0 0 18-16,0 0 69 16,-18 100-25-16,5-63-17 15,-1-1-13-15,1-8-17 16,2-5-5-16,4-4-7 16,0-7 0-16,1-1 0 15,4-7-2-15,0-1-1 16,-1-3-15-16,3 0-60 0,0 0-70 15,0 0-202 1,0 0-333-16</inkml:trace>
  <inkml:trace contextRef="#ctx0" brushRef="#br0" timeOffset="403293.7401">21064 7600 585 0,'0'0'565'16,"0"0"-565"-16,0 0 0 16,0 0 23-16,0 0 27 0,-9 103 1 15,2-76-14 1,-4-1-10-16,0 0 6 0,-5-4-21 16,1-2-4-16,1-3-1 15,-1-5-4-15,-1-5-3 16,3 0-2-16,1-6-15 15,8 1-23-15,4-2-81 16,0 0-279-16</inkml:trace>
  <inkml:trace contextRef="#ctx0" brushRef="#br0" timeOffset="403778.8479">21355 7832 499 0,'0'0'332'0,"0"0"-191"16,0 0 50-16,0 0-47 15,0 0-39-15,0 0-37 0,-40-8-35 16,20 8-19-16,-4 6 0 16,-3 14 4-16,3 4 9 15,1 1-9-15,6 1-6 16,5-2-10-16,6-2-2 15,3-2 3-15,3-4-3 16,0-4-6-16,0 0-9 16,16-7-9-16,6 2 17 15,5-5 3-15,2-2-2 16,0 0-17-16,2 0 1 16,-6 0-4-16,-6-2-7 15,-5-3-9-15,-7 3-13 16,-3-2-44-16,-4 3-46 0,0-1-63 15,0-2-497 1</inkml:trace>
  <inkml:trace contextRef="#ctx0" brushRef="#br0" timeOffset="404111.6536">21594 7469 240 0,'0'0'1017'15,"0"0"-967"-15,0 0-50 16,0 0 75-16,-34 106-8 15,19-71-17-15,-1-5-27 16,8-2-13-16,-2-6-8 16,8-6 0-16,0-6-2 15,2-6-12-15,0-2-95 16,0-2-82-16,2 0-58 16,5 0-108-16,2-12-254 15</inkml:trace>
  <inkml:trace contextRef="#ctx0" brushRef="#br0" timeOffset="404298.1435">21696 7563 753 0,'0'0'165'16,"0"0"-68"-16,0 0 99 16,0 0-88-16,0 0-47 15,-17 125-36-15,8-100-11 16,-1 2-9-16,2-3-2 15,-3-2-3-15,-1 0-69 16,8-20-159-16,-3-2-361 0</inkml:trace>
  <inkml:trace contextRef="#ctx0" brushRef="#br0" timeOffset="404879.8041">21741 7944 620 0,'0'0'438'16,"0"0"-398"-16,0 0-22 16,0 0 84-16,0 0-52 15,0 0-44-15,20 0 37 16,4 0 0-16,5 0-18 15,-2 0-11-15,4 0-7 16,0 0-5-16,-2 0 2 16,3 0-1-16,-8 0-1 15,-3 0-2-15,-8 0 0 16,-5 0-4-16,-2 0-20 16,-4 0-29-16,-2 0-50 0,0 0-92 15,0 0-227-15</inkml:trace>
  <inkml:trace contextRef="#ctx0" brushRef="#br0" timeOffset="405215.3361">21752 8049 753 0,'0'0'293'15,"0"0"-246"-15,0 0 37 16,0 0 0-16,0 0-66 0,0 0 41 16,18 4 13-1,2-4-21-15,2 0-29 0,7 0-17 16,2 0-2-16,0 0-2 16,3 0-1-16,-1 0 0 15,-4 0 0-15,-4 0 0 16,-5 0 0-16,-5 0 0 15,-3 0-2-15,-5 2-5 16,-5 0-7-16,-2-2-28 16,0 0-7-16,0 0 5 15,0 2-48-15,0-2-175 16,0 0-199-16</inkml:trace>
  <inkml:trace contextRef="#ctx0" brushRef="#br0" timeOffset="405632.0164">22385 7543 866 0,'0'0'397'15,"0"0"-397"-15,0 0 0 16,0 0 16-16,0 0 33 16,0 0-15-16,-27 97-11 15,16-77-5-15,0-4-9 16,0 0-4-16,0-4-5 16,4-5 0-16,2-2-49 0,5-3-89 15,0-2-195-15,0 0-292 16</inkml:trace>
  <inkml:trace contextRef="#ctx0" brushRef="#br0" timeOffset="405864.9032">22470 7628 150 0,'0'0'617'16,"0"0"-506"-16,0 0-71 15,0 0 174-15,0 0-76 16,0 0-76-16,2 92-28 0,-11-68-13 16,0 0-14-16,-2-2-3 15,1-2-4-15,0-3-23 16,3-6-60-16,3 0-119 16,4-11-177-16,0 0-218 15</inkml:trace>
  <inkml:trace contextRef="#ctx0" brushRef="#br0" timeOffset="406391.4971">22795 7858 262 0,'0'0'677'15,"0"0"-521"-15,0 0-45 16,0 0-27-16,0 0-6 15,0 0-48-15,-49 0-27 16,25 12 1-16,-5 6 6 16,-3 4 18-16,3 0-5 0,2 3 7 15,7-3-2-15,7-2-13 16,7-4-10-16,1-2-4 16,5-2-1-16,0-4-4 15,0 0-10-15,5-2-15 16,12 2 25-16,5-4-3 15,3 0 1-15,4-4-7 16,-4 0-8-16,-1 0 4 16,-6 0 7-16,-3 0 7 15,-3 0 3-15,-6 0 2 16,-4 0-1-16,1 0 1 16,-3 0 0-16,0 0 1 15,0 0-3-15,0 0-14 0,0-3-80 16,0 1-475-16</inkml:trace>
  <inkml:trace contextRef="#ctx0" brushRef="#br0" timeOffset="406734.3321">23000 7524 812 0,'0'0'510'16,"0"0"-456"-16,0 0-43 15,0 0 5-15,0 0 16 16,0 0 1-16,-4 45-7 15,-10-24-14-15,3-1-7 16,0-2 1-16,-1-4-5 16,6-2 1-16,0-3-1 15,-2 0-1-15,6-1-18 16,-2-2-47-16,4-2-68 16,0-4-248-16,0 0-224 15</inkml:trace>
  <inkml:trace contextRef="#ctx0" brushRef="#br0" timeOffset="407029.293">23127 7628 620 0,'0'0'589'15,"0"0"-489"-15,0 0-75 16,0 0 3-16,0 0 32 15,0 0-19-15,-18 66-8 16,5-44 3-16,-6 2-10 16,2 0-6-16,1-6-6 0,5-3-6 15,3-6-5 1,0-1 1-16,2-4-3 0,4 2-1 16,-3-3 0-16,5 0-4 15,-2-1-32-15,2 0-37 16,0 0-70-16,0-2-231 15,0 0-364-15</inkml:trace>
  <inkml:trace contextRef="#ctx0" brushRef="#br0" timeOffset="424171.1095">9834 8562 400 0,'0'0'162'16,"0"0"-98"-16,0 0 93 15,0 0 58-15,0 0-26 16,0 0-69-16,0 0-49 15,0 0 19-15,0 0-6 16,0 0-18-16,0 0-26 0,0-12-23 16,0 9-3-1,0 0 3-15,-2 2-5 0,0-2-6 16,-1 3-3-16,1-2-1 16,2 2-1-16,0-1 0 15,-2 1-1-15,0-5 0 16,0 1 0-16,0 0 0 15,-1-2 0-15,-1 2-1 16,-3-4 1-16,0 3 0 16,-1 1 0-16,-4-3-1 0,3 3-1 15,-2-2 2 1,-3 0-3-16,4 0 3 0,-6 1-2 16,-2-1 1-16,2 0-2 15,1 4 3-15,-3-1-3 16,1 1 3-16,1-2 0 15,-2 0 0-15,4 0 0 16,1 0 0-16,2 4 0 16,2-2 0-16,0 0 0 15,-2 2 1-15,2-4 1 16,0 4-2-16,-1 0 0 16,2-2-3-16,0 2 3 15,-1 0-2-15,-1 0 1 16,2 0 0-16,-1 0 1 15,0 0 0-15,0 0 0 0,-2 0 1 16,0 0-1-16,-1 0 0 16,0 0 0-16,0 0 0 15,1 2-1-15,0 2 1 16,4 0-1-16,-2 2 0 16,3-2-2-16,-1 4 1 15,-2 0 1-15,2 0-2 16,-2 2 1-16,-1 2 2 15,0 1-3-15,1-3-2 16,-1 5 4-16,0-7 1 16,1 0 0-16,3-2 0 15,-3 1 0-15,2 4 0 16,-2 1 0-16,1 1 0 16,-2 0 0-16,-1 1-3 0,0 4 2 15,0 0 1-15,2 0-2 16,0-1 2-16,3-2 0 15,-2 0-1-15,2 1 1 16,2 0-1-16,-3-2 1 16,3 0 0-16,0-1-1 15,-4 2 0-15,4 3 1 16,0-1-1-16,-1 0 1 16,1-1 0-16,0-2 0 15,-2 2 0-15,4-4 0 16,0 1 0-16,0 2 0 15,0-1-5-15,2 0 5 16,0 2 1-16,0 0 0 0,0 1-1 16,0 0 0-16,0-5 0 15,0 3 1-15,0-3-1 16,0 0 1-16,0-1-1 16,2 2 0-16,0 1 0 15,2-2 0-15,2 1 0 16,-4-2 0-16,2 1 0 15,0-2 0-15,1 0 0 16,1-3 0-16,2 0-2 16,-2-3 0-16,5 2-2 15,3-2-3-15,-1 0 3 16,7 0 4-16,-3-2-3 0,6 0 1 16,-3-2-1-16,-2 0-3 15,-2 0 2-15,-1 2-1 16,-1-2 3-16,1 0-1 15,1 0 0-15,1 0-4 16,1 0-2-16,4 0 7 16,-2 0-5-16,3-4 7 15,-1-2-4-15,-2 0 2 16,-2 0-3-16,-5 0-1 16,-1 1 0-16,-4 3 4 15,-1-3-3-15,-1 1-2 16,2 0 0-16,0-2 0 15,1 2 3-15,0-4-2 0,2 0 3 16,0-2 0-16,1 0 3 16,1-2 1-16,-2 0-1 15,-2-3 3-15,2 2-2 16,-2-4 0-16,0 3 0 16,-2 0-1-16,-1-1 3 15,1 0-3-15,-1 1-1 16,4 0 1-16,-4 3-2 15,1-4 2-15,1 3 0 16,2 0 0-16,-1-2 0 16,-1 0 0-16,2-4 2 15,-4 0-2-15,-1-2 0 16,-1 1 0-16,-2 0 2 16,0-1 0-16,-2 3 1 0,0 4 0 15,0-1 1-15,0 2 3 16,0 1-3-16,0 0-4 15,0 0 1-15,0 0 0 16,0-1-1-16,0 2-2 16,-2-3 2-16,-2 1 6 15,0 1-4-15,-1-2-2 16,-1 1-1-16,0 1 0 16,2-4 0-16,0 3 1 15,0 0-2-15,-1 2 1 16,-1 0 1-16,0 2-1 15,2 0 0-15,-2 2-2 16,1 0 1-16,-1 0 2 0,-4 1-6 16,4 3 2-16,-3-3 3 15,1 4 1-15,-2-4-2 16,-1 1 2-16,0 2 0 16,-3-2 1-16,4 2 1 15,-2 0 6-15,3 0-4 16,1 0-1-16,-1 2-2 15,2 0-1-15,-4 0 1 16,0 0 0-16,-1 0-1 16,-1 0 7-16,2 0-3 15,-2 0-3-15,2 0-1 16,1 0 3-16,-1 0-1 0,1 0 1 16,-2 0-2-16,3 0-1 15,-2 0 0-15,0 0 0 16,0 2-1-16,-3 4 0 15,3 2 1-15,-2 0 0 16,1-1-2-16,4 4 2 16,-3-1 0-16,-1 0 0 15,1 2 0-15,3 0-1 16,-2 0 1-16,6 0 1 16,-3-1-1-16,1-1 2 15,2 3-2-15,-4-1 2 16,2 3 0-16,-3-2 0 15,3 4 0-15,-2-1 0 0,2 1 1 16,-1 0-1-16,3 0 2 16,0 2 0-16,1-2-4 15,1 0 1-15,0 1 0 16,-3 2 0-16,1 0 1 16,-1-1-1-16,3-2 0 15,0-1-1-15,0-2 2 16,2 2-2-16,0-2 1 15,0 0 3-15,0 2-2 16,0-2-2-16,0 3 2 16,0-4-1-16,0 1-1 15,0-1 1-15,4 1 0 0,5-3 0 16,-2 1-1 0,0 1 0-16,-1 1 1 0,1-2-1 15,1 2 1-15,0 0-1 16,0-2 0-16,3 2 0 15,-1 2 0-15,-2-4 0 16,1-3 0-16,1 4 0 16,0-7 0-16,-1 2-1 15,0-2 0-15,0-2-9 16,-2 0 0-16,1-1 8 16,2 0 0-16,-1 1 1 15,1-4-1-15,2 0 1 16,5 0-2-16,2 0 3 15,0 0 0-15,1 0 1 16,1-8 1-16,0-2-1 0,0 0 1 16,-1 0-2-16,0 0 0 15,0 0-2-15,-4 3-1 16,1-2 3-16,-6-1 0 16,5-2 3-16,-1 0-1 15,3-4 1-15,1 0-2 16,-4-4 0-16,1-1-1 15,-1-2 0-15,-1-5 1 16,-3 2-1-16,0-4 1 16,-2 5-1-16,0 0 1 15,-1 6 0-15,1 1 0 16,-4 4-1-16,0 4 0 0,-1 0 0 16,-2 0-1-16,0 0 1 15,3 0 0-15,-3-2 1 16,2-4 0-16,1 0 0 15,-3-2-1-15,1-2 1 16,-1-2-1-16,0-3 3 16,-2 0-3-16,0 0-1 15,0 3-1-15,0 2-4 16,0 4 6-16,0 0-6 16,-2 4 6-16,-8 2 2 15,2 3 0-15,-1-2 2 16,-2 3-3-16,2-4 3 0,0-1 1 15,0 4 1 1,-2-3-5-16,0 2 1 0,0 2 0 16,1-2-1-16,-3 3-1 15,2-1 2-15,0 0 0 16,0 4-2-16,1-5 0 16,-3 1-1-16,3 0 0 15,-4 0 2-15,1 0-1 16,-3-2 1-16,3 2-1 15,-3 1 2-15,5-2-1 16,0 1-1-16,-1 0 3 16,6 2 4-16,-5 2-2 15,4 0-4-15,-4 2 0 16,2 0-1-16,1 0 0 16,-2 0-1-16,1 0 1 0,3 0-2 15,-4 0 2-15,4 0 0 16,-1 0 0-16,3 0 0 15,2 0 0-15,0 0 0 16,0 0-1-16,2 0 1 16,0 2 0-16,0-2-1 15,0 0 1-15,0 0 1 16,0 0 0-16,0 0-1 16,0 0 2-16,0 0-2 15,0 0 0-15,0 0-3 0,0 0-14 16,0 0-35-16,0 0-39 15,0 4-63-15,0 6-231 16,0-8 42-16</inkml:trace>
  <inkml:trace contextRef="#ctx0" brushRef="#br0" timeOffset="427087.1501">10137 9475 897 0,'0'0'360'16,"0"0"-310"-16,0 0-5 16,0 0 2-16,0 0 3 15,0 0-9-15,0 0-4 16,0 0-2-16,0 0-3 16,0 0-3-16,0 0 0 15,0 0-8-15,0 0-6 16,0 0-6-16,0 0-6 15,0-4 2-15,0-4-5 16,0-2-1-16,0-3 0 16,0 1 0-16,2 1-2 15,8 0 0-15,-2-1 0 16,5 3 0-16,1 2 0 0,-1 1 0 16,1 1 0-16,-3 2 2 15,0-1-2-15,1 2 2 16,-4 0-1-16,1 2 1 15,-1-2-2-15,2 2-7 16,1 0 0-16,-3 0 3 16,2 0-1-16,-1 0-5 15,-3 0 3-15,4 0 6 16,-4 0 1-16,1 0-2 16,1 0-3-16,-1 0 1 15,0 10-1-15,0-2 1 16,-1 5-1-16,1-4-2 0,-3 1 8 15,1 0 2 1,0 1-3-16,-3-4 2 0,-2-1-5 16,0 0 2-16,0 0 1 15,0-2-3-15,0 0 6 16,0 3 1-16,0-1 0 16,-2 2 8-16,-8 0-6 15,-1-1 2-15,-4 2-4 16,1 0 5-16,-3 4-3 15,-1-1-1-15,3-2 0 16,-4 2 6-16,5 0-2 16,1-1-5-16,-2 2 0 15,1-1 0-15,-1 0-1 16,4 1 1-16,0 2-1 16,0-3 0-16,1 0 0 0,0 2 0 15,-1-2 1-15,1 0-1 16,-1 3 1-16,1-2-1 15,-4-1 3-15,5 2 0 16,-1-3 9-16,2-4-6 16,4 1-4-16,-3-1 3 15,3-3-5-15,-1-1 1 16,0 4 2-16,3-4-3 16,0 2 2-16,-2-4-1 15,4 1 0-15,-3 2-1 0,3-4 1 16,0 3 2-1,0-3-1-15,0 0 0 0,0 0 1 16,0 0-2-16,0 0 2 16,0 0 0-16,0 0 1 15,0 0 1-15,0 0 1 16,0 0 4-16,0 0-2 16,0 0-5-16,0 0 1 15,0 0-3-15,0 0-1 16,0 0-3-16,0 0 1 15,0 0-3-15,0 0 3 16,0 0 2-16,0 0 1 16,5 0-1-16,1 0 0 15,2 0 1-15,0 0-1 16,1 0 0-16,3 0 1 0,-2 0-1 16,1 0 1-16,1 0-1 15,-3-3 0-15,1 2 0 16,2-2 0-16,-1 1 0 15,0 2 0-15,0-4 0 16,2 4 0-16,-1 0 0 16,1-2 0-16,-2 2 0 15,3 0 0-15,-6 0-1 16,3-1 1-16,-3 1 0 16,0 0-1-16,-1 0 1 15,1 0-1-15,2 0 1 16,1 0 0-16,0 0 0 0,0 0 0 15,0 0 1-15,3 0-1 16,-3 0 0-16,-3 0 0 16,4 0 0-16,-5 0 0 15,1 0-1-15,-1 0 1 16,2 0 0-16,-2 0 0 16,2 0-1-16,-3 0 1 15,1 0 0-15,-2 0-2 16,-1 0 1-16,-2 0-1 15,3 0 0-15,-5 0 1 16,2 0 1-16,-2 0-2 16,0 0 2-16,0 0 1 15,0 0 0-15,0 0 1 16,0 0 3-16,0 0 1 16,0 0 0-16,0 0 0 0,0 0 4 15,0 0-1-15,0 0 0 16,0 0 1-16,0 0-1 15,0 0-4-15,0 0-2 16,0 0-3-16,0 0-3 16,0 0-9-16,0 0-15 15,0 0-37-15,0 0-100 16,0 0-457-16</inkml:trace>
  <inkml:trace contextRef="#ctx0" brushRef="#br0" timeOffset="433837.835">9767 8610 64 0,'0'0'322'16,"0"0"-202"-16,0 0-30 16,0 0 1-16,0 0 88 15,0 0-10-15,0 0 5 16,0 0-115-16,-13-60 1 0,7 53-13 15,-4 1 0-15,4-1-8 16,-3 1-15-16,-1 0-3 16,2-2 1-16,-1 4-10 15,-3-1-5-15,4 1-6 16,-3 0-1-16,-1-1-1 16,1-1-5-16,1 4 6 15,-2-2-3-15,-1 0-2 16,2 2 2-16,-3-2 2 15,3 1-8-15,-2 3 5 16,-3-3 1-16,-2 0 3 16,1 2 3-16,-1-4-3 0,0 5 0 15,2-1 0 1,3 1 2-16,0-1 5 0,0 1-7 16,-1-3 3-16,1 3-3 15,1 0 2-15,1 0 0 16,3 0 1-16,-1 0 6 15,-1 0-1-15,0 0 0 16,1 0-5-16,-1 0-3 16,4 0-1-16,-3 0-4 15,1 0-1-15,-2 0 2 16,1 5 3-16,1 4-3 16,-2 1 3-16,1 0 1 15,1 0 0-15,-2 0-1 16,2 2 1-16,-3 0 0 15,-1 7 0-15,1-4-2 0,-2 5-2 16,4 1 4-16,0-6 0 16,3 2-5-16,-1-4 5 15,0 1-4-15,0 0 4 16,1 1 3-16,1-2-3 16,-1 4 0-16,-2 1 1 15,2 0-1-15,0 3 0 16,-1 0 0-16,3-1 0 15,2 0-1-15,-4-2 1 16,4 0-3-16,0 0 3 0,2 0-1 16,0 0-5-1,0 2 6-15,0 1 0 0,0-6 2 16,0 1-2-16,0-1 0 16,0-2-3-16,0 5-1 15,0-1 4-15,0 1 1 16,0-3-1-16,0 2 2 15,2-3-2-15,6 2 0 16,-2 0 1-16,1-4-1 16,-3 2 0-16,2-2 0 15,2 0 0-15,-4-2-1 16,5 0-4-16,-1-2-1 16,2 1-11-16,1-3 8 15,0-1-23-15,2 1-3 16,3-2 29-16,0 2 6 0,-1-2-1 15,3 0-1 1,1-2 2-16,4-2 0 0,4 0-2 16,-2 0 4-16,1 0-4 15,-4 0 2-15,-2 0 0 16,1-2 2-16,-2-8 0 16,-1-1-2-16,-2 4 0 15,-3 1 0-15,0-4 0 16,-3 2 1-16,1 0 3 15,-3 0-2-15,2 2-2 16,-1 1 0-16,-3-2 0 16,3 1 0-16,0 0 0 15,2-2-2-15,3-1 0 16,1 0-5-16,-2-3 4 0,5-4 3 16,-2 2 0-16,-1-2 1 15,-2 3-1-15,-3 1 2 16,-3 4-2-16,-1 1 2 15,-2 1-2-15,-2-1 0 16,4-1 2-16,-2-2-2 16,3-3 1-16,-1-2 1 15,-2-3-2-15,1 2 2 16,0-2-2-16,-3 2 0 16,2 0 3-16,1 0-1 15,-3 4-2-15,0-4 2 0,0 2-2 16,-2-3-2-1,2 4 2-15,-2-3 0 0,0 4 0 16,0-4 2-16,0 2-2 16,0 0 2-16,0-1-2 15,0 2-2-15,0-4 2 16,0 5 0-16,0-2-2 16,0 7-8-16,0-1 8 15,0-2 0-15,0 3 2 16,0 1-12-16,0-3-6 15,-6 2 5-15,-1-3 11 16,1 0 2-16,-2 3 6 0,2 2-2 16,0-3-4-1,-1 2 0-15,0-2 0 0,0 2-4 16,-4 2 4-16,3-4-6 16,-2 2-4-16,-3 5 8 15,2-4 2-15,0 4 2 16,-2-2 0-16,1 3 8 15,3 0 5-15,-4 0-13 16,4 0-2-16,-4 0-2 16,-1 0 2-16,3 0 2 15,-2 0-1-15,-1 7 5 16,3-3-5-16,1 3 3 16,0-1 1-16,1 0 2 15,1-2-7-15,0-2 0 0,4 0-1 16,0 2-1-16,-1-2 0 15,1 1 2-15,-2-2 0 16,1 4 0-16,-4 2 0 16,0 1 0-16,-2-2 0 15,2 2 0-15,0 1 0 16,0-3 2-16,0 1 0 16,2-1-2-16,1-2 1 15,-1 0-1-15,-2 1 0 16,2-1 0-16,3 1 2 15,-2 1 0-15,1 1 0 16,1-1 5-16,-1 2 3 16,0-4-3-16,1 1-4 0,2 0-2 15,0-3 1-15,-1-2-1 16,3 2 3-16,0-2-1 16,0 0 3-16,0 0 3 15,0 0 1-15,0 0-7 16,0 0-3-16,0 0 0 15,0 0-2-15,0 0 2 16,0 0-45-16,0 0-45 16,0 0-79-16,0 0 22 15,0 0 1-15,0 0-213 16,0 0-154-16</inkml:trace>
  <inkml:trace contextRef="#ctx0" brushRef="#br0" timeOffset="498216.6787">23455 7936 71 0,'0'0'201'0,"0"0"-73"0,0 0-5 16,0 0 55-16,0 0-10 15,0 0-8-15,0 0-31 16,0 0-19-16,0 0-32 16,-23-11-19-16,23 11-13 15,0 0-25-15,0 0-10 16,0-3-9-16,-2 3-2 15,0-1 0-15,0 1-11 16,0 0-9-16,-2 0 7 16,0 0-4-16,2 0 3 15,0 0 5-15,-2 0 6 16,-1 0-12-16,-1-3 15 16,-2 3 0-16,4 0 0 15,2 0 2-15,2 0 18 0,0-1-3 16,0 1 5-16,0-3 14 15,-2 3 1-15,2-1 5 16,0 1-1-16,0 0-11 16,0 0-8-16,0 0-13 15,0 0-8-15,0 0-1 16,0 0 0-16,0 0-4 16,0 0 0-16,0 0-4 15,0 0 0-15,0 0 3 16,4 0 5-16,16 0-1 0,1 0 0 15,6 0-1 1,1 0-2-16,1 1 1 0,4 2 1 16,-2 1-1-16,-2 0 2 15,2-1-3-15,-2 4 1 16,0-4-1-16,0 2 2 16,1 1 0-16,1-2 0 15,4 4 1-15,4-4 0 16,3 3 1-16,0 0 0 15,1-1 0-15,-6-3-1 16,-3 0 0-16,-3-1-5 16,-9-1 4-16,-4-1 0 15,-9 0 1-15,-4 0 1 16,-1 0 1-16,-4 0 0 16,0 0 2-16,0 0 3 0,0 0-2 15,0 0 0-15,0 0-4 16,0 0 0-16,0 0-31 15,-14-12-3-15,1-3-23 16,2-3 14-16,-3-4 4 16,-1-1-14-16,1 1-8 15,-1 3 59-15,-1 3 2 16,1 3 9-16,1 1 12 16,3 6 0-16,1 1-3 15,2 2 13-15,-1-1 12 16,5 0-11-16,0 1 1 15,-5-1-10-15,4 1-3 0,1 1 6 16,-3 0 0 0,7 0-2-16,-2 0-4 0,2 2-7 15,0-2-6-15,0 2 0 16,0 0-3-16,0 0 1 16,0 0-5-16,0 0-4 15,0 0-4-15,0 0-2 16,4 0 5-16,17 6 4 15,3 11 1-15,5-2 2 16,-1 3-2-16,-1 0 0 16,0 0 0-16,-4 1 0 15,-1-3 0-15,0-2-7 16,-4-3-5-16,-3 1-1 16,-3-3-3-16,-6-4 2 15,-1-2-1-15,-1-3 4 0,-2 2 5 16,-2-2 4-16,0 2-2 15,0 0-4-15,0-2-2 16,0 4-5-16,-4 2 15 16,-18 5 18-16,-9 2 3 15,-5 3-1-15,-6-2 5 16,2 2-2-16,-1 2-7 16,-1-1-2-16,7 0-8 15,6-5-3-15,6-4 5 16,12-3-4-16,7-4-4 15,4-1-3-15,0 0 2 16,0 0-5-16,0 0-12 16,0 0-14-16,0 0-20 0,0 0-47 15,11 0-161-15,-3 0-34 16,2 0-524-16</inkml:trace>
  <inkml:trace contextRef="#ctx0" brushRef="#br0" timeOffset="500901.3778">24965 7872 1340 0,'0'0'68'0,"0"0"-59"16,0 0-9-16,0 0 40 16,0 0 12-16,0 0-8 15,0 0 6-15,11 5-14 0,-9-5-11 16,-2 0-6 0,2 0-5-16,-2 0-5 0,3 0-2 15,-1 0 0-15,0-10-4 16,2-4-3-16,-1-5-1 15,0 1-7-15,-3-1-9 16,0-2 6-16,0 5 3 16,-6 0 1-16,-7 4 7 15,-2 4 2-15,-1 4-1 16,-2 4-1-16,-4 0 0 16,-5 0-2-16,-6 27 2 15,-2 4 0-15,1 5 1 16,7 0 0-16,5-1-1 0,9-3-3 15,5-6 2 1,8-4-3-16,0-8-3 0,0-5-6 16,0-3-13-16,3-1 0 15,13-5 11-15,-1 0-1 16,3 0 0-16,5 0 10 16,0-14 6-16,2-8 4 15,2-9-4-15,-5-2 1 16,-1-6 0-16,-2-7 3 15,0-2-2-15,-2-5-1 16,3 1-1-16,-2 1 0 16,0 7 0-16,-4 3 2 15,-4 8-1-15,-1 7-1 16,-3 3 2-16,-2 8 9 0,-2 4 15 16,-2 5-7-16,0 6-3 15,0 0 8-15,0 0-2 16,0 0-16-16,0 0-6 15,0 0-2-15,0 0-7 16,0 8-9-16,0 26-3 16,-18 19 21-16,-3 8 9 15,0 5-4-15,0 0 1 16,8-11-1-16,-1-1-4 16,6-6-2-16,3-4 1 15,3-3-1-15,2-10 1 16,0-4-1-16,0-7 0 15,0-7 0-15,0 0 1 0,0-7 0 16,2 0-1-16,3-4-4 16,-1 0 1-16,-2 0-3 15,-2 0 2-15,0-2 3 16,0 0 2-16,0 0-1 16,0 0-1-16,2 0-6 15,-2 0-22-15,0 0-43 16,5 0-107-16,-5 0-287 15,2-10-402-15</inkml:trace>
  <inkml:trace contextRef="#ctx0" brushRef="#br0" timeOffset="501120.7905">25126 7700 900 0,'0'0'471'16,"0"0"-404"-16,0 0-48 15,0 0-19-15,0 0 8 16,0 0 15-16,71 13 18 16,-51 4-19-16,-1-3-16 15,-3-1-4-15,-5 2-2 16,1-1-1-16,-8 3-56 16,-4-6-82-16,0-7-188 15,0-4-421-15</inkml:trace>
  <inkml:trace contextRef="#ctx0" brushRef="#br0" timeOffset="501313.5982">25126 7700 780 0,'58'138'548'0,"-58"-135"-450"15,0 0-73-15,0 7-19 16,-3 8 8-16,-2 4 45 16,1 1-11-16,-3-2-35 15,3 2-6-15,-5-2-1 16,2 4-4-16,-2-3-1 15,3-2-1-15,2-2-32 16,1-3-45-16,3-2-67 16,0-13-212-16,0 0-323 15</inkml:trace>
  <inkml:trace contextRef="#ctx0" brushRef="#br0" timeOffset="502414.6537">25487 7844 681 0,'0'0'282'0,"0"0"-216"15,0 0 63-15,0 0 14 16,0 0-22-16,0 0-32 16,31-30-23-16,-31 30-17 15,0 0-13-15,0 0-6 16,0 0-11-16,0 0-3 15,0 0-7-15,-3 0-6 0,-12 6-1 16,-10 10-2-16,-4 8 0 16,0 7 1-16,5-5-1 15,6-2 0-15,9-4-3 16,2-4 2-16,5-2-4 16,2-6-6-16,0-2-12 15,0-3-7-15,0 0 1 16,0-3 0-16,0 0 12 15,2 0 1-15,8 0 16 16,3-6 2-16,3-18 6 16,1-8 0-16,1-7-6 15,-1 3 0-15,-3 5-2 0,-3 12 1 16,-7 9 2 0,-4 7 2-16,0 3 13 0,0 0-18 15,0 0-3-15,0 0-15 16,0 17-6-16,0 9 20 15,0 6 4-15,0-4 7 16,12-1-6-16,5-7-1 16,2-6-8-16,5-4 8 15,0-9-1-15,3-1 1 16,4 0-8-16,0-1 8 16,0-21 2-16,1-6 4 15,-3-7-1-15,-2-2-2 16,-3-6-1-16,-6 5 2 15,-7 5-1-15,-6 10-2 16,-5 8 7-16,0 11 14 0,0 4-5 16,0 0-17-16,-9 0-8 15,-7 0-2-15,-1 6 4 16,-2 15-7-16,2-1 3 16,8-2-7-16,6-2-15 15,3-4-19-15,0-2-31 16,0-2-7-16,0 1-7 15,3-4 11-15,1 4 64 16,-2 0 18-16,-2 8-7 16,0 7-6-16,0 12 0 15,-17 12 16-15,-10 12 26 16,0 12 58-16,-2 7-27 0,4 10-29 16,2 4-15-16,4 2-8 15,9-4-3-15,0-10 2 16,8-16-4-16,0-14 5 15,-1-15-3-15,3-12 2 16,0-10 2-16,-2-10 0 16,-2-4 7-16,-3 0 17 15,-4-8 74-15,-7-25-104 16,0-14 0-16,1-19 14 16,5-18-7-16,8-7-7 15,4 3-30-15,0 5 2 16,0 20 28-16,22 8 1 15,3 16-1-15,6 8-3 0,7 8-4 16,6 6-5-16,3 7-4 16,0 0 16-16,0 5 2 15,-3 4 5-15,-3 0-2 16,-6 1 9-16,-8 0-2 16,-12 0-6-16,-6 0 2 15,-9 0 1-15,0 0 16 16,0 0-6-16,0 0-19 15,0 0-69-15,0 0-234 16,-2 0-824-16</inkml:trace>
  <inkml:trace contextRef="#ctx0" brushRef="#br0" timeOffset="503145.7706">26175 7922 530 0,'0'0'669'16,"0"0"-538"-16,0 0-46 15,0 0-12-15,0 0-14 16,0 0-15-16,0 0-9 15,-11-15-15-15,11 15-5 16,0 0-6-16,0 0-5 16,0 0-3-16,0 0-1 15,0 0-2-15,0 0-2 16,0 0-5-16,0-3-4 16,17 2 0-16,17 1 13 15,11-3 6-15,5 2 2 16,2 1-6-16,0-2 4 15,-8 2-4-15,-7 0 0 0,-10 0-2 16,-9 0 2-16,-7 0-1 16,-4 0 0-16,-5 0-1 15,-2 0 1-15,0 0 1 16,0 0-1-16,0 0-1 16,0 0-11-16,0 0-19 15,-13 0-29-15,-3-11-48 16,-1-3-101-16,6 6-338 15</inkml:trace>
  <inkml:trace contextRef="#ctx0" brushRef="#br0" timeOffset="503464.8039">26398 7678 837 0,'0'0'229'15,"0"0"-139"-15,0 0-2 16,0 0-10-16,0 0-13 15,0 0-65-15,-3 6-2 16,3 21 2-16,0 15 78 16,0 5-7-16,-4 0-53 15,-2-1 1-15,-2-4-10 16,2-5-1-16,-1-1 1 16,3-9-4-16,0-7-3 15,1-8-2-15,3-4 2 16,0-4-2-16,0-2 1 0,0-2 0 15,0 0 5 1,0 0 0-16,0 0-6 16,0 0-12-16,0 0-33 0,0-10-26 15,0-2-133-15,5-6-669 16</inkml:trace>
  <inkml:trace contextRef="#ctx0" brushRef="#br0" timeOffset="503799.905">26850 7682 562 0,'0'0'618'0,"0"0"-508"0,0 0-68 16,0 0 75-16,0 0-19 15,0 0-88-15,23 14-10 16,-26 24 0-16,-10 14 30 15,-2 6-8-15,-2 2-8 16,7-1-4-16,0-3-7 16,1-4 0-16,3-8 0 15,2-8-1-15,-1-11-2 16,5-4 0-16,-2-11 0 16,2-1 0-16,0-7 0 15,-3-2 0-15,3 0-3 16,0 0 0-16,0 0-4 15,0 0-20-15,0-13-30 0,0-3-73 16,0-5-986 0</inkml:trace>
  <inkml:trace contextRef="#ctx0" brushRef="#br0" timeOffset="504294.5837">27326 7824 912 0,'0'0'420'0,"0"0"-349"15,0 0-45-15,0 0 20 16,0 0 11-16,0 0-35 0,-6-2 0 15,6 2-10 1,0 0-12-16,6 0 3 16,19 0 12-16,11 10 6 0,1-1-11 15,2-3-2-15,3-3-4 16,-7-3-3-16,-1 0-1 16,-5 0 0-16,-7 0-13 15,-9 0-13-15,-3 0-10 16,-8 0-29-16,-2 0-1 15,0 0-44-15,0 3-258 16,-16 0-598-16</inkml:trace>
  <inkml:trace contextRef="#ctx0" brushRef="#br0" timeOffset="504552.8361">27345 8019 499 0,'0'0'556'0,"0"0"-516"15,0 0 13-15,0 0 65 16,0 0-28-16,127 7-16 16,-88-7-3-16,0 0-18 15,-1-1-23-15,-7-3-18 16,-10 2-10-16,-7 2 0 16,-5-2-2-16,-7 2 1 15,-2-2 3-15,0 2 8 16,2 0-12-16,-2 0-6 15,0 0-22-15,0 0-28 0,0 0-86 16,0 0-304 0,0 0-375-16</inkml:trace>
  <inkml:trace contextRef="#ctx0" brushRef="#br0" timeOffset="505260.2">28105 7692 799 0,'0'0'497'0,"0"0"-376"15,0 0-8-15,0 0-40 16,0 0-33-16,0 0 3 16,29-90-27-16,-18 81-16 15,4 4-2-15,3-1 2 16,4 3-3-16,2 3 3 16,3 0-2-16,-2 0 2 15,4 3 0-15,-2 11-5 16,2 3 0-16,2 2 1 0,-2 1 1 15,-7-2 1 1,-6-2-4-16,-10 1-5 0,-4-9 0 16,-2 3 4-16,0 1-4 15,-8 4 11-15,-24 6 7 16,-7 6-1-16,-11 4 9 16,2 3-7-16,0 1-2 15,9-1-3-15,3-1 0 16,9-1 0-16,5-6-3 15,9 0 0-15,3-4-3 16,8-4-2-16,2-1 4 16,0-6-3-16,0 0 2 15,0-4 2-15,12 0 0 16,3-2 0-16,7-2 0 0,5-1 3 16,7-1-1-16,3-2 1 15,1 0-1-15,-3 0-1 16,2 0-1-16,-4 0 1 15,-4-2 0-15,-7-1 0 16,-4 3-1-16,-7 0-2 16,-5 0 1-16,0 0 0 15,-4 0 0-15,-2 0-1 16,0 0 0-16,0 0 0 16,0 0-8-16,0 0-39 15,0 10-32-15,0-6-189 16,0-1-885-16</inkml:trace>
  <inkml:trace contextRef="#ctx0" brushRef="#br0" timeOffset="511548.6766">10008 9537 280 0,'0'0'145'16,"0"0"-138"-16,0 0 25 15,0 0 93-15,0 0 30 16,0 0 28-16,0 0-17 16,0 0-50-16,0 0-40 15,0 0-33-15,0-2-19 16,0-2-20-16,0-1 2 16,0 3 0-16,0-5-1 15,0-2-3-15,-2 0-2 16,-5-5 3-16,0-3 4 0,-2-1 2 15,-1-1 35 1,-2-4 3-16,-3 0-18 0,-1-4 15 16,-4-1-27-16,0-1 5 15,-3 4 1-15,2-1-18 16,-2 4 10-16,3 1-3 16,0 4-9-16,2 3 1 15,5 1-4-15,-1 6 0 16,1 0-3-16,-1-2 0 15,1 1 2-15,-3 0 1 16,3 0-2-16,0 4 2 16,-1-4-3-16,-1 1 1 15,1 2 2-15,4-4 1 0,1 5-1 16,2-1 0 0,0 0-1-16,5 2-1 0,0 0-5 15,0 3 1-15,2 0-3 16,0 0 7-16,0 0-1 15,0 0 1-15,0 0-1 16,0 0 2-16,0 0-2 16,0 0 2-16,0 0-2 15,0 0-1-15,0 0 0 16,0 0-5-16,0 0-7 16,0 0-18-16,8 3 12 15,6 14 9-15,3 10 3 0,4 5-16 16,-6 6 18-1,5 4 8-15,-1 2 1 16,-4-4-1-16,5-3 5 0,-3-6-5 16,2-2 0-16,1-4-20 15,-5-4 9-15,-2-3-15 16,-1-6 5-16,-6-3-2 16,-1-3-11-16,-1-3 15 15,-4-3 4-15,2 0-5 16,-2 0 18-16,0 0 2 15,0 0 11-15,0 0 9 16,0 0 15-16,0-12-31 16,0-6-4-16,-9-3-4 15,-1 0-4-15,3-5-15 16,0-3-31-16,0 3-34 0,1 2 0 16,-3 4-86-16,4 4 86 15,-2 4 53-15,3 0 35 16,0 2 0-16,-1 0 3 15,3 0 32-15,2 0 25 16,0-3-23-16,0 5-19 16,0-1 3-16,0 3 60 15,0 0 27-15,-2 4-37 16,2 0-46-16,0 2-14 16,0 0 13-16,0 0 19 15,0 0 0-15,0 0-25 16,0 0-5-16,0 0 2 0,0 0-8 15,0 0-1-15,0 0-3 16,0 0-3-16,0 0 0 16,0 0-3-16,0 0-3 15,0 0-1-15,0 0-1 16,11 0 8-16,11 0 0 16,7 0 0-16,7-2 0 15,2-1 0-15,4 3-2 16,-2 0-5-16,-2 0-4 15,-5 0 2-15,-6 0-2 16,-6 0 5-16,-8 0-6 16,-5 0 4-16,0 0-2 15,-6 0 9-15,0 0-1 0,0 0 2 16,-2 0 2 0,0 0 3-16,2 0 7 0,-2 0-2 15,0 0-10-15,0 0 0 16,0 0-8-16,0 0-2 15,0 0-9-15,0 0-74 16,0 0-207-16,0 0-331 16</inkml:trace>
  <inkml:trace contextRef="#ctx0" brushRef="#br0" timeOffset="512952.5754">10091 9609 657 0,'0'0'116'16,"0"0"-68"-16,0 0 126 16,0 0-32-16,0 0-31 15,0 0-21-15,0 0-50 16,-68-98 20-16,59 81-30 0,1 2-19 15,-3-1-6-15,1 3 1 16,2 1-1-16,-1 2 5 16,0 0 1-16,-4-2 5 15,2 0 6-15,-3-1-7 16,1-4-15-16,-1-1-4 16,3-2-3-16,-3-5 6 15,1-2-2-15,0-1-5 16,2 2 7-16,-2 2 0 15,1 2-1-15,3 8 2 16,-4 0-1-16,4 4 1 16,-2 0-6-16,5 3 6 15,-1 4 3-15,5 0 3 0,0 2-4 16,-4 1-2-16,6 0-6 16,-2 0 4-16,2 0 0 15,0 0-6-15,0 0-15 16,0 0-11-16,0 0-5 15,0 0 8-15,0 0 12 16,0 0 5-16,0 0 0 16,0 0-2-16,0 0 0 15,0 0 5-15,0 0-8 16,0 0-14-16,0 0 7 16,0 4 14-16,0 12 7 15,5 1 0-15,2 3 5 0,2 10-7 16,2-1-3-16,-2 7 6 15,2 4-6-15,-2 2 7 16,-3 0-4-16,4-2 0 16,-8-3 7-16,4-8-20 15,-4-6-12-15,1-5-55 16,-3-4 35-16,0-6 4 16,0-4-7-16,0-2 52 15,0-2 3-15,0 0 12 16,0 0 10-16,0 0 5 15,0-4-27-15,0-18-30 16,0-7-30-16,0-7 25 16,0-5-43-16,0-2 18 15,0 1-42-15,0 2-10 0,-3 4 34 16,-1 4-50-16,0 6 63 16,2 6 65-16,-3 6 50 15,3 5 47-15,2 3 51 16,-3 5-2-16,3-1-65 15,-2 2-12-15,0 0 27 16,0 0-44-16,2 0-43 16,0 0-9-16,0 0 3 15,0 0-3-15,0 0 0 16,0 0 0-16,0 0 0 16,0 0 12-16,0 0-6 15,0 0-6-15,0 0-18 16,0 0-3-16,6 0 21 0,14 0 0 15,7 0 3-15,7 0 0 16,1 0 3-16,6 6 0 16,1-3-6-16,-2 4 3 15,-5-5-3-15,-6 2 6 16,-6-4-3-16,-7 2 0 16,-8 0 0-16,-3-2 0 15,-3 2 18-15,-2-2 111 16,0 0 0-16,0 0-29 15,0 0-41-15,0 0-28 16,0 0-22-16,0 0-12 16,0 0-17-16,0 0-68 15,0 0-122-15,0 0-349 0</inkml:trace>
  <inkml:trace contextRef="#ctx0" brushRef="#br0" timeOffset="531902.8811">14406 1769 1103 0,'0'0'45'15,"0"0"-35"-15,0 0 26 16,0 0 27-16,0 0 8 16,0 0 20-16,0 0-20 15,0 0-33-15,0 0-14 16,0 0-8-16,0 0-9 15,0 0-3-15,-18-33 3 16,14 31 16-16,-3-2-4 16,-4-2-17-16,-2 1 7 15,-2-4-6-15,-4 1-1 16,-5 2-2-16,-3 2 0 16,-4 0 1-16,-3-2 0 0,-3 0 1 15,-5 0 1 1,-1-4 0-16,1 0 1 0,-1 2-3 15,5 2 2-15,5 2-1 16,2 4-1-16,2 0 0 16,0 0-1-16,-7 0 0 15,1 0-3-15,-5 4 2 16,-1 10 1-16,1 0-1 16,3 2 0-16,-3 4 0 15,-1-4 1-15,3 2-8 16,3 0 7-16,4-1 1 15,-1-3-2-15,3-1 1 16,3-1 1-16,-4 0 0 0,4 1 0 16,-1-4 1-1,3 1-1-15,1 1-1 0,1 0 1 16,2 2 0-16,0-1 0 16,-2 3 0-16,1 0-1 15,4 1 1-15,-6 4 0 16,5 0-2-16,3 0 2 15,-1 4-1-15,5-7 1 16,3 2-3-16,1 4 0 16,0-2 0-16,0 3-1 0,3 2 4 15,2 0 0 1,2-2 0-16,0 2-1 0,0-4 0 16,0 3 1-16,0 0 0 15,0 0 0-15,2 1 0 16,6 2-1-16,4-6 1 15,-1 2-1-15,5 1-5 16,-1-2-6-16,3 4 9 16,2-4 2-16,5 1-2 15,1 3-5-15,1-7-4 16,7 0 1-16,3-2 5 16,8-6 1-16,-1 0 4 15,1-2 0-15,-5-2 1 16,-6 0 0-16,-3-3-1 15,-2 2-1-15,-2 0 2 0,0 0-1 16,-4 1 0-16,6-2-9 16,3-2 0-16,6-2-2 15,4-2 1-15,8 0-3 16,2 0-7-16,2 0-4 16,-2-4-4-16,-8 0 10 15,-4 0-9-15,-7 4 11 16,-2 0 9-16,-4 0-2 15,0 0-2-15,0 0 8 16,-3 0 4-16,1 0 2 16,-1 0-2-16,3 0 0 15,4-2 0-15,0-11 2 16,2 1 2-16,-1 1-4 16,-8-1 0-16,1 0 0 0,-5 3-2 15,-2-2 2-15,0 2 0 16,-5-2 0-16,3-3 0 15,-1 2 0-15,3-2 2 16,-3-1-2-16,4 1 0 16,-1 0 0-16,-1 0 0 15,-1 0 0-15,-1-2 0 16,-1-2 0-16,-1 2 0 16,-4-2 0-16,-2-4 0 15,-2-4 0-15,-3-4 4 16,-2-5-4-16,0 4 6 15,0-3 20-15,0 3 6 16,0 4 2-16,0-2-15 0,-2 3-4 16,-8-2 6-1,1 1-13-15,-1-4-2 0,0 4-4 16,-3-2 11-16,0 3-5 16,-5 1 9-16,-3-1-7 15,-5 2-1-15,-2 1 2 16,-4 1-4-16,-4 1 4 15,0 2 6-15,1 1-4 16,-1 1-8-16,1 2 4 16,2 0 6-16,1 1-5 15,3 3-7-15,2-2-1 16,3 3 1-16,3 0-1 0,4 4-2 16,3 0 0-16,3 0-2 15,7 4 0-15,0-1-22 16,4 3-35-16,0 0-146 15,0 0-924-15</inkml:trace>
  <inkml:trace contextRef="#ctx0" brushRef="#br0" timeOffset="533402.7724">13916 2899 244 0,'0'0'192'15,"0"0"-15"-15,0 0 82 16,0 0-93-16,0 0-54 16,0 0-3-16,-125-104-24 15,103 92-10-15,-1 2 2 16,-4 2-32-16,4-2-6 15,-2 4-15-15,-2 1-8 16,2 0-1-16,-4 4-4 0,0 1-1 16,-2 0-7-16,0 0-2 15,0 0 2-15,2 0-1 16,3 0-1-16,1 8-1 16,3 1 0-16,-1 3 0 15,-2 4 0-15,2 3-4 16,-4 6 3-16,-2 5 1 15,0 4-2-15,0 7 1 16,0-2 1-16,2 4 3 16,7-5-2-16,2-2 0 15,2-1-1-15,3-2 0 16,0 3 0-16,1-4 0 0,4-2-1 16,1 0 1-16,0-1 0 15,0-1 1-15,1 0-2 16,2-6 2-16,4 0-2 15,0 0 0-15,0 0-4 16,0 0 4-16,20 0 1 16,2 2 2-16,5-3-1 15,8 2-1-15,6-3 1 16,3 0-2-16,3-6 1 16,-3-2 0-16,-2-2 0 15,-3-4-2-15,-8-2 1 16,0-4-2-16,-2 0 1 15,0 0 0-15,-1 0-1 0,5 0 1 16,4-12-2-16,3-5 0 16,7-4 3-16,4 0-3 15,3-2-5-15,1 3 4 16,-4 2-17-16,-4 2 0 16,-5 0 9-16,-1 2 4 15,-10 2-1-15,-5 4 0 16,-5 2-6-16,-8 0-2 15,0 0 9-15,-4 2 5 16,-3 0 4-16,2-2-2 16,-4-2 2-16,5-2 2 15,0-6-2-15,2-8 1 16,-2-9 0-16,5-7-1 16,-1-6 0-16,-2-2 0 0,0 2 0 15,-4 0 2-15,-5 7-1 16,-2 2-1-16,0 3 8 15,0 3 13-15,0 5-4 16,-13 4 12-16,-5 4-11 16,-3 0 2-16,2 4-6 15,-1 2-6-15,1 1 3 16,2 3-4-16,1-3-1 16,1 5-3-16,-1-2-2 15,1-3-1-15,-4 4 1 16,4 0 0-16,-3-2 5 0,1 1 1 15,1 4-1 1,1-2-1-16,-4 2-5 0,7 2-1 16,-5 2-2-16,5 0 3 15,-2 0-2-15,1 0-2 16,1 0 3-16,1 0-1 16,2 0 2-16,0 0-2 15,0 0 2-15,3 0 1 16,1 0-1-16,1 0 2 15,4 0-1-15,0 0-1 16,0 0 1-16,0 0-1 16,0 0 0-16,0 0-1 0,0 0 1 15,0 0-2 1,0 0-2-16,0 0-6 0,0 0-4 16,0 0-13-16,0 0-14 15,0 0-28-15,0 2-72 16,0 14-101-16,0-8-72 15,0 2-449-15</inkml:trace>
  <inkml:trace contextRef="#ctx0" brushRef="#br0" timeOffset="541465.2774">15121 3164 24 0,'0'0'123'15,"0"0"-41"-15,0 0-35 16,0 0 14-16,0 0-37 16,0 0-16-16,0 0-8 0,0 0 0 15,0 0 0-15,0 0 0 16,0 0 42-16,0 0 53 15,0 0-39-15,0 0-5 16,0 0-14-16,0 0-10 16,0-1-23-16,0-2 2 15,0 1 31-15,0 2 92 16,0 0 13-16,0 0-10 16,0 0-22-16,0 0-51 15,-2 0-7-15,2 0-2 0,0 0-4 16,0 0-19-16,0 0-14 15,0 0-5-15,0 0 3 16,0 0 0-16,0 0 3 16,0 0 12-16,-2-2 16 15,-7 0-5-15,0-2-14 16,-2-2-21-16,-5-2-1 16,3 2 2-16,0-3 4 15,-1 2-2-15,1 1-3 16,1 0-2-16,2 2 0 15,1 0 1-15,-1 0-1 16,4 4-1-16,2-2 0 0,-3 2 0 16,3 0-3-16,-4 0 1 15,2 0 0 1,-1 0-2-16,1 0 0 0,-4 0 1 16,2 0-1-16,-3 0 0 15,-1 10 1-15,4 0 1 16,-5 2 3-16,1 0 0 15,1-2 0-15,0 2 0 16,2 0 0-16,2-1 0 16,-1 0 0-16,3 3-4 15,1-2 2-15,-1 4 2 16,0 0-1-16,1 1 1 16,2-2 0-16,-2 3 0 15,-1-1 1-15,3-2-1 16,0-1 0-16,0 1-1 0,2-1 0 15,0 0 1-15,0 2 0 16,0-3 0-16,0 2-1 16,0 1 1-16,0-2 0 15,0 0-1-15,2-2-2 16,7-2 2-16,-1 2-6 16,6-2-2-16,-1 0 2 15,1 4 2-15,1-6 2 16,-4-2 1-16,3 2 1 15,-6-4 0-15,-1 0 1 16,3 2-1-16,0-1 1 16,1-5 0-16,5 2 0 15,-1-2-1-15,6 0 1 16,6 0 0-16,2 0 1 16,4-15 0-16,2-3 1 0,-6 2-2 15,-2 2 0-15,-6 4 0 16,-6 0 1-16,-4 1 0 15,-2 5 0-15,-5 1 1 16,1-1-1-16,-5 4 3 16,0-2 6-16,0 2 9 15,0 0-3-15,0 0-2 16,0 0-4-16,0 0-1 16,0 0-2-16,0 0-4 15,0 0-3-15,0 0 0 0,0 0 0 16,0 0 0-1,0 0 0-15,0 0 1 0,0 0-1 16,0 0 2-16,0 0-2 16,0 0-4-16,0 0-7 15,0 0-21-15,0 0-68 16,0 0-430-16</inkml:trace>
  <inkml:trace contextRef="#ctx0" brushRef="#br0" timeOffset="543835.2354">14770 1694 824 0,'0'0'236'15,"0"0"-148"-15,0 0 3 16,0 0 30-16,0 0-20 15,0 0-46-15,0 0-26 0,-14-23-12 16,14 23-10-16,0 0-7 16,0 0-5-16,0 0-3 15,0 6-2-15,-2 24 10 16,-3 5 1-16,-1 7 10 16,-2 7-11-16,2 5 4 15,0 5-4-15,-1 12 3 16,-2 8 0-16,-2 7-3 15,0 6 2-15,-1-3-2 16,1-4 0-16,3 4 0 16,1-7 2-16,-2 0-2 15,0-8 0-15,0-5 0 0,0-1-2 16,2-7 1-16,1 4-9 16,1-1 4-16,-1-2-2 15,2 2-1-15,-2-4 3 16,4-7 4-16,-2-3 1 15,-3-4-1-15,3-6 2 16,0 2-1-16,-4-4 2 16,6-4-2-16,0-4 1 15,0-3 0-15,2-4-3 16,-2-3 3-16,2 1-1 16,0-4 1-16,0 3 0 15,-2-2 0-15,-1-3 0 16,-1-1 0-16,0-4 1 0,2-2-1 15,0-1 0-15,2 0 0 16,0-1 0-16,0 0 0 16,0 0-1-16,0-6-5 15,0 2-1-15,0-2-17 16,0 0-4-16,0 0 22 16,2 2 1-16,6 0 5 15,3-2 0-15,5 4 2 16,-3-1-1-16,5-2-1 15,5 2 0-15,1-2 0 16,5 1 0-16,4 2 0 16,2-1 0-16,8 8 2 0,4 1-4 15,6 2 2 1,8 4 0-16,1-2-4 0,0-1-3 16,-1-3-16-16,-6-3 11 15,-8-3 3-15,-6-2 0 16,-8-2 2-16,-4 2 4 15,-8-4 3-15,0 0 0 16,-7 0 2-16,-3 0-2 16,-5 0 0-16,-4 0 0 15,0 0 3-15,-2 0 11 16,0 0 16-16,0 0-3 16,0 0-11-16,0 0 0 15,0 0-1-15,0 0-1 16,0 0-11-16,0-2-3 15,0-12 0-15,0 0-3 0,0-4-5 16,0 0 5-16,0-2-5 16,0-2 1-16,0 0-6 15,0-6-6-15,0 0 13 16,0-5 4-16,0-6 2 16,0-4 2-16,0-7-1 15,0-4 3-15,0 1-1 16,0-1 0-16,0-1 9 15,0 3 0-15,0-1 1 16,0-1-8-16,0 4 3 0,0 1 1 16,-2 4-4-1,-2 1 2-15,2-2 7 0,-3-1 2 16,-1-3-10-16,4 0 12 16,-1-4 4-16,-2 0-11 15,3-2-5-15,2 0 1 16,-4 6 3-16,4-3-2 15,-4 7 4-15,1 0-11 16,-1 4-1-16,2 6 0 16,-2 0 1-16,-2 0-1 15,4 1 2-15,0 2-1 16,0 1 1-16,0-1 0 16,2 1-1-16,0 3-1 15,0-5 0-15,0 5 0 16,0 0 0-16,0 0-1 0,0 8 1 15,0 2 1-15,0 2 0 16,0 6 1-16,0-1 2 16,0 0 1-16,0 0-3 15,0-2 1-15,0 1-3 16,0-5 0-16,0 3 0 16,0-6-1-16,0-1 0 15,4 0 0-15,0-1 0 16,2-1 1-16,-6 4 0 15,0 5 2-15,0 3 0 16,0 2-2-16,0 3 2 16,0 2-1-16,0 1-1 0,0 2 1 15,0 2-1 1,0 0 0-16,0 0 0 0,0 0-1 16,0 0 1-16,0 0-2 15,0 0 1-15,0 0 1 16,0 0 0-16,0 0 3 15,0 0-1-15,0 0 2 16,0 0 8-16,-10 0-5 16,-9 0-7-16,-4 0-2 15,-8 0 2-15,-3 0 1 16,-1 0-1-16,-4 0 0 16,0 0 1-16,-3 0-1 15,-1 0-1-15,3 0 1 16,2 0 1-16,7 0-1 15,4 0 0-15,5 0 0 0,2 0 0 16,4 0 2-16,1 0-2 16,3 0 0-16,-1 0 1 15,2 0 0-15,0 0 0 16,2 0-1-16,-1 0 0 16,4 0-1-16,2 0 1 15,-3 0 1-15,1 0-1 16,-2 0 0-16,4 0 0 15,2 0-2-15,0 0 2 16,2 0-1-16,0 0-8 0,0 0-12 16,0 0-25-1,0 0-64-15,0 0-316 0,0 0-213 16</inkml:trace>
  <inkml:trace contextRef="#ctx0" brushRef="#br0" timeOffset="553006.9641">14453 2027 439 0,'0'0'295'0,"0"0"-208"16,0 0 40-16,0 0 20 16,0 0-16-16,0 0-65 15,0 0-10-15,0 0-1 16,0 0-18-16,-109-54-23 16,105 50 3-16,-2 2-4 0,4-2 6 15,-2 2-19-15,0 2 2 16,-1-3 0-16,1 2 1 15,-2-1-3-15,-2-2 1 16,-1 2 2-16,1 2 3 16,-4-3-1-16,1 2-3 15,-4 0 0-15,-3-2 1 16,-2-1 7-16,-4-1 10 16,-5 0-16-16,-6 1-4 15,-2-2 4-15,-1 2 7 16,1 2-11-16,1-1 2 15,-3 2-2-15,6 1 1 16,2-2-2-16,-2 2 2 16,1 0-1-16,-3 0 0 15,-5 0-3-15,2 0 0 0,-5 0-3 16,4 0 3-16,-3 0-8 16,-1 0 0-16,1 3 4 15,1 2 3-15,5-1 2 16,3 0-5-16,0 0-4 15,2 2 5-15,-3 0-19 16,-1 1 11-16,-1-2-8 16,3 3 9-16,0-2 9 15,1-4 2-15,6 2 2 16,3-2 0-16,3-2 0 16,2 0 2-16,7 0-1 15,0 0 2-15,4 0-1 0,3 0 1 16,4 0 3-16,-2 0-2 15,2 0-3-15,0 0-1 16,0 0 3-16,0 0 5 16,0 0 4-16,0 0-4 15,0 0-8-15,0 4-6 16,0 2-10-16,0 4 4 16,0 10 12-16,0 4 0 15,0 6 0-15,0 6-3 16,0 7 3-16,0 4 1 15,0 10-1-15,0 9 2 16,-3 4 1-16,3 6-1 16,-2 1 1-16,2-4-3 15,0-1 0-15,0-9 0 0,0-3 1 16,0-8 2-16,0-4 1 16,0-1-1-16,0-5-2 15,-3 2 1-15,1-3-2 16,0 0 3-16,0-1-2 15,0-4-1-15,0-2 0 16,0-5 0-16,-3-4-4 16,3-5-1-16,0-1 0 15,0-8-2-15,2 0 2 16,0-5-3-16,0-3-1 16,0 2 1-16,0-4-3 0,0 3 4 15,0 3 2 1,0 0 0-16,0 4 0 0,0 1-3 15,0 0 3-15,0 2 5 16,0 0 0-16,0-3-2 16,0 2 1-16,0-1-1 15,0-1-2-15,0-3 1 16,0 3-7-16,0-3-6 16,2-2 0-16,4 2 5 15,3 1-8-15,0-1-1 16,5 3 12-16,3-1 3 15,3 2-8-15,3 0-12 16,1-2 6-16,-2-4 14 16,5 2 5-16,2 0 0 15,4-4 0-15,12-2 5 0,-1 1 2 16,6-3-4-16,3 2-3 16,3 3 0-16,-1 1 2 15,1 0-2-15,0 5 0 16,-3-4 10-16,1 1-10 15,-3 0-8-15,-4-2-4 16,-7-2 12-16,-6 3 3 16,-3-6-3-16,-4 3-5 15,-6-4 5-15,0 0-2 16,-3 0 2-16,-5 0 0 16,2 0 0-16,1 0 0 15,-1 2 0-15,3 1-8 0,3-2-11 16,0 2-24-16,2-3-7 15,4 0 23-15,-3 0 7 16,-1 1 14-16,-1 2-19 16,-4-3 5-16,-3 0 11 15,-5 0 9-15,-6 0 0 16,-2 0 0-16,-2 0 6 16,0 0 39-16,0 0 22 15,0 0-41-15,2 0-21 16,0 0 1-16,3-3-6 15,-1-7 0-15,0-2 0 16,-1 1 2-16,0-4 6 16,-3-5 8-16,4 0-4 0,-2-6-7 15,4 0-3-15,3-5-2 16,3 6-2-16,-1-5-3 16,2 0 5-16,-2 4 0 15,0 0 2-15,-2-2 3 16,-2-5 0-16,0-1 7 15,-5-4 42-15,0-2-15 16,2 2-7-16,1 0-21 16,2-1-9-16,-3 4 0 15,1-1 2-15,-1 0-4 16,0-2 2-16,1-3 0 16,-3 0 0-16,0-7 4 0,-2 3 4 15,0-4 35-15,0 8-2 16,0-3-29-16,0 4 9 15,0 0-5-15,0 1-16 16,0 4 1-16,0 2 0 16,0 5 2-16,0 2-3 15,0 2-4-15,0 2 2 16,0 0 0-16,0 4 0 16,0-1 3-16,0 2-3 15,0-4 0-15,0 2-1 16,-2-3 1-16,2-3-5 15,-2 2 0-15,-3-2 1 16,1 4 3-16,2-1-1 16,-2 3 4-16,1 3-2 0,1 2 0 15,0 0 0-15,-3 2 0 16,3 2 0-16,2 2 2 16,0-2-2-16,-3 2 0 15,1-5-1-15,2 2 1 16,-2-1 4-16,0 2-4 15,2-2 3-15,-2 4 10 16,0 3 4-16,2-4 0 16,-2 5-9-16,2 0-2 15,0 0 1-15,0 2 2 16,0 2-4-16,0 0-5 16,-3 0-3-16,3 0-13 15,0 0-54-15,0 0-127 0,0 0-543 16</inkml:trace>
  <inkml:trace contextRef="#ctx0" brushRef="#br0" timeOffset="570954.6762">19819 6729 60 0,'0'0'51'0,"0"0"-26"16,0 0-25-16,0 0-4 15,0 0-14-15,0 0 8 16,0 0 10-16,0 0-4 16,0 0 4-16,0 0-11 15,0 0-25-15,0 0-17 0</inkml:trace>
  <inkml:trace contextRef="#ctx0" brushRef="#br0" timeOffset="571383.0727">19819 6729 53 0</inkml:trace>
  <inkml:trace contextRef="#ctx0" brushRef="#br0" timeOffset="572378.954">19819 6729 53 0,'-23'-38'79'0,"23"36"26"0,0 2 9 16,0-3-8-16,0 3-26 16,0-1-49-16,0 1-20 15,0 0-5-15,0 0 12 16,0 0 12-16,0 0 21 16,0 0 58-16,0 0 49 15,0 0 7-15,0-1-13 16,0 1-24-16,0-3-30 0,0 3-44 15,0-2-27-15,0 2-22 16,0 0-4-16,0 0-1 16,0 0 0-16,0 0-4 15,0 0 1-15,0 0 3 16,-2 0-4-16,-2 0 0 16,0 0-5-16,0 0-6 15,2 0 3-15,0 0 4 16,-2 0-8-16,-3 0-2 15,-2 0-2-15,-2 0 6 16,0 0 14-16,-3 0 0 16,1 0 0-16,2 0 1 15,-1 0 9-15,6 0 24 16,0 0-1-16,3 0-8 0,3 0 0 16,0 0-9-16,0 0-11 15,0 0-5-15,0 0-4 16,0 0 0-16,0 0-7 15,11 0-3-15,12 5 9 16,12 2 5-16,7 4 1 16,8-4 1-16,5 3-2 15,1-4 0-15,-3-2-2 16,1 1-1-16,-7-5 0 16,-1 0 2-16,-6 0 0 15,-6 0 2-15,-10 0-1 16,-12 0 0-16,-6 0-1 15,-3 0 1-15,-3 0 1 0,0 0 4 16,0 0 0-16,0 0 2 16,0 0-6-16,-7 0-1 15,-7 0-26-15,-3-3-8 16,-3-5-4-16,1-6-28 16,0 0 47-16,1-2 12 15,0-2 0-15,0 2-2 16,5 0 9-16,-1 4 0 15,6 0 11-15,1 4 10 16,3 3 14-16,1 2 17 0,1 0-15 16,2 3-2-1,0 0-10-15,0 0-21 0,0 0-4 16,0 0-7-16,0 0-1 16,0 0-4-16,0 0-4 15,9 0 15-15,9 3 1 16,4 9 0-16,1-2 0 15,-2 2 0-15,0-1 1 16,-1-4-1-16,-5 3 0 16,-3-4 2-16,-4 0-2 15,-3-2 0-15,-5-2-2 16,0 1 1-16,0-2 1 16,0-1-3-16,0 2-3 15,0 1 6-15,-2 3 20 16,-19 1 1-16,-2 4-12 0,-2 0-1 15,0-1 3-15,0 1-2 16,3-2-2-16,2 1-5 16,4 0-2-16,3-1-1 15,7-6-3-15,4-3 4 16,2 0-25-16,0 0-28 16,0 0-63-16,8 0-191 15,5 0 106-15,3 0-405 16</inkml:trace>
  <inkml:trace contextRef="#ctx0" brushRef="#br0" timeOffset="573457.9253">20685 6503 786 0,'0'0'576'16,"0"0"-498"-16,0 0-63 16,0 0-7-16,0 0-8 15,0 0-8-15,0 0-7 16,-9-9-6-16,9 26 21 15,0 11 25-15,0 4 10 16,-5 4-19-16,1 0-5 16,-2 0 0-16,1-6-11 15,1-5 1-15,1-6 1 0,1-3 0 16,2-6 1-16,0-5-1 16,0-4-2-16,0-1 3 15,0 0 5-15,0 0 2 16,0 0 6-16,0 0 21 15,0-19-8-15,0-9-29 16,0-8-6-16,14-3 3 16,1 1-3-16,3 4 2 15,-3 6 4-15,-3 10 0 16,-6 8-1-16,-1 6-1 16,-3 4 1-16,-2 0-3 15,0 0-8-15,0 0-3 16,2 4-2-16,5 16 17 0,-5 10 4 15,1 7 3-15,-3 0 1 16,0 1-5-16,0-1-2 16,2-8 2-16,0-7-3 15,0-7 3-15,0-5-3 16,-2-7 1-16,2-3-1 16,-2 0 3-16,0 0 4 15,0 0 2-15,0 0 3 16,3-6 0-16,-1-16-12 15,6-7-5-15,4-5-3 16,3-2 7-16,3 7-5 16,-2 3-10-16,4 2 8 0,-2 2-6 15,2 4-15-15,-4 4 8 16,-6 8 8-16,-5 1 5 16,-3 5-3-16,-2 0 11 15,0 0-1-15,2 6-10 16,1 15 11-16,-1 5 11 15,1 4 7-15,-1 0-10 16,-2 1-3-16,4-1-5 16,-2-4 6-16,2-5-6 15,1 0 4-15,-5-5-4 16,0-5 2-16,0-3-2 16,0-4 2-16,0-2 3 15,0-2-1-15,0 0 4 0,0 0 10 16,0 0 8-16,0 0-7 15,0 0-5-15,0 0-4 16,0-2-10-16,0-11-8 16,0-4-27-16,0-3-51 15,0 10-146-15,0 0-576 16</inkml:trace>
  <inkml:trace contextRef="#ctx0" brushRef="#br0" timeOffset="574217.4314">21120 6364 654 0,'0'0'616'16,"0"0"-494"-16,0 0-39 15,0 0-18-15,0 0-30 16,0 0-35-16,0 0 0 16,0-8-16-16,2 8 3 15,11 8 11-15,3 10 2 16,1 0 2-16,-1 0 0 15,-1-1 1-15,1-4-1 16,-7-2-1-16,0-5 1 16,0 0-1-16,-5-2-1 0,-1 0 2 15,-3-2-2-15,0-2 3 16,0 0 0-16,0 0 4 16,0 0 1-16,2 0-2 15,-2 0 0-15,0 0-2 16,0 0 7-16,0 0-11 15,0 0-4-15,0 0-3 16,0 0 2-16,0 0 1 16,0 0 0-16,0 0 1 15,0 0-1-15,0 0 3 16,0 0-6-16,0 0-2 16,0 0-8-16,0 0-18 15,0 0-36-15,2 4-23 16,2 2-9-16,1 0 97 15,-3 2-11-15,1 2-14 0,-3-2-11 16,0 0 5-16,0-3 16 16,0 1-4-16,0 0-28 15,0 3-79-15,0-9-195 16,0 0-150-16</inkml:trace>
  <inkml:trace contextRef="#ctx0" brushRef="#br0" timeOffset="576675.6335">21264 6465 60 0,'0'0'505'0,"0"0"-369"0,0 0-126 16,0 0-4-16,0 0 1 16,0 0 22-16,0 0 14 15,0-4 30-15,0 4 73 16,0-2 7-16,0 0-6 16,0 2-47-16,0-3-40 15,0 3-21-15,0-1-5 16,0-2-13-16,0-3-15 15,0 1-4-15,0-3-2 16,0-1 0-16,0 4 0 16,-7-3 0-16,3 2 0 0,-3 0 0 15,1 3 0 1,-1 0 1-16,2 1-1 0,1-1 0 16,2 2-1-16,0-2 0 15,2 3 1-15,-3 0 1 16,-5 0-1-16,-6 0-14 15,-9 22 11-15,2 5 3 16,-2 3 0-16,5 0 0 16,5 0-2-16,4-4 1 15,5-2-3-15,4-6-4 16,0-4 2-16,0-2-12 16,0-4 3-16,0-2-11 15,2 0-16-15,7-6 3 0,-3 0 6 16,1 0 7-16,2 0 10 15,-2 0 5-15,-1 0 1 16,1-1 6-16,0-18 1 16,2-1 3-16,-3-2 0 15,3-4-2-15,3 0 2 16,-6 6-2-16,1 4-5 16,-3 6 7-16,-2 7 14 15,-2 3 2-15,0 0 1 16,0 0-13-16,0 0-4 15,0 0-21-15,2 14 21 16,-2 11 4-16,4 5 27 16,-2 0-12-16,2 0-5 15,0 0-10-15,3-4-2 0,1-4 1 16,0-4-3-16,0-6 0 16,3-4 0-16,-1-2-3 15,-1-1-34-15,1-4 0 16,-1-1 16-16,1 0-1 15,0 0-17-15,1 0-93 16,-6-1-285-16,-2-8-210 16</inkml:trace>
  <inkml:trace contextRef="#ctx0" brushRef="#br0" timeOffset="576967.8472">21668 6444 1290 0,'0'0'195'0,"0"0"-185"15,0 0-4-15,0 0 0 16,0 0 29-16,-116 90 9 16,85-63-8-16,2-2-18 15,4 2-12-15,2-1-5 16,4-4-1-16,5-2-1 15,5-4-5-15,3-8-12 16,2-2-12-16,4-1-12 16,0-5-16-16,0 0-45 0,0 0-40 15,0 0 8 1,0-7-180-16,0-7-341 0</inkml:trace>
  <inkml:trace contextRef="#ctx0" brushRef="#br0" timeOffset="577246.1026">21398 6413 969 0,'0'0'216'0,"0"0"-164"15,0 0-15-15,0 0-37 16,0 0-8-16,0 0 8 16,0 0 37-16,56 59 24 15,-37-22-22-15,4 1-20 0,-3-4-3 16,0-4 3-16,-4 0-10 15,-1-5-1-15,-3-6-2 16,-8-2-5-16,2-8 2 16,-3-3 1-16,-3-1-2 15,2-4-1-15,-2-1-1 16,0 0-11-16,0 0-31 16,0 0-27-16,0 0-103 15,0 0-491-15</inkml:trace>
  <inkml:trace contextRef="#ctx0" brushRef="#br0" timeOffset="577628.45">22040 6247 805 0,'0'0'463'16,"0"0"-410"-16,0 0 38 16,0 0-37-16,0 0-15 15,0 0-37-15,-16 45 16 16,-11-1 23-16,-2 1-23 16,7-1-6-16,2 2-1 15,4-6-4-15,7-4-5 16,3-4 1-16,6 0-3 0,0-4 0 15,0 0 1-15,0-2-1 16,0-3 0-16,0-4 0 16,0-2 0-16,2-6 0 15,4 1-2-15,-1 1-5 16,2-4-12-16,-2 1-21 16,1-4-40-16,-2-3-73 15,-4-3-182-15,5 0-280 16</inkml:trace>
  <inkml:trace contextRef="#ctx0" brushRef="#br0" timeOffset="577900.778">22124 6557 544 0,'0'0'854'0,"0"0"-732"15,0 0-106-15,0 0-1 16,0 0-8-16,0 0-2 15,141-38 7-15,-92 30-3 16,2-2 0-16,-6 0-7 16,-8 0-1-16,-8 1-1 15,-6 8 1-15,-12-2-1 16,-5 3 0-16,-6 0-2 16,0 0-12-16,0 0-9 0,0-1-15 15,0-1-49 1,-15-2-253-16,6-3-212 0,0 3 24 15</inkml:trace>
  <inkml:trace contextRef="#ctx0" brushRef="#br0" timeOffset="578498.7745">22458 6196 572 0,'0'0'355'0,"0"0"-319"15,0 0-6-15,0 0-19 16,0 0 167-16,0 0-12 15,-11 148-67-15,-7-88-33 16,3 1-32-16,1-5-16 0,3-6-13 16,3-8 0-1,0-6-3-15,4-12 0 0,2-6-1 16,0-7 0-16,2-6-1 16,0-3-15-16,0-2-17 15,0 0-18-15,0 0-22 16,8 0 26-16,15-7 34 15,8-14-29-15,5-5-95 16,-3 5-60-16,1-2-25 16,-8 9 155-16,-3 3 66 15,-5 6 0-15,-7 5 13 16,-5 0 43-16,-6 0-10 16,0 0 14-16,0 0 19 15,0 10 63-15,0 12 25 0,-11 0-98 16,1-2-43-16,2-2-22 15,6-5-4-15,2-2-2 16,0-3 0-16,0-2-8 16,0-1-15-16,16-4 17 15,3-1 8-15,6 0 0 16,0 0 0-16,-3 0 0 16,-4 0 0-16,-7 0 0 15,-6-6 2-15,-3-2 9 16,-2-2 27-16,0-4-25 15,0-2 20-15,-16-2-3 16,-4 2 6-16,-4 0 2 16,1 2 10-16,8 4-25 0,1 2-19 15,10 5-4 1,2-2-1-16,2 3-21 0,0 0-71 16,0-2-69-16,0 4-155 15,10-6-105-15</inkml:trace>
  <inkml:trace contextRef="#ctx0" brushRef="#br0" timeOffset="579059.2794">22851 6450 654 0,'0'0'481'0,"0"0"-448"0,0 0-33 15,0 0 0-15,0 0 12 16,0 0 67-16,10 142-14 15,-10-81 12-15,0 5-38 16,-4 4-27-16,-9 0-4 16,1-6-2-16,2-7 0 15,-1-13-4-15,1-12 1 16,6-10-3-16,0-9 4 16,4-10-4-16,0 0 0 15,0-3-1-15,0 0 1 16,0-5 4-16,0-26-4 15,0-12-32-15,0-16-26 16,0-16-8-16,8-6-29 16,6 1-100-16,1 6-25 15,3 10-19-15,0 10 50 0,0 14 171 16,-5 12 18-16,-1 9 53 16,-2 10 28-16,4 3-46 15,4 6 3-15,2 0 16 16,7 0-37-16,0 0 4 15,-4 3-5-15,2 18 1 16,-4 5-4-16,-6 4 56 16,-6 2 17-16,-9-2 37 15,0-2 1-15,0-4 25 16,-14 0-81-16,-10-2 9 16,-8-6-16-16,-5 2-5 15,-3-5-9-15,5-6-20 0,3-1-15 16,12-1 0-16,9-5-12 15,7 0-8-15,4 0-27 16,0 0-45-16,0 0-129 16,6 0-373-16</inkml:trace>
  <inkml:trace contextRef="#ctx0" brushRef="#br0" timeOffset="579286.6681">23249 6651 575 0,'0'0'523'0,"0"0"-388"15,0 0-57 1,0 0-27-16,0 0 9 0,0 0-13 16,0 0-13-16,-37 105-23 15,25-88-11-15,1 3 2 16,3-2-2-16,0-1-47 15,6-16-130-15,2-1-468 16</inkml:trace>
  <inkml:trace contextRef="#ctx0" brushRef="#br0" timeOffset="579700.2688">23588 6210 637 0,'0'0'284'16,"0"0"-284"-16,0 0 0 16,0 0 94-16,0 0 73 15,0 0-66-15,7 140-30 0,-7-92 16 16,-5 2-30-16,1-4-38 16,0-5-9-16,2-5-8 15,-4-4 1-15,4-4 0 16,0-8-2-16,0-2 1 15,0-6 1-15,-1-4-3 16,3 0-13-16,-2-3-52 16,2-5-54-16,0 0-124 15,0 0-314-15</inkml:trace>
  <inkml:trace contextRef="#ctx0" brushRef="#br0" timeOffset="580096.2199">23653 6581 780 0,'0'0'405'16,"0"0"-405"-16,0 0 2 15,0 0-2-15,0 0 31 16,0 0 4-16,80 18 2 16,-58-18-12-16,0 0-14 15,-3 0-11-15,-4-10-4 16,-1-1-5-16,-4-6-8 15,-5 1 6-15,-3-1 7 16,-2-2 4-16,0 4 7 16,0 6-7-16,0 1 23 0,-2 6 22 15,-7 2 11-15,-1 0 6 16,-5 0-20-16,-5 17-42 16,1 14 0-16,-2 5 13 15,8 0 3-15,1 3-7 16,6-6-1-16,2 2-4 15,2-6-2-15,2-3 0 16,0-4-2-16,0-8 0 16,0-4-10-16,8-3-12 15,8-6-17-15,2-1-22 16,-10 0-83-16,-3 0-410 16</inkml:trace>
  <inkml:trace contextRef="#ctx0" brushRef="#br0" timeOffset="580372.4667">23900 6561 1060 0,'0'0'182'0,"0"0"-178"15,0 0-4-15,0 0 22 16,0 0 9-16,129-4-8 15,-96 4 26-15,3-2-7 16,0-2-22-16,-2 0-15 16,-3-1-5-16,-4 4 2 15,-8-4-2-15,-5 5-2 0,-5-1 0 16,-5 0-15-16,-4 1-33 16,0-3-31-16,0 1-59 15,0-2-485-15</inkml:trace>
  <inkml:trace contextRef="#ctx0" brushRef="#br0" timeOffset="580697.1262">24220 6178 290 0,'0'0'631'0,"0"0"-619"0,0 0 0 15,0 0 30-15,0 0 37 16,-2 133 0-16,-4-81-1 16,-1 2 10-16,1 1-33 15,2-4-32-15,-6-3-11 16,1-4-7-16,1-6-1 16,-4-6 5-16,3-4-6 15,-4-7 1-15,-1-6 2 16,-3-1-2-16,-3-4-4 15,-3-1-10-15,2-6-24 16,0-3 4-16,7 0-58 16,6 0-85-16,8-7-281 15,0-8-193-15</inkml:trace>
  <inkml:trace contextRef="#ctx0" brushRef="#br0" timeOffset="580972.1703">24307 6450 147 0,'0'0'655'0,"0"0"-607"16,0 0-45-16,114-29 59 15,-78 29 7-15,-3 0 35 16,3 0-29-16,0 0-20 0,-8 0-34 15,-3 0-12-15,-9 0-7 16,-7 0 1-16,-5 0-3 16,-4 0 6-16,0 0-4 15,0 0-2-15,0-3-40 16,-4-1-166-16,-9-1-544 16</inkml:trace>
  <inkml:trace contextRef="#ctx0" brushRef="#br0" timeOffset="581250.4475">24564 6254 132 0,'0'0'498'0,"0"0"-326"0,-62 132 24 16,39-79-57-16,7-1-48 16,6-4-23-16,3-8-45 15,7-4 22-15,0-6-33 16,0-6-8-16,0-8-1 15,7-6 3-15,13-3-3 16,-1-6-1-16,4-1 14 16,2 0 0-16,-1 0-7 15,-2 0 0-15,-4 0-6 16,-9 0-3-16,-3 0-20 16,-6 0-27-16,0 0-16 15,0 0-38-15,0 0-543 0</inkml:trace>
  <inkml:trace contextRef="#ctx0" brushRef="#br0" timeOffset="581707.2275">24806 6164 1063 0,'0'0'214'0,"0"0"-214"15,0 0-29 1,0 0 29-16,0 0 9 0,0 0 4 16,79 124 13-16,-59-78-7 15,-3 1-12-15,0 1 1 16,-5 0 2-16,-3-4-10 15,1-4 6-15,-4-2 2 16,-6-3 2-16,0 0 17 16,0 1-5-16,0-2 16 15,-8-1-12-15,-15-3 0 16,-4-3 4-16,-6 0 3 16,-5-3-6-16,5-8-1 0,-1-3 7 15,8-6-2-15,1 3 1 16,4-2-23-16,4-2-9 15,5-2 1-15,6-4-1 16,4 2-5-16,2-2-14 16,0 0-25-16,0 0-36 15,0 0-180-15,-2 0-838 16</inkml:trace>
  <inkml:trace contextRef="#ctx0" brushRef="#br0" timeOffset="583552.3482">6706 9789 474 0,'0'0'382'16,"0"0"-320"-16,0 0-41 15,0 0 15-15,0 0-10 16,0 0-17-16,0 0 10 16,13 7 40-16,-13-7-2 15,0 0-34-15,0 0-18 0,0 0-5 16,0 0-3-1,0 0-2-15,4 0-36 0,6 0-144 16,-6 0 9-16,3 0-172 16</inkml:trace>
  <inkml:trace contextRef="#ctx0" brushRef="#br0" timeOffset="589214.4883">11142 9457 344 0,'0'0'137'16,"0"0"-12"-16,0 0 29 0,0 0 55 16,0 0-85-1,0 0-35-15,0 0-23 0,0 0-7 16,-12 1 2-16,12-1-2 16,-2 0-6-16,2 0-9 15,0 0-10-15,-2 0-8 16,2 0-5-16,0 0-1 15,0 0-4-15,0 0-2 16,0 0-1-16,0 0 1 16,0 0-3-16,0 0-8 15,0 0-2-15,0 0-1 16,0 0 0-16,0 0-2 16,0 0-3-16,0-4-2 0,0-4 1 15,2-1 3 1,12-6-1-16,1 6-3 0,4-1-6 15,-4 1-5-15,3 3 1 16,-3 3-3-16,3 0 2 16,-2-1-1-16,4 4 8 15,0 0 5-15,1 0 1 16,-2 0-1-16,-3 0-4 16,-1 0-7-16,-1 4 1 15,-3 7-8-15,-5 0 1 16,1 2 7-16,-5-2-7 15,1 1-7-15,-1-2 9 0,-2-2 13 16,0-1 4-16,0-5 2 16,0 2-2-16,0 0 0 15,0 2 4-15,0 1 0 16,-12 2 2-16,-3 2 4 16,-3 2-2-16,-1-2 0 15,-4 4-2-15,3-3 4 16,3 3 0-16,-4-4 9 15,3 3 4-15,3 0-17 16,-3-1-2-16,2 2 0 16,3-1 0-16,2 0 0 15,-2 2 4-15,1 0-4 16,-1 1 0-16,1-2 0 16,2 1 0-16,1 0 0 0,-1 0 0 15,4-4 0-15,2-2 0 16,-1-1 1-16,1-3 1 15,2 0-2-15,0-2 2 16,-1-4 0-16,3 0 1 16,0 0-3-16,0 0 7 15,0 0-3-15,0 0 3 16,0 0 13-16,0 0-14 16,0 0-6-16,0 0-5 15,0 0 1-15,3 0 4 16,7 0 1-16,5 0-1 15,2 0 2-15,-1 0-2 16,-3 0 0-16,2 0 0 0,-1 0 0 16,1 0 0-1,1 0 0-15,-1 0 0 0,3 0 0 16,-3 0 0-16,1 0 1 16,3 0-1-16,-2 0 0 15,1 0 0-15,-1 0 0 16,2 0 0-16,-7 0 0 15,2 0 0-15,-3 0-1 16,-4 0 1-16,-3 0 1 16,1 0-1-16,-3 0 0 0,-2 0 0 15,0 0 0 1,0 1 5-16,0-1 6 0,3 0 22 16,-1 0 3-16,-2 0-15 15,0 0-4-15,0 0-6 16,0 0-7-16,0 0-4 15,0 0 0-15,0 0 0 16,0 0-3-16,0 0-4 16,0 0-12-16,0 0-19 15,0 0-45-15,0 0-95 16,0-1-494-16</inkml:trace>
  <inkml:trace contextRef="#ctx0" brushRef="#br0" timeOffset="590173.9527">11537 9709 204 0,'0'0'0'0,"0"0"-137"16</inkml:trace>
  <inkml:trace contextRef="#ctx0" brushRef="#br0" timeOffset="592834.8338">12105 9529 443 0,'0'0'94'0,"0"0"-63"15,0 0 7-15,0 0 23 16,0 0-8-16,0 0-36 16,0 0 6-16,-13-22 3 15,13 18 25-15,0-2 15 16,6-3-15-16,11 2-7 16,4-3-30-16,1-3-14 15,3 5 6-15,-3 1 5 16,2 1-11-16,1 4 14 15,0 2-14-15,-2 0 0 0,0 0 0 16,-3 0-5-16,-7 0 5 16,-1 8-6-16,-3 7 6 15,-5 3 0-15,-2 3 17 16,-2-1 14-16,0 1-2 16,0 2-1-16,0-2-7 15,-4 0-6-15,-14-3 6 16,0-4 31-16,0 0-13 15,-1-1-9-15,0-1 3 16,1-1-25-16,1-1 2 16,1 2-5-16,3-6 0 15,2 5 10-15,2-6-14 16,2 3 5-16,1-2-1 16,-1-2 2-16,3-2 5 0,-1-2 13 15,2 0-1-15,3 0-12 16,0 0-10-16,0 0-2 15,0 0-1-15,0 0-2 16,0 2-1-16,0-2 1 16,0 0 1-16,0 0 1 15,0 0 1-15,0 0-3 16,0 0 3-16,5 5 1 16,9-1 2-16,1-1 0 15,7 2 2-15,5-4-2 16,0 1-1-16,2 2-2 15,0-1 2-15,-4 0-2 16,-2 1 3-16,-2 0-3 0,-6 0 0 16,1-1 0-1,-5 2 0-15,1-3 0 0,-4 2 0 16,-1 1 1-16,-1-5-1 16,-1 0 0-16,-2 0 0 15,-3 0 0-15,0 0 1 16,0 0 3-16,0 0-1 15,0 0 1-15,0 0 2 16,0 0-4-16,0 0 0 16,0 0-2-16,0 0-6 15,0 0-75-15,0 0-124 16,0 0-393-16</inkml:trace>
  <inkml:trace contextRef="#ctx0" brushRef="#br0" timeOffset="595152.7585">13196 9685 891 0,'0'0'236'15,"0"0"-121"-15,0 0-7 0,0 0-52 16,0 0 10-16,0 0 6 16,0 0-16-16,0-28-26 15,0 18-10-15,-2-2-5 16,0 1-8-16,-1-4-7 15,3 3 0-15,0-3 0 16,0 7-2-16,0-3 2 16,0 3-3-16,7 0-1 15,7 2 0-15,1-3-1 16,5 1-4-16,1-1 4 0,0 1-4 16,2 2 0-16,-1 2 2 15,3 0-3-15,-3 1 3 16,2 3-3-16,-1 0 1 15,-1 0-11-15,0 0 8 16,-4 0-3-16,-3 3 3 16,-1 5-5-16,-3 2 9 15,1 0 1-15,-6-2 2 16,1 1-6-16,-3 0 4 16,0-1-3-16,-1-2 1 15,-3 2 1-15,0-1 6 16,0 4 2-16,0-1 5 15,0 0 0-15,0 1 3 0,0-3-7 16,-9 5 5-16,-2-1-2 16,-5 5 0-16,-1-3-1 15,-4 7-3-15,-1-3 5 16,0 4-2-16,-2-3-2 16,1-2 3-16,0 0 6 15,4-3-4-15,1 0 3 16,1-2 1-16,-2 2-6 15,3-1-1-15,3 0-3 16,3-2 0-16,2 1 0 16,-1-5 0-16,1-1 1 15,1 0-1-15,3-5 1 16,1 4-1-16,-1-3 4 16,1-2 5-16,3 2 6 0,-2-2-10 15,2 0-4-15,0 0-1 16,0 0 1-16,0 0-2 15,0 0 1-15,0 0 0 16,0 0 0-16,0 0 0 16,0 0-4-16,0 0 1 15,0 0-3-15,7 0 1 16,11 0 5-16,0 0 1 16,4 0-1-16,0 0 1 15,5 0-1-15,0 0 1 16,-2 0-1-16,-2 0 0 15,0 0 0-15,0 0 0 0,-4 0 2 16,4 0-2-16,-1 0-2 16,1 0 2-1,-2 0 2-15,0 0-1 0,-1 2-1 16,-1-2-1-16,2 0 1 16,-1 0 0-16,0 0 1 15,-4 0 0-15,-3 0-1 16,-5 0 0-16,0 0 0 15,-2 0 0-15,-1 0 0 16,-1 0 1-16,-2 0-1 16,0 0 0-16,-2 0 0 0,2 0 1 15,-2 0 1 1,0 0 0-16,0 0 3 0,0 0 3 16,0 0 6-16,0 0-4 15,0 0-7-15,0 0-3 16,0 0-14-16,0 0-65 15,0 0-244-15</inkml:trace>
  <inkml:trace contextRef="#ctx0" brushRef="#br0" timeOffset="611568.2038">16512 9631 86 0,'0'0'97'0,"0"0"42"16,0 0-11-16,0 0-20 16,0 0-67-16,0 0-31 15,0 0-10-15,-5-18-3 16,5 18 3-16,0 0 7 0,0 0-4 15,0 0-3-15,0 0 4 16,0 0 6-16,0 0 10 16,0 0 1-16,0 0-5 15,0 0-2-15,0 0-4 16,0 0 3-16,0 0 7 16,0 0 45-16,0 0 53 15,0 0 10-15,0 0-46 16,0 0-27-16,0 0 6 15,0 0 5-15,0 0-12 16,0-2-17-16,0 2-12 16,0-2-5-16,0 0-7 0,0 0-12 15,0 2 7 1,0-2-5-16,0-2 1 0,0 2-3 16,-4-2 1-16,0-1-4 15,-4 4 5-15,0-4 1 16,-1 4-4-16,-2-4-1 15,-3 5-6-15,3 0 2 16,-5 0 1-16,3 0 3 16,-3 0-1-16,1 0 1 15,-1 12-1-15,3 5 2 16,-5-1-1-16,3 4 1 16,-1 2 0-16,3-3-3 15,4 2 1-15,2 0 0 16,5-3-1-16,-1-3 0 15,3-1-1-15,0 0-7 0,0-2-10 16,0-2-4-16,0 1 0 16,0-5-20-16,7-1-13 15,3-1-14-15,-2-1-21 16,1-2-36-16,0-1 19 16,2 0 69-16,2 0 41 15,5-1 3-15,1-11 4 16,-2-9-7-16,3 1 0 15,-5-3 0-15,1-4 12 16,0 6-8-16,-5-2 2 16,-2 3-3-16,0 0 0 15,-3 3 4-15,-1 4 12 0,-3 1-1 16,-2 6 74-16,0 2 16 16,0 2-48-16,0 2-21 15,0 0 9-15,0 0-15 16,0 0-28-16,0 0-5 15,0 0-25-15,0 0-36 16,0 2-51-16,0 20 102 16,0 6 10-16,0 4 10 15,0 1-5-15,0-6 3 16,0-1-8-16,0-2 6 16,0-3-6-16,0-3-6 15,5 0 4-15,3-5-4 0,1 4 6 16,5-3-2-16,-5-4-1 15,1-3 1-15,-2 2-4 16,-2-7 6-16,-1-1 6 16,-3-1 12-16,0 0-2 15,0 0 2-15,-2 0 12 16,0 0 18-16,0 0 11 16,0 0 6-16,0 0-9 15,0 0-14-15,0 0 1 16,0 0-8-16,0 0-13 15,0 0-12-15,0 0-8 16,0 0-1-16,0 0-1 16,0 0 0-16,0 0 0 0,0 0 0 15,0 0 0-15,0 0 0 16,0 0 0-16,0 0 0 16,0 0-1-16,0 0-3 15,0 0 1-15,0 0-1 16,0 0-16-16,0 0-27 15,0 3-42-15,4-1-57 16,6 2 97-16,1 0-129 16,-9-4-140-16,0 0-136 15</inkml:trace>
  <inkml:trace contextRef="#ctx0" brushRef="#br0" timeOffset="615151.4667">17361 9515 488 0,'0'0'285'16,"0"0"-215"-16,0 0-10 0,0 0-9 15,0 0-4 1,0 0-44-16,0 0 3 0,0 0 2 15,-12 0 9-15,12 0 17 16,0 0 32-16,0 0-28 16,0 0-29-16,0 0-4 15,-2 0-5-15,2 0-12 16,-4 0-15-16,-1 0-26 16,-1 0 43-16,2 0 10 15,-4 0 21-15,4 0 3 16,-3 0 2-16,1 0 12 15,-3 0 21-15,-5 0-13 16,1 0 5-16,-5 0 7 0,1 0-25 16,-6 0-25-1,-1 0 12-15,-5 0-17 0,-3 0 5 16,1 0 4-16,-4 6-1 16,-1 5-1-16,3 4-6 15,0-3-3-15,4 4 3 16,4 0 8-16,2 2-5 15,3 4-7-15,5 2-1 16,4 2-1-16,1 0 0 16,4 0 1-16,2-3 1 15,4-1-2-15,0-3 1 16,0 2 1-16,0-2 0 16,0 0 0-16,6-6-5 15,12 1-2-15,9-3-8 0,9-5-5 16,6 0 15-16,9-6-1 15,3 0 0-15,-6 0-1 16,0 0-2-16,-11 0-5 16,-8 0 5-16,-11 0-1 15,-9 0 6-15,-2 0 2 16,-5 0 2-16,-2 0 4 16,0 0 5-16,0 0-9 15,0 0-4-15,2 0-72 16,-2-5-117-16,0 3-158 15,0-5-139-15</inkml:trace>
  <inkml:trace contextRef="#ctx0" brushRef="#br0" timeOffset="616080.1646">17610 9262 740 0,'0'0'323'16,"0"0"-259"-16,0 0-26 15,0 0 8-15,0 0 15 16,0 0-54-16,-20-24-7 0,16 29-20 16,-5 18 20-1,-3 11 9-15,1 9 34 0,3 4-41 16,-2 6 6-16,4 3-1 16,-1 6-7-16,3 1 0 15,2-2 2-15,2-4 8 16,0-10-8-16,0-7-2 15,0-6-4-15,4-5-2 16,9-5-11-16,-3-6-10 16,-2-1 7-16,-1-6-2 15,-1-5-13-15,-4 0-11 16,2-6-16-16,-2 0-12 16,-2 0 74-16,0 0 17 15,0 0 61-15,0 0-20 0,0-12-58 16,0-10-19-16,0 0 19 15,0-4 2-15,0-3-2 16,0 3 3-16,0 1-3 16,0 2-3-16,2 3-14 15,17 2-7-15,4 2-20 16,2 5-10-16,-1 5 49 16,-2 1 2-16,3 5 3 15,-3 0 6-15,1 0 8 16,-4 6 6-16,-1 14 15 15,0 4-4-15,-5-2 3 16,-6 5-10-16,-3-2 17 16,-4 0-3-16,0-1 18 0,0-3-29 15,-17 2 0 1,-12 3 26-16,-8-2-6 0,-2-3-30 16,-3-2 24-16,6-5-12 15,5-5 1-15,6-2 9 16,7-6-23-16,7-1-4 15,7 0-8-15,2 0-4 16,2 0-8-16,0 0-23 16,0 0-56-16,8-8-104 15,3-3-203-15,5-1-447 16</inkml:trace>
  <inkml:trace contextRef="#ctx0" brushRef="#br0" timeOffset="618347.4982">18261 9676 46 0,'0'0'1073'0,"0"0"-898"15,0 0-77-15,0 0 0 16,0 0-54-16,0 0-27 16,0 0-14-16,-5-19-3 15,5 19-7-15,0 25 4 16,7 11 3-16,4 8 4 16,-2 0 0-16,0-4-3 15,-3-4 2-15,-1-11-3 16,2-4-4-16,-5-7 0 15,3-6-8-15,-3-7-10 16,-2 2 2-16,0-3 18 0,2 0 2 16,-2 0 11-1,2 0 0-15,0-18 10 16,3-12-21-16,3-7-2 0,2 0 2 16,3 1 0-16,-5 2 1 15,2 5-1-15,-1 9 0 16,-5 8 0-16,0 4 0 15,-2 6 0-15,2 2-1 16,-4 0-2-16,0 0-5 16,0 0-3-16,0 0-19 15,2 0-68-15,2 0-86 16,-4 4-40-16,0 0-326 16</inkml:trace>
  <inkml:trace contextRef="#ctx0" brushRef="#br0" timeOffset="618841.656">18737 9659 948 0,'0'0'374'0,"0"0"-330"15,0 0 25-15,0 0-9 16,0 0-26-16,0 0-33 0,0 0 1 16,-69 36-2-16,34-16 3 15,4-4-3-15,4 0 0 16,4-3-3-16,12-5 1 16,5-7-11-16,6 1-17 15,0 1-37-15,0-3-42 16,0 1 12-16,17 2 15 15,8-2 69-15,2 1 13 16,0 2 3-16,-3 4-3 16,-4 0 0-16,-2 4 0 15,-3-1 0-15,-7 1 36 16,-2-5 12-16,-6 4 3 16,0-6-14-16,0 4 27 15,0-1-7-15,-4-2 7 0,-17 2-25 16,4 2-11-16,-3-3-16 15,-3-1-7-15,4-1-2 16,-2-4 5-16,5 4-8 16,-1-3-10-16,7 0-56 15,2-2-50-15,8 0-118 16,0 0-363-16</inkml:trace>
  <inkml:trace contextRef="#ctx0" brushRef="#br0" timeOffset="619418.0704">19310 9381 544 0,'0'0'137'16,"0"0"-137"-16,0 0 0 15,0 0-4-15,0 0 4 0,0 0 20 16,0-5 27-16,0 5-1 16,0 0-37-1,0 0-9-15,0 0-3 0,0 0 3 16,0 0 0-16,0 0 0 16,0 0 0-16,0 0-6 15,0 0-1-15,0 0 7 16,0 0 13-16,0 0-13 15,0 0-13-15,0-2-150 16,0 0-177-16</inkml:trace>
  <inkml:trace contextRef="#ctx0" brushRef="#br0" timeOffset="620173.0485">19422 9571 322 0,'0'0'229'15,"0"0"-76"-15,0 0 85 0,0 0-85 16,0 0-56-16,0 0 43 16,0 0-97-16,-47-47-3 15,32 47-14-15,-8 11-15 16,-6 17-2-16,-4 10 17 15,-1 4-4-15,3 2 11 16,6 0-16-16,7-1-16 16,10-7 1-16,1-4-2 15,7-5 0-15,0-4-2 16,0-6-1-16,4-4-20 16,15-7-13-16,2-4-2 0,6-2 11 15,2 0 16 1,-2-2 4-16,-2-17-2 0,-6-4 9 15,-5-6 4-15,-1-3 1 16,-6-4 4-16,-2 3 2 16,-5-4-6-16,0 3 16 15,0 6 9-15,0 6-27 16,0 12 6-16,0 4 17 16,0 6-8-16,0 0-5 15,0 0-13-15,0 0-15 16,0 12-16-16,0 14 28 15,13 8 3-15,1 1 5 0,3 2-4 16,3 0 2-16,-2-8-3 16,4 1 0-1,-2-6 0-15,0-3 1 0,-2-7-1 16,-3-2 0-16,-1-6 3 16,-5-2-3-16,-5-4 1 15,-2 0 6-15,-2 0 2 16,0 0-3-16,0 0-6 15,0 0-17-15,0 0-56 16,0 0-123-16,0-8-1065 16</inkml:trace>
  <inkml:trace contextRef="#ctx0" brushRef="#br0" timeOffset="621061.8991">15832 9282 575 0,'0'0'547'16,"0"0"-423"-16,0 0-57 15,0 0 5-15,0 0-27 16,0 0 0-16,0 0 14 15,14-10-14-15,-14 10-27 16,0 0-18-16,0 22-12 16,0 12 12-16,0 10 4 15,-3 2 1-15,-4-1 0 16,-1-7-2-16,6-7-2 16,-1-8 1-16,3-9-1 15,-2-2 1-15,2-6 0 0,-2-5-2 16,2 2-6-16,0-3-21 15,0 0-11-15,0 0-22 16,0 0-44-16,0-4-50 16,0-7-347-16</inkml:trace>
  <inkml:trace contextRef="#ctx0" brushRef="#br0" timeOffset="621307.2404">15955 9350 254 0,'0'0'182'16,"0"0"-77"-16,0 0 163 0,0 0-11 16,0 0-107-16,0 0-38 15,16 37 18-15,-16-6-82 16,0 4-15-16,0-3-22 16,0-5-9-16,0-2-1 15,0-3 2-15,0-2-2 16,0-4-1-16,0-4-6 15,0-4-42-15,0-4-54 16,0 1-95-16,0-5-189 16,0 0-231-16</inkml:trace>
  <inkml:trace contextRef="#ctx0" brushRef="#br0" timeOffset="622004.9224">17779 9096 432 0,'0'0'434'16,"0"0"-409"-16,0 0-25 15,0 0 33-15,0 0 21 16,0 0 45-16,4 64 6 15,-4-48 5-15,0 2-48 16,0 4-43-16,0 0-7 0,-8-3-8 16,1 2 1-1,-1-5-1-15,0-4-3 0,2 0 3 16,-1-4-4-16,3-2-7 16,2-4-63-16,2-2-64 15,0 0-149-15,0 0-229 16</inkml:trace>
  <inkml:trace contextRef="#ctx0" brushRef="#br0" timeOffset="622221.345">17968 9178 1127 0,'0'0'262'16,"0"0"-260"-16,0 0 12 0,0 0 21 15,0 0 15-15,0 0-6 16,6 56-25-16,-18-36-10 16,1 2-6-16,0-2-3 15,2 2-5-15,2-3-56 16,5-16-127-16,2 0-350 16</inkml:trace>
  <inkml:trace contextRef="#ctx0" brushRef="#br0" timeOffset="622821.7396">19146 9168 760 0,'0'0'176'0,"0"0"-105"0,0 0 28 16,0 0-35-1,0 0-8-15,0 0-29 0,-3-5-14 16,-4 10 15-16,-6 11 18 16,-5 7 15-16,3 2-19 15,-1-1-17-15,5-2-14 16,2-4-6-16,2-4-5 15,5-4 0-15,2 0 0 16,0-3-12-16,0-1-48 16,0 0-75-16,0-6-124 15,0 0-229-15</inkml:trace>
  <inkml:trace contextRef="#ctx0" brushRef="#br0" timeOffset="623048.6512">19208 9216 516 0,'0'0'117'0,"0"0"-110"16,0 0 238-16,0 0-98 16,0 0-26-16,0 0-56 15,-18 100-39-15,7-79-15 16,1-8-7-16,2 1-4 15,1-6-6-15,3-2-115 0,4-6-218 16,0 0-157 0</inkml:trace>
  <inkml:trace contextRef="#ctx0" brushRef="#br0" timeOffset="623422.6759">19599 9154 906 0,'0'0'338'16,"0"0"-323"-16,0 0-13 16,0 0 0-16,0 0 7 15,0 0-2-15,4 28 40 16,-12-4-4-16,-3 2-23 16,1-2-13-16,-2 0-4 15,3-3-3-15,3-2 0 16,-2-2-1-16,4-4-21 15,0 0-37-15,4-6-85 16,0-7-208-16,0 0-157 0</inkml:trace>
  <inkml:trace contextRef="#ctx0" brushRef="#br0" timeOffset="623669.7627">19709 9207 694 0,'0'0'59'16,"0"0"-42"-16,0 0 9 15,0 0 141-15,0 0-14 16,0 0-27-16,11 57-38 0,-11-33-35 16,0-2-35-16,0-2-13 15,0-4-3 1,-5-4 0-16,1-2-2 0,0-2-39 15,-3-2-53-15,0-1-71 16,3-5-262-16</inkml:trace>
  <inkml:trace contextRef="#ctx0" brushRef="#br0" timeOffset="631685.7264">8357 9697 71 0,'0'0'326'16,"0"0"-168"-16,0 0-49 16,0 0-43-16,0 0 9 15,0 0-30-15,0 0-7 16,0 0-8-16,0 0 3 15,7-4 20-15,-7 4 15 0,0 0 25 16,0 0-5-16,0 0-42 16,0 0-30-16,0 0-12 15,0 0-4-15,0 0-8 16,0 0 6-16,0 0 2 16,2 8 17-16,-2 10 5 15,0 6-6-15,0 8-2 16,0 3 4-16,0 2-9 15,0 3-4-15,0 5-5 16,0 1 2-16,0-2 1 16,0-4-3-16,0-3 0 15,0-5 0-15,0-5 2 16,0-4-2-16,0-10 3 0,0-4-1 16,0-5 0-16,0-4 3 15,0 0-1-15,0 1 6 16,0-1 2-16,0 0-2 15,0 0-1-15,0 0-9 16,0 0-5-16,0 0-15 16,-4-4-16-16,-6-10-31 15,2 0 4-15,-3-6-30 16,-3-4-39-16,1 2-11 16,-1-4 4-16,3 4 37 15,1 4 61-15,0 0 41 16,3 6 7-16,3 2 0 0,-2 2 27 15,-2 0 15 1,4 0 49-16,-3 0 13 0,3 2-29 16,2 2-13-16,-2 1-3 15,4 3 24-15,0 0-37 16,0 0-39-16,0 0-14 16,0 0-19-16,0 0 6 15,0 7 13-15,6 11 7 16,3 4-1-16,0 4 9 15,-2 4 22-15,-1-2-15 16,-1 0-14-16,-1-6 1 16,-2-2-3-16,-2-5 4 15,0-3 1-15,0-3-1 16,0-2-8-16,0-2 1 16,0-2-1-16,0-2-2 0,2-1 0 15,-2 0 0-15,0 0 3 16,2 0-3-16,-2 0-5 15,4 0-2-15,4 0 7 16,5-4 0-16,5-14 2 16,7-1-2-16,-1-3 2 15,3 1-2-15,-3-1 0 16,-3 6 0-16,-4 0 0 16,-5 6 0-16,-8 3 2 15,-2 6-2-15,0 1 0 16,-2 0 3-16,0 0-3 15,0 0-5-15,0 0-7 0,0 0-29 16,0 0-82-16,0 0-418 16,0 0-66-16</inkml:trace>
  <inkml:trace contextRef="#ctx0" brushRef="#br0" timeOffset="632817.5949">8516 10326 747 0,'0'0'251'0,"0"0"-62"15,0 0-26-15,0 0-66 0,0 0-43 16,0 0-21-16,0 0-9 16,0-7 4-16,0 7-7 15,0 0-8-15,0 0-3 16,0 0-9-16,0 0-1 16,0 0 0-16,0 0-5 15,0 7 0-15,0 12 5 16,0 7 3-16,0 2 2 15,0 4-4-15,0 2-1 16,0 0 0-16,0 0 3 16,0-2-3-16,0 0 1 15,0-1-1-15,0-3 2 16,0-2-1-16,0-7 0 0,0-2 0 16,0-5-1-1,0-4 0-15,0-2 1 0,0-4 0 16,0 1 0-16,0-3 1 15,0 0 1-15,0 0 0 16,0 1-2-16,0-1 0 16,0 1-1-16,0 1-6 15,0 5-1-15,0-1-1 16,0 2 7-16,0-2-1 16,0-2-9-16,0-1-1 15,0-1 4-15,0-2 6 16,0 0 2-16,0 0 0 0,0 0-2 15,0 0-9-15,0 0-5 16,0 0-10-16,0 0-42 16,0 0-156-16,0-11-606 15</inkml:trace>
  <inkml:trace contextRef="#ctx0" brushRef="#br0" timeOffset="634423.4192">20636 9591 28 0,'0'0'79'0,"0"0"0"15,0 0 0-15,0 0 32 16,0 0 160-16,0 0 69 16,0 0-85-16,-7 4-188 15,-11-4-30-15,-3 0 25 16,-6 0-16-16,-2-2-23 0,-3-3-23 16,-1 4-6-16,2-1-16 15,-6 2 8-15,6 0 5 16,0 0-32-16,7 0 4 15,4 0 13-15,7 0-15 16,6 0-9-16,4 0 5 16,3 0 26-16,0 0-17 15,0 0 21-15,0 0 13 16,0 0 7-16,0 0-4 16,17 0-3-16,16 0 21 15,9 0 15-15,12 0-10 16,10 0-12-16,5 0-9 0,5 0-3 15,1-9-2-15,4 2 0 16,-4-3 0-16,-6 0-30 16,-11 2 10-16,-15 2 13 15,-12 3 2-15,-16 2 5 16,-6 1 0-16,-9 0 8 16,0 0 72-16,0 0 23 15,-7 0-103-15,-20 0-64 16,-2 0-46-16,-4 0-31 15,4-2-70-15,3-6-61 16,6-6 66-16,15 6-124 16</inkml:trace>
  <inkml:trace contextRef="#ctx0" brushRef="#br0" timeOffset="634746.5577">20856 9417 143 0,'0'0'257'0,"0"0"24"16,0 0 33-16,0 0-119 0,0 0-64 15,0 0-32-15,-21-45-34 16,21 45-26-16,0 0-15 15,0 0-1-15,0 0-11 16,0 0-10-16,8 0 2 16,17 0 3-16,8 13-3 15,3 1-3-15,6 1 0 16,-1-1 2-16,-4-2-3 16,-3 1 2-16,-10-5-2 15,-9-2 0-15,-10-2 0 16,-5 0 2-16,0-3-2 15,0 4 11-15,0 4 10 0,-20 8 4 16,-13 2-10-16,-4 2-7 16,4-5 0-16,8-4-6 15,8-2-2-15,6 0-2 16,4 0-20-16,7 0-25 16,0 1-49-16,0-11-121 15,10 0-441-15</inkml:trace>
  <inkml:trace contextRef="#ctx0" brushRef="#br0" timeOffset="635105.9502">21423 9541 1204 0,'0'0'283'16,"0"0"-283"-16,0 0-36 15,0 0 12-15,0 0 24 16,0 0 0-16,111 3 41 0,-68-3-13 15,1 0-13-15,-7 0-9 16,-3 0-5-16,-10 0 1 16,-10 0-1-16,-7 0 2 15,-7 0-3-15,0 0-6 16,0 0-11-16,-7 0-72 16,-11 0-593-16</inkml:trace>
  <inkml:trace contextRef="#ctx0" brushRef="#br0" timeOffset="635401.7033">21608 9299 960 0,'0'0'217'0,"0"0"-217"0,0 0 0 15,0 0 22-15,4 105 34 16,-4-52 37-16,0 2-19 15,0 4-5-15,0 1-30 16,0-2-27-16,0-5-2 16,0-8-8-16,0-7 0 15,0-7 0-15,0-9 0 16,0-8 3-16,0-7 0 16,0-5-5-16,0-2-8 15,0 0-26-15,-4 0-40 16,-2-1-18-16,4-13-442 15,2-9 50-15</inkml:trace>
  <inkml:trace contextRef="#ctx0" brushRef="#br0" timeOffset="636438.6285">21770 9503 354 0,'0'0'127'15,"0"0"29"-15,0 0 0 16,0 0-31-16,0 0-5 15,0 0-21-15,85 72-34 16,-76-52-34-16,-3 0-3 0,-2 0-4 16,-4-4-6-1,0 1-6-15,0-3-12 16,0-1-6-16,0-1 4 0,-4-6-4 16,2-4-14-16,2-2-4 15,0 0 20-15,0 0-12 16,0-14 9-16,11-13-149 15,13-6-62-15,10 1 145 16,-1 2-23-16,-2 4 22 16,-2 8 2-16,-10 4 23 15,-9 8 45-15,-5 6 4 16,-5 0 60-16,0 0 119 16,0 10 9-16,-15 16-51 15,-8 4 15-15,0 0-93 16,10-2-19-16,5-5-30 0,8-6-10 15,0-3-2-15,0-2 0 16,2-5-2-16,15-6-7 16,6-1 9-16,-3 0 2 15,0 0 0-15,-4-6-13 16,-3-10-3-16,-6 0 12 16,-5-6 0-16,-2-2-5 15,0-2 0-15,0 2-65 16,0 6-7-16,0 6 79 15,0 6 2-15,0 6 23 16,0-2-23-16,0-1-152 16,18 2 25-16,4 1 115 15,1 0 5-15,-4 0 7 16,-1 0 7-16,-7 4 18 0,1 8 26 16,-6 4 9-16,-4 0 16 15,1 0-5-15,-3 1-3 16,0-9-17-16,0 1 16 15,0-1-6-15,0-4-37 16,0 0-10-16,0-2-11 16,0-2 1-16,0 0-2 15,0 0-2-15,0 0-25 16,2-8 11-16,16-12-17 16,-1-2-22-16,2 1-9 15,-4 8 6-15,-6 5 38 16,0 6 10-16,-7 2 5 15,0 0 3-15,0 0 8 0,0 15 23 16,1 4 27 0,-3 1-13-16,0-2-10 0,0-4-28 15,2-2-1-15,-2-6-4 16,0-4-2-16,2-2-2 16,0 0-26-16,6 0-23 15,0 0 51-15,7-12 7 16,1-10-7-16,3-2-7 15,-2 4-9-15,-3 4-35 16,-3 6 44-16,-7 6 7 0,0 4-3 16,-4 0 3-1,0 0 12-15,2 0 5 0,1 12 36 16,6 10 0-16,0 2-17 16,2-2-20-1,2-2-14-15,0-3 2 0,-1-4-4 16,3-1 4-16,-2-4-4 15,3-2 0-15,-1-4-2 16,1-2-20-16,5 0-54 16,-17 0-92-16,0 0-391 15</inkml:trace>
  <inkml:trace contextRef="#ctx0" brushRef="#br0" timeOffset="637020.0513">22975 9515 1369 0,'0'0'112'0,"0"0"-112"16,0 0-24-16,0 0 5 15,0 0 17-15,0 0 2 0,0 0 7 16,158-28 7-16,-102 20-10 16,0 0-2-16,0 2 0 15,-10-1-2-15,-8 3 0 16,-15 3 0-16,-13 1-2 16,-10 0-20-16,0 0 17 15,-2 0-7-15,-33 0-103 16,12 0-335-16,-1 0-62 15</inkml:trace>
  <inkml:trace contextRef="#ctx0" brushRef="#br0" timeOffset="637603.4921">23210 9282 129 0,'0'0'172'16,"0"0"-51"-16,0 0-20 15,0 0-66-15,0 0 40 16,0 0 62-16,26 24 97 15,-26 14-51-15,0 6-96 16,-9 5-25-16,2-4-46 16,1-2-6-16,4-7-6 15,2-6-2-15,0-3-1 16,0-6-2-16,0-5 1 16,11-2-2-16,2-7-14 15,3 2 0-15,0-3-7 16,1-4 6-16,1-2-3 0,4 0-8 15,0 0 3-15,3 0-16 16,0-4-49-16,-6-9-40 16,-1 2-15-16,-5-3 90 15,-3 2 55-15,-4-1 13 16,-6 8 48-16,0 2 160 16,0 3-32-16,0 0-79 15,0 0-10-15,0 0-64 16,-4 1-36-16,-2 12-11 15,-2 4 7-15,8-3-3 16,0-1-1-16,0-2-17 16,2-3-16-16,12-4-7 0,-3-2 7 15,1-2 21 1,-1 0 7-16,-3 0 13 16,-1 0 5-16,0-12 8 0,0-2 4 15,-5-4 8-15,0-2-5 16,0 1 1-16,-2 0-9 15,0 5 35-15,0 4-28 16,0 2 21-16,0 4-10 16,-9 2-30-16,-2 2-20 15,-4 0-34-15,-1 0-88 16,-2 8-83-16,12-1-158 16,0-1-138-16</inkml:trace>
  <inkml:trace contextRef="#ctx0" brushRef="#br0" timeOffset="637986.4886">23735 9461 154 0,'0'0'651'0,"0"0"-651"16,0 0-25-16,0 0 25 16,0 0 44-16,0 0 47 15,27 146 9-15,-27-96 7 0,0 5-61 16,0-2 2-16,0 0-36 16,0 1 15-16,0-7-3 15,0-3-20-15,0 0 5 16,-7-5-5-16,-2-7-1 15,5-9-1-15,0-6-2 16,1-11 0-16,3-4-16 16,0-2-10-16,0 0-5 15,0 0-24-15,0-20 9 16,0-20-142-16,0-12-145 16,3 26 42-16,-1-5 33 15</inkml:trace>
  <inkml:trace contextRef="#ctx0" brushRef="#br0" timeOffset="638293.2235">23759 9472 737 0,'0'0'467'16,"0"0"-309"-16,0 0-73 15,0 0-55-15,0 0-30 16,0 0-17-16,34-72 9 16,2 71 2-16,8 1 1 15,3 0-9-15,4 0-1 16,-8 19-10-16,-5 7-6 15,-12 5 5-15,-13 1 9 16,-11-2 17-16,-2 0 6 16,0-4 25-16,-19-1 8 0,-20-4 1 15,-5-3-3 1,-7-4-5-16,-2-6 12 0,6-2-1 16,13-6-3-16,5 0-27 15,11 0-7-15,5 0-6 16,7-3-14-16,6-10-33 15,0-3-33-15,0 8-116 16,2 0-485-16</inkml:trace>
  <inkml:trace contextRef="#ctx0" brushRef="#br0" timeOffset="658271.0688">9150 10229 46 0,'0'0'137'16,"0"0"38"-16,0 0 4 15,0 0-35-15,0 0-35 16,0 0-11-16,0 0-11 16,0 0 12-16,0 0 4 15,0 0-43-15,0 0-36 16,0 0-13-16,0 2-4 15,0-2-5-15,0 0 2 16,0 0 18-16,0 0 23 16,0 0-1-16,0 0-8 0,0 1-14 15,0-1-1-15,0 0 6 16,0 0 5-16,0 0-6 16,0 0-9-16,-2 0-12 15,-9 0 5-15,-3-7 4 16,1-3-1-16,-1-1 1 15,-1 0 3-15,-1-6-9 16,-1 1 0-16,-4 0-1 16,6-4-2-16,-5 2 0 15,4 2 1-15,1-2-4 0,2 0-1 16,-3 4-1 0,-2-6 1-16,2 0-1 0,-2 4-4 15,5 2 4-15,3 1 1 16,0 6 0-16,3-1 0 15,1 0-1-15,-1 2 0 16,-2 0 0-16,0 2-1 16,3-5 1-16,-1 6 0 15,0-3 0-15,0 0 0 16,3-1-1-16,-2 3-1 16,-1-1 1-16,0-1-1 15,-2 2 2-15,5-2-1 16,-1 0 1-16,1 1 0 15,0 1 1-15,1 3-1 16,3 1-1-16,0 0 1 0,0-3-1 16,0 3-4-1,0 0 0-15,0 0-1 0,0 0-1 16,0 0-1-16,0 0-3 16,0 0-5-16,0 8 2 15,5 13 0-15,6 7-5 16,-3 2 18-16,4 2 1 15,-3-1-1-15,-3-6 1 16,-1-3-6-16,-1-5-12 16,-2-4 14-16,1-1-2 15,-3-1-11-15,0 0-14 16,0-1-5-16,0-2 14 0,0-2-27 16,0-6 0-1,0 0 32-15,0 0 17 0,0 0 9 16,0-8-3-16,0-13-6 15,0-10-12-15,-12 0 12 16,2-2 10-16,-2 1-6 16,1 2 0-16,5 4-2 15,-1 4 0-15,3 6 0 16,1 6 0-16,0 1 4 16,3 6-2-16,0 1-2 15,0-1 2-15,0 3 8 16,0 0-3-16,0 0-7 15,0 0 0-15,0 0-1 0,0 0-1 16,0 0-10 0,0 0 1-16,3 0 9 0,13 0 3 15,2 6-1-15,6 13-2 16,5-1 4-16,4 6 13 16,4 4-6-16,-2-2 1 15,-2-2-1-15,-1-6-11 16,-11-6-1-16,-5-4 1 15,-7-5 0-15,-5-2 0 16,-4-1 1-16,0 0 2 16,0 0 8-16,0 0 21 15,0 0 35-15,0 0-32 16,0 0-20-16,0 0-10 16,0 0-5-16,0 0-2 0,0 5-22 15,0-5-29-15,0 1-50 16,0 1-129-16,0-2-442 15</inkml:trace>
  <inkml:trace contextRef="#ctx0" brushRef="#br0" timeOffset="660603.5074">9377 10407 161 0,'0'0'476'0,"0"0"-320"0,0 0-1 15,0 0 40-15,0 0-23 16,0 0-49-16,0 0-34 15,-4 0-25-15,4 0-16 16,0 0-11-16,0 0-11 16,0 0-15-16,0 0-8 15,0 0 1-15,0 0 3 16,0 0-2-16,0 0-3 16,0 0-2-16,0-2 0 15,0-4-2-15,0-4-1 16,0-4-4-16,4-2 0 15,8 0 1-15,1 2 1 16,5 6 1-16,-1-6-5 0,4 4-2 16,1 0 1-16,-2 2-7 15,-2 4-2-15,-5 0 6 16,-2 4 1-16,-4 0-2 16,-5 0-2-16,0 0-1 15,-2 0-1-15,0 4 7 16,0 14 10-16,0 0 1 15,0 2 1-15,0-4-1 16,0 2 1-16,-2-4-1 16,-4 2 1-16,3 1-1 15,-1-5 0-15,-3 1 0 16,0-1-1-16,-4 2 0 0,-5 2-3 16,-1 4 3-1,-1-1 1-15,-7 0 2 0,4-3 3 16,-2 2 0-16,0-2-1 15,2 0 5-15,3-1 3 16,2-4-12-16,5 0 4 16,2-5-2-16,1-1 1 15,-2 3-3-15,6-4-2 16,-3 1 0-16,7-4 0 16,0 2-3-16,0-3 2 15,0 2 1-15,0-2 1 16,0 0 1-16,0 0-3 0,0 0-1 15,0 0-1-15,0 0-4 16,0 0 0-16,0 0 7 16,4 2 2-16,7-2 0 15,3 2 2-15,-1-2-2 16,3 0 1-16,-1 4 0 16,10-4 0-16,-2 0 1 15,1 0-2-15,5 0 0 16,-3 0 1-16,1 0-1 15,0 0 1-15,-2 0-1 16,-3 0 0-16,-7 0 0 16,4 0 0-16,-7 2 0 15,-3-2 0-15,-1 0-1 0,-4 0 1 16,-2 0 0 0,0 0 1-16,-2 0-1 0,0 2 4 15,0-2 9-15,0 0 14 16,2 0-10-16,-2 0-6 15,0 0-5-15,0 0-2 16,0 0-4-16,0 0 0 16,0 0-1-16,0 0 1 15,0 0-16-15,0 0-39 16,0 0-62-16,0 0-215 16,0 0-373-16</inkml:trace>
  <inkml:trace contextRef="#ctx0" brushRef="#br0" timeOffset="677077.103">6476 10772 197 0,'0'0'125'0,"0"0"-75"16,0 0 38-16,0 0-46 16,0 0 7-16,0 0-42 15,0 0 68-15,0 0-14 0,0 0-15 16,0 0-16-16,0 0 5 15,0 0 10-15,-44 0-42 16,44-2 44-16,-2 2-23 16,2 0-6-16,0 0-18 15,0 0-24-15,0 0-25 16,0-2-5-16,0 2 38 16,0 0 16-16,0-2 13 15,0 2 63-15,0 0 14 16,0-2-42-16,0-2-42 15,13-5 25-15,12 1 9 16,6-3-16-16,4 1 7 16,5 0-7-16,3-1-16 0,3 4-6 15,2-1 8 1,-7 4-6-16,0 2 4 0,-7 2-8 16,-11 0 0-16,-2 0-3 15,-7 0-6-15,-6 0-11 16,-1 2 3-16,-1 6-5 15,1-2 16-15,-2-2 1 16,-3-1 3-16,-2 0-6 16,0-3-8-16,0 0 0 15,0 0 16-15,0 0 47 16,0 0 30-16,0 0-45 16,-7 0-32-16,-8 0 2 15,-4 0-2-15,0 0 0 16,-6 0-18-16,-2 0-8 0,-2 0 12 15,5 0 11-15,0 0-2 16,1 0-2-16,3 0-18 16,-3 0 20-16,8 0 3 15,-1 0 2-15,3 0 2 16,3 0 3-16,-2 0 8 16,3 0 11-16,3 0 15 15,1 0-8-15,-2 0-9 16,0 0-9-16,3 0-6 15,2 0-5-15,2 0-2 16,0 0-2-16,0 0-27 0,0 0-49 16,0 0-26-1,11 0 62-15,11 0 25 0,7 0-11 16,7 0 17-16,4 0 8 16,5 0 3-16,-5 0 0 15,-3 0 0-15,-8 3 3 16,-6 0-3-16,-9-2 3 15,-8 2 2-15,-6-3-5 16,0 2 9-16,0-2 36 16,0 0 112-16,0 0-30 15,-12 0-83-15,-7 0-44 16,-6 0 0-16,1 0 5 16,-5 0-5-16,-3 0 0 15,1 0-2-15,-2-5 4 0,6 4-2 16,2-4 6-16,4 4 2 15,5 1-8-15,3-3-1 16,3 1 1-16,4 2-4 16,1 0 2-16,1 0 2 15,4 0-1-15,0 0-1 16,0-1-11-16,0 1-21 16,0 0-3-16,0 0-15 15,0 0-21-15,11 0 30 16,16 0 22-16,4 0 8 15,10 0 8-15,1 0-8 16,6 0 13-16,6 0-3 16,-1 0 1-16,-1 0-4 31,-6 0 6-31,-6 0 3 0,-11 0 0 0,-8 0-1 31,-13 0 1 0,-6 0-3-31,-2 0 5 0,0 0 14 0,0 0 17 0,0 0 52 0,-2 0-88 0,-6 0-22 0,-3 0-140 32,6-4-140-32,0-4-234 0</inkml:trace>
  <inkml:trace contextRef="#ctx0" brushRef="#br0" timeOffset="679187.4693">9295 7638 269 0,'0'0'53'0,"0"0"-35"0,0 0 21 0,0 0 14 32,0 0 28-32,0 0 49 0,-6 0-16 0,-4 0-37 0,1-2 22 15,-3-1 0-15,-2 0-9 16,1 3-47-16,-3 0-31 16,3 0 10-16,1 0-19 15,1 0-1-15,0 0-2 16,2 0 0-16,2 0-2 15,1 0 2-15,1 0 0 16,3 0 0-16,0 0 0 16,2 0-3-16,0 0-9 15,0 0-32-15,0 2-53 16,4 2 69-16,14 2 17 16,9 1 5-16,2-4 6 15,6 1 3-15,6-3 5 16,5 2-2-16,1-2-3 0,4 4 0 15,1-3-1-15,-8 0 15 16,-1 2-17-16,-10 0 15 16,-8 0-13-16,-10-2 1 15,-6 0 0-15,-6-2-3 16,-3 0 11-16,0 0 21 16,0 0 56-16,0 0 77 15,-10 0-78-15,-12 0-79 16,-2 0-8-16,-8 0 0 15,-1 0 1-15,-2 0 2 16,-4 0 1-16,1 0-1 16,1 4-2-16,3 0-1 0,3 1 6 15,4 0-6-15,5 2-1 16,5 0-1-16,0-1 1 16,9-2-2-16,4-4-2 15,4 0-9-15,0 2-43 16,0 0-47-16,0 0-57 15,6 2 108-15,17 1 28 16,2-5 22-16,12 0 0 16,5 0-16-16,4 0 7 15,4 0 1-15,-3 0 0 16,-1 0-1-16,-6 0 6 16,-11 0 3-16,-9 0 0 15,-13 0 0-15,-7 0 6 0,0 0 158 16,-15 0 6-16,-21 0-165 15,-11 0 11-15,-5 10-9 16,2-3 15-16,-2 3 18 16,1-2 11-16,6-2-32 15,8-2-13-15,8 1 7 16,8-5 10-16,13 0-17 16,6 0-3-16,2 0-12 15,0 0-60-15,6 0-43 16,19 1 73-16,8-1 28 15,9 0-27-15,3 0-2 16,-1 0-27-16,-4 0-54 0,-28 0-98 16,-3 0-155-16</inkml:trace>
  <inkml:trace contextRef="#ctx0" brushRef="#br0" timeOffset="686981.5277">10222 10379 287 0,'0'0'110'0,"0"0"-99"16,0 0-11-16,0 0-18 15,0 0 4-15,0 0 14 16,0 0 0-16,0 0 0 16,0 0 3-16,0 0 11 15,0 0 15-15,-2 0-15 16,2 0-11-16,0 0-3 16,0 0 14-16,0 0 98 15,0 0 37-15,0 0 12 16,0 0-26-16,0 0-36 15,0 0-38-15,0 0-27 16,0 0-10-16,0 0-19 0,0 0-3 16,0 0-2-1,0 0 7-15,0 0 17 0,0 0 21 16,0 0 6-16,0 0-5 16,0 0-19-16,0 0-15 15,0 0-7-15,0 0-5 16,0 0 0-16,0 0 0 15,0 0 0-15,0 0 2 16,0 0 1-16,0 0-2 16,0 0 12-16,0 0 1 15,0-3-7-15,0 2-1 16,0 1 1-16,0-1-3 16,0-4 0-16,0-1-1 15,0-4-3-15,4-5-3 0,5 6 3 16,0 1 0-16,-4 2-2 15,1 2 2-15,1 0 0 16,-1-2 0-16,4 2-1 16,-2 0 0-16,1-5-2 15,5 4 0-15,1 0 2 16,-3 0-5-16,1 1 4 16,-3 4-11-16,2-4 3 15,1 1 4-15,-4 2 1 16,5 1-4-16,-1 0 2 15,-4 0-1-15,2 0-4 16,-2 0 1-16,-1 0-1 16,0 0 2-16,-2 0 1 0,-4 0 2 15,3 1-6-15,-3 8 5 16,0-1 2-16,-2-1 2 16,0 8 4-16,0-3 0 15,0 5 4-15,0 4 4 16,-9-3 2-16,-4-1-3 15,0 0 7-15,0-3 2 16,1-1-4-16,-1 2 6 16,-1-1-13-16,3 0-3 15,-2 0-1-15,1-2 1 16,2-1-2-16,-3-2 3 16,-1 1-3-16,3 0 0 0,-1 2 3 15,1-2-1-15,3 1-2 16,-2-1 0-16,-1-1 0 15,5 1 0-15,-3 2 0 16,0 1 0-16,0-3 0 16,0-2 4-16,2-2 2 15,3-2 12-15,2-3-13 16,2 1-4-16,0 1 1 16,0-3-2-16,0 0 3 15,0 0-2-15,0 0-1 16,0 0 0-16,0 0-4 15,0 0 2-15,0 0 0 16,0 0 2-16,0 0-2 0,9 0 4 16,2 0-1-1,-2 0-1-15,5 0-1 0,-2 0 1 16,7 0 1-16,-2 0-1 16,3 0 0-16,3 0 0 15,-2 0 0-15,0 0 0 16,-1 0 1-16,0 0-1 15,-6 0 0-15,-1 0 0 16,-3 0 0-16,0 0 0 16,-4 1 0-16,1 1 0 15,-1-2 0-15,-3 3-1 16,2-3 2-16,-3 1-1 0,0-1 0 16,-2 0 0-1,2 3 0-15,-2-3 2 0,0 0-2 16,0 0 0-16,0 0 4 15,0 2-3-15,0-2 2 16,0 0 3-16,0 0 0 16,0 0-4-16,0 0-1 15,0 0-1-15,0 0-23 16,0 0-31-16,0 0-96 16,0 0-419-16</inkml:trace>
  <inkml:trace contextRef="#ctx0" brushRef="#br0" timeOffset="689161.9139">11089 10441 107 0,'0'0'251'16,"0"0"-240"-16,0 0-8 0,0 0-3 16,0 0 53-1,0 0 49-15,0 0 82 0,-11-2 41 16,11 2-21-16,0 0-72 15,0 0-35-15,0 0-15 16,0-2-12-16,0 2-17 16,0-2-21-16,0-1-18 15,0 3-7-15,0 0-6 16,0-1 1-16,0-1-1 16,0-2-1-16,0-2 0 15,0 0-1-15,6-4-1 16,7 0 1-16,1-1-2 15,1 0 1-15,3 1-1 0,-2-2-8 16,2 4 1-16,-3 4-3 16,1-1-1-16,2 4 1 15,-5-1 0-15,2 2-3 16,-3 0-7-16,-3 0-11 16,-1 0 9-16,0 0 10 15,-2 0-4-15,1 0-2 16,-1 0 2-16,2 5 4 15,-2 6-1-15,-2 1 8 16,1 2 4-16,-1 2-2 16,-2-2 3-16,0 3-3 15,-2-3 6-15,0 5 0 16,0-1 2-16,0-4 2 16,0 0 7-16,0-2-1 0,-2 0 2 15,-9 0 10-15,1 1-6 16,-2-2-3-16,-1 1 14 15,1 1 7-15,-3 1-17 16,-5-1-12-16,2 2-2 16,-2 1-2-16,2 0 1 15,0 0-2-15,-2 0 2 16,3-1 1-16,-1 0 4 16,-1 1-3-16,9-6 2 15,1-3-6-15,5-1 1 16,4-3-1-16,0-1-4 15,0-2 4-15,0 0 0 16,0 0 3-16,0 0-3 0,0 0 0 16,0 0-2-16,0 0-2 15,0 0-1-15,0 0 3 16,6 0 2-16,9 0 2 16,6 0-1-16,3 0-1 15,5 0 0-15,2 0 1 16,3 0-1-16,1 0 0 15,-4 0 0-15,-1 0 0 16,-6 0-2-16,-9 0 0 16,-3 0 2-16,-5 0-2 15,-3 0-1-15,0 0 1 16,-4 0 1-16,2 0-2 0,0 0 1 16,1 0 2-1,1 0 0-15,-1 0-2 0,4 0-28 16,1 0-34-16,3 0-77 15,-9 0-284-15,3 0-314 16</inkml:trace>
  <inkml:trace contextRef="#ctx0" brushRef="#br0" timeOffset="690302.697">12165 10512 265 0,'0'0'237'0,"0"0"1"16,0 0-15 0,0 0-49-16,0 0-45 0,0 0-29 15,0 0-40-15,-7-19-14 16,7 17-20-16,0 0-15 16,0 0-3-16,0 0-1 15,0-4-3-15,0-2-2 16,0 0 0-16,11 0-4 15,3 0 2-15,-1-2-1 16,7-1-1-16,0 0 0 16,2 1-1-16,1 4 2 15,-2 2 0-15,2 2-3 16,0 0 1-16,-3 2 3 0,-3 0-2 16,-1 0-2-1,-7 0 0-15,0 0 0 0,-3 6-1 16,-1 2 1-16,-3 2 1 15,-2 1 0-15,0 6 3 16,0 3 0-16,0 2 1 16,0 2 2-16,-9-2 1 15,-4 0-4-15,2-1 3 16,-5 1-2-16,1-3 2 16,-3 2 3-16,-3-1-2 15,0 0 0-15,-2-2 0 16,1 0-3-16,2-2 2 15,2-1-3-15,2-2 1 0,5-1 2 16,2-2-3-16,1-1-1 16,5-3 1-16,1-5-2 15,2-1 0-15,0 0-1 16,0 0-4-16,0 0 2 16,0 0 1-16,0 0-6 15,0 0-20-15,2 0 26 16,14 0 4-16,4 0 1 15,2 0 1-15,5 0-1 16,2 0-1-16,4 0 4 16,0 0-3-16,-2 0-1 15,-4 0 2-15,-8 0-1 16,-6 0-1-16,-9 0 0 16,-4 0-1-16,0 0 1 0,0 0 0 15,0 0 0-15,0 0 0 16,0 0-3-16,0 0-13 15,0 0-32-15,0 0-118 16,2 0 8-16,0 0-337 16</inkml:trace>
  <inkml:trace contextRef="#ctx0" brushRef="#br0" timeOffset="691545.9458">13234 10578 347 0,'0'0'300'16,"0"0"-210"-16,0 0-54 16,0 0-36-16,0 0 10 15,0 0 6-15,0 0 91 16,-62 4 30-16,58-4-3 0,-4 0-52 15,6 0-22-15,0 0-13 16,0 0-1-16,2 0-1 16,0 0-12-16,0 0-21 15,0 0-9-15,0 0-3 16,0 0-3-16,16-8-3 16,3-4 6-16,6 3 0 15,-2 2-4-15,-1-4 3 16,4 1-3-16,1 4 2 15,-2-4 2-15,-3 4-10 16,-2 4-13-16,-4 0-3 16,-6 2 3-16,0 0 7 15,-3 0 5-15,1 0 1 16,-1 0-14-16,-3 0 1 16,1 0 7-16,-3 0 5 0,-2 2 9 15,0 6 0-15,0 4 2 16,0 0 11-16,0 5-7 15,-2 2 8-15,-14 2 3 16,1 2-11-16,-5 0 4 16,1-3 4-16,0 0 35 15,-1-2-31-15,5-3-7 16,-2 0 6-16,2-3-9 16,4 1-6-16,0-5-1 15,2 1 1-15,2-1 3 16,-2-2-3-16,0-2 3 15,5-1 2-15,2-1-1 0,2-2 10 16,0 0-9-16,0 0-1 16,0 0 4-16,0 0-2 15,0 0-3-15,0 0-2 16,0 0-1-16,0 0 0 16,0 0 0-16,0 0 0 15,0 0 0-15,0 0-4 16,0 0-4-16,0 0-10 15,0 0 11-15,13 0 7 16,2 0 1-16,5 0 1 16,3 0-1-16,2 0-1 15,4 0-1-15,2 0 1 16,-2-2 0-16,4 2 0 0,1-3 1 16,-5 3-1-1,0 0-1-15,-6 0-1 0,0 0-3 16,-7 0-1-16,-3 0 6 15,-7 0-1-15,-1 0 1 16,-5 0-2-16,0 0 2 16,0 0 0-16,0 0 2 15,2 0-1-15,-2 0-1 16,0 0 2-16,3 0-4 16,-3 0 2-16,0 0 0 15,2 0 0-15,-2 0 2 16,0 0-2-16,0 0 0 0,0 0-31 15,0 0-80 1,0-2-259-16,0-2-435 16</inkml:trace>
  <inkml:trace contextRef="#ctx0" brushRef="#br0" timeOffset="698093.9318">22026 6916 132 0,'0'0'549'0,"0"0"-374"16,0 0-16-16,0 0-34 15,0 0-23-15,0 0-16 16,0 0-16-16,0 0-5 16,0 0 0-16,-2-3-8 15,2 3-8-15,0 0-21 16,0 0-28-16,0 0 0 16,0 0-1-16,6 0-3 15,13 0 4-15,7 0 1 16,12 4-1-16,9 5 0 0,10-3 3 15,6-2-3 1,7 2-1-16,3-2-4 0,3 4-5 16,6-2-3-16,1 0 0 15,-4 2 2-15,-3 0 3 16,-5 0-4-16,-6-4 5 16,-1-1 4-16,-1-3 3 15,-5 0 0-15,4 0 0 16,-2 0 0-16,3 0 0 15,1 0 0-15,0 0 0 16,-2 0 1-16,0 0-1 16,-7 0-1-16,-1 0 1 0,-2 6 0 15,-6 2-4 1,3 3 4-16,-2 1-2 0,-2-4 1 16,3 3 1-16,-1-8 0 15,-3 1-1-15,2 0 0 16,-2-4-5-16,-3 0-6 15,-2 0 5-15,-1 0 3 16,0 0 4-16,-5 0 0 16,1 0-1-16,-3 0-2 15,1-5 3-15,-6-4 0 16,-2 6 0-16,-3-2 0 16,-8 1 0-16,-2 2 2 15,-6 0-2-15,-1 2 0 0,2-2 1 16,6 2-1-1,3 0 0-15,8 0 1 0,4 0-1 16,0 0 0-16,-2 0 0 16,-2 0 0-16,0 0 0 15,-4 0 1-15,-1 0-1 16,-7 0 0-16,-1 0 0 16,-6 0 0-16,-2 0 0 15,-2 0 0-15,0 0 1 16,0 0-1-16,0 0-1 15,2 0 1-15,-2 0 0 16,0 0 0-16,0 0 0 16,0 0-1-16,0 0-3 15,0 0-34-15,0 0-64 0,0 4-256 16,-16 0-680-16</inkml:trace>
  <inkml:trace contextRef="#ctx0" brushRef="#br0" timeOffset="705951.4828">12464 9206 626 0,'0'0'298'0,"0"0"-106"16,0 0-55-16,0 0-54 16,0 0-2-16,0 0-8 15,0 0-9-15,0 0-6 16,0 0-31-16,-48-56-11 0,35 52-9 15,-5 4-5-15,-1-2 0 16,-6 2 0-16,-4 0-1 16,-4 0 0-16,-8 0-1 15,1 5 0-15,-2 8-2 16,-1 3 1-16,3 0 1 16,5 3-1-16,6 4 1 15,0 1-3-15,2 3 2 16,7 4 0-16,0 2-1 15,4 9 0-15,3 0 2 16,7 2-2-16,6 2 0 16,0 0 1-16,0-2 1 15,6 3-1-15,15-6 0 0,4-2-2 16,4-6-1 0,7-1-6-16,5-6 3 0,5-3-3 15,3-7-7-15,1-6 0 16,-2-2-6-16,-3-6 14 15,-1-2-1-15,-4 0 2 16,1 0 3-16,-1-2 2 16,-2-16 3-16,1-4-2 15,2-3 2-15,-1 0 0 16,0-4 0-16,-5-5 0 16,2-4-1-16,-8 2 1 15,-8-2 0-15,-2 4 0 0,-13 0 0 16,-4 1 1-16,-2-3 1 15,0 2-1-15,0-2 2 16,-17 5-3-16,-8-5 1 16,1 5 0-16,-5 4 7 15,-1-2-4-15,1 5 11 16,-4 0 8-16,2 4-4 16,-5 2-8-16,5 2-2 15,0 0-6-15,2 3-1 16,0 6-2-16,4 0 0 15,6 7-1-15,3 0-2 16,1 0-12-16,-1 9-31 16,1 14-34-16,-4 8-80 15,15-19-223-15,-2-2-227 0</inkml:trace>
  <inkml:trace contextRef="#ctx0" brushRef="#br0" timeOffset="707086.5222">11409 10162 57 0,'0'0'491'0,"0"0"-309"16,0 0-53-16,0 0-22 16,0 0 20-16,0 0-38 15,0 0 17-15,-94-38-23 16,79 34-13-16,-1 2-31 16,-1 1-16-16,-3 1 4 15,0 0-18-15,-2 0-9 0,-1 0 0 16,-2 0 11-16,-2 14-9 15,-2 8-1-15,-2 1 2 16,0 9-2-16,-2 7 1 16,-3 1 8-16,3 4 1 15,0 0-4-15,6 0 1 16,7 0-2-16,4 2-4 16,8 1-2-16,5-2 0 15,3-2-1-15,0-3-1 16,0-4-2-16,16-3 3 15,8 3 0-15,7-7 1 16,5-1-1-16,4-4-4 0,1-5 0 16,1-2-2-1,-3-2 0-15,4-4 2 16,-1 1 0-16,-2-3 0 0,5-4 1 16,-1-1 2-16,1-2-1 15,-5-2-3-15,-4 0-1 16,-7 0-3-16,0 0 4 15,0-7 1-15,-2-13 5 16,4-5-1-16,2-6 1 16,-2-7-4-16,0-4-7 15,-4-6-9-15,-4-2-1 16,-8 0 7-16,-6 3-6 16,-9 4 19-16,0 5 1 15,0 8 1-15,-7 4 5 16,-10 2 12-16,-3 4 23 0,-5-2-15 15,0 1 2-15,-1 4-22 16,-1-1 12-16,-4 0 0 16,-2-4-2-16,0-1-1 15,-4 0-8-15,2-1-4 16,1-2 1-16,-3-1 2 16,1-1 1-16,1 4-6 15,-2 6 2-15,6 8 4 16,7 2-5-16,4 6-2 15,4 2 0-15,3 0-11 16,2 0-10-16,3 0-8 16,4 0-20-16,4 7-55 15,0 10-53-15,0 3-66 0,0-15-243 16</inkml:trace>
  <inkml:trace contextRef="#ctx0" brushRef="#br0" timeOffset="716234.6586">8444 11064 344 0,'0'0'265'0,"0"0"-170"16,0 0-69-16,0 0-26 16,0 0 0-16,0 0-23 15,0 0 3-15,0 0 17 16,0 0 3-16,0-16 3 15,0 16 24-15,0 0 83 16,0 0 50-16,0 0-30 16,0-1-35-16,0 1-36 0,0-3-18 15,0 3-14-15,0 0 3 16,0 0 2-16,0 0-6 16,0 0-10-16,0 0-4 15,0 0-6-15,0 0-6 16,0 0-14-16,0 0-8 15,0 0-2-15,0 0 11 16,0 11 13-16,0-1 0 16,0 6-2-16,0 0 1 15,0 6 1-15,0 0 1 16,0 1 1-16,0-2-2 16,0 1 0-16,0 2 0 15,0-2-2-15,0 4 2 0,0 4 2 16,2 0 0-16,-2 3-2 15,0-2 4-15,0-2-4 16,0-3 0-16,0-2 0 16,0-9 1-16,0 2-1 15,0-3 2-15,0-5-2 16,0-3 4-16,0-3-3 16,0-3-1-16,0 0-1 15,0 0 1-15,0 0 1 16,0 0 1-16,0 0 2 15,0 0-1-15,0 0 2 0,0 0 1 16,0 0-1 0,0 0 4-16,0 0 1 0,0 0-2 15,0 0-5-15,0 0 1 16,0 0-1-16,0 0-3 16,0 0 2-16,0-2-2 15,-2 2 0-15,0 0 0 16,2-1 0-16,0 1-5 15,0-3-13-15,0 3-17 16,0 0-2-16,0 0 3 16,0 0-4-16,0 0-3 15,0 0 7-15,0 0-19 16,0 0-25-16,0-1-52 16,0-1-70-16,0-1-152 0</inkml:trace>
  <inkml:trace contextRef="#ctx0" brushRef="#br0" timeOffset="725187.8283">9331 11155 322 0,'0'0'180'16,"0"0"-62"-16,0 0 12 16,0 0 23-16,0 0-61 15,0 0-38-15,0 0-2 16,0 0 22-16,0 0-3 15,0 2 5-15,0-2-13 16,0 0-22-16,0 0-10 16,0 0 2-16,0 0-6 15,0 0-3-15,0 0-2 16,0 0-11-16,0 0-9 16,0 0-2-16,0-2 2 0,0-4-2 15,0-2-2-15,0-2 1 16,2-2-2-16,6 0 1 15,4 0-2-15,-1-1 3 16,2 6-2-16,-1 1-3 16,-2 4-5-16,-1 0-2 15,1 1-5-15,1 1 2 16,0-3 2-16,4 1 4 16,1 2 1-16,-3 0 5 15,3 0-2-15,0 0 3 16,-1-2 2-16,1 2 1 0,-3 0 0 15,-2 0 0-15,0 0 0 16,-6 0-2-16,-3 0-3 16,0 0 1-1,-2 0-6-15,0 0-3 0,0 0-3 16,3 0 9-16,-1 0 7 16,0 8-3-16,-2 0 4 15,0 6-1-15,0-2 6 16,0 4-5-16,0 1 1 15,0 0 0-15,-2-1 1 16,-7 0 3-16,-4-2-3 16,-1-2-1-16,3-4 3 15,-2-1 5-15,3 0 15 16,2-3-14-16,-3 2-7 16,1 0-1-16,0 0-3 0,1 0 0 15,-3 2-3-15,1 0-3 16,1-2 6-16,-2 4-3 15,1 1 3-15,2-4-5 16,-2 4 1-16,2-4 4 16,0 1 0-16,0-2 0 15,2 2 1-15,-1-2-1 16,3 3-1-16,-1 1 1 16,-2-4 1-16,4 2-1 15,0-4 0-15,0-2 0 16,4-2 0-16,0 0 0 15,-3 0 2-15,3 0-2 0,0 0 1 16,0 0 1-16,0 0 1 16,0 0-1-16,0 0 2 15,0 0-1-15,0 0 0 16,0 0-3-16,0 0 0 16,0 0-6-16,0 0 6 15,0 0-8-15,0 0 2 16,0 0 2-16,9 0 4 15,7 0 1-15,-1 0-1 16,6 0-1-16,-2 0-1 16,1 0 0-16,3-2-1 15,-1-1-8-15,0 3 2 16,1 0 4-16,-1-1 3 16,-2 1-3-16,-2 0-8 0,-3 0-1 15,-1 0 7-15,-3 0 4 16,-2 0 1-16,0 0 2 15,-3 0-2-15,3 0 2 16,1 0 0-16,-2 0 0 16,-1 0 0-16,-1 0 0 15,4 0 0-15,1 0 0 16,-3 0 0-16,4 0 0 16,-6 0 0-16,-1 0 0 15,-5 0 0-15,2 0 0 16,-2 0 0-16,2 0 0 0,0 0 2 15,-2 0 0 1,0 0-1-16,0 0 8 0,0 0 9 16,0 0-9-16,0 0-6 15,0 0-3-15,0 0 0 16,0 0 2-16,0 0 1 16,0 0 4-16,0 0-1 15,0 0 1-15,0 0-4 16,0 0 0-16,0 0-3 15,0 0 0-15,0 0-29 16,0 0-34-16,0 0-116 16,0 0-216-16,0 0-105 0</inkml:trace>
  <inkml:trace contextRef="#ctx0" brushRef="#br0" timeOffset="730018.9063">10251 11097 365 0,'0'0'379'0,"0"0"-229"16,0 0-29-16,0 0 17 15,0 0-47-15,0 0 15 16,0 0-27-16,0 0-14 15,0-33-15-15,0 30-16 0,0 1-20 16,0 2-7-16,0 0-4 16,0 0 1-16,0 0 0 15,0-2-4-15,0-2-2 16,0-1-3-16,0-2 3 16,4-2-2-16,11 2 4 15,1-1-2-15,1 2-1 16,-2-1-10-16,1 6-4 15,-1-3 9-15,-2 4-1 16,1 0 0-16,-4 0-7 16,0 0-1-16,1 0-1 15,0 0 7-15,-2 0 2 0,0 2 1 16,-3 4-2-16,1-2-4 16,-1 2-2-16,-3-2 5 15,0 0 4-15,-3 2-3 16,0-3-8-16,0 2 11 15,0 4 7-15,0 2 4 16,0 3 3-16,-12 0 1 16,-3 2-6-16,-3-1 5 15,-2-1-5-15,0 3-2 16,-3-2 2-16,1-3 1 16,4 1-3-16,0-1 2 15,3-4-2-15,3-2 0 16,4 0 0-16,1-5 2 0,5-1 1 15,2 0-3-15,0 0 4 16,0 0-1-16,0 0-3 16,0 0-7-16,0 0 2 15,0 0-4-15,0 0-3 16,0 0-6-16,0 0-18 16,2 0 9-16,11 0 22 15,5 0 5-15,3-4 0 16,0 0 0-16,6-1 0 15,-2 3 0-15,2 0 0 16,0 0-4-16,-4 2-20 16,-2 0-19-16,-5 0 10 0,-3 0 20 15,-7 0-1 1,2 0-9-16,-4 4-1 0,-4 3 24 16,2-2 3-16,0 5 2 15,-2 0 1-15,0 2-1 16,0 2-3-16,0 0 9 15,0 0-3-15,-2 2 13 16,-14-2 4-16,-1 2-9 16,-6 2 38-16,1-3-25 15,-1-1 10-15,2-3-3 16,2-2 7-16,2-1-16 16,1-4-13-16,3 0 7 15,3 0-7-15,2-2 8 16,-1 0-3-16,3 0-2 0,-2-2-8 15,2 0-1-15,-3 0 2 16,3 0-3-16,0 0 3 16,2 0-2-16,2 0-4 15,0 2-3-15,2-2-1 16,0 2-1-16,0-2-6 16,0 0-15-16,0 0-14 15,0 0-27-15,0 0-82 16,0 0-196-16,0 0-264 15</inkml:trace>
  <inkml:trace contextRef="#ctx0" brushRef="#br0" timeOffset="735455.5438">11066 11162 411 0,'0'0'123'16,"0"0"-37"-16,0 0 61 15,0 0 34-15,0 0-5 16,0 0-34-16,0 0-39 16,0 0-25-16,0-13-16 15,0 13-20-15,0-2-22 16,0 2-13-16,0-2-3 16,0 0 1-16,0 0-1 15,0 0-1-15,0-2-3 0,0-5 0 16,0 2-2-16,2-5-3 15,14 0 2-15,1-1 1 16,6 0-1-16,-3 1-16 16,5 2 3-16,-5 2 2 15,0 1-7-15,-7 6-4 16,1 1-1-16,-6 0 3 16,1 0-13-16,3 8 12 15,-4 12 24-15,1-1 0 16,-1 4 1-16,-6-2-1 15,0 0 2-15,-2-2 0 16,0-6 0-16,0-1-2 16,0-2 1-16,0 0 5 0,-8 1 4 15,-7-4 4 1,5-1-3-16,-4-2-5 0,-1-2 2 16,3 0 1-16,3-2-9 15,3 2 0-15,1-2 0 16,3 0-1-16,0 0-1 15,-1 0 1-15,3 0-1 16,0 0 1-16,0 0-1 16,0 0-6-16,0 0-3 15,0 0 2-15,0 0-9 16,0 0 1-16,0 0 11 16,16 0 6-16,4 0 0 15,2-2 0-15,3 0 0 16,-3-2-1-16,3 2 1 0,-6 2-4 15,0 0-2-15,-9 0-20 16,-3 0-16-16,-4 0-11 16,-3 10 46-16,0 5 7 15,0 0 9-15,0 1 2 16,-8-2-6-16,2 0-1 16,0 0-4-16,-1-1 2 15,0 1 3-15,-2-5 3 16,-2 4 14-16,-1-4-7 15,4 0 10-15,-3-4-7 16,-1 3 3-16,1-3 2 16,1-1 19-16,-2 0-7 15,1-3-9-15,0 4 0 16,2-5 1-16,0 0 1 16,5 0-11-16,-1 0-7 0,5 0-5 15,0 0 0-15,0 0-4 16,0 0-1-16,0 0-1 15,0 0-6-15,0 0 0 16,0 0-9-16,0 0-17 16,0 0-22-16,0 0-57 15,0 0-132-15,0 0-309 16</inkml:trace>
  <inkml:trace contextRef="#ctx0" brushRef="#br0" timeOffset="737577.0892">12117 11265 534 0,'0'0'236'0,"0"0"-34"15,0 0-73-15,0 0-28 16,0 0-42-16,0 0 10 16,0 0-8-16,-17-36-25 15,15 36-11-15,2 0-9 16,0-3-7-16,0-1-9 16,0 1-6-16,0-2 3 15,0-2 1-15,4 1 1 16,5 0-1-16,3-2 2 15,-1-3 0-15,2 4 0 16,3-3 0-16,-1 2 0 16,1 2-2-16,2-2 2 0,-1 3-3 15,2 1 2-15,-4 2 1 16,1 1-3-16,-3 1 1 16,-3 0-1-16,0 0 0 15,-1 0-2-15,-5 0 0 16,2 0-4-16,0 0 1 15,-2 0 1-15,-2 1 0 16,3 5 3-16,-5 5 1 16,0-1 3-16,0 2 1 15,0 2 6-15,0-2 0 16,0 2 0-16,-17 2 5 16,-2-2 16-16,1-2-23 15,-2-2 5-15,2 1-4 0,2-1-3 16,3-1-2-16,2-3-1 15,2 1 0-15,7-6-1 16,-1 1 0-16,3-2-2 16,0 0 3-16,0 0 1 15,0 0 1-15,0 0-1 16,0 0-1-16,0 0 0 16,0 0-3-16,0 0 3 15,0 0-2-15,0 0-6 16,0 0-9-16,0 0-10 15,0 0 1-15,12 0 21 16,5 0 1-16,2 0 3 0,0-6 1 16,1 2-4-1,3-2 4-15,-4 2 0 0,-2 0-2 16,1 4 2-16,-3 0 0 16,-2 0-2-16,-1 0-1 15,-6 0 3-15,-2 0-9 16,-1 0-6-16,-1 2 5 15,0 9 10-15,-2 0 2 16,0 0 4-16,0 3 2 16,0 1-1-16,0 1 2 15,-2 1 2-15,-7-3-6 16,0 2-3-16,0-4 1 16,0 0 3-16,-2 0-1 15,3-4 21-15,-4 1-1 16,1 0-14-16,-3 1-4 0,1-4-3 15,3 3-2-15,-2-5 8 16,1 0 0-16,-3 3-5 16,3-1 7-16,1-2 2 15,-2 0-3-15,1 0-5 16,2-2-2-16,0 3 1 16,2-4 3-16,5-1 7 15,0 3-4-15,0-3-4 16,2 0-6-16,0 0-1 15,0 0-7-15,0 0-4 16,0 0-17-16,0 0-32 0,0 0-53 16,0 0-99-16,4 0-204 15,0 0-252-15</inkml:trace>
  <inkml:trace contextRef="#ctx0" brushRef="#br0" timeOffset="741589.6629">13150 11347 64 0,'0'0'308'16,"0"0"-160"-16,0 0-48 15,0 0 43-15,0 0 15 16,0 0 30-16,0 0-42 16,0 0-45-16,-7-26 1 15,7 24-30-15,0 1-21 0,0 1-11 16,-2 0-15-1,2 0-9-15,0 0-10 0,0 0-4 16,0 0-2-16,0 0-1 16,0 0-2-16,0-3 3 15,0 0-3-15,0-6 2 16,6 2 1-16,15-8-1 16,3 3 0-16,0-1 0 15,5 0 1-15,0 1-2 16,2 0-4-16,1 2-7 15,-5 4-6-15,-5 0 5 16,-5 4-3-16,-3 2 4 0,-3 0-2 16,-4 0 1-16,-5 0-4 15,0 0-8-15,-2 0 3 16,2 4 12-16,-2 15 11 16,0-2 3-16,0 4-2 15,0-2 6-15,0-1-7 16,0 1 2-16,0-3-2 15,-6-2-1-15,-3-3 0 16,-2 1-6-16,1-1 0 16,-2-1 2-16,-2-2 5 15,-1-2 0-15,-2 0-3 16,5 0 3-16,-1-2 0 16,-1 2-2-16,1-5-4 15,3 2 1-15,6-1 5 16,2-2-1-16,2 0-4 0,0 0-16 15,0 0-16-15,0 0 11 16,0 0 8-16,0 0 3 16,0 0-3-16,0 0-2 15,8 0 14-15,10 0 3 16,5 0 3-16,-1 0 0 16,2-6 0-16,3 0-2 15,0 2-7-15,0 1 3 16,-2 1-5-16,-6 2 0 15,-5 0-1-15,-3 0 0 0,-3 0 0 16,0 0-7 0,-6 0-5-16,2 9 24 0,-4 3 0 15,0 2 7 1,0 2 7-16,0-2 6 0,0 3-8 16,0-3 0-16,0 1-7 15,-6-3-1-15,-2 1 1 16,2-6 6-16,-3 1 11 15,1-2 19-15,-4 2 6 16,-1 0-21-16,-3 5-17 16,1-5-2-16,-3 3 5 15,2-3-3-15,0 0 10 16,1-2 8-16,-1 0-4 16,3-2 18-16,-1 0-8 15,1-2-11-15,3 1 4 0,0-3-5 16,3 0-6-16,5 0-5 15,2 0-7-15,0 0-3 16,0 1-7-16,0-1-14 16,0 0-23-16,0 0-64 15,9 0-121-15,1 0-82 16,-2 0-320-16</inkml:trace>
  <inkml:trace contextRef="#ctx0" brushRef="#br0" timeOffset="749366.1337">8444 11885 172 0,'0'0'157'0,"0"0"-86"0,0 0 38 15,0 0 36 1,0 0 13-16,0 0-31 0,0 0-31 16,0 0-15-16,0 0-10 15,0-7-5-15,0 7-6 16,0 0-5-16,2 0-25 16,-2 0-9-16,0 0-4 15,0 0-6-15,0 0-1 16,0 0 2-16,0 0-1 15,0 0-1-15,0 0-4 16,0 0-4-16,0 0-1 16,0 0-1-16,0 0 2 15,0 0-1-15,0 0 3 16,0 0 0-16,0 0-4 16,0 0 1-16,0 0-1 0,0 0-1 15,0 3 1-15,0 11 4 16,0 5-2-16,0 2 0 15,0 3 2-15,0 2-4 16,-2 4 2-16,-3 1-2 16,3 5 0-16,-2 0 0 15,4 4 1-15,0-4-1 16,0-2-1-16,0-6-2 16,0-1 3-16,0-8 1 15,0 1-1-15,0-3 2 16,0-4-2-16,0 1 1 15,0-6-1-15,0 2 2 0,0-3-1 16,0 0 0-16,0-2 0 16,0-4-1-16,0-1 4 15,0 2-2-15,0-2 0 16,0 0 0-16,0 2-2 16,0-2 1-16,0 0 2 15,0 0-1-15,0 0 0 16,0 0-2-16,0 0 4 15,0 0 0-15,0 0-1 16,0 0 1-16,0 0-4 16,0 0-1-16,0 0-4 15,0 0-6-15,0 0-10 16,0 0-13-16,0 0-10 16,0 0-45-16,0-2-163 15,0-4-507-15</inkml:trace>
  <inkml:trace contextRef="#ctx0" brushRef="#br0" timeOffset="757713.9464">9337 11837 640 0,'0'0'272'15,"0"0"-94"-15,0 0-2 16,0 0-64-16,0 0-21 16,0 0-20-16,0 0-23 15,0 0-16-15,0 0-7 16,-6-12-11-16,6 8-9 16,0 2-4-16,0-2 0 15,0-2-1-15,0 0-2 16,0-3 0-16,0 2-2 0,10-2 0 15,4 2 0-15,4 1-6 16,2-2-10-16,3 2 3 16,-2 2-3-16,0 1-18 15,1 2-4-15,1 1 14 16,-4 0-1-16,1 0-9 16,-2 0-16-16,0 0-17 15,-5 0 21-15,1 5-30 16,-8 8 15-16,-1 2 3 15,-5 10 62-15,0 0 12 16,0 4 35-16,0-1-8 16,-13 0-2-16,-3-2-6 0,-2 2 7 15,0 0-15-15,-4 0-8 16,0-2-9-16,-1 0 3 16,1-6 11-16,5-1-8 15,-2-3-8-15,4-4 11 16,3-2-13-16,4-4-2 15,1-4 2-15,3-1-2 16,4 2 0-16,-3-3 0 16,3 2 0-16,0-2-6 15,0 0-5-15,0 0 3 16,0 0 6-16,0 0 2 16,0 0-2-16,0 0 2 15,0 0-8-15,0 0-5 16,12 0 13-16,3 0 4 15,5 0-4-15,3 0 2 0,1 0-2 16,0 0 2-16,3 0-2 16,-2 0 0-16,-1 0-2 15,-6 0 2-15,-4 0 0 16,-6 0-2-16,-3 0 2 16,-5 0-2-16,2 0 2 15,-2 0 0-15,0 0 2 16,0 0 0-16,0 0 3 15,0 0-3-15,0 0-2 16,0 0 0-16,0 0 0 16,0 0 0-16,0 0 2 15,0 0 4-15,0 0-2 0,0 0 5 16,0 0-1-16,0 0-2 16,0 0 0-16,0 0-4 15,0 0 0-15,0 0-2 16,0 0 0-16,0 0 0 15,0 0 0-15,0 0 0 16,0 0 0-16,0 0-2 16,0 2-12-16,0-2-39 15,0 0-105-15,0 0-301 16,0 0-141-16</inkml:trace>
  <inkml:trace contextRef="#ctx0" brushRef="#br0" timeOffset="759236.9372">10255 11851 1206 0,'0'0'144'16,"0"0"-95"-16,0 0-24 0,0 0-17 15,0 0-7 1,0 0-1-16,0 0-9 0,-4-12-3 16,10 12 10-16,13 0 2 15,-2 0 0-15,3 0 0 16,3 0-2-16,-4 0 0 15,2 2 1-15,-4 8-3 16,3 0 1-16,-4 0-26 16,-3 4-18-16,-2-2 10 15,-6 0 0-15,-2 4-17 16,-3-4 21-16,0 6 30 16,0 2-7-16,-12 0 10 15,-10 6 0-15,-5-4-5 16,-2 3-8-16,0-6 26 15,0 0 0-15,5-6-6 0,5-3 20 16,9-6 9-16,3-1-34 16,7-2-2-16,0-1-12 15,0 0-43-15,0 0-8 16,0 0-42-16,0 0 57 16,17 0 6-16,6 0 27 15,2 0 2-15,4 0 0 16,0 0 7-16,0 0 3 15,-2 0-3-15,-1 0-1 16,-4 4-5-16,-4 13 12 0,-5-3-7 16,-5 1 7-1,-4 4 19-15,-4-5 44 0,0 2-9 16,0 0 47-16,-2 0-11 16,-12 2-15-16,-1 0-26 15,-3-2 0-15,-3-2-12 16,2 2 13-16,-2-2-11 15,4-4-14-15,1 0-6 16,10-4 10-16,1-5-22 16,5-1-7-16,0 0-10 15,0 0-20-15,0 0-22 16,0 0-89-16,20-10-135 16,-9-3-55-16,5-3-356 15</inkml:trace>
  <inkml:trace contextRef="#ctx0" brushRef="#br0" timeOffset="761538.0716">11124 11847 86 0,'0'0'0'16,"0"0"3"-16,0 0-3 0,0 0 11 15,0 0 36-15,0 0 53 16,0 0 29-16,0 0 8 16,0 0 0-16,0 0-14 15,0 0-53-15,0 0-44 16,0 0 5-16,0 0 14 16,0-2-9-16,0 0-13 15,0-2-6-15,6-1-3 16,4-3-8-16,3 1-4 15,5-7 1-15,4 0 9 16,0 1-7-16,3 4-5 16,-2 2-3-16,0 6-2 0,-2-3 5 15,1 1 3 1,-9 2-3-16,-1-1 2 0,-5 2 1 16,-3 0 11-16,-4 0 2 15,0 0 2-15,0 14 41 16,0 5-18-16,0 4-6 15,-7 3-7-15,-9-4-10 16,3-1 7-16,-3-2-12 16,3-6 9-16,-5-2 9 15,3-4-15-15,-1 4-2 16,1-1-8-16,1-4-3 16,3-1-1-16,5-4 1 15,1 2-3-15,1-1-1 16,4-1-3-16,0-1 2 0,0 0-8 15,0 0-9 1,0 0-3-16,0 0 3 0,0 0 5 16,0 0 10-16,0 0-2 15,2 0-7-15,13 0 13 16,4-1 0-16,2-4-2 16,6 4 0-16,0 1 0 15,2 0-2-15,-4 0 2 16,-1 0 0-16,-2 0-1 15,-4 0 1-15,-5 1-4 16,-3 5-5-16,-4-2-3 16,-4 2 10-16,0 0 4 15,-2 6 2-15,0 1 14 0,0 2-3 16,0 3 2-16,0-4 4 16,-6 2 3-16,-8-2 7 15,-3 0 6-15,-4 3-1 16,-1-3 18-16,-2-2-18 15,-3 1 4-15,2 0-1 16,1 1-11-16,-3 0-11 16,5-2-2-16,2-2 1 15,7-4-7-15,3-2 2 16,8 0-5-16,2-4-4 16,0 0-4-16,0 0-5 15,0 0-13-15,0 0-16 0,0 0-19 16,0 0-49-16,0 0-68 15,2 0 39-15,5 0-353 16</inkml:trace>
  <inkml:trace contextRef="#ctx0" brushRef="#br0" timeOffset="763068.1734">12163 11931 208 0,'0'0'93'0,"0"0"28"15,0 0 73-15,0 0 33 16,0 0-63-16,0 0 19 16,0 0-49-16,-3 0-28 0,3 0-35 15,0 0-15 1,0 0-11-16,0 0-19 0,0 0-26 16,0 0-1-16,0 0-9 15,0 0 5-15,0-6-3 16,21-3 4-16,10 2 4 15,2-5 0-15,3 4-2 16,-3 2-8-16,1-1-15 16,-8 3-4-16,-1 3 20 15,-8 1-5-15,-5 0 1 16,-3 0-2-16,-5 0 1 16,-2 1-3-16,-2 12-3 15,0-1 18-15,0 6 2 16,-11 4 13-16,-13 0-4 0,-3 2-7 15,-2-4 4-15,2-4 2 16,8-4 4-16,0-4-2 16,9-1-8-16,0-4 1 15,6 0-2-15,4-3-1 16,0 0-2-16,0 0-7 16,0 0-10-16,0 0-7 15,0 0-15-15,0 0 2 16,0 0 11-16,14 0 26 15,3 0 2-15,3 0 0 16,1 0 0-16,0 0 4 16,0 0-4-16,-4 0 0 15,-1 0-2-15,-5 4 2 0,-2 8 0 16,-2-1 0-16,-5 1 0 16,-2 3 6-16,0 1 10 15,0 3-1-15,-2 2 24 16,-12-3-14-16,-1-1-3 15,-6 2 14-15,4-3-11 16,-3-2 3-16,-3 0 3 16,4-2 0-16,-4 0-3 15,-2 0-4-15,8-4-12 16,1-2-5-16,5-2-3 16,7-2 3-16,1-2-3 15,3 0-3-15,0 2-1 0,0-2 0 16,0 0-4-16,0 0-11 15,0 0-13-15,0 0-16 16,0 0-30-16,0 0-74 16,0 0-248-16,0-6-506 15</inkml:trace>
  <inkml:trace contextRef="#ctx0" brushRef="#br0" timeOffset="766021.416">13408 12052 647 0,'0'0'174'0,"0"0"-142"15,0 0 0-15,0 0 16 16,0 0 20-16,0 0 0 16,0 0-7-16,-3 0-6 15,3 0 4-15,-2 0 8 16,-2 0 5-16,-5 0-35 16,-5 1-33-16,-3 15 4 15,-5 4 1-15,-5 5 2 16,0 1 0-16,-2 3-8 0,-2-1 5 15,2 1-5-15,0-3 1 16,3-6 3-16,3-1 0 16,5-4 3-16,3-7-10 15,6-2 4-15,4-4 3 16,3 0 1-16,2-2-8 16,0 0 0-16,0 0-7 15,0 0-7-15,0 0-8 16,0 0-4-16,9 0 18 15,13 0 8-15,5 0 2 16,4 0 0-16,0 0-2 16,5 0 0-16,0 2 0 0,-2 0 0 15,-1 0 0-15,0 1 0 16,-4-2 1-16,0-1-2 16,-2 0-1-16,-7 0-3 15,0 0 4-15,-5 0 1 16,1 0 0-16,-5 0 0 15,-1 0 0-15,-6 0-2 16,-2 0 2-16,0 0 0 16,-2 0 0-16,0 0 2 15,0 0-4-15,0 0-1 16,0 0-11-16,0 0-14 16,0 0-2-16,0 0 6 15,0 0-7-15,0 0-23 0,0 0-68 16,0 0-217-16,0 0-422 15</inkml:trace>
  <inkml:trace contextRef="#ctx0" brushRef="#br0" timeOffset="766509.113">13361 12086 478 0,'0'0'340'16,"0"0"-252"-16,0 0-19 0,0 0-9 15,0 0 32-15,0 0 9 16,-4-11 5-16,4 11-34 16,-2 0-38-16,2 0-20 15,-2 0-11-15,-1 14-2 16,3 9 10-16,0-2-1 15,-3 2 2-15,3 1-4 16,0 2-6-16,0 7 0 16,0 2 1-16,0-1-3 15,0-1 3-15,0 0-3 16,3-4 1-16,2-5 0 16,-1-5-1-16,1-4 2 15,-3-5-2-15,2-3 1 16,-4-2 1-16,0-2-2 0,0 1 1 15,0-1 2-15,0-2-2 16,0 2-1-16,0-2 1 16,0-1-1-16,0 0 0 15,0 0 2-15,0 0-1 16,0 0-1-16,0 0 0 16,2 0-16-16,0 0-13 15,0 0-43-15,-2 0-103 16,0-8-377-16</inkml:trace>
  <inkml:trace contextRef="#ctx0" brushRef="#br0" timeOffset="768159.3247">13698 12023 49 0,'0'0'119'0,"0"0"92"16,0 0-35-16,0 0-27 15,0 0-25-15,0 0 49 16,0 0-44-16,-100-61-4 15,88 54-69-15,-1 3-19 16,-1 4 2-16,3-4-9 16,-1 2-15-16,-2 0-7 15,1 0-4-15,-6 0-1 16,-1 2 4-16,-2-2-3 16,0 2 6-16,-3 0 6 15,0-2-2-15,-1 2 10 16,2 0-10-16,-3-4 6 15,0 2 3-15,2-2-10 0,1 1-8 16,2 2 2-16,-3-1-6 16,3 2 4-16,-1 0-3 15,4 0 2-15,3 0 0 16,-1 0 1-16,1 0-2 16,0 0-1-16,0 2-2 15,1 10 0-15,-1 0-2 16,1 5-1-16,-1-3 2 15,1 3 1-15,1-1 0 16,1-2 1-16,-1-4 1 16,5 0-2-16,-1 0 0 0,0 1 1 15,1 0-1-15,3 3 0 16,-1-1-1-16,0-1-1 16,3 2 0-16,2-2 1 15,-1 4 0-15,1 4 0 16,2 4 1-16,0 6 0 15,0 0 0-15,0 1 0 16,0 2 0-16,0-3 0 16,0-3-1-16,9-2 0 15,5 0-1-15,1-3-2 16,1 0 4-16,1-3-2 16,1 2-2-16,3-3 2 15,0 0-1-15,4-4 2 0,-2 2 0 16,1-4-1-16,-2-2 1 15,1 1 0-15,3-6 0 16,1 1-1-16,0 0-1 16,4-2 2-16,0-2 1 15,5 0 0-15,2-2-1 16,-3 0 1-16,4 0 0 16,-4 0 0-16,-4 0 0 15,3 0-2-15,-3 0 1 16,2 0 0-16,1-6-1 15,-1 0 2-15,0 0 0 16,-2 0-1-16,1 0 1 16,-1-2-3-16,0-4 2 0,0 1 0 15,0-2-4-15,-2 1 3 16,0-2-1-16,0-4 3 16,0 0-1-16,1-1 0 15,1-1-2-15,-4 0-7 16,-6 0 4-16,0-1 2 15,-8 1-1-15,-2-1-1 16,-6 0 6-16,-3 4 0 16,-2-3 3-16,0-1 3 15,0-2 1-15,-13-3 10 16,-3 0-4-16,-2 0-12 16,0 0 8-16,0 2-3 15,3 0-4-15,-1 2-2 16,3 1 1-16,0 3 2 0,1 2 0 15,-1 0 4-15,-1 4 14 16,1 0-1-16,-1 2-2 16,-1 0-5-16,-1 1-3 15,1 0 1-15,-3 1 2 16,5 0-2-16,-3 2-5 16,7 0-2-16,1 0-1 15,1 2-1-15,3 0 0 16,-4 4-1-16,4-3 0 15,0 0 0-15,-1-1-1 0,1 2 0 16,2 0 0 0,-2 2 2-16,0 0 0 0,2-2 0 15,2 2 0-15,0 0-2 16,0 0 0-16,0 0 0 16,0 0 0-16,0 0-2 15,0 0-2-15,0 0-9 16,0 0-11-16,0 0-22 15,0 0-54-15,0 0-318 16</inkml:trace>
  <inkml:trace contextRef="#ctx0" brushRef="#br0" timeOffset="773641.7552">11070 5009 671 0,'0'0'461'15,"0"0"-372"-15,0 0 32 16,0 0-22-16,0 0-23 0,0 0-23 16,0 0-5-16,0 0-5 15,-10-52-15-15,3 48-12 16,-2-1-9-16,-5 2-6 16,2 0-1-16,-9 0-4 15,-4-1 2-15,-4 4 0 16,-6-4 1-16,-5 4 0 15,-5 0-1-15,-3-2-2 16,-6 2 3-16,-4-2 0 16,0-2 1-16,3-2-1 15,1-1 1-15,0 0 1 16,5-4-1-16,-2 1 0 16,2 2 0-16,1 2-1 15,-2 2 0-15,6-1-5 16,1 2-1-16,1 1 3 0,-1 2-4 15,-5 0 3-15,-8 0-2 16,-15 0-3-16,-12 6-10 16,-4 5-29-16,-2-5 49 15,9-5 9-15,4 2-9 16,5-2 0-16,0 2-3 16,3-3 3-16,6 0 2 15,5 0-1-15,1 0 4 16,4 0 6-16,4-7-9 15,1 2-2-15,-1-4 0 0,4 1 2 16,0-1-2 0,1 3-1-16,3-3 1 0,5 4 2 15,6-2-2-15,0 3 1 16,2-1-1-16,0 4 0 16,2-3 0-16,-2 2 0 15,-1 1 0-15,-1 1 0 16,-2 0-3-16,4 0 2 15,3 0-2-15,1 0 2 16,6 3-3-16,1 5 1 16,3 1 2-16,3-1 0 15,4-1-3-15,-1 3 2 16,1 1 1-16,-4 3-1 16,4-1 2-16,4 4-2 15,-1 1-1-15,3 2 2 0,0 8 1 16,0 0 0-16,0 9 0 15,7 7 3-15,7 1 0 16,-1 11-3-16,-1 8 2 16,-2 3 0-16,1 3-2 15,1-4 1-15,-3-3-1 16,-3-11 2-16,-4-4-2 16,0-10 2-16,-2-6-2 15,0-8 2-15,0-5-2 16,0-5 0-16,0-3 2 15,0-1-2-15,0-2 1 16,0-2-2-16,2 2-3 0,3-2-8 16,4 1 1-16,6-1 5 15,6 1 1-15,8-3 1 16,6 0 3-16,15 0 1 16,8-2-1-16,9 0 1 15,8 2 0-15,8-1 1 16,4 0-1-16,4 2 0 15,3 0 0-15,-1-1 1 16,-7 0-1-16,-3-2 0 16,-7-2 0-16,0 0 0 15,2 0-1-15,-1 0 1 16,4 0 0-16,-1 2-2 16,-4 0 0-16,-1 0 1 15,-1 2-2-15,2-2-11 0,2 2 0 16,2-2 7-16,3 4-4 15,-6 0-2-15,-1-1-1 16,-9 4-6-16,-5-5 1 16,-8 0 9-16,-8 0 0 15,-5-2 4-15,-3-2 6 16,-5 0 0-16,0 0 0 16,-1 0 0-16,-1 0 0 15,2 0 0-15,3 0 0 16,0 0 2-16,-3 0-2 15,-1-4 0-15,-7 2-2 16,0 2 2-16,-2 0 0 16,-5 0 2-16,-3 0-4 0,-1-2 2 15,-1 2 0 1,-4-2 0-16,0 2 0 0,-2-2 4 16,-5 0-2-16,0-2 43 15,-2-3-3-15,0-10 15 16,0-8-29-16,0-4-26 15,0-9 1-15,0-3 8 16,-4-4-7-16,-8-5-1 16,1 2-3-16,2-2 0 15,0-1 0-15,2 3 0 16,3-2 0-16,0 2-1 16,2 2 1-16,-1 0 0 0,-1 3 1 15,2 6-1-15,-5 0 0 16,2 7 7-16,-1 4 3 15,1 4 0-15,-1 4-3 16,2 2 4-16,-2 6-7 16,4 0-1-16,0 4-2 15,0 1 2-15,0 4 0 16,2 1-3-16,0 0-4 16,-2 0-15-16,2 0-18 15,0 0-49-15,0 0-72 16,-3 6-155-16,1 4-364 15</inkml:trace>
  <inkml:trace contextRef="#ctx0" brushRef="#br1" timeOffset="799148.6317">13818 12019 541 0,'0'0'344'0,"0"0"-299"16,0 0 80-16,0 0-3 15,0 0-3-15,0 0-19 16,0 0-30-16,0-16-22 16,0 16-2-16,0-2-7 15,0 2-6-15,0-2-8 0,0-2-9 16,0 4-2-16,0-2-6 15,0 0-3-15,0-2-4 16,0 0-1-16,0 0 0 16,0 0 1-16,0-2-1 15,-2 2 1-15,-5-2-1 16,0-2 0-16,-1 0 0 16,-3 2 0-16,1-5 1 15,-1 6 0-15,-3-2 0 16,4-4 0-16,-5 1 0 15,1-2 0-15,1 2-1 16,-1 0 0-16,3 0 0 16,-3 2 1-16,3-1-1 0,1 3 0 15,-2-1-1 1,5 1 1-16,-1 0 0 0,-1 0 1 16,-3 0-1-16,-1 2 0 15,-5-5-1-15,1 1 2 16,1 3-1-16,-5-1 0 15,2 2 0-15,-1 0 1 16,-3 0-1-16,6-1-1 16,-4 5 1-16,2-1-1 15,1 1 1-15,-1 0 0 16,4 0-2-16,-1 0 1 16,3 0-1-16,0 0 1 15,4 0 0-15,-2 0 1 16,-3 1-2-16,1 8 2 0,0-4 0 15,1 0 0-15,2 0 0 16,-4 1 0-16,1 0 0 16,0 1 0-16,-3 0 0 15,1 2-1-15,1-1 1 16,1-2-1-16,-1 1 0 16,3 4 1-16,-3-1-1 15,6-2 0-15,-3 0 1 16,1-1 0-16,4 2 0 15,-3-1 0-15,3 0 0 16,-1-2 0-16,2 2 0 16,0-3-2-16,-1 5 2 15,2-1-1-15,-5 3 0 0,-1 0-1 16,6 0 2 0,-2 2 1-16,-3-2-1 0,5 0 0 15,-6-2 0-15,1 2 0 16,3 0 0-16,0 3 0 15,-4 0 0-15,3 3-1 16,1-1 1-16,0-2-2 16,-2-2 0-16,4 1 0 15,2 0 0-15,-3 0 2 16,3-1 0-16,-2 2 0 16,2-1 0-16,-1 0 0 15,1 4 0-15,-1 0 0 0,-1 3 0 16,0 0 0-16,-1-3 0 15,1-1 0-15,0 0 0 16,1-3 0-16,1-1 0 16,0 2 1-16,-1 0-1 15,3-3 0-15,0 1 0 16,0 2 0-16,0-1-1 16,0 1 1-16,0 2 0 15,0 1-1-15,5-2 0 16,2 2 1-16,1-2-1 15,-1 0 1-15,0 2-1 16,2 0 1-16,0-2 0 16,-1-1 0-16,0-2 0 15,-2 1 0-15,1-2-2 0,-3 2 2 16,2 0 0-16,4-2 1 16,1-2-1-16,3 2-3 15,-1-5-2-15,2 0-1 16,1 1 3-16,2-2-2 15,-1 0 1-15,2-2 0 16,0 1-1-16,4-4 2 16,-1 2 0-16,-3-3 1 15,4 2 0-15,-5-2 1 16,2 0-1-16,-2 0 1 16,2 0 1-16,0 0-1 15,-2 0 1-15,5 0-3 16,-2 0 1-16,2 0 2 0,1-2-1 15,3-5 1-15,0-3-1 16,-1 0 0-16,-1 2 0 16,-1-2 1-16,-3 5-2 15,0-2-4-15,-2 1 2 16,-1 2-1-16,-1-2 1 16,4 0 4-16,-2-2 0 15,3 3 0-15,-3-1-1 16,-4-1-3-16,1 1 4 15,-3 2 0-15,-1-2 0 16,1 0 0-16,-3-1 0 16,2 1 0-16,1-1 0 15,1-3 0-15,1 0 0 0,-1-7 0 16,3 2 1-16,-1-3-1 16,2-2 1-16,-2-1-1 15,-3 4 0-15,-3-2 1 16,0 4 0-16,-1 1-1 15,-5 2 2-15,0 3-1 16,-2 1 0-16,4-2 1 16,-6 2-1-16,0-1 2 15,0-2-1-15,0 1 6 16,0-5-3-16,0 2-1 16,0-5-3-16,0-2-1 15,0 0 0-15,0 0 0 0,0 3 1 16,0-2-1-16,0 5 0 15,0 0 0-15,0 0 1 16,0 1 0-16,0 4-1 16,0 0 3-16,0 0 2 15,0 0 1-15,0 0-5 16,0 1 0-16,0-2 1 16,0 1 2-16,0 0-1 15,-2 0 0-15,-2 4 1 16,0-3 2-16,0 2-4 15,-1-3 3-15,1 4 3 16,0-3-1-16,-4 1-2 16,2 0 1-16,-3 2-1 15,1-1 4-15,-2 2-2 16,-1 1-3-16,3 0 1 0,-2 3-4 16,4-2 1-16,1-2-1 15,-3 2 0-15,3 0 0 16,-2-2-1-16,0 3 0 15,5-2 1-15,-4 1-1 16,1 2 4-16,1-2 0 16,2 0-2-16,2 2 0 15,-2 0-1-15,2 0-1 16,0 0 0-16,0 0-1 16,0 0-1-16,0 0-6 15,0-3-10-15,0 3-22 16,0-1-43-16,0 0-115 0,0 1-688 15</inkml:trace>
  <inkml:trace contextRef="#ctx0" brushRef="#br1" timeOffset="807411.2627">13021 11971 347 0,'0'0'180'15,"0"0"-125"-15,0 0-4 16,0 0-13-16,0 0-22 15,0 0-2-15,0 0 12 16,0 0 23-16,0 0 25 16,0 0 51-16,0 0 11 15,0 0-14-15,0 0-31 16,0 0-17-16,0 0-17 16,2 0-20-16,-2 0-16 15,0 0-7-15,0 0-5 16,0 0 5-16,0 0-5 0,0 0-2 15,0 0-1-15,0 0 1 16,0 0 1-16,0 0 1 16,0 0-2-16,0 0-2 15,0 0-1-15,0 0 0 16,0 0-1-16,0 0-1 16,0 0 1-16,0 0-1 15,0 0-2-15,0 0 3 16,-5 0 8-16,-2-2-3 15,0-5-4-15,1 0 1 0,-3-1-4 16,0 0 1 0,2 0 1-16,1-1-1 0,-1 2-1 15,-1-3-1-15,0 4 0 16,0-2 0-16,-1 0 1 16,3 1-1-16,-4-4 0 15,3-1 0-15,-1 0 1 16,-2-3 2-16,2 4 1 15,-1-1-1-15,2 2-1 16,0 0-1-16,-2-1 0 16,3 4 0-16,-3 0 0 15,2 0 0-15,0 3 3 16,-1-3-1-16,3 1-2 16,1 3-1-16,-1-2 1 15,-2 0-2-15,1 1 2 0,-1-2-1 16,3-1 1-16,-3 1-1 15,2 2 0-15,3 0 0 16,-2 3 0-16,2-1-1 16,-3-1 1-16,3 2-1 15,-2-4 0-15,0-1-2 16,-4 1 0-16,2-4-2 16,1 5 4-16,-1-2 1 15,2 2 0-15,-2-1 0 16,4 0 0-16,-4 2 0 15,1-2 0-15,1 1 0 16,2-2-1-16,-2 4 0 0,-2-4 0 16,4 2 1-1,-2 1 0-15,2-1 0 0,-3 1 0 16,1-1-1-16,0 1-1 16,-3-6-1-16,4 3-3 15,1 2-2-15,-2 0 4 16,1 0 3-16,1 2-1 15,0-2-2-15,0 1 1 16,2 2 2-16,0 1 1 16,0 0 0-16,0 0 2 15,0 0-1-15,0 0-1 16,0-3 1-16,0 3 1 16,0 0 0-16,0 0-2 15,0 0 0-15,0 0 2 16,0 0 3-16,0 0-5 0,0 0-4 15,0 0-6-15,0 3-3 16,0 15 5-16,0 7 6 16,0-2 2-16,0 1 0 15,0 3 1-15,0-4-1 16,0 1 0-16,0-4-1 16,0-3-2-16,0-3-10 15,0-3 3-15,0-4-1 16,0 1-7-16,0-5-7 15,0 0-1-15,0 1-5 16,0-4-11-16,0 0-7 16,0 0-28-16,0 0-34 0,0 0-3 15,0 0 56-15,0 0 33 16,0 0 16-16,0 0 9 16,0 0 12-16,0-3-12 15,0-8 0-15,0-5 0 16,0-2 2-16,0-2 4 15,0-5-3-15,0 1-3 16,0-2 3-16,0 2 2 16,0 0-2-16,0 3-3 15,0 2 6-15,0 3 2 16,0 6 26-16,0 5 39 16,0 0-5-16,0 4 20 15,0 1-43-15,0 0-31 0,0 0-7 16,0-3 1-16,0 3 0 15,0 0-7-15,0 0-1 16,0 0-1-16,0 0 1 16,0 0 7-16,0 0-2 15,0 0-5-15,0 0-4 16,0 0-3-16,0 0-2 16,0 0 4-16,6 3 5 15,13 4 0-15,0 4 4 16,6 2-3-16,0-1 1 15,1 1-2-15,-3-8 4 16,-4 2-2-16,0 0-2 0,-4-5 0 16,-4 2 0-16,0-2 0 15,0 0 1-15,-4 2-1 16,2-2 0-16,-2-2 4 16,-1 0-2-16,-2 0-2 15,0 0 1-15,-4 2 1 16,0-2 2-16,0 0 1 15,0 2 12-15,0-2 16 16,0 0-16-16,0 0-6 16,0 0 0-16,0 0-4 15,0 0-4-15,0 0-2 16,0 0 0-16,0 0-1 16,0 0 2-16,0 3-2 15,0-1 0-15,0-1-2 16,0-1-6-16,0 3-8 0,0-1-45 15,0-2-137-15,-10 0-556 16</inkml:trace>
  <inkml:trace contextRef="#ctx0" brushRef="#br1" timeOffset="809279.5474">12539 11008 312 0,'0'0'183'16,"0"0"-79"-16,0 0 57 15,0 0-21-15,0 0-42 16,0 0-22-16,0 0-5 15,-38 0-26-15,30-1-2 16,-2-3 18-16,-3-2-5 16,2 3 0-16,-3-1-49 15,1 3 13-15,0-4 21 16,0 2-9-16,-4 0-10 16,2 1-18-16,1 1-1 15,-1 1 4-15,-1 0 5 16,3 0-7-16,-3 0 0 0,1 0-3 15,-1 0-2-15,3 0-1 16,0 0 1-16,-1 0-1 16,3 0 1-16,-2 0-2 15,2 6 2-15,0-5 0 16,1 4 1-16,0-2-1 16,1 0 1-16,-3 1-1 15,4 2-2-15,-3-2 2 16,1 0-2-16,2 2 2 15,-1 1-1-15,-3 1 0 16,-1 3 1-16,0 1-2 16,-1-2 0-16,4 3 2 0,-4 2-1 15,3 3 0-15,-3-1 1 16,3 2 0-16,5 2-1 16,-1-7-3-16,5 5 3 15,0-2 0-15,2-4 1 16,0 1-3-16,0-2 0 15,0 2 0-15,0 0 2 16,0 2-2-16,0 1-2 16,0-2 0-16,9 2 3 15,-1-2-1-15,3 2 3 16,-1-2-1-16,2 2-1 16,2-5 1-16,-1-1-1 15,3-2-6-15,0 1-4 0,0-2 2 16,-1 2 0-16,1 0 4 15,-3 0-1-15,3-3 6 16,-3 4 1-16,3-3 0 16,-3 0 0-16,5-2-2 15,-3 3-13-15,3-5 10 16,2 3 3-16,0-1-4 16,1-2-2-16,-4 2 1 15,3-4 1-15,-5 0-2 16,-1 2 2-16,-3-4-4 15,-2 2 4-15,-2-2 6 16,-3 0 0-16,1 0 0 0,1 0 0 16,3 0 0-1,0 0 0-15,2 0-1 0,2 0-3 16,3 0-3-16,-1 0-9 16,1-10 2-16,1 2 10 15,-2 0 2-15,-2-2-4 16,-2 3 3-16,0-2 3 15,1-1 2-15,-1 2-2 16,-1-2-2-16,2 0 2 16,-3-2 2-16,-1 0-2 15,-1 2 3-15,3-2 3 16,-6 0 2-16,-2 2-2 16,0-3 4-16,0 0 7 15,-2-1-3-15,0-4-1 0,0 0-3 16,0 0-1-16,0-3 0 15,0-1 8-15,0-1-5 16,0 0-9-16,0 3 8 16,-2 2 18-16,0 6-17 15,0-1-9-15,-2 5 16 16,-1 2-7-16,2-1-4 16,-1 1 0-16,-1 0 6 15,-1 2-11-15,-3-3 2 16,2 1 0-16,0 1 2 15,3-1-3-15,-2 0 2 16,-1 4-2-16,3-2 3 16,-4 2 2-16,2 0-3 15,2 0-4-15,-5 0 0 0,5 2 2 16,-4-4-4-16,0 4 0 16,-1-2 0-16,-1 0 0 15,2-1 1-15,-1 1 0 16,3 1-1-16,-4-4 3 15,4 4 1-15,-1-3 2 16,1-2 7-16,1 5 2 16,0-4-5-16,1 3-4 15,2 2-2-15,-1-2-3 16,3 2-1-16,-2 0-1 16,2 0 0-16,0 0 1 0,0 0-5 15,0 0-17-15,0 0-23 16,0 0-48-16,0 0-152 15,0 0-398-15</inkml:trace>
  <inkml:trace contextRef="#ctx0" brushRef="#br1" timeOffset="812370.7833">11964 11297 337 0,'0'0'228'16,"0"0"-112"-16,0 0 100 16,0 0-18-16,0 0-58 15,0 0-17-15,0 0-37 16,0 0-8-16,-9 0-30 16,7 0-20-16,-2 0-6 15,1 0-8-15,-1 0-4 16,0 0-2-16,2 0-2 15,-4 0-5-15,4-1 0 0,0 1 0 16,-4-3 0 0,-1 3 3-16,1 0-3 0,-6-1-1 15,1 1 0-15,-3-3-1 16,-1 3 1-16,-1 0 0 16,1-2-1-16,-1 2 1 15,-1 0 0-15,0 0 0 16,2 0 1-16,-1 0-1 15,3 0 0-15,-1 0-1 16,6 0 1-16,-1-2 0 16,3 2 0-16,0 0-1 15,4 0 1-15,2 0-3 16,-2 0 1-16,2 0-2 16,-2 0 0-16,2 0 2 0,-2 0-5 15,0 0-7-15,-3 0-11 16,1 0 5-16,0 0 2 15,-1 0 7-15,2 0 5 16,3 0-7-16,0 0-9 16,0 0-19-16,0 0-25 15,0 0-33-15,0 0-35 16,0-2-46-16,0 2-30 16,0-2 23-16,0-1-5 15,3 0-8-15</inkml:trace>
  <inkml:trace contextRef="#ctx0" brushRef="#br1" timeOffset="813038.9564">11759 11195 312 0,'0'0'106'15,"0"0"-46"-15,0 0 51 16,0 0 44-16,0 0-40 15,0 0 1-15,0 0-19 16,0 0-11-16,0 0-5 16,0 0-11-16,0 0-25 15,0 0-10-15,0 0-5 16,0 0-9-16,0 0-15 0,-8 0 2 16,0 0-1-1,-2 0-2-15,-3 0-3 0,-1 4 1 16,-5 0 0-16,6 0 2 15,-5 1 3-15,5-2-1 16,0 1-7-16,-1-1 0 16,2 1 0-16,2 1 0 15,6-3-2-15,-1 0 0 16,3-2 2-16,2 0 2 16,-2 0-2-16,2 0-1 15,0 0 1-15,0 0-4 16,0 0 4-16,0 0-4 0,0 0-7 15,0 2-9-15,4 2 9 16,10 4 11 0,1-1 0-16,4-1 0 0,-7 1 0 15,2-3 0-15,-1 2 0 16,-2-2 0-16,3 0-3 16,-3-2 0-16,3 1 0 15,-3 1 3-15,-3-3 0 16,2 3 0-16,-4 1-2 15,1-2 2-15,-1 2 0 16,1 0 0-16,-2-1 2 16,-1-2-2-16,-2 2 0 15,1-1 1-15,-1 1 1 0,0-3-2 16,-2-1 0 0,2 0-3-16,-2 0-2 0,0 2-10 15,0-2-17-15,2 0-20 16,-2 0-32-16,0 0-49 15,0 0-176-15,0 0-167 16</inkml:trace>
  <inkml:trace contextRef="#ctx0" brushRef="#br1" timeOffset="814986.1461">11504 10987 93 0,'0'0'293'16,"0"0"-145"-16,0 0-1 15,0 0 0-15,0 0-36 16,0 0 13-16,0 0-19 16,4-5-27-16,-4 5 0 15,-4-1-29-15,-2-2-14 16,2 0-13-16,-5 0 8 15,3-1 4-15,-4 0 0 16,2 1-8-16,-3 0-5 0,-3-1-13 16,-1 0-4-16,1 3 0 15,-1-4 4-15,1 4 3 16,-1-2-7-16,-1 2-2 16,1-1-1-16,-2-1 1 15,7 3-2-15,-1 0 0 16,-3 0 1-16,1 0-1 15,-1 0 0-15,-1 0 0 16,4 0 0-16,-1 0-1 16,2 0 1-16,1 0 1 15,2 0-1-15,-2 0-1 16,2 0 1-16,-1 5-1 16,-4 0-2-16,3 4 0 0,1-1 2 15,-2-2 0-15,2-1-1 16,-1 4 0-16,-3-1 1 15,4 2 0-15,-1 2 1 16,-3-2 0-16,1-3 0 16,1 4 0-16,-2-2 0 15,1 2-1-15,2 1 1 16,0-5 0-16,2-1 0 16,1 1 0-16,2 1 0 15,-3-2-1-15,2 3 0 16,3-2 1-16,-3 0-2 15,1 0 2-15,2 1-2 16,0-2 1-16,0 2 1 0,-1 0-1 16,-1-1 1-1,2 2-1-15,2-1 1 0,-5 2 0 16,2 5 0-16,1-3 0 16,-2 5 0-16,2-1 1 15,0-4-1-15,2 2 0 16,0-2 0-16,-3 3 0 15,3-4-2-15,0 3 2 16,0 0 0-16,0 0-2 16,0-1 0-16,0-1 2 15,0-2-1-15,0-1-1 16,0 1 1-16,7 1 0 16,-1-1-1-16,4 0 2 15,-1 2-2-15,4-2 1 0,1 2 0 16,1-2 0-16,1-3-1 15,-1 4-5-15,1-5-1 16,-1 2 6-16,1-1-2 16,-3-3 4-16,3-1 0 15,-3 1 0-15,1-2 0 16,-1-1 2-16,1 2-2 16,1-2 0-16,3 2 0 15,2-1 1-15,0-2-1 16,0 0 0-16,2 0 0 15,-2 0-1-15,3 0-1 0,-2 0 2 16,0-2 0 0,-3-2 0-16,-5 0-1 0,0 2 1 15,1 1 0-15,-3-2 0 16,5 0 0-16,-3-4 0 16,3 1-5-16,1 0-5 15,-1-2-1-15,-1 1-2 16,-3 1 8-16,-3 2 2 15,-1 0 0-15,-1-1 2 16,0 3-3-16,-3-4 2 16,-1 0 2-16,1 0 2 15,-2-2 1-15,2-2-1 16,1 0 0-16,0-3-2 16,2-1 0-16,-1-1 0 0,0-3 0 15,-1-2-2-15,-1 0 0 16,-4-1-5-16,3-1 5 15,-3 0 1-15,0 0 1 16,0 2 3-16,0 3-1 16,0 2 4-16,0 3 1 15,0-1 2-15,0 5 5 16,0-1-4-16,-5 1 1 16,-2 0-2-16,3 1 4 15,0 0-10-15,0 1-3 16,1-2 1-16,-1 0 0 15,-1 0-1-15,0 0 1 0,-1 2 1 16,-1-2 0-16,-1 0 2 16,-2 2 7-16,2-2-2 15,-3 1-4-15,-1 2-2 16,3-2-3-16,1 0 5 16,-2 1 10-16,2-2-3 15,-1 1-1-15,-3 0-1 16,4 3-2-16,-1 1 0 15,0 2 1-15,2-1-4 16,0-1-3-16,3 1-2 16,0 1 2-16,2 1-2 15,-3-3 0-15,0 3 0 16,-2 0 0-16,-1 0 0 16,1-2-1-16,-2 1 1 15,2 1 0-15,1-3-1 0,2 3 1 16,-1 0-3-16,3 0 0 15,2 0 0-15,0 0-1 16,0 0-4-16,0 0-4 16,0 0-3-16,0 0-4 15,0 0-1-15,0 0-17 16,0 0-34-16,0 0-96 16,0 0-273-16,-4 0-407 15</inkml:trace>
  <inkml:trace contextRef="#ctx0" brushRef="#br1" timeOffset="817245.2635">10943 11231 122 0,'0'0'498'15,"0"0"-268"-15,0 0-51 0,0 0-23 16,0 0-17-16,0 0-50 16,0 0-33-16,-8 0-12 15,6 0-3-15,-1 0-10 16,1 0-9-16,-2 0 1 16,-3 0-15-16,2 0-6 15,-3 0-2-15,1 0 0 16,-7 0 0-16,1 0-3 15,0 0 0-15,-3 0 2 16,1 0 1-16,-3 0 0 16,2 0 1-16,1 0 0 15,1 0-1-15,3 0 1 16,-2 0-1-16,1 0 1 0,4 0-1 16,1 0 1-1,1 0-1-15,4 0 0 0,2 0 0 16,0 0 0-16,0 0-2 15,0 0 1-15,0 0-4 16,-4 0-2-16,4 0-8 16,-2 0 1-16,0 0-16 15,0 0-1-15,2 0-31 16,-2 0 1-16,2 0-23 16,0 2-110-16,0-2-237 15,0 0-16-15</inkml:trace>
  <inkml:trace contextRef="#ctx0" brushRef="#br1" timeOffset="817776.4042">10790 11162 609 0,'0'0'212'0,"0"0"-190"16,0 0 26-16,0 0 33 15,0 0 2-15,0 0-14 16,0 0-16-16,0 0-7 16,-5 0-12-16,-5 0 3 15,-4 7 3-15,-1 0-1 0,1-1-4 16,3 1-3 0,2-3-6-16,3 0-12 0,-4 0-10 15,6-2-3-15,-3 2 1 16,3-4-2-16,2 2-2 15,0-2 2-15,2 0 0 16,0 3-1-16,0-3-4 16,0 2-8-16,0 2-1 15,0 0 3-15,0 5 10 16,0-3-1-16,0 2-3 16,0 0 2-16,0 3 2 15,8-2-6-15,7 1 0 16,2 3 0-16,3-2 2 15,-1 1 5-15,0-2-4 0,-4 0-3 16,-4-3 4-16,-4-3-4 16,-5-1-2-16,0-3 5 15,-2 0 4-15,0 3 0 16,0-3-3-16,0 1-1 16,0-1 4-16,0 0 2 15,0 2-2-15,0-2-26 16,0 0-98-16,0 0-154 15,0 0-286-15</inkml:trace>
  <inkml:trace contextRef="#ctx0" brushRef="#br1" timeOffset="819591.0831">10665 10981 609 0,'0'0'288'0,"0"0"-234"16,0 0 67-16,0 0-20 16,0 0-21-16,0 0-24 15,0 0-7-15,0-17-31 16,0 15-11-16,-2-2 1 16,-9 0-3-16,-3 0 7 0,1-2-5 15,-3 2 2-15,1 1 16 16,-3-2 3-16,5 4 5 15,-3-4-10-15,5 4-16 16,0 1-5-16,2-3 6 16,-2 3 0-16,2-1-1 15,0 1-4-15,-2-3-3 16,2 2 1-16,0 1 1 16,-4-3 1-16,2 3 0 15,-5 0 0-15,-4 0 2 16,2 0 2-16,0 0 2 15,1 0-6-15,6 0-3 0,-3 0 1 16,1 0 0-16,3 0 1 16,4 0 1-16,-5 0-3 15,1 3 1-15,2-2-1 16,-5 3 2-16,3 0-2 16,-1 1 4-16,1 1-4 15,-4 0 0-15,5 1 0 16,-2 1-1-16,0 1 0 15,2 0 0-15,0 2 0 16,-2 1 1-16,4 0-2 16,-4 2 1-16,5 0 0 15,0 2 0-15,2 0 1 16,2-3-1-16,0 4-3 0,2 1 0 16,-2-2 0-1,0 2 3-15,-1 0 0 0,1-2 1 16,0 0 0-16,0 0 0 15,2 0 0-15,0 2-2 16,0-3 2-16,0 2-1 16,0-2-3-16,0-1 1 15,0 0 1-15,0 0-1 16,0 0 1-16,0 2-1 16,6-1-3-16,5-1-3 15,-1 3 2-15,3-5 2 16,0 2 2-16,-2-2-1 15,2 0-1-15,-1 0-1 16,-3-3 4-16,-3-2 0 0,1-2-2 16,4 2 0-16,-2-1-2 15,2 0 0-15,3 0 2 16,-1 1 1-16,3-3 1 16,1 2 1-16,1-2 0 15,5 3-1-15,-2-1 2 16,2-2 0-16,2 0-1 15,-1-2-6-15,0-2 6 16,-1 0-2-16,-3 0-3 16,-3 0 1-16,2 0-12 15,-1 0 8-15,-3 0 4 16,1 0-3-16,-3 0 4 16,0-4-3-16,-1-4 1 0,-2 1 3 15,-1-1 1-15,3-2 2 16,-4-1 2-16,-1 1 1 15,0-2 3-15,0 1 1 16,-1 0 7-16,-1-3-13 16,-1 1 4-16,-2-2 0 15,0-2-2-15,-2 1-2 16,2 3 2-16,-2 1 2 16,0-2-3-16,0 1-2 15,0-1 0-15,0 2 0 16,0-1 3-16,0 1-3 15,0-3 4-15,0 3 3 0,0 1 5 16,0-2-4-16,0 1-1 16,0-3 5-16,0 5-3 15,-4-5-8-15,-4 0-1 16,1 1 0-16,1-3 0 16,-4 1 0-16,3 2 0 15,3-2 0-15,0 0-1 16,2 2-1-16,2-2-2 15,-2 0 0-15,-1 4 4 16,-2 0 1-16,3 1 1 16,-2 4 3-16,1 0-3 15,-1 2 6-15,2 0 10 16,-2 2 0-16,2 0-10 0,-1 1-2 16,1 1-4-16,-1-3 2 15,-1 1 3-15,-1 2-2 16,-1-2 1-16,4 1 0 15,-3 1-2-15,1-2-1 16,2 2 8-16,-3 1 1 16,3-3-2-16,-3 2-7 15,1-2 1-15,0-1 2 16,-1 2 2-16,3-2 6 16,-2 3-1-16,1-4-1 15,1 3-6-15,-1 1 1 16,3 1 0-16,0-3-4 15,0 3-3-15,0 0-3 16,0 0-2-16,0 0-3 0,0 0-5 16,0 0-12-16,0 0-28 15,0 0-67-15,0 0-141 16,0 0-342-16</inkml:trace>
  <inkml:trace contextRef="#ctx0" brushRef="#br1" timeOffset="821727.3831">10199 10987 82 0,'0'0'622'0,"0"0"-372"16,0 0-74-16,0 0-32 15,0 0-60-15,0 0-12 0,0 0-12 16,0-5-28-16,0 4-10 16,0 1-12-16,0 0 4 15,0 0 3-15,0 0-1 16,0 0 1-16,0 0-3 16,0 0-5-16,0 0-6 15,0 0-3-15,-4 0 0 16,-5-3 0-16,-2 0-1 15,-2-4 1-15,-3 1 0 16,-4-2 1-16,0 0-2 16,-1-1 1-16,2-2-1 15,1 2 1-15,1-2-2 0,-2 1-1 16,2 4 1 0,1-2-1-16,5 2-2 0,-1-2 1 15,4 0-8-15,-3-2 3 16,1 3 6-16,-3-4 1 15,3 1-6-15,-4 0 4 16,1-1 4-16,-3 3 0 16,1-3-2-16,-1 3 1 15,0 0 0-15,5 2 1 16,2-1-1-16,0 4-1 16,3-3 0-16,1 0-3 15,-2 0 3-15,1 2 2 16,1-2 1-16,-3 0-1 0,0-3 0 15,0 3 2-15,1 1 3 16,5-1 0-16,0 2-5 16,0 0-1-16,2 0-9 15,0 2 7-15,0 2 3 16,0-2-2-16,0 2-1 16,0 0 0-16,0 0 3 15,0 0 4-15,0 0-4 16,0 0-1-16,0 0 1 15,-3 0 0-15,3 0 0 16,-3 0-5-16,3 0-7 16,0 0-9-16,0 6 7 15,0 4 9-15,0 1 5 16,0 4-1-16,0 1 1 0,8 5 0 16,-2 4 2-16,1 1-2 15,-1 2 0-15,4-6 0 16,-4 0 2-16,-1-8-2 15,-1-4 0-15,-4-2 0 16,2-4-3-16,0-2-1 16,-2 1-6-16,0-3 2 15,0 0 5-15,0 0 3 16,0 0 11-16,0 0 7 16,0-7 6-16,0-10-24 15,0-8-9-15,0-3 1 16,-6-2-6-16,2 0 6 15,1 1 3-15,3 10-16 0,0 7-10 16,0 5 29-16,0 7 1 16,0 0 2-16,0 0-1 15,0 0 2-15,0-1 7 16,0 1-1-16,0 0-8 16,0 0 2-16,0 0 2 15,0 0 3-15,0 0 2 16,0 0-5-16,0-3-4 15,0 3-6-15,0-3 6 16,16 3 0-16,4-3 0 16,2 3-1-16,2 0 1 15,3 0 0-15,0 0 0 0,-2 0 3 16,-1 0 0-16,-1 9-3 16,-6 1 0-16,-1-2 0 15,-3 2 0-15,-4-1 0 16,-2-7 1-16,-2 3-1 15,-3-4 4-15,0 2 2 16,-2-3 5-16,0 2 5 16,0-2-7-16,0 0-9 15,0 0-10-15,0 0-17 16,0 0-30-16,0 0-97 16,0 0-275-16</inkml:trace>
  <inkml:trace contextRef="#ctx0" brushRef="#br1" timeOffset="823468.4569">9761 10144 404 0,'0'0'98'15,"0"0"-80"-15,0 0 61 16,0 0 36-16,0 0-20 15,0 0 35-15,0 0-37 0,-63-13-37 16,55 10-22-16,-6 1 21 16,1 0 7-16,-5-2-22 15,-5 2-10-15,-1 2 15 16,-3 0-10-16,1 0-2 16,-3 0 6-16,4 0-5 15,-2 0-16-15,5 0 13 16,0 0-24-16,1 0 6 15,4 0-9-15,-1 6-1 16,0-4 3-16,3 3-3 16,-1-2 1-16,3 3-3 15,-2 3 0-15,1-2-1 0,1 1-1 16,3 0 1 0,1 1 0-16,1 0 0 0,1 1-1 15,-2 2 1-15,0 1-2 16,0 0 0-16,-2 3 1 15,2 1 1-15,3-1-1 16,-3 2 1-16,-1-2 0 16,0 4 0-16,-4 0 0 15,5 0 1-15,-2-2 2 16,3 1 0-16,2-2-1 16,0 3-2-16,-1-1 0 15,3 0 0-15,-2 0 2 16,2-2-2-16,0 0 0 0,4-1 2 15,0 0-2 1,0-1 1-16,0 1-1 0,0 3 0 16,0-1-3-16,0-1 3 15,0 4-1-15,2-2 0 16,10 4 1-16,-3 0 0 16,5-2 0-16,1-2 0 15,-2-2-3-15,5-1 0 16,0 1 0-16,-1-2 3 15,4-1-3-15,1 0-2 16,-2-2 5-16,0 0 1 16,1-1-1-16,-2-2-1 0,-1-1 1 15,2-2 0-15,2 0 1 16,-1 1 3-16,3-3-1 16,2-4-3-16,1 0 3 15,4 0-1-15,-2 0 0 16,2 0-1-16,1 0 1 15,-6 0-1-15,-1 0-1 16,-2-3 3-16,-6-2-2 16,1-1 2-16,-1-3 0 15,0 3 0-15,-2-1 2 16,-1-4-3-16,-1 4 3 16,0-2 1-16,0-1-2 15,-1 2-2-15,-1-2-1 16,-2 2 1-16,2-1-1 15,-2 0-1-15,0-1 1 0,-1 2 2 16,0 0-2-16,0-2-1 16,-1 2-1-16,1-1 1 15,0-4 0-15,-2 3 0 16,1-1 2-16,-3-2 0 16,0-1 0-16,4-5-2 15,-4 0 0-15,0-3 1 16,3-2-1-16,-3 4 0 15,1-1 1-15,0 3-1 16,-3 3 0-16,-2 0 2 16,0 5 0-16,0 2 0 15,0-3 0-15,0 2 2 0,0-5-1 16,0 2-2-16,0-1 0 16,0 0 2-16,-2-5 1 15,-6 2-3-15,2-1-1 16,-1 0 2-16,-1 3 4 15,-2-2-2-15,-1 0 2 16,1-1 1-16,-4 6-4 16,1-1 10-16,-1 2-8 15,1 2-2-15,1-2 0 16,1 3 1-16,1-2-3 16,0-3-1-16,-1 3 1 15,3-1 0-15,-4 2 0 16,1 0-1-16,2 1 0 0,-5 0 1 15,4-3 0 1,-1 4 0-16,-1 0 1 0,1 0-1 16,1 2 1-16,-4-1-2 15,1-2 0-15,-1 1 0 16,3 1 0-16,-3 0 0 16,3 1 0-16,-2 1 0 15,2-2 0-15,2 4-1 16,2 1-1-16,3 0-2 15,-1 0-4-15,5 0-3 16,0-3-3-16,0 3-1 16,0 0-4-16,0 0-20 0,0 0-41 15,0-2-75-15,0-2-323 16,0 0-220-16</inkml:trace>
  <inkml:trace contextRef="#ctx0" brushRef="#br1" timeOffset="828038.3121">9202 10200 201 0,'0'0'210'0,"0"0"-94"16,0 0 41-16,0 0 6 15,0 0 14-15,0 0-28 16,0 0-21-16,0 0-24 0,0 0-29 15,0 0-16-15,0 0-9 16,0 0-24-16,0 0-14 16,0 0-2-16,0-1-1 15,0-2-4-15,0 1-4 16,0-2-1-16,0 1 1 16,-5-2-1-16,-2 1 1 15,3-2 0-15,-5 1-1 16,2 0 1-16,1-3 1 15,-4 3 5-15,4-1-3 16,-1 0 0-16,3 1 1 16,-3 4-1-16,4-2-3 0,-1-1 0 15,2 0 0-15,0 1 0 16,-2-2 1-16,1 1-2 16,-1 0 1-16,-2-1-1 15,0-1 0-15,0-3 0 16,-1-1 0-16,-1 2 0 15,-2-2 0-15,-1-2 0 16,-2 0 0-16,2 0 0 16,0-2 0-16,-1 2 1 15,1 0 0-15,3 2 0 16,-4 0 0-16,5 2-1 16,1 3 0-16,0 0 1 15,1 1-1-15,1 0-1 0,1 0 1 16,-2 0 0-16,1-2 0 15,0-3-1-15,-1 5 1 16,-1-4 0-16,-1 3 0 16,0-4 1-16,1 0-1 15,-3 3-2-15,3-3-1 16,-4 3 1-16,1 0 0 16,3 1-1-16,-2 1 3 15,2-5-2-15,-1 5 2 16,5 0 0-16,0 0 1 15,0 2-1-15,2 1 0 16,0 1-1-16,0 0 1 0,0 0-1 16,0-3 0-16,0 3 0 15,0 0-1-15,0 0 1 16,0 0-1-16,0 0-4 16,0 0-1-16,0 0-4 15,0 0 1-15,0 6-7 16,0 6 12-16,6 6 0 15,1-1 3-15,3 1 0 16,-2 2 2-16,-1 0-1 16,1 4 1-16,-2 2 0 15,-2-3 0-15,0-4 0 16,-4-3 0-16,0-7-1 16,2-2-6-16,-2-3 3 15,0-2 0-15,0-2-1 16,0 0 2-16,0 0 3 0,0 0 1 15,0 0-1-15,0 0 2 16,0 0 2-16,0 0 3 16,0 0-7-16,0-13-13 15,0-10-11-15,-8 4 8 16,0 0-4-16,0-1-1 16,1 2 16-16,-1-2 10 15,-2 2-4-15,3-1 3 16,1 4-1-16,2-1-3 15,1 6-3-15,1 1 3 16,2 5 3-16,0 3 4 16,0 1-5-16,0 0-2 0,0 0-5 15,0 0-1-15,0 0-6 16,0 0-2-16,2 0 10 16,14 0 4-16,4 0 0 15,-1 0 0-15,8 0 0 16,-2 5 2-16,4 5-2 15,-2-1-4-15,-2 0 3 16,-6 0-4-16,-5 0 1 16,-5-2-3-16,-3-1 4 15,-4-3-1-15,0-3 0 16,-2 1 0-16,0 0 4 16,0-1 0-16,0 0 0 15,0 0 0-15,0 0-5 0,0 0-3 16,0 0-24-16,0 3-40 15,0-3-84-15,0 0-270 16</inkml:trace>
  <inkml:trace contextRef="#ctx0" brushRef="#br1" timeOffset="829785.6178">8867 9387 301 0,'0'0'254'0,"0"0"-108"16,0 0 62-16,0 0-27 16,0 0-50-16,0 0-41 15,0 0-2-15,-27-17-26 16,19 15-27-16,1 1 5 16,-4-3-8-16,0-1-7 15,-1 1-9-15,-1 0-10 16,0 3 1-16,-1 1-5 15,1-3 4-15,-1 3-5 16,1-2-1-16,-1 1 1 16,2-2 0-16,-1 3-1 0,-4 0 2 15,-1 0 0-15,3 0 0 16,-3 0-1-16,1 0-1 16,-2 0 0-16,0 0-2 15,1 6 2-15,3 2-1 16,-4-2 1-16,5 2-2 15,-1-2 1-15,2 2 0 16,0 3 0-16,0 0-1 16,-1 2 1-16,1-2 0 15,-1 4 0-15,1 0 1 16,-3 2 0-16,3 1 1 16,0-3-1-16,-1 2 0 15,3-1 0-15,2-4-1 0,2 4 0 16,1-4-1-16,1 4 0 15,3 2 0-15,-2 2 2 16,2 2 0-16,0-3 0 16,-4 2 0-16,6 0 0 15,-2 0 0-15,0-3 1 16,-2 0 1-16,1-1-2 16,1-8-2-16,0 0 2 15,2 2 0-15,0 0 0 16,0 3-1-16,0-1 1 15,0 2 0-15,0-2 0 16,0 1 0-16,2 1 0 0,5-1 0 16,1-2-1-16,4 2 1 15,-1 0-1-15,5-2 0 16,1 2-4-16,4-4-1 16,1 0 2-16,0-2-9 15,3-2 2-15,-3 2 5 16,1-2-3-16,-2 0 3 15,-3-2 6-15,1-2 0 16,-4-1 0-16,-2 2-4 16,3-3-1-16,-3 0 1 15,3 0-4-15,1 0 8 16,1 0-4-16,1 0-15 16,-2-4-2-16,3-2 9 15,-3 0 1-15,2-1 2 16,-1-2 4-16,-3-3 1 0,1 2 2 15,-1 0-4-15,1-4 3 16,-5 4 1-16,0-3 2 16,1 3 3-16,-4-3-3 15,1-1-3-15,-3 1 3 16,0 3 3-16,0-6-3 16,1 1 2-16,-3 1 2 15,0-3 0-15,2 4-4 16,-4-1 0-16,0-3 3 15,2 2-2-15,-2-1 2 0,3-1 2 16,-3 3 0 0,0 1-1-16,-2 0-2 0,2 3 1 15,-2 0 1-15,0 0-2 16,0 0 5-16,0-4-2 16,0-2-2-16,0 0 4 15,0 0 4-15,0-2-3 16,0 4-5-16,0 0 0 15,0 0-3-15,0 3 4 16,0 3 7-16,0-4 7 16,-2 3-4-16,-7-1-10 15,3-1 4-15,-4 4 12 16,-1-3-9-16,3-2-10 16,-2 3 0-16,2 0 0 15,-1-1-1-15,0 2 1 0,0-1-1 16,2 4 0-16,-1-2 2 15,-2 4 0-15,4-3 0 16,-1 1 2-16,1-1 0 16,-1-2-2-16,0 3 0 15,0-2 1-15,-1 1 1 16,-1 2 1-16,-3 1 7 16,4 0 3-16,-1 3-6 15,1-2-4-15,2 2-5 16,2 0 0-16,-1 0 1 15,3 0 0-15,0 0-1 16,0-1 1-16,2 1 0 0,0 0 0 16,0 0-1-16,0 0 0 15,0 0 1-15,0 0 0 16,0 0-1-16,0 0 0 16,0 0-2-16,0 0-9 15,0 0-9-15,0 0-19 16,0 0-34-16,0 0-74 15,0-3-259-15,0-1-552 16</inkml:trace>
  <inkml:trace contextRef="#ctx0" brushRef="#br1" timeOffset="837313.7563">8302 9449 78 0,'0'0'108'0,"0"0"-25"0,0 0 59 16,0 0 46-1,0 0-11-15,0 0-29 0,0 0-6 16,0 0-40-16,0 0-13 16,0 4-12-16,0-4-28 15,0 0-24-15,0 0-14 16,0 0 6-16,0 0 7 15,0 0 1-15,0 0-5 16,0 0-7-16,0 0 2 16,0 0-15-16,0-9 1 15,0-3 4-15,0-2-2 16,0-5 5-16,0-2-7 0,2-3-1 16,2 0 2-1,1-2-1-15,1 2 5 0,-2 1-4 16,1 6 1-16,-5 1 2 15,0-1 0-15,0 2-4 16,0 1-1-16,0-1 0 16,0 3 0-16,0 5 1 15,0-4-1-15,0 4 1 16,0-1-1-16,0 0-1 16,0-1 0-16,0 0 1 15,0-1-5-15,0 3 3 16,0 1 2-16,0 5 1 15,0 1 1-15,0 0-2 0,0 0 0 16,0 0 0 0,0 0 4-16,0 0-4 0,0 0 0 15,0 0-7-15,0 0-4 16,0 0 0-16,0 0 0 16,0 0-4-16,0 0-1 15,0 0 2-15,0 3-3 16,-5 14 14-16,-3 2 3 15,-3 6 3-15,-3-1-3 16,1-2 3-16,-3-1-1 16,3-4 0-16,1-3 4 15,1-4 1-15,5-4-6 16,2-2 0-16,1-4-1 16,3 0 0-16,0 0-2 0,0 0-11 15,0 0-16-15,0 0-41 16,0 0-53-16,5-7 44 15,8-8 79-15,5-1 0 16,-1-2-27-16,4 0-46 16,-5-2 5-16,1 4-2 15,-3 0 19-15,-3 5 48 16,-5 4 3-16,-2 2 3 16,-1 4 18-16,-3-2 45 15,0 3 11-15,0 0-37 16,2 0-24-16,1 0-16 15,1 0-8-15,3 0 0 16,3 0 8-16,2 0 0 0,3 10 0 16,4 5 27-1,-2 3 16-15,-1-4-28 0,-3 1-1 16,-1 0 3-16,-4-5-5 16,-1 0 2-16,-3-4-3 15,-2 0 9-15,-2 0-9 16,0 0 9-16,0-2-14 15,0 2-6-15,0-1-6 16,0 1-40-16,0-1-72 16,0-5-221-16,-2 0-213 15</inkml:trace>
  <inkml:trace contextRef="#ctx0" brushRef="#br1" timeOffset="839286.7504">8751 8540 450 0,'0'0'187'0,"0"0"-153"15,0 0 113-15,0 0-5 16,0 0 14-16,0 0-51 15,0 0-36-15,-27-41-3 0,19 32-14 16,-3 3 0-16,-1 2-25 16,-1 0-1-16,-1 0-17 15,3 0-7-15,-1-2-1 16,-2 1 1-16,-1 4-2 16,-2-1 2-16,2-2-1 15,-1 4 2-15,-1 0 5 16,-1 0-3-16,0 0-4 15,2 0-1-15,0 0-1 16,1 0 1-16,1 0-1 16,4 0 1-16,-1 0-1 15,1 1 1-15,-1 5 0 16,1-1 0-16,-2 1-2 16,-1 0 2-16,-3 0-1 15,3 4 0-15,-5 4 1 0,3-2-4 16,-2 4 4-16,2-1-1 15,-1-2 1-15,3-1-1 16,3 0 1-16,-2 3 0 16,3-1 0-16,0-1-1 15,0 2 0-15,2-2-1 16,-1 0 1-16,3 1-3 16,-2 1 4-16,3 4 0 15,-3-3 0-15,3 2-1 16,0 0 1-16,1 0 0 15,1 0 0-15,2-2-2 0,0 0 2 16,0 0-2-16,0 2 2 16,0-2-3-16,0 2 3 15,0 0 0-15,0 0-1 16,2 0-2-16,7 1 0 16,0 0 3-16,5-1-3 15,-4-2 3-15,4 1-2 16,-3-3 2-16,0-3 1 15,1 1-1-15,-4-2-4 16,3-2 3-16,1 3-1 16,1-1 4-16,1 0-4 15,1 0 1-15,1 2-5 0,3-3-2 16,4 0-7 0,-1-1-7-16,2 0 2 0,1-2 10 15,-3 1 10-15,-1-2 0 16,-2 1 0-16,-3 0 2 15,2-2-4-15,-2-2 0 16,1-2 2-16,3 2-16 16,1-2 2-16,-2 0-2 15,4 0 11-15,1 0-5 16,-1 0-16-16,-4-2 26 16,-5-4 0-16,-1 1 10 15,-4 2-6-15,0-3 0 16,0 2-4-16,2-4 2 15,-2-2-2-15,4 0 12 0,-2 0-10 16,1-1 4-16,-3 0-3 16,-3-1 2-16,2-3 6 15,-2-1 7-15,-2 1-1 16,1 1 2-16,-1-4-8 16,0 1 2-16,2 0-7 15,0-2-5-15,-2-2 4 16,1 4-2-16,-1-3-2 15,0 2 1-15,-2 2 3 16,-2 2-1-16,0-1 2 16,0 2 7-16,0-1-13 15,0 2 0-15,0 0 2 16,0-2-2-16,0 4 1 0,0-3 1 16,0 0-4-1,0 1 2-15,0-2 0 0,-6-3 4 16,-3 0 12-16,-1 1-11 15,0-2 1-15,1 1-1 16,1 6 1-16,-2-1 1 16,1-1-2-16,-4 3-4 15,4-2-1-15,-4 2 0 16,2 2 1-16,-1-2-1 16,-1 4 6-16,2-4 4 15,0 2-1-15,0 1 1 16,1-2-3-16,2 5 2 0,-3-2-5 15,1 0 1-15,2 2-1 16,-1 0-3-16,3 0 1 16,-2 1 1-16,0 0 0 15,-1-2 1-15,0 0-1 16,-2 1-1-16,0 2 4 16,-1 0-2-16,1 0 0 15,1-2 2-15,3 2 0 16,-3 0-1-16,8 2-2 15,-2 0-3-15,4-2 1 16,-2 2-1-16,2 0 1 16,0 0-1-16,0 0 0 15,0 0 1-15,0 0-1 0,0 0 0 16,0 0 0 0,0 0 0-16,0 0-1 0,0-2-7 15,0 2-6-15,0 0-10 16,0 0-27-16,0 0-72 15,0 0-310-15,0 0-491 16</inkml:trace>
  <inkml:trace contextRef="#ctx0" brushRef="#br1" timeOffset="845107.1372">8236 8556 165 0,'0'0'316'15,"0"0"-218"-15,0 0 27 16,0 0 24-16,0 0-63 15,0 0 21-15,0 0-13 16,0 0 1-16,0-18-2 16,0 18 6-16,0 0-17 15,0 0-27-15,0 0-22 0,0 0-12 16,0-1-6-16,0-2-3 16,0 1-2-16,0-4 0 15,-8 2-5-15,-1-2 0 16,0-3 0-16,-2 3-3 15,-2-1 6-15,-3-3-3 16,0 0-1-16,-4-2-2 16,3 0-1-16,-4 0 1 15,-1-2 0-15,2 3-2 16,0-1 0-16,2 3 2 16,5-1-1-16,-1 0-1 15,3 1 0-15,3 6 1 16,1-1-1-16,0 2 1 0,2-1-2 15,1 2 1 1,0-3-1-16,4 1 1 0,-5 0 0 16,1 1 0-16,-1-3 0 15,-2 1 0-15,1 0 0 16,-1-3 0-16,-1 2 0 16,0 2 0-16,6-1 0 15,-2 1 0-15,2 1-1 16,-1 1 0-16,-1-2 0 15,4 3-2-15,-2 0 0 16,2 0 2-16,0-1-1 16,0 1 1-16,0 0-2 0,0 0 0 15,0 0-1-15,0 0-1 16,0 0-6-16,0 0-12 16,0 0-15-16,0 10 20 15,6 3 10-15,5 1 3 16,1 3-1-16,1-5-3 15,-4 0-6-15,0 0 7 16,-2-4-8-16,-1-2-10 16,-4 0 2-16,0-5 5 15,-2 2-1-15,0-1-9 16,0-2 8-16,0 1 5 16,0 2 3-16,0-3-22 15,0 2 4-15,0-2 2 16,0 0-16-16,0 0 11 15,0 0 10-15,0 0 24 0,0 0 3 16,0 0 45-16,0 0-22 16,0 0-15-16,-6-11 9 15,-3 0 17-15,0 1-19 16,2-2 11-16,1 1-10 16,-1 4-17-16,3-2-2 15,2 5-13-15,2-1-5 16,0 0 8-16,0 5 10 15,0-1-2-15,0-2 2 16,0 3 0-16,0-1 2 16,0-3-2-16,0-1 2 15,0 2 0-15,6-3-2 16,5-1 0-16,-2 4 0 16,2 0 0-16,-4 2-4 0,-1 1 4 15,1 0 4-15,0 0 10 16,0 0-12-16,1 0-2 15,4 0 4-15,1 0 0 16,2 0-2-16,4 0 2 16,3 0-2-16,3 5 0 15,1 0 1-15,1 1-1 16,-3 0-2-16,-1-2 2 16,-3-2-2-16,-3-1 0 15,0 2 1-15,-9-2 1 16,-1 2-2-16,-3-3 0 15,-4 0 2-15,0 0 0 0,0 1 3 16,0-1 0-16,0 3 33 16,0-3-11-16,0 2-12 15,0-2-15-15,0 0-7 16,0 0-45-16,0 0-128 16,-2 0-336-16</inkml:trace>
  <inkml:trace contextRef="#ctx0" brushRef="#br1" timeOffset="847039.3941">7947 7922 240 0,'0'0'107'15,"0"0"-71"-15,0 0 59 16,0 0 60-16,0 0 14 0,0 0-35 16,0 0-10-16,-56-29-49 15,43 24 13-15,-5-1-2 16,1 2-10-16,-6 0-25 15,1-2-36-15,2 2-6 16,-2 0 19-16,1 0-5 16,2 1-9-16,-4-1-4 15,5-2 15-15,-1 1-2 16,0 1-5-16,1 2 3 16,1 0-16-16,-1 0-2 15,0 2 1-15,2 0-4 16,-1 0 0-16,1 0 0 15,3 0 0-15,-3 0-1 0,3 0 1 16,-1 0 0-16,1 0 0 16,-1 0 0-16,1 2-2 15,2 6 2-15,-5 1-1 16,3 2-2-16,-1 1 0 16,2 3 3-16,-2 0 0 15,1-1 0-15,0 3-1 16,1-4 1-16,3 0 0 15,1-2 0-15,0 3-1 16,4-2 0-16,-3 2 1 16,5 2-1-16,0-5 0 0,0 3-2 15,2 0-1 1,0-1-1-16,0 4-1 0,0 1 5 16,0 0-2-16,0 2-6 15,0 0 9-15,9 2 0 16,1-2-3-16,0 0 2 15,1-2 1-15,0 2 1 16,0-1 0-16,0-1-2 16,1-2 1-16,-1 0-4 15,-3-4 0-15,4 0 2 16,-3 0-4-16,-3-3 1 16,5 0 1-16,-1-1 3 15,0-2-6-15,3 0 0 16,1 0-4-16,1 0 7 15,4 0-6-15,1-2-3 0,4 0 2 16,3 0 6-16,2-2-12 16,-5-2 8-16,-1 0-4 15,-2 2 2-15,-4-2 11 16,-7 3 0-16,4-3 0 16,-5 0 0-16,-1 0 2 15,2 0-1-15,-1 0-1 16,-1 0 0-16,4 0-3 15,3 0 2-15,1 0 1 16,-1 0-2-16,1 0 2 16,2-3 0-16,-4 1-8 15,-1-2 2-15,3-2 6 0,-6 2 0 16,6-2 0 0,0-2-4-16,-3-2-4 0,3 0 8 15,-6-4 0-15,4 1 5 16,-3 1 5-16,0 1-5 15,1-2 4-15,-8 5 4 16,5-1-10-16,-3 0-2 16,2 3 2-16,-2-3 5 15,-2 2-8-15,1 0 5 16,-1-2 0-16,0 0 10 16,2-2-8-16,0 1 1 15,-4-3-1-15,3 3-2 16,-1-5-4-16,0 0-1 0,0 1 2 15,2 1-1-15,-6-5 3 16,0 2 8-16,0 2-3 16,0-4 5-16,0 1 9 15,0 2-9-15,0-3-11 16,0 1 4-16,-6 6-3 16,2-3-1-16,-2 1-1 15,1 4-1-15,-1-2-1 16,-1 1-1-16,-2 1-1 15,2 1 0-15,-3 2-4 16,0-2 3-16,-1 2-7 16,0 2 10-16,-3-3 0 0,2 1 1 15,-5 1 3 1,2 0-1-16,-1-1-1 0,1 3-2 16,1-1-1-16,1 0-4 15,3 1 0-15,-4 1 5 16,1 0 3-16,1 0 0 15,-3 1 4-15,5-2-1 16,-1 2-3-16,1-2 6 16,0-1-2-16,1 2 0 15,3 1 0-15,-1-2 4 16,3 2 0-16,-1-1-4 16,3-1-3-16,-3 3 1 15,3 0-2-15,-2 0 0 16,2-1-2-16,2-1 2 15,-2 2 0-15,-1 0 1 0,3 0-1 16,0-3 0-16,0 3-1 16,-2 0 2-16,0 0 0 15,2 0-3-15,0 0-1 16,0 0 0-16,0 0-1 16,0 0 0-16,0 0-1 15,0 0-3-15,0 0-9 16,0 0-7-16,0 0-22 15,0 0-42-15,0 0-127 16,0 0-265-16</inkml:trace>
  <inkml:trace contextRef="#ctx0" brushRef="#br1" timeOffset="859323.6343">8645 5627 1024 0,'0'0'153'15,"0"0"-56"-15,0 0-13 0,0 0-9 16,0 0-13-16,0 0-15 16,0 0-7-16,0 0-15 15,0 0-12-15,0 0-13 16,0 0 0-16,-2 0-4 15,2 0-3-15,2 0 0 16,15 0 7-16,10 0 1 16,10 0 0-16,6 0 0 15,4 0 1-15,6 0-2 16,3 0 0-16,7 0 0 16,-1 0 0-16,3 0 1 0,-5 0 0 15,-2 0-1 1,-2 0 0-16,-6 0-2 0,0 0 0 15,-2 0 0-15,-1 0 0 16,3 0 1-16,-2 8 0 16,0 2-6-16,0-1-2 15,4 4 4-15,-1 1 2 16,4-3 2-16,5 4-2 16,0-5-4-16,3 0-1 15,1-2-3-15,2-7 0 16,0-1-5-16,-1 0 11 15,-7 0 1-15,-5 0 4 0,-6 0 0 16,-3 0-3 0,-3 0-1-16,-8 0 3 0,-2 0 1 15,-4 0 0-15,-5 0 0 16,-2 0 2-16,-4 0-2 16,0 0 3-16,-6 0-2 15,4 0 5-15,-3 0 1 16,1 0 3-16,-1 0-2 15,-1 0-4-15,4 0 0 16,-1 3 3-16,5 0-4 16,-2 0-2-16,2 0 0 15,-3 2 0-15,1-3-1 16,1 0 0-16,-3 0 3 16,-3 0-3-16,-2-2 1 15,-4 2 0-15,-5-2 0 0,0 0 3 16,0 0 7-16,0 0 10 15,0 0 0-15,0 2-6 16,0 0-15-16,0 0-3 16,0 2-22-16,0-4-64 15,-2 0-249-15</inkml:trace>
  <inkml:trace contextRef="#ctx0" brushRef="#br1" timeOffset="866734.6355">14134 10954 467 0,'0'0'247'0,"0"0"-127"15,0 0-3-15,0 0-13 16,0 0 28-16,0 0-25 16,-131-88 0-16,104 71-27 15,-4-2-40-15,-6 3-17 16,-4 1-16-16,-8 0 4 16,-4 3-5-16,-5 4-5 15,-1 0-2-15,4 2 1 16,0 0 0-16,1 2 9 15,2-2-5-15,2 0-3 16,-2 0 1-16,-2-3 2 16,3 2 0-16,2-3 0 0,0 2-3 15,3 2-1-15,-6-2-1 16,1 2-1-16,-2 4 1 16,-3-1-13-16,-4 3 11 15,-3 0 3-15,1 0-4 16,2 0 3-16,6 0 1 15,4 0-5-15,2 0 4 16,6 0 1-16,6 3 1 16,0-3-1-16,5 0 0 15,2 0 2-15,-4 0-1 0,-1 0-1 16,1 0-11-16,0 0 10 16,-1 0 1-16,-1 0-1 15,-6 0-2-15,3 0-14 16,1 2 13-16,3-1 4 15,3 4 0-15,4-3 0 16,5 0 0-16,11-2 0 16,5 0 1-16,6 0 1 15,0 0-2-15,0 0-2 16,0 0-1-16,0 0-3 16,0 0-1-16,0 0 1 15,0 0 2-15,0 4-4 16,0 8-1-16,0 7 9 15,0 12 1-15,0 5 3 16,0 6-3-16,0 2 4 0,0 0-3 16,0 4-2-16,0-2 3 15,0-2-3-15,0 1 1 16,0-6 1-16,0 0-2 16,0-1 0-16,0 0 0 15,6 0-2-15,3 2 2 16,0 0 2-16,2 1-2 15,-2 0 1-15,-1 5-1 16,2 1 0-16,-1 7 0 16,-5 2-1-16,2 5 1 15,0-1-2-15,0-3-2 16,1 0 2-16,-1-3-7 0,3-2 2 16,0-2 1-1,-2-5 2-15,-3-2 1 0,-2 0 2 16,0 1-1-16,1 0 2 15,-1-7 0-15,0 0-1 16,3-3 1-16,2 1 0 16,-1 2 0-16,3 1 0 15,3 3 0-15,-2 2-5 16,4 6 3-16,-5 1 1 16,-3-2 1-16,1 2 0 15,-5-3 0-15,2-3-2 16,-1-3 4-16,-3-2-2 15,3-7 1-15,-3-8-1 0,2-7 0 16,0-4 2 0,0-7-2-16,5-2-3 0,-1-4-10 15,0 0-19-15,8 0 25 16,2 0 7-16,6 0 7 16,5 0-3-16,2-2 1 15,4-2-5-15,1 0 0 16,3 4-9-16,6 0 7 15,4 0-6-15,2 0 8 16,3 0 0-16,-2 6 1 16,2-2 1-16,1-2-2 15,-2-2 0-15,3 0 0 0,-1 0 0 16,-4 0 0 0,5 0 0-16,4 0 0 0,2 0 2 15,7 0-2-15,-1-4 0 16,1 2 0-16,1 0 0 15,-4 0 0-15,1 2-4 16,-3 0 1-16,2 0-2 16,-1 0 3-16,1 0-2 15,-6 6 4-15,-2 0 0 16,-7 0 0-16,-6-3 0 16,-8-1 2-16,-4 1 0 15,-4-3-2-15,-5 0 0 16,-2 0 3-16,1 0-1 15,-4 0 0-15,3 0 1 16,1-10 6-16,-6-2-2 0,3 2-2 16,-5 0 1-16,-2-1 1 15,0 4-3-15,-2 1 1 16,5-4 1-16,-1-2-3 16,2 0 2-16,8-2-5 15,-3 0 0-15,3 0 0 16,-2-5 2-16,0 4-2 15,-6 0 1-15,1 3 4 16,-8 3-5-16,2-4 8 16,-6 0 16-16,1-6 8 15,-5-7-10-15,0-8-9 16,0-6-7-16,-3-14 1 0,-17-7-4 16,0-13-3-1,0-8-1-15,2-1-4 0,1 2 5 16,1 5-1-16,5 3 1 15,4 3-2-15,0-1 1 16,5 0 1-16,2 5-1 16,0-1 1-16,-2 9 0 15,2 1-1-15,-3 1 1 16,1-5 3-16,2 1-1 16,-2-3-1-16,-2-1 0 15,0 0-1-15,-6 4 4 16,3 7 2-16,-1 0 3 0,-6 8 2 15,3 0-2 1,0 7-4-16,0 3 10 16,2 7 4-16,0 4-5 0,3 2-13 15,1 1 0-15,0 7 0 16,1 1-1-16,2 3 2 16,0 3 5-16,-1 4 1 15,3 0-3-15,0 2 0 16,0 1-3-16,0 0-1 15,0 0-1-15,0 0 0 16,0 0 0-16,0 0-2 16,0 0-2-16,0 0-1 15,0 0-1-15,0 0-15 16,0 0-27-16,0 0-69 16,0 0-304-16,0 0-532 0</inkml:trace>
  <inkml:trace contextRef="#ctx0" brushRef="#br1" timeOffset="867935.0854">16696 12422 1419 0,'0'0'52'0,"0"0"-52"16,0 0-14-16,0 0 12 15,0 0 2-15,0 0 16 16,0 0 12-16,9-1 11 15,18 1-11-15,12 0-8 16,5 0-13-16,7 0-5 16,7 0-1-16,-1 0-1 15,9 6 1-15,-2 0 0 16,3 1-1-16,0-4 0 16,-3-2 0-16,-6-1 0 15,-6 0-1-15,-14 0-8 0,-14 0-3 16,-11 0-7-16,-8 0-11 15,-5 0 14-15,0 0 14 16,-3 0-24-16,-14 0-204 16,-8 0-761-16</inkml:trace>
  <inkml:trace contextRef="#ctx0" brushRef="#br1" timeOffset="868654.2954">17270 11754 1135 0,'0'0'247'0,"0"0"-214"15,0 0-28-15,0 0 7 16,0 0-6-16,0 0-6 16,-114-3 8-16,98 28 11 15,5 11 1-15,0 5-2 0,4 3-14 16,0 6 2 0,5 2 1-16,0 2-3 0,2-4-4 15,0 5 1-15,0-1 1 16,0 4-2-16,0 2 2 15,14-1 1-15,-4-4-3 16,3-2 2-16,-1-3-2 16,-1-2 0-16,-1-2 0 15,-2-2 1-15,-1 2-1 16,-5 1 1-16,0-2 1 16,-2 1 0-16,0-6 0 15,0 3-2-15,0-4 2 16,-13 0 0-16,-3-1 0 15,1-6 0-15,-6-4 0 0,3-3-2 16,1-1 2-16,-4-7 2 16,4-3 2-16,-3-1 0 15,-3-6 8-15,2-1 1 16,-4 0-10-16,2-3 3 16,3-2-3-16,7-1-2 15,2 0 2-15,2 0-1 16,7 0 2-16,2 0-2 15,0 0-4-15,0 0-2 16,0 0-5-16,0 0 2 16,0 0 2-16,0 0 0 15,0 0-4-15,0 0 2 16,0 0-3-16,0 0 2 16,0 0 1-16,0 0 1 15,0 0-10-15,0 0-26 0,0 0-32 16,0 0-73-16,-5 0-133 15,1 0-413-15</inkml:trace>
  <inkml:trace contextRef="#ctx0" brushRef="#br1" timeOffset="872297.0388">10585 10100 544 0,'0'0'428'0,"0"0"-376"16,0 0-13-16,0 0 25 15,0 0-4-15,0 0 14 16,0 0 29-16,0-7-2 16,0 7-22-16,0 0-25 15,0 0-15-15,0-5-10 16,0-1-12-16,-14-2-10 16,-5-2-6-16,-6 0 5 15,-6-1-1-15,0-2 1 16,-7 1-2-16,-3-2-3 15,-3 4-1-15,-1-2 2 0,-3 0-1 16,1-1-1-16,0 2 1 16,-2-1 0-16,3-3 0 15,-2 5-1-15,-3 2 0 16,2 1-1-16,-2-1 0 16,-3 4-1-16,1 0 0 15,0 2 1-15,3 2 0 16,6 0 1-16,4 0-1 15,7 0 1-15,4 0-4 16,2 0-2-16,2 0-3 16,-2 0 1-16,-4 4-2 15,2 2 0-15,-4 2 5 16,2-2-7-16,-1-2 10 0,3-1 2 16,5-3 0-16,-1 2 2 15,6 1-1-15,0-2-1 16,4 2 0-16,-1-1 0 15,3 2-1-15,-1-2 0 16,1 4-1-16,-1-2-1 16,-1 6-3-16,2 2 2 15,-3 4 1-15,3-2 2 16,2 0 0-16,2-2 0 16,3 2-1-16,-1 0 2 15,0 2-1-15,0 6 0 16,3 1 1-16,2 14 0 0,0 6-1 15,-1 13 0-15,3 1 1 16,0 4 1-16,0-3 1 16,0-6 0-16,0-4-1 15,0 2 0-15,0 2 0 16,0 7-1-16,-2 1 0 16,-2 2 2-16,-1-2-1 15,0-6 0-15,1-3-1 16,2-8 0-16,0-3 0 15,2-3-2-15,0-4-1 16,0-4-2-16,0-1-1 16,0 0-6-16,2-5 1 15,6 2-1-15,2-1 7 16,-3-2 1-16,1-1 2 16,-4-3 2-16,3-3-2 0,-4 0 1 15,-1-4 0-15,-2-1 1 16,2-1 0-16,-2-4 0 15,3 1 0-15,1-2 0 16,0-2-10-16,0 1-10 16,5-1-4-16,5 0 9 15,3 4 10-15,8-2 5 16,6 2 1-16,8 2-1 16,1 2 1-16,-1-2-1 15,7 2 2-15,-5 0-2 16,4-2 0-16,2 0 0 15,-1-2 0-15,4 0 1 0,1-2-1 16,2 0-3-16,1-2-5 16,2-2 1-16,-5 0 1 15,-2 0 3-15,2 0 1 16,-5 0 1-16,2 0 1 16,1 2-4-16,0 0 4 15,2-2 0-15,0 0 0 16,0 0-1-16,-3 0-1 15,-4 0-9-15,-2 0-4 16,-2 0 9-16,-2-2 6 16,0-2-2-16,-3-2 0 15,-1 1 0-15,-3 2-1 16,-4-1-13-16,-3 2-5 0,1-2 10 16,-5 0 2-1,0 0 3-15,-4 0 4 0,-3 2-4 16,1-2 6-16,-3 4 0 15,-1-2-2-15,2 0 2 16,-1 0 2-16,2 0-2 16,-1-3 0-16,-4 4 2 15,-3-4 0-15,-1 3 0 16,-1 1-2-16,-3 1 4 16,0 0 41-16,0-3 25 15,0-2-12-15,0-3-34 16,0-4-23-16,0-1 1 0,-10-4-1 15,4-3 5 1,-1-6-3-16,3-8-3 0,2-3-1 16,-3-3-2-16,2 0 3 15,-1 2 2-15,0 0 2 16,2 1-2-16,0 6 3 16,-1 1 8-16,-1 2-4 15,2-3-1-15,-3 6-4 16,0-4 2-16,1-1-1 15,0-2 3-15,-1-8-7 16,-1-6 4-16,2-2-2 16,-4-5-2-16,4 6-2 15,0 0 2-15,1 3-2 16,3 8 0-16,-2 2 1 16,2 4 0-16,-2 6-1 0,0 2 0 15,0 0-1-15,-3 3 1 16,5 0 1-16,-3-3-3 15,1-2 1-15,0-7 2 16,0 0 0-16,2-4-2 16,-2 3 1-16,2 4-1 15,-5 4-1-15,3 4 0 16,0 2 2-16,0 6 1 16,0 2 2-16,0 2-1 15,-1 2 1-15,1-2-1 16,-1 2 3-16,1 0 0 15,2 5-3-15,0-2 0 0,-2-1 3 16,2 4 3-16,0-2 1 16,-2 2-6-16,2 0 0 15,0 0-2-15,0 0-1 16,0 0-6-16,0 0-4 16,0 0-1-16,-3 0 0 15,3 0 6-15,0 0-3 16,-2 0-2-16,2 0-11 15,-2 0-30-15,0 0-89 16,0 0-375-16,-2 0-273 16</inkml:trace>
  <inkml:trace contextRef="#ctx0" brushRef="#br1" timeOffset="874989.9991">16557 12075 143 0,'0'0'268'0,"0"0"-76"16,0 0-65-16,0 0-1 0,0 0 22 15,0 0 11-15,0 0 2 16,-116-67-84-16,104 65-10 15,-1-3 1-15,-2 1-23 16,-3 4-7-16,-3 0-21 16,0 0-3-16,-4 0-6 15,0 11 3-15,-6 10-8 16,2 9 5-16,-4 2 1 16,1 0-1-16,3 4 1 15,0-1-1-15,5 3 0 16,-1 2-2-16,6 2-1 0,2-4-2 15,9-1 0 1,1-4-3-16,7-2 0 0,0-3-3 16,0-5-1-16,7 1 0 15,18-1-5-15,8-2 3 16,7 0 3-16,5-7 2 16,3-2 1-16,2-4-3 15,-6-4 3-15,-7-4-2 16,-2 0 2-16,-12 0-3 15,-2 0 2-15,-8 0 1 16,-4 0-5-16,-4 0 0 16,-5 0 3-16,0 0 1 15,0 0-1-15,0 0 0 16,0 0-14-16,0 0-26 0,0 0-37 16,0 0-117-16,0 0-589 15</inkml:trace>
  <inkml:trace contextRef="#ctx0" brushRef="#br1" timeOffset="885138.444">10729 10722 136 0,'0'0'190'0,"0"0"28"16,0 0 47-16,0 0 6 15,0 0-92-15,0 0-42 16,0 0-42-16,0 0-35 0,0 0-22 15,3-2-5-15,-3 2 2 16,0 0-8-16,0 0-9 16,0 0-9-16,0 0-2 15,0 0 3-15,0 0-2 16,0 0 0-16,-7 0-6 16,-6 0-2-16,-3 0 0 15,1 0 0-15,-3-4 1 16,1 1-1-16,-4 2 0 15,1-2 0-15,0 1-1 16,0 1 1-16,0-2-1 16,-2 3 1-16,2-3-1 15,-3-3 0-15,-2 0-2 0,2 0 1 16,0 0-2 0,-2-1 3-16,1 4 1 0,0-6 0 15,-3 5-1-15,2 1 1 16,-2-1-2-16,-2 0-2 15,0-1-2-15,-2 4 2 16,-2-3-2-16,2 1 1 16,2 2 0-16,2-1 4 15,7 0 0-15,2-3 1 16,0 4-2-16,5-4-2 16,2 4 3-16,-3-2-1 15,3 1 1-15,-5 1 0 0,1 1-1 16,-3 0-4-1,-3 0-3-15,-2 0 5 0,-2 0-3 16,-2 0-2-16,1 0-5 16,2 0 7-16,-3 0 6 15,4 0 1-15,1 0 0 16,-1 0 1-16,10 0-1 16,3 0 0-16,2 0 2 15,4 0 1-15,-1 0 0 16,5 0-1-16,0 0 2 15,0 0 1-15,0 0-3 16,0 0 3-16,0 0-2 16,0 0 0-16,0 0-2 0,0 0 2 15,0 0-2 1,0 0-1-16,0 0 0 0,0 0 0 16,0 0 0-16,0 0-2 15,0 0 0-15,0 0-2 16,0 0 1-16,0 3-3 15,0 14 3-15,-2 7 2 16,0 4 0-16,2 6 1 16,0 4-1-16,0 5 1 15,0 1 0-15,0-3 0 16,0-1 0-16,2 0-1 16,3 1 1-16,-3-3 0 15,0-2 2-15,-2-4-2 16,0-2 0-16,0-1 0 0,0-6 0 15,2 2 0-15,3-8 0 16,-5-1-1-16,3-2 1 16,1-2-3-16,-2 0 2 15,0 2 0-15,0 3 1 16,0-2-1-16,3 2 1 16,1-1 0-16,4-2-1 15,-6 0 0-15,3-4-6 16,-5-3 0-16,0 0 3 15,0-3 1-15,-2-3 0 16,0 2 2-16,0-3 1 16,0 0 0-16,0 1 0 15,0 2 0-15,0-1-1 0,0 0 1 16,0 0 0 0,2 0 0-16,4 0-3 0,-2-1-15 15,2 2 5-15,3-3 8 16,5 2 5-16,3 0 0 15,1 1 0-15,2 0 1 16,2-3-1-16,-1 1 0 16,-2-1 0-16,-3 0 0 15,3 0 0-15,-2 0 1 16,1 0-1-16,1 0 0 16,0 0 0-16,-1 0 0 15,-1 0 2-15,-1 0-2 0,-1 0 0 16,-1 0 0-16,-3 0 1 15,-2 0-1-15,-1 0 0 16,2 0-1-16,3 0 1 16,1 0 1-16,1 0-1 15,3 0 2-15,-1 0-2 16,2 0-1-16,-2 0 1 16,-3 0 0-16,-3 0 0 15,-5 0 0-15,1 0 1 16,0 0-1-16,-1 0 0 15,3 0 1-15,1 0-1 16,-2 0 0-16,5 2-1 16,1 1 1-16,1-1 0 0,4-1 1 15,1 4-1-15,-1-3-1 16,2 0 1-16,1 2 0 16,-2-2 0-16,0 4 0 15,0-2 0-15,0-2 0 16,-2 1-1-16,-1-2-3 15,2 2 0-15,-4-2-4 16,-1 1 1-16,-1-1 2 16,-2 2 4-16,4-2-1 15,2 4-1-15,-2-3 0 16,-1-2-4-16,-2 2-14 16,-3 0 11-16,1-2 3 15,-4 2-3-15,-4-2 6 16,1 0 1-16,-3 0 3 0,0 0 0 15,0 0 3-15,0 0-3 16,0 0 7-16,0 0-2 16,0 0 1-16,0 0 2 15,0 0 6-15,0 0 0 16,0 0-9-16,0 2-5 16,0-2 1-16,0 0-1 15,0 0 0-15,0 0 0 16,0 0 0-16,0 0 0 15,0 0 0-15,0 0 0 16,0 0 0-16,0 0 1 16,0 0 0-16,0 0 1 15,0 0 0-15,0 0 2 0,0 0-4 16,0 0 3 0,0 0-2-16,0 0-1 0,0 0-24 15,0 0-35-15,0 0-177 16,0 0-542-16</inkml:trace>
  <inkml:trace contextRef="#ctx0" brushRef="#br1" timeOffset="887825.5469">10509 11259 821 0,'0'0'0'16,"0"0"-41"-16,0 0-205 15,0 0-1-15</inkml:trace>
  <inkml:trace contextRef="#ctx0" brushRef="#br1" timeOffset="888103.4396">9875 10750 866 0,'0'0'343'16,"0"0"-343"-16,0 0-252 0,0 0-75 15,0 0 175-15,0 0 35 16,-6-10 57-16,6 8-231 16</inkml:trace>
  <inkml:trace contextRef="#ctx0" brushRef="#br1" timeOffset="892665.5807">15456 11690 516 0,'0'0'178'15,"0"0"-158"-15,0 0 59 16,0 0 67-16,0 0 5 16,0 0 9-16,0 0-27 15,-29-59-36-15,27 59-27 16,2 0-22-16,0 0-24 16,0 0-24-16,0 0-4 0,0 0-3 15,0 0-7 1,0 12-15-16,0 17 29 15,0 17 10-15,0 14 3 0,0 9-7 16,0 3-2-16,0-4-3 16,-9-2-1-16,-1-7 0 15,4-2-2-15,-1-6-1 16,1-3-2-16,4-6 0 16,2-6-3-16,0-4 1 15,0-6-9-15,0-3-2 16,0-2-2-16,0-3-6 15,0-1 5-15,0-2-1 16,0-2-10-16,0-2-2 0,0-2 11 16,0-1 1-16,0-6 5 15,0 0 1-15,0-2 16 16,0 0 4-16,0 0 13 16,0 0 9-16,0 0-2 15,0 0-15-15,0-9-9 16,0-14-33-16,0-4 13 15,11-3 3-15,-1 3 13 16,4-2 2-16,-1 5 2 16,1 4-10-16,-1 5 10 15,0 2 0-15,1 3-3 16,1 2 1-16,3 0-4 16,3 2-1-16,0 3-4 15,4 3-4-15,4 0-10 0,-2 0-8 16,2 11 16-16,-2 11-15 15,-6 0 32-15,-5 4 2 16,-7 0 6-16,-3-2 19 16,-2 0-8-16,-4-2-5 15,0 0-4-15,0-1 6 16,0-4-3-16,-10 2 18 16,-9-4 5-16,-4 4 4 15,-4-3-22-15,-4 1 5 16,2-3-4-16,-2 1-8 15,0-5 19-15,4-4 0 16,2-1-5-16,6-4 15 16,5-1 14-16,5 0-24 0,3 0-8 15,6 0-12 1,0 0-4-16,0 0-6 0,0 0-1 16,0 0-3-16,0 0-7 15,0 0-11-15,0 0-12 16,0 0-20-16,0 0-45 15,0 0-108-15,0 0-165 16,0 0-269-16</inkml:trace>
  <inkml:trace contextRef="#ctx0" brushRef="#br1" timeOffset="895674.4605">8582 7931 674 0,'0'0'277'16,"0"0"-204"-16,0 0-48 0,0 0-19 15,0 0-1-15,-120-10 20 16,97 6 9-16,1-3 3 15,-7 1-18-15,0 2-2 16,-5 3 7-16,-1-1-17 16,-1-1-7-16,-1 0-2 15,-4-2 2-15,-1 1 27 16,0-4 2-16,-7-2 11 16,2-1-15-16,-6-4 2 15,-1 4-7-15,5-6 8 16,-2 4 2-16,1-4-17 15,6 5-10-15,-3 1 2 16,5 4 2-16,2 4-2 0,5-1-5 16,-2 1 0-16,10 3 3 15,2 0-2-15,2 0-1 16,5 0-1-16,3 0-1 16,-1 0-2-16,1 0 2 15,-2 0 1-15,0 0-2 16,-5 0 0-16,-3 0-2 15,-2 7 2-15,-2 0 3 16,5 0 0-16,-3 0 1 16,9-1 1-16,3-2-2 15,3-2 3-15,6 0 2 16,4-2 3-16,2 0-3 0,0 0-5 16,0 4-3-1,0 7-7-15,0 6 2 0,0 13 8 16,0 8 9-16,0 5-1 15,0 4-4-15,0 2 2 16,0 5 0-16,0 6 1 16,-2 2-3-16,-5 4-2 15,3 0-1-15,-2 4 0 16,2-6-1-16,2-1 0 16,0-7 0-16,2-3 0 15,0-7-4-15,0-6-7 16,0-3 0-16,0-2-3 15,0-7 6-15,0-6-4 16,0-6 5-16,0-1-4 16,2-8-3-16,2-1-23 0,4-2-3 15,-2-4-14-15,1 2-6 16,1-2 50-16,2 0 1 16,3 0 9-16,3 0 0 15,3 0 2-15,6 0 5 16,2 0-7-16,4 0-4 15,5 2-4-15,3 6 8 16,4 1 0-16,2-2 5 16,2 3 0-16,-1-2 7 15,3 0-7-15,2 0-5 0,5 1 2 16,2-2-2 0,0 0 0-16,0 0 0 0,-2-1 0 15,-5 0-2-15,-2-4 2 16,3-2-3-16,-2 0-4 15,4 0-14-15,0 0-4 16,-2 0-25-16,4-5 16 16,-2-4 26-16,-5 0 3 15,0-2 2-15,-4 1 0 16,-3 2 3-16,-4 0 0 16,-3 2 0-16,-2 0 0 15,0 2-2-15,-8 2 2 16,0 2-6-16,-4 0-2 15,-4 0-1-15,1 0 1 16,-3 0-9-16,-1 0 11 0,-3 0 6 16,1 0 0-16,-6 0 0 15,1 0 6-15,-1 0 5 16,2 0-3-16,-2 0 15 16,0 0 17-16,1 0-11 15,2 0-21-15,0 0-3 16,0 0-5-16,-1 0 0 15,0 0-5-15,-6 0-1 16,0 0-7-16,-2 0 13 16,0 0 8-16,0-4 62 15,0-10 33-15,-9-12-97 16,-9-6-6-16,-2-6 27 16,1-9 11-16,0-3-22 15,1-5 5-15,5-5-8 0,-1-1-4 16,3 1 5-16,3 6-5 15,-1 4 14-15,2 1 12 16,2 2 3-16,1 1-11 16,2 1-17-16,2 0-4 15,-4 4-5-15,1 1 2 16,3 6-1-16,-2 4 0 16,0 4 9-16,-3 5-7 15,3 5-1-15,-3 5-1 16,3 2 0-16,0 1 0 0,2 7-1 15,0-1-1 1,0 2 4-16,0 0 0 16,0 0-4-16,0 0 4 0,-2 0 8 15,2 0 6-15,-2 0 5 16,-3 0-4-16,1 0 0 16,-3 0-8-16,-2 0-10 15,3-3-2-15,1 3 0 16,3 0-6-16,0 0-10 15,2 0-22-15,-2 0-43 16,2 0-131-16,-2 0-705 16</inkml:trace>
  <inkml:trace contextRef="#ctx0" brushRef="#br1" timeOffset="897511.2701">15097 12184 859 0,'0'0'260'15,"0"0"-151"-15,0 0 45 16,0 0-55-16,0 0-45 16,0 0-17-16,0 0-15 15,0-48-2-15,-5 40-4 16,-1-1 0-16,-3 2 5 16,-5 1-7-16,1-3-5 15,-3 3-2-15,-1 1-1 0,-1 2-1 16,-3-1-2-16,-2 4-3 15,-4 0 0-15,-2 0-3 16,0 3 3-16,0 15-4 16,-2 8 2-16,2 4 1 15,-3 4-1-15,8 4 1 16,3 0-1-16,8-2 2 16,7-4-1-16,6-2 1 15,0-3-2-15,0-2-2 16,4-2-1-16,9-8-6 15,3-3-6-15,5 0 1 16,-4-4 8-16,5-4 5 16,3-1 2-16,2-3 1 0,-1 0-2 15,3 0-1-15,2-4 1 16,-2-10-3-16,-2-4-3 16,0-5 1-16,-5-5-1 15,-2-6-3-15,-2-5-1 16,-7-4 4-16,-2 3 5 15,-4 8 3-15,-3 5 0 16,-2 8 11-16,0 5 4 16,0 6 1-16,0 4-8 15,0 2 7-15,0 2 1 16,0 0-1-16,0 0-4 16,0 0-11-16,0 0 0 0,0 0-3 15,0 0-4-15,0 2 0 16,0 11 3-16,2 12 4 15,7 5 0-15,2 6 1 16,5 4-1-16,2 4 1 16,-1-1-1-16,1-2 0 15,0-1 0-15,-2-5 0 16,-1-3 0-16,-1-9 0 16,-4-2 0-16,-1-3 1 15,1-6-1-15,-6-6 1 16,0 0-1-16,-2-3 0 15,-2-3 0-15,0 0 0 0,0 0 1 16,0 0 1-16,0 0 0 16,0 0 0-16,0 0-2 15,0 0-2-15,0 0-7 16,3 0-6-16,-3 0-13 16,2 0-32-16,0 0-58 15,0 0-114-15,-2 0-303 16,0 0 10-16</inkml:trace>
  <inkml:trace contextRef="#ctx0" brushRef="#br1" timeOffset="950589.9128">19232 11343 340 0,'-7'-4'263'0,"3"2"-76"16,2 2 4-16,-3 0-45 0,3-1-23 15,0 1-39-15,0 0 1 16,0 0-10-16,2-3-18 16,0 2-7-16,-2 1-7 15,2-3-10-15,-3 3-11 16,3 0-6-16,0 0-2 15,0 0-7-15,0 0-4 16,0 0 0-16,0 0-2 16,0 0-1-16,0 0-2 15,0 0-2-15,0 0-3 16,9 0 4-16,11 0 1 0,6 4 2 16,3 0-2-16,0-2-1 15,3 1-1-15,-3-3-1 16,0 0 1-16,0 0-2 15,-5 0-5-15,-1 0-12 16,-6 0-5-16,-3-3-3 16,-5 0-3-16,-5-1-20 15,0 0-36-15,-4 4-96 16,0 0-211-16</inkml:trace>
  <inkml:trace contextRef="#ctx0" brushRef="#br1" timeOffset="950867.1674">19379 11432 972 0,'0'0'97'16,"0"0"-81"-16,0 0-11 16,0 0 114-16,0 0-47 15,-19 126-13-15,11-90-5 16,2-6-5-16,-3 0-21 15,3-3-18-15,-2-8-4 16,4-2-6-16,2-6 4 16,2-5-4-16,0-3-4 15,0 0-6-15,0-3-41 0,0 0-43 16,0 0-65 0,0-1-21-16,0-7-146 0,2-5-104 15</inkml:trace>
  <inkml:trace contextRef="#ctx0" brushRef="#br1" timeOffset="951202.2733">19441 11550 506 0,'0'0'899'0,"0"0"-790"0,0 0-109 15,0 0-8-15,0 0-14 16,0 0 22-16,0 0 0 16,104-10 18-16,-69 9-3 15,0-1-7-15,3-2-1 16,0 1-6-16,-2-1 0 16,-2 0 0-16,-9 2-1 15,-2 0 1-15,-7 0 1 16,-9 2-2-16,-3 0-2 15,-4 0 2-15,0 0 8 16,0 0-2-16,0 0-6 16,0 0-22-16,-9-4-87 15,1 0-289-15,0-3-226 16</inkml:trace>
  <inkml:trace contextRef="#ctx0" brushRef="#br1" timeOffset="951872.0595">19736 11053 1046 0,'0'0'327'0,"0"0"-253"16,0 0-1-16,0 0-28 16,0 0-12-16,0 0-16 15,-14-16-5-15,12 16-11 16,2 0-1-16,-5 0-8 16,-1 18-4-16,-3 8 12 15,-2 11 4-15,0-2 1 16,0 5-4-16,1 4 0 15,0 2 0-15,1 3-1 16,5 1 1-16,-2-2-1 16,4 0-1-16,2 0-5 15,0-2-14-15,0 2 4 0,0 0 7 16,0 2 5 0,0-1-1-16,0-7 1 0,0 2 4 15,0-4-4-15,0-4 4 16,0 1 1-16,0-2-1 15,0-3-1-15,-4-1 1 16,-9-2 1-16,-5 0 0 16,-5 1 1-16,0-2-1 15,-2-2 6-15,2-4-1 16,3-3 24-16,5-6-9 16,4-5-2-16,4-2-3 15,4-4-5-15,3-2-6 0,0 0-2 16,0 0-1-1,0 0 1-15,0 0-3 0,0 0-1 16,0 0 1-16,0 0 0 16,0 0 2-16,0 0-2 15,0 0-6-15,0 0-6 16,0 0-16-16,0 0-29 16,0 0-64-16,0 0-173 15,0 0-430-15</inkml:trace>
  <inkml:trace contextRef="#ctx0" brushRef="#br1" timeOffset="969262.0347">20339 11297 509 0,'0'0'409'15,"0"0"-349"-15,0 0 11 16,0 0 38-16,0 0-6 16,0 0-28-16,0 0-6 15,0 0-14-15,0 0-14 16,0 0-12-16,0 0-5 15,0 0-8-15,-15 0-5 16,15 0-1-16,-2 0-2 16,-2 4-1-16,-6 1-4 15,-1 3-3-15,-2-1-1 16,-3 4 1-16,1 0 0 16,-5 3 1-16,-1 1 0 0,0 3 0 15,0-1-1-15,-1 4 3 16,-1-3-1-16,4 0 2 15,1 2-1-15,2-3 1 16,5 2-1-16,0 1 0 16,2-4-3-16,5 2-2 15,2 2 1-15,2 0 1 16,0-3 0-16,0 0 0 16,0-1 0-16,0 1 0 15,0 0-1-15,2-1 1 16,7 3 0-16,-1-4 1 15,1 2-1-15,-2-7 0 0,-2-1-1 16,-1 0-1-16,0-5 0 16,-2-3 2-16,1 2-2 15,-1-3-2-15,-2 0-9 16,0 0-7-16,2 0-3 16,-2 0-10-16,2 0-29 15,1 0-84-15,-3 0-270 16,0 0-300-16</inkml:trace>
  <inkml:trace contextRef="#ctx0" brushRef="#br1" timeOffset="970360.0713">20538 11281 499 0,'0'0'847'15,"0"0"-763"-15,0 0-82 16,0 0 37-16,0 0 10 16,0 0-49-16,0 0-3 15,-4 0 3-15,17 4 19 16,1 8-13-16,-2-2-6 15,1 2 0-15,-1-2 0 16,-1 0 2-16,1 1-2 0,-6-2 1 16,1 0-1-1,-1 1-7-15,-2-5-41 0,-1 4-43 16,-1-1-82-16,-2-8-156 16,0 0-175-16</inkml:trace>
  <inkml:trace contextRef="#ctx0" brushRef="#br1" timeOffset="970581.4817">20578 11432 575 0,'-2'8'552'0,"2"-2"-465"16,-3 4-53-16,1 4 78 0,-2 6-36 15,0 0-29-15,-1 3-14 16,0-2-17-16,-1 1-4 15,-1-2-9-15,-2-2-2 16,2-1-1-16,3-8-20 16,4-1-48-16,-2-6-77 15,2-2-160-15,0 0-290 16</inkml:trace>
  <inkml:trace contextRef="#ctx0" brushRef="#br1" timeOffset="971489.7126">20812 11314 1082 0,'0'0'214'16,"0"0"-203"-16,0 0 88 16,-25 122-40-16,3-82 5 15,0-4-28-15,6-2-9 16,1-2-17-16,3-6-8 15,6-6-1-15,2-5-1 16,4-10-2-16,0-3-8 16,0-2-18-16,0 0-13 15,0 0-17-15,0 0 5 16,6-22-8-16,12-8 59 16,4-4-102-16,0-4-70 0,5 5-115 15,-4 0-27-15,-2 11 21 16,-5 6 190-16,-7 5 105 15,-5 10 148-15,-1-2 62 16,-3 3 25-16,0 0 26 16,0 0-29-16,0 0-61 15,0 0-59-15,0 0-82 16,0 0-28-16,0 0-1 16,0 0-1-16,0 0 0 15,0 0-3-15,0 0 3 16,0 4 8-16,0 5 3 15,0-3-5-15,0 0-2 16,0-4 2-16,0 2-1 0,0-2-2 16,0-1 2-16,0 4 5 15,0 0 1-15,0 4 11 16,0 3-2-16,0 2-5 16,-3 4-8-16,-5 2-4 15,-1 0 1-15,3 0-3 16,0-4 0-16,6-2-1 15,-2-4 0-15,2 0-1 16,0-4 1-16,0 2-1 16,0-4-1-16,0 1 2 15,0-4-4-15,0-1-1 16,0 3-6-16,0-3 4 16,5 0 0-16,0 0 2 0,-1 0-1 15,0 0-6 1,1 0 9-16,1 0 3 0,-1 0 4 15,2-3 1-15,-3 0 2 16,-2-2-2-16,1 3 0 16,-3 2-3-16,0-2-2 15,0 2 4-15,0 0-4 16,0 0 3-16,0 0 0 16,0 0-2-16,0 0-1 15,0 0-4-15,0 0 3 16,0 0 0-16,0 0-1 15,0 0-13-15,0 0-1 0,0 0-4 16,0 0-3-16,0 0 7 16,0 0 8-16,0 0-20 15,0 0-16-15,0 0-50 16,0 0-54-16,0 0-79 16,0 0-110-16,0 0-122 15</inkml:trace>
  <inkml:trace contextRef="#ctx0" brushRef="#br1" timeOffset="973177.0609">21077 11314 1043 0,'0'0'464'0,"0"0"-405"16,0 0-43-16,0 0 3 15,0 0 15-15,0 0-19 16,0 0-10-16,11 23-4 0,-25 19 1 15,2 13 2 1,-5 1-3-16,5 4 2 0,1-2-2 16,-1-2-1-16,3-2 0 15,3-10-1-15,2-3 1 16,0-11 0-16,2-10 1 16,2-4-1-16,0-9-1 15,0-2-7-15,0-1-11 16,-2-4-1-16,2 0-1 15,0 0 8-15,0 0 4 16,0 0-7-16,0 0-11 16,0-16-25-16,0-12-201 15,0-6 97-15,0-1 41 0,0 0 24 16,0-2 75 0,0 4 0-16,0-1-84 0,0 2-11 15,0 5 94-15,0 3 17 16,0 0 27-16,0 1 41 15,0 6 30-15,0-1 15 16,2 6-35-16,4 0-13 16,0 0-14-16,5-1-46 15,5 0-5-15,3 1-5 16,4-3-11-16,4 5 14 16,-3 3 2-16,0 1 0 15,-1 3 7-15,-7 3 12 16,-3 0 15-16,-5 0 17 15,-2 6-27-15,-4 8 10 0,-2 5 20 16,0 3-9-16,0 0 4 16,-16 0-16-16,-9 2-8 15,-2-5-4-15,-1 0-11 16,-1-2-8-16,2-8 4 16,7-5-3-16,7 0-3 15,3-4 5-15,8 0-5 16,2 0-5-16,0 0-6 15,0 0-4-15,0 0-6 16,0 0 6-16,0 0 12 16,0 0-1-16,0 0 4 15,0 0-7-15,0 0-5 16,0 0 7-16,0 0 5 16,12 0 0-16,5 0 3 15,4 0 2-15,1 0-1 0,2 0-2 16,-2 0-2-16,1 0-6 15,-6-4-1-15,1-6-1 16,1-4-6-16,-6-2 3 16,0-4-7-16,-2 2 12 15,-2-3-8-15,-3 4 0 16,2 1 1-16,-6 5 13 16,0 5 4-16,-2 6 13 15,0 0 30-15,0 0 3 16,0 0-4-16,0 0-29 15,0 5-14-15,0 15-1 16,-4 1-1-16,-6 2 4 0,6-3-5 16,2-4 0-16,0-4 2 15,2-2-1-15,0-4-1 16,0-1 0-16,0-5-3 16,0 1 2-16,0-1-20 15,0 3-31-15,0 0-8 16,6-2 37-16,6-1 1 15,3 0-5-15,1 0-11 16,-1 0 28-16,3-13-25 16,0-3-27-16,0-2-9 15,-1 4 10-15,-5 0 6 16,-3 6 34-16,-5 3 21 16,-4 4 39-16,0 1 88 0,0 0-8 15,0 0-41-15,0 0-43 16,0 6-8-16,0 14-17 15,0 4 15-15,-4 1-13 16,1-2-6-16,3-3-6 16,0-3-2-16,0-4 0 15,0-7 0-15,5-2-13 16,3-2-3-16,2-2 14 16,1 0-3-16,2 0 2 15,1-8 5-15,3-13 9 16,1-10-4-16,0-3 1 15,0-8-5-15,-2-6-1 0,-3-3-7 16,-2 0-5-16,-2-2 3 16,-5 7 3-16,-2 8 6 15,1 14 6-15,-3 8 6 16,0 12 29-16,0 4 19 16,0 0-39-16,0 0-12 15,0 0 2-15,0 0-9 16,-3 13-2-16,-5 12-6 15,-4 11 5-15,3 8 1 16,3 8 7-16,2 0 1 16,2-2-3-16,2-3 1 15,0-7-3-15,0-4 5 16,8-4-5-16,5-6 0 16,1-4 0-16,-1-8-3 0,-3-4-6 15,-2-6-3-15,-4-2-5 16,-1-2-31-16,-1 0-4 15,-2 0-37-15,0 0-38 16,0-3-33-16,0-11-533 16</inkml:trace>
  <inkml:trace contextRef="#ctx0" brushRef="#br1" timeOffset="973469.2846">21398 11293 770 0,'0'0'552'0,"0"0"-457"16,0 0-77-16,0 0-18 15,0 0-18-15,0 0 18 16,60-12 30-16,-20 12-2 16,4 0-5-16,1 2-15 15,-3 0 4-15,-6 2-8 16,-7-4-1-16,-11 3-3 15,-9-3 2-15,-5 0-2 16,-4 0 1-16,0 1 6 16,0 2 3-16,0-3-5 15,0 0-5-15,-9 0-21 16,-6 0-140-16,6 0-304 16</inkml:trace>
  <inkml:trace contextRef="#ctx0" brushRef="#br1" timeOffset="974511.5479">22051 11203 1143 0,'0'0'110'0,"0"0"-106"16,0 0 9-16,0 0 39 16,0 0 6-16,0 0 19 15,0 0-9-15,10-4-15 16,-10 4-25-16,-12 0-7 15,-13 0-21-15,-9 10-7 16,-1 0-2-16,0 0 2 16,3 0 4-16,5-2 0 15,9 1-32-15,5-3 2 16,9-3 17-16,2 0 12 0,2-2-57 16,0 3-66-16,0 1 86 15,0 2 23-15,13 4-6 16,0 5 22-16,1 1-14 15,-4 7 16-15,0 5 9 16,-6 1 11-16,-4 2-11 16,0 2-2-16,0 0-3 15,-6-2 3-15,-12 0-1 16,-5-4 3-16,4-1-7 16,0-5 7-16,9-8 1 15,0-3-8-15,8-5-2 16,2 0-4-16,0-2-8 15,0 0-28-15,4 2 18 0,14 4 22 16,7 1 11-16,0 1-6 16,1-1-5-16,-4 3 15 15,-1-4 2-15,-6-1-8 16,-3-6-9-16,-2 2 0 16,-3-1-2-16,-5 0-7 15,-2-3-65-15,0 2-199 16,0-3-178-16</inkml:trace>
  <inkml:trace contextRef="#ctx0" brushRef="#br1" timeOffset="974938.3943">22157 11643 1228 0,'0'0'289'0,"0"0"-258"16,0 0-7-16,0 0-19 16,0 0-4-16,0 0 0 15,68-123-1-15,-55 99 0 16,1 0 1-16,-6-1-1 16,-1 4-2-16,-3 7-2 15,-4 5 4-15,0 9 1 16,0 0 9-16,0 0 17 15,0 0-11-15,0 0-15 16,0 6-1-16,0 19-5 0,-11 0 5 16,0 6 0-16,2-3 0 15,2-6 1-15,7 2-2 16,0-5 0-16,0-5 1 16,0 1 0-16,0-5 0 15,7-1-2-15,5-3-7 16,3 0-4-16,1-5 3 15,3 1-2-15,0-2-31 16,-2 0-22-16,1 0-26 16,-16-6-112-16,0-1-325 15</inkml:trace>
  <inkml:trace contextRef="#ctx0" brushRef="#br1" timeOffset="975141.8475">22338 11237 1261 0,'0'0'337'15,"0"0"-295"-15,0 0-7 16,0 0-22-16,0 0-13 16,0 0-11-16,-5-16 3 15,17 16 8-15,1 4-29 16,2 8-71-16,-12-8-253 15</inkml:trace>
  <inkml:trace contextRef="#ctx0" brushRef="#br1" timeOffset="975653.1736">22338 11237 1315 0,'112'-22'225'15,"-108"22"-225"-15,7 3-91 16,7-2 22-16,4 1 62 16,10-1 5-16,-1 2 2 15,-2-3-21-15,-8 1-28 16,-5 2-26-16,-7-1 22 16,-7 0 10-16,0 2 8 0,-2 6 35 15,0 8 48-15,0 10 25 16,-2 11-17-16,-9 2-17 15,3 2-18-15,4-1 3 16,0-4-11-16,4 5 0 16,0-6-6-16,0 1-7 15,0-4 2-15,0-4 1 16,4-5-3-16,2-10-2 16,3 0-1-16,-5-9 1 15,-2-1 0-15,0-2 2 16,-2 1 0-16,0-4 2 0,0 0 3 15,0 0 9 1,0 3 55-16,0 4-17 0,-21-1-34 16,-6 3-17-16,-2-1 3 15,-2-1 2-15,-1-1 7 16,3-2 4-16,5-2 4 16,9 0 1-16,5-2-19 15,8 0-3-15,2 0-26 16,0 0-50-16,0 0-130 15,0 0-637-15</inkml:trace>
  <inkml:trace contextRef="#ctx0" brushRef="#br1" timeOffset="976401.9293">22962 11434 753 0,'0'0'444'15,"0"0"-322"-15,0 0-11 16,0 0-20-16,0 0-33 15,0 0-33-15,0 0-22 16,0-6-3-16,7 6 0 0,18-2 0 16,6 2 7-16,4-7 0 15,-1 4-4-15,-1-4-3 16,-6 5 0-16,-3 1-7 16,-4-2-16-16,-6 1-6 15,-10 2-18-15,-2 0-52 16,-2 0-106-16,0 0-150 15,0 0-72-15</inkml:trace>
  <inkml:trace contextRef="#ctx0" brushRef="#br1" timeOffset="976618.3488">22957 11534 425 0,'0'0'599'0,"0"0"-512"0,0 0-79 16,0 0 67-16,0 0 91 15,0 0-74-15,58 10-31 16,-31-10-23-16,0 2-21 16,-5 2-11-16,-4-3-5 15,-2 4-1-15,-8-3-1 16,1 2-17-16,-2 0-40 16,-2-2-62-16,-5 0-184 15,0-2-519-15</inkml:trace>
  <inkml:trace contextRef="#ctx0" brushRef="#br1" timeOffset="976896.6011">23305 11470 1085 0,'0'0'383'16,"0"0"-353"-16,0 0-23 15,0 0-7-15,0 0 40 16,0 0-15-16,148 4-6 16,-109-4-11-16,-3 0-8 15,-5-6 0-15,-4 4-1 16,-4 2 1-16,-6-2-15 16,-3 2-13-16,-6 0-12 0,-3 0-30 15,-3 0-79-15,-2 0-138 16,0 0-148-16,0 0 164 15</inkml:trace>
  <inkml:trace contextRef="#ctx0" brushRef="#br1" timeOffset="977179.8442">23447 11593 847 0,'0'0'511'16,"0"0"-415"-16,0 0-70 15,0 0 16-15,0 0-26 16,0 0 16-16,37 3 7 0,-13-3-16 16,2 0-9-16,-1 0-10 15,-2 0-4-15,-2 0 1 16,0 1 0-16,-1-1 0 16,-7 0-1-16,-4 3 1 15,-4-3 0-15,-5 0-1 16,0 0-4-16,0 1-4 15,0-1-15-15,0 3-9 16,0-1-65-16,0-2-226 16,-10 0-806-16</inkml:trace>
  <inkml:trace contextRef="#ctx0" brushRef="#br1" timeOffset="979443.1706">24127 11289 534 0,'0'0'950'0,"0"0"-859"16,0 0-80-16,0 0 13 16,0 0-17-16,0 0-7 15,0 0-6-15,7 0 6 16,6 0 1-16,1 11 2 15,-3-2-3-15,2 1-4 16,-3 3-29-16,-2-2-58 16,-8-8-108-16,0 1-296 0</inkml:trace>
  <inkml:trace contextRef="#ctx0" brushRef="#br1" timeOffset="979635.648">24127 11289 954 0,'-15'139'449'0,"13"-127"-432"16,-3 6-5-16,1 8-3 15,-1 2 13-15,0 4-13 16,1-2-6-16,0-3 1 16,2 5-4-16,-1-7-11 15,3-2-109-15,0-20-271 16,0-3-566-16</inkml:trace>
  <inkml:trace contextRef="#ctx0" brushRef="#br1" timeOffset="980877.5045">24278 11409 471 0,'0'0'806'0,"0"0"-787"15,0 0-19-15,0 0 62 16,0 0 6-16,0 0 4 16,14 128-48-16,-18-107-21 15,-1-1 0-15,3-5-2 0,2-4-1 16,-3-5 0 0,3-6-28-16,0 2-15 0,0-2 20 15,0 0-2-15,0 0-43 16,0-19-37-16,10-10-86 15,9-2 20-15,8-2-17 16,-2 9 35-16,-5 6 51 16,-4 10 102-16,-10 5 35 15,-6 3 73-15,0 0 74 16,0 4 12-16,0 21 35 16,0 2-132-16,-2 3-50 15,-2-5-7-15,4-3-24 16,0-5-11-16,0-6-5 15,0-3 0-15,0-6 0 0,6 0-5 16,4-2 0-16,0 0-10 16,3 0-1-16,3-4 6 15,-3-12-13-15,3-4-49 16,-3 0-30-16,-3 0-31 16,-1 4 26-16,-3 2 95 15,-2 7 12-15,-1 4 108 16,-3 3-38-16,0 0 2 15,0 0 26-15,0 0-43 16,0 0-22-16,0 6-24 16,0 4-9-16,0 2 2 15,2-3-2-15,7-3 0 16,0-3-13-16,2-3-53 0,5 0 39 16,-1 0-7-1,3 0-5-15,3-9-5 0,-4-8-72 16,-1-2-84-16,-3 2-18 15,-5 3 82-15,-2 0 108 16,-4 8 25-16,-2 2 3 16,0 4 122-16,0 0 98 15,0 0-98-15,0 0-73 16,-5 12-43-16,-6 12 27 16,0 10 87-16,-3 12-15 15,5 10-48-15,1 16 10 16,0 5-18-16,2 1-36 15,-1-4-6-15,3-12-3 0,2-10-3 16,2-12 1-16,0-11-4 16,0-13 1-16,0-6-19 15,0-6-8-15,0-4-21 16,0 0-1-16,0 0 50 16,0-26-19-16,0-18-15 15,0-17 10-15,0-15 22 16,0-8-4-16,0-6-41 15,0 3-24-15,4 13 54 16,1 17 17-16,-1 17 37 16,2 9 25-16,2 11 9 15,-2 8-26-15,7 1-22 16,-1 6-23-16,5 0 0 0,4 3 4 16,-1 2 9-16,0 0-4 15,0 2 0-15,0 17 2 16,-5 0-3-16,-4 2 2 15,-3-3-1-15,-8-3 5 16,0 0 4-16,0-3 4 16,0 0 3-16,-14 2-3 15,-11-4 2-15,1 0-6 16,-5-1-3-16,2-5-1 16,5-2 1-16,1-2 11 15,6 0-12-15,7 0 3 16,6 0 0-16,2 0-5 15,0 0-12-15,0 0-25 0,0 0-11 16,0 0 5-16,2 0 19 16,8 0 11-16,-1 0-1 15,1 0-15-15,-6 0-17 16,3 0-24-16,-3 0-29 16,-4 0-64-16,2 0-34 15,-2 1-183-15,0-1-200 16</inkml:trace>
  <inkml:trace contextRef="#ctx0" brushRef="#br1" timeOffset="981927.4534">24991 11394 1350 0,'0'0'86'0,"0"0"-78"16,0 0-8-16,0 0 30 0,0 0 13 15,-46 114-18-15,42-89-13 16,4-7-8-16,0 1 2 15,0-6-6-15,0-7 0 16,0-5-13-16,0-1-21 16,0 0 0-16,4 0 14 15,0 0-8-15,5 0 19 16,5-10-2-16,-1-8-17 16,1-1-44-16,-1 0-37 15,-5 3 43-15,2 4 8 16,-4 6 11-16,-3 2 44 15,-3 4 3-15,0 0 95 0,0 0-45 16,0 3-35-16,0 14 2 16,0 5 24-16,0 0-30 15,0-2-9-15,0-3-2 16,0-7 0-16,4-3 0 16,8-5-6-16,3-2 6 15,1 0 4-15,1 0 9 16,6-9 7-16,-4-10-3 15,1-8-6-15,-1 2 5 16,-2-7-2-16,-1-3-6 16,1-1 0-16,-3-4-8 15,-3 0 1-15,-5 4-1 16,0 7 7-16,-6 8-3 0,0 7 12 16,0 8-2-16,0 4 33 15,0 2 12-15,0 0-45 16,0 0-14-16,0 0-10 15,0 14-8-15,-3 16 10 16,-8 14 6-16,2 5 2 16,1 7 13-16,0-4 0 15,8 1-7-15,0-8-6 16,0-1 1-16,0-8 1 16,8-5-2-16,2-8-3 0,1-7-10 15,-1-5 1 1,-4-6-18-16,-2-2-29 0,-4-3 1 15,0 0-55-15,0 0-23 16,0-3-13-16,0-8-376 16</inkml:trace>
  <inkml:trace contextRef="#ctx0" brushRef="#br1" timeOffset="982198.4484">25028 11456 1074 0,'0'0'274'16,"0"0"-170"-16,0 0-26 16,0 0-75-16,0 0-3 15,0 0 0-15,55-30 12 0,-12 27-3 16,1 2-3-16,3-2-6 16,-3 3 4-16,-1 0-4 15,-7 0 0-15,-12 0 0 16,-4 0 0-16,-9 0 0 15,-6 0 0-15,-5 0-10 16,0 0-38-16,0 0-22 16,0 0-42-16,-2 0-200 15,-10 0-700-15</inkml:trace>
  <inkml:trace contextRef="#ctx0" brushRef="#br1" timeOffset="984215.4241">25500 11356 730 0,'0'0'358'16,"0"0"-259"-16,0 0 15 15,0 0-19-15,0 0-51 16,0 0-29-16,0 0-4 16,4-88 6-16,7 82 1 15,5 1-10-15,0 1-8 16,1 0 1-16,8 2-2 15,0 2 2-15,2-2 0 16,-2 2-1-16,-4 0-13 16,-1 0 10-16,-9 0-4 15,-5 0-10-15,-1 11 6 16,-5 4 0-16,0 6 11 0,-2 6 11 16,-24 5 1-1,-5 0-7-15,-6-1-2 0,2-3 1 16,1-4-4-16,7-1 6 15,8-6-4-15,5-5 1 16,8-4-3-16,3-1-1 16,3 0-5-16,0-1-5 15,0 2-23-15,13 0-10 16,10 0 37-16,4-2 7 16,4 5 0-16,-2-4 6 15,0-1-1-15,-4 0-3 16,-6-2-1-16,-3 0-1 0,-9-2 0 15,-3-2 0-15,-4 2 0 16,0-2 7-16,0 0 9 16,0 0-16-16,0 0-5 15,0 0-51-15,0 0-227 16,-2 0-419-16</inkml:trace>
  <inkml:trace contextRef="#ctx0" brushRef="#br1" timeOffset="985057.7152">26181 11225 376 0,'0'0'436'0,"0"0"-255"16,0 0-24-16,0 0-30 16,0 0-1-16,0 0-26 15,11-6-39-15,-11 6-33 16,0 0-12-16,0 0 0 15,0 0 1-15,0 0-8 16,0 0-1-16,0 0-2 0,-8 0-2 16,-12 0-4-16,-9 10-6 15,-2 0 4 1,2-2 1-16,2-2 1 0,7-2-1 16,5 1-4-16,3-3-4 15,7-1-3-15,3-1 0 16,2 4-10-16,0 2-34 15,0 4-20-15,0 8 64 16,0 7 10-16,0 3 1 16,0 2 1-16,0 2 0 15,0-3 0-15,0 2 1 16,0-3-1-16,-2-1 2 16,-9-6-1-16,-5 1-1 15,8-4 0-15,-4-4 0 16,3-4 2-16,5-2-2 0,2-6 0 15,2 3-3-15,0-4-2 16,0 2-3-16,0 3-11 16,0 1 5-16,8 7 14 15,9 0 9-15,0 2-4 16,3 2 2-16,3 1 2 16,-4-3 2-16,-3-6-2 15,-3-5-1-15,-5-5-5 16,-4 3-1-16,-4-1-1 15,0-2-1-15,0 0-7 16,0 0-64-16,0 0-186 16,0 0-441-16</inkml:trace>
  <inkml:trace contextRef="#ctx0" brushRef="#br1" timeOffset="985687.8588">26320 11490 6 0,'0'0'1429'15,"0"0"-1348"-15,0 0-81 16,0 0-6-16,0 0-13 16,0 0 19-16,94-34 1 15,-68 22-1-15,0-2-8 16,-3-2-24-16,-7-1-12 0,-3 2-16 15,-9 2 8-15,-2 6 50 16,-2 1 2-16,0 3 82 16,0 3-3-16,0 0-36 15,0 0-27-15,0 0-5 16,0 6-11-16,-6 21-8 16,-3 9 4-16,0 6 2 15,4 4 2-15,1 2 0 16,2 2 0-16,-2-2 2 15,1-4-2-15,3-5 0 16,0-7-2-16,0-6 1 16,-2-4 0-16,2-8-13 0,-2-2 2 15,0-6-5-15,0-2-3 16,0 0-16-16,-6 1-5 16,0-5 8-16,-3 0 14 15,-7 0-6-15,-3 0-6 16,-3-7 0-16,0-11 29 15,1-5 2-15,3-2 64 16,5-1 20-16,4 0-19 16,9-1-48-16,2 2-17 15,0 2-3-15,17 2-6 16,12 0-1-16,9 3 7 16,-1 7 2-16,0-2-1 15,-6 7 2-15,-12 0 0 16,-5 4 0-16,-7 2-1 0,-7 0-4 15,0 0 1-15,0 0-4 16,0 0-19-16,0 0-34 16,0-4-102-16</inkml:trace>
  <inkml:trace contextRef="#ctx0" brushRef="#br1" timeOffset="985911.2618">26498 11147 1498 0,'0'0'56'16,"0"0"-56"-16,0 0 0 16,0 0 3-16,0 0 8 15,0 0-3-15,0 0-3 16,84 72-5-16,-72-60-37 15,-5-2-106-15,-7-10-263 16</inkml:trace>
  <inkml:trace contextRef="#ctx0" brushRef="#br1" timeOffset="986463.804">26736 11169 1474 0,'0'0'88'15,"0"0"-88"-15,0 0-11 16,0 0-19-16,0 0 30 16,0 0 3-16,92 36 1 15,-72-29-2-15,-3-4-2 16,-1 1-12-16,-7-2-18 15,-3-1-14-15,0-1 10 16,-4 3 20-16,-2-3 10 0,0 4 4 16,0 4 2-16,0 8-2 15,0 9 11-15,-2 6 8 16,-6 7-7-16,4 5-8 16,0-1-4-16,4-2 0 15,0-2 1-15,0 2-1 16,0-6 0-16,0 0 2 15,0-8-2-15,0-2-3 16,4-3-1-16,2-7-3 16,0-6-7-16,-4-2 9 15,-2-5 3-15,0-1 0 16,0 3 2-16,0-3 4 16,0 0 8-16,0 0 47 15,-2 0 4-15,-19 0-43 16,-1 0-20-16,-5 0 6 0,0 0 8 15,3 0 3-15,0-3-6 16,5 2-7-16,4 1-4 16,6-3-8-16,6 3-22 15,3-2-57-15,0 1-123 16,0-2-639-16</inkml:trace>
  <inkml:trace contextRef="#ctx0" brushRef="#br1" timeOffset="987111.5227">27155 10917 1475 0,'0'0'42'0,"0"0"-42"15,0 0-36-15,0 0 23 16,0 0 13-16,0 0 16 16,103 148-8-16,-68-94-2 15,1 3-5-15,0 2 1 16,-5-2-1-16,-5-6-1 15,-8-2 0-15,-3-4-11 16,-7 0 11-16,-6-5 1 0,-2 0-1 16,0 2 3-16,0 0 3 15,-10 1 3-15,-2-1 8 16,-4-4-6-16,-2 0-2 16,0-4 3-16,-4-3 7 15,4 0-2-15,-2-5-3 16,0-6 8-16,0-3 9 15,3-4-7-15,3-7-1 16,5-2-5-16,3-2-12 16,4-2-4-16,2 0-1 15,0 0-1-15,0 0-6 16,0 0-29-16,0 0-56 16,0 0-149-16,0-10-1017 15</inkml:trace>
  <inkml:trace contextRef="#ctx0" brushRef="#br1" timeOffset="992665.4414">19981 12591 1055 0,'0'0'285'0,"0"0"-227"16,0 0 16-16,0 0-24 15,0 0-26-15,0 0-20 16,0 0 3-16,0 0 0 15,-6 0 0-15,6 0-2 16,0 0 0-16,0 0 3 16,0 0 2-16,-4 0 2 15,4 0 8-15,0 0-4 16,0 0-5-16,0 0-4 0,0 0-2 16,0 0-1-1,0 0-1-15,0 0-1 16,-2 0 2-16,2 0-2 0,0 0 0 15,0 0 4-15,0 0-1 16,0 0 0-16,0 0-3 16,0 0 2-16,0 0-2 15,0 0 0-15,0 0-2 16,0 0 1-16,0 0-1 16,0 0-4-16,0 0-2 15,0 0-10-15,10 0 5 16,19 0 9-16,6 0 2 15,7 0 5-15,6 0-5 0,2 0-3 16,6-2-3 0,2-4-12-16,-4-2 1 0,-8 4-7 15,-7-1-7 1,-15 1-5-16,-11 3 7 0,-6 1-3 16,-7 0 0-16,0 0 32 15,0 0 5-15,0 0-5 16,-9 0-3-16,-11 0-146 15,-3 1-184-15,8 2-60 16,3-2-46-16</inkml:trace>
  <inkml:trace contextRef="#ctx0" brushRef="#br1" timeOffset="992966.1613">20289 12566 269 0,'0'0'347'0,"0"0"-39"0,0 0-102 15,0 0-94-15,0 0-43 16,0 0-28-16,-17 0-24 15,17 3-17-15,-4 5-5 16,-7 12-3-16,0 8 8 16,-7 12 42-16,4 6-8 15,1 2-6-15,1 1-19 16,2-1 1-16,6-4-4 16,-1-3-3-16,3-6 1 15,2-8-2-15,0-8-1 16,0-8-1-16,0-5-7 15,0-6 2-15,0 0-7 16,0 0 4-16,0 0 2 0,0 0 4 16,0 0-6-1,0-9-31-15,0-7-84 0,0 5-259 16,2-1-328-16</inkml:trace>
  <inkml:trace contextRef="#ctx0" brushRef="#br1" timeOffset="993595.5362">20945 12486 1228 0,'0'0'104'16,"0"0"-96"-16,0 0 10 16,0 0 32-16,0 0 5 15,0 0-12-15,11 0-2 16,-30 0-36-16,-8 7-5 15,-6 3-1-15,-3 2 1 16,1 1 1-16,-4-2 1 16,10-3 1-16,5 0-2 0,8-4-1 15,8-2-1-15,5-2 1 16,3 0-5-16,0 1-20 16,0 6-19-16,0 2 5 15,0 4 28-15,7 5 5 16,1 6 6-16,-1 4 0 15,-4 6 5-15,-3 2-1 16,0 2-2-16,0-1 0 16,-3-4 4-16,-12-3-1 15,-1-8 5-15,3-5-3 16,6-9 8-16,3-6 4 16,4-1-14-16,0-1-5 15,0 0-6-15,0 0-1 16,9 0 7-16,11 0 2 0,6 0 20 15,5 0-8-15,3 0-10 16,-2 0-4-16,-3 0 0 16,-6 0-1-16,-4 0-17 15,-4 0-30-15,-4 0-53 16,-11 0-130-16,0 0-276 16</inkml:trace>
  <inkml:trace contextRef="#ctx0" brushRef="#br1" timeOffset="993943.6049">21024 12747 640 0,'0'0'615'0,"0"0"-506"16,0 0-95-16,0 0 51 16,0 0-40-16,0 0-13 15,53-58-7-15,-37 40-5 16,-3 5 0-16,-2-2 0 15,-2 5-28-15,-5 4 3 16,-4 1 25-16,0 5 8 16,0 0 44-16,0 0 0 15,-2 0-12-15,-16 17-32 16,-4 8-7-16,0 4-1 0,4-1 23 16,9-4-6-16,7-4-8 15,2-4-9-15,0-1-1 16,18-3-13-16,9-5-26 15,8-4 0-15,1-3-9 16,-1 0-60-16,-1 0-74 16,-28 0-221-16,-4-3-187 15</inkml:trace>
  <inkml:trace contextRef="#ctx0" brushRef="#br1" timeOffset="994156.0391">21057 12508 1135 0,'0'0'333'16,"0"0"-318"-16,0 0-15 16,0 0-17-16,0 0 11 15,0 0 4-15,25 20-2 16,-10-7-112-16,-11-11-212 15,1-2-445-15</inkml:trace>
  <inkml:trace contextRef="#ctx0" brushRef="#br1" timeOffset="994609.9294">21057 12508 344 0,'134'-112'1089'0,"-132"112"-1048"15,4 0-41-15,6 0-27 16,5 0 16-16,8 7 8 16,4 0 2-16,2-1 2 15,-4-1-4-15,-4-2-10 16,-8 0-29-16,-5 1-14 16,-6-2 3-16,-2 1 20 15,-2 4 30-15,0 4 3 16,0 13 14-16,0 6 5 15,0 10 1-15,0 3-9 16,0 3-4-16,0 2 1 0,0-2 0 16,0-4-8-16,6-6 0 15,3-8 0-15,-1-4 0 16,2-6 0-16,-1-6-2 16,-5-3 2-16,0-7-4 15,-4-1-4-15,0-1 8 16,0 0 8-16,0 0 23 15,0 0 54-15,-2 0-32 16,-13 0-53-16,-5 0 0 16,1 0 5-16,0 0-5 15,-1 0 0-15,5 0-19 16,3 0-60-16,7 0-71 0,5 0-184 16,0-3-243-16</inkml:trace>
  <inkml:trace contextRef="#ctx0" brushRef="#br1" timeOffset="995076.1662">21835 12481 1514 0,'0'0'80'16,"0"0"-69"-16,0 0 40 15,0 0-26-15,0 0-24 16,0 0-1-16,0 0-1 16,-69 12-2-16,38 2 2 0,2 0 1 15,8-7 0-15,8-2 0 16,6-4-3-16,5 2-2 16,2-3-3-16,0 0-13 15,0 2-8-15,0 2-14 16,0 1 21-16,0 4 8 15,0 0-5-15,7 3 16 16,0 7-1-16,-5 5 0 16,-2 4 4-16,0 4 3 15,0 2 1-15,0-2-4 16,0-4 2-16,0-4 0 16,0-5-1-16,-2-8-1 0,2-4 0 15,0-2-3-15,0-5 2 16,0 2-2-16,0 1-5 15,0-3-23-15,12 1 6 16,7-1 11-16,1 0-35 16,0 0-87-16,0 0-70 15,-16 0-233-15</inkml:trace>
  <inkml:trace contextRef="#ctx0" brushRef="#br1" timeOffset="995636.6691">21828 12672 674 0,'0'0'633'16,"0"0"-539"-16,0 0-94 16,0 0-21-16,0 0 21 15,0 0 3-15,98-51-1 16,-75 41 0-16,-6 2-4 15,-5 2 2-15,-8 4-9 16,-2 0 9-16,-2 2 9 16,0 0 19-16,0 0 39 15,0 0-30-15,0 8-14 16,0 18-22-16,0 13-1 16,-6 9 3-16,0-1-3 15,6 0-2-15,0-5 2 0,0-5 0 16,12-5-1-16,-1-5 1 15,1-5-2-15,-6-8-15 16,1-5-11-16,-5-4-3 16,-2-4 9-16,0-1 22 15,0 0 0-15,-2 0 0 16,-23 0-17-16,-4 0-25 16,-5 0 16-16,5-21 26 15,0-3 2-15,5-2 6 16,9-3 17-16,4 4 28 15,11 0-53-15,0 1-11 16,0 4 5-16,11 2-2 16,11 2 8-16,7-1 1 0,2 2 1 15,1 0-2 1,-1 4-2-16,-8 3 2 0,-4 2-19 16,-5 4-52-16,-10-2-45 15,-4 2-69-15,0 2-81 16,0-2-111-16</inkml:trace>
  <inkml:trace contextRef="#ctx0" brushRef="#br1" timeOffset="995859.0725">22032 12374 740 0,'0'0'579'16,"0"0"-418"-16,0 0-76 15,0 0-46-15,0 0-39 16,0 0-7-16,29-10 6 16,-17 12 1-16,3 9 0 15,4-4-22-15,-4 0-64 16,5 0-87-16,-16-7-267 16,-1 0-227-16</inkml:trace>
  <inkml:trace contextRef="#ctx0" brushRef="#br1" timeOffset="996281.4494">22240 12354 305 0,'0'0'619'0,"0"0"-461"15,0 0-158-15,0 0-8 16,0 0 8-16,0 0 0 16,52-2 8-16,-40 4-8 15,5 2 0-15,-5 0 0 16,-3 2 0-16,-1 3 0 15,-2-2 3-15,-4 7 0 16,-2 2 44-16,0 6-7 16,0 6-1-16,0 6-18 15,0 5-10-15,2 2 6 16,3 2-8-16,-3 0-7 16,2-4 3-16,1-3-5 0,0 0 2 15,-1-8 0-15,-2-2-2 16,-2-3 0-16,2-7 0 15,-2-5 0-15,0-3 5 16,0-1-5-16,0-5 2 16,0-1 13-16,0 2 55 15,0-1-19-15,-13 2-31 16,-5-4-12-16,-4 0-1 16,-5 0-3-16,1 0-3 15,1 0-1-15,3 0 0 16,7 0-40-16,5-4-92 15,10-1-217-15,0-2-428 16</inkml:trace>
  <inkml:trace contextRef="#ctx0" brushRef="#br1" timeOffset="996514.3649">22653 12555 1419 0,'0'0'210'16,"0"0"-209"-16,0 0-1 15,0 0-14-15,0 0 13 0,0 0 0 16,127-8 1 0,-96 8-5-16,-4 0-22 0,-8 0-50 15,-3 4-96 1,-16-4-141-16,0 2-357 0</inkml:trace>
  <inkml:trace contextRef="#ctx0" brushRef="#br1" timeOffset="996740.7861">22659 12699 793 0,'0'0'528'0,"0"0"-487"16,0 0-41-16,0 0 0 15,0 0 7-15,0 0 41 16,63 12 16-16,-30-12-28 0,-2 0-23 16,-4 0-5-16,-5 0-5 15,-6 0-3-15,-8 0-5 16,-3 0-46-16,-5 0-88 16,0 0-247-16,0 0-416 15</inkml:trace>
  <inkml:trace contextRef="#ctx0" brushRef="#br1" timeOffset="997593.04">23149 12396 1074 0,'0'0'361'0,"0"0"-276"16,0 0-28-16,0 0-24 15,0 0-8-15,0 0-8 16,-33-2-11-16,33-1-6 16,0 2-3-16,17-3-7 15,12 2 10-15,13-1 7 16,6-4-3-16,5 3-2 16,3-4-2-16,1 2 0 0,-1 2 0 15,-9-1 0 1,-11 2 0-16,-9 0-17 0,-12 3-7 15,-9 0 5-15,-2 0 9 16,-4 0-3-16,0 0-14 16,0 0 15-16,-23 0-13 15,-6 0-223-15,-4 0-127 16,-1 0 240-16,7 0 79 16,3 0 56-16,5 0 60 15,9 0 143-15,3 0-39 16,7 0-20-16,-2 0-56 15,2 6-45-15,0 9-23 16,-2 6-6-16,0 10 5 16,0 3-3-16,2 7 0 15,0-2-8-15,0 2-1 0,0-1 7 16,0 0 3-16,-6-2-3 16,4-3-1-16,2-1-6 15,-2-5-2-15,2-6-3 16,0-3-1-16,0-7 1 15,0-1-1-15,0-4-1 16,0-4-9-16,0-1-13 16,0-3-6-16,2 0-31 15,0 0-40-15,6 0-60 16,-6 0-427-16,0-3 109 0</inkml:trace>
  <inkml:trace contextRef="#ctx0" brushRef="#br1" timeOffset="998156.5665">24058 12360 740 0,'0'0'340'0,"0"0"-335"16,0 0-5-16,0 0 21 16,0 0 50-16,-152 54 63 0,115-44-42 15,1-1-68-15,5-3 1 16,9-1-6-16,6-1-16 16,7-2 2-16,5-2 0 15,4 0-2-15,0 0-3 16,0 0-8-16,0 3-20 15,0 1-29-15,0 7 29 16,0 7 28-16,0 7 5 16,0 5 4-16,0 1 12 15,0 2-9-15,0-1-3 16,-3-4-4-16,-5-4-2 16,-4-4 0-16,1-2-3 15,0-8-1-15,5-2-2 16,3-6 3-16,3 0 0 0,0 1-3 15,0-3-13-15,0 4-58 16,9 1 68-16,16 3 6 16,3 2 6-16,1 0-4 15,4-2-2-15,-3-2 2 16,-4 0-2-16,-3-1 0 16,-10-1 0-16,-3-3 0 15,-6 1 0-15,-4-2-2 16,2 2-15-16,-2-2-98 15,0 0-315-15,0 0-160 0</inkml:trace>
  <inkml:trace contextRef="#ctx0" brushRef="#br1" timeOffset="998660.2328">24149 12651 118 0,'0'0'1081'0,"0"0"-877"15,0 0-138-15,0 0-39 16,0 0-21-16,0 0-5 16,0 0 7-16,29-40-2 15,-22 24-3-15,0-1-3 16,4 0-2-16,-4-1-24 16,1 2-8-16,0 5 2 15,-4 6 26-15,-4 5 6 16,0 0 21-16,0 0 25 15,0 0-27-15,-2 8-1 16,-16 14-18-16,-3 9 4 0,2 4 6 16,1-3 14-16,9-2-15 15,5-6-6-15,4-3 0 16,0-6-3-16,0-1-7 16,10-1-18-16,11-5-6 15,-2-3 11-15,4-3-38 16,-1-2-65-16,-4 0-10 15,-13 0-129-15,-5 0-248 16</inkml:trace>
  <inkml:trace contextRef="#ctx0" brushRef="#br1" timeOffset="998909.5577">24241 12326 927 0,'0'0'483'15,"0"0"-419"-15,0 0-53 16,0 0-5-16,0 0-6 16,0 0-8-16,-5-16 8 15,14 16 1-15,5 16 2 16,-1 4-3-16,5 0-55 15,-13-12-216-15,-1-1-607 0</inkml:trace>
  <inkml:trace contextRef="#ctx0" brushRef="#br1" timeOffset="999169.8591">24361 12639 1233 0,'0'0'197'16,"0"0"-197"-16,0 0-10 15,0 0 10-15,0 0 9 16,0 0 14-16,67 6-9 0,-38-6-11 16,-2 0-1-1,-3 0-2-15,-1 0 1 0,-8 0-1 16,-4 0-31-16,-4 0-54 15,-4 0-57-15,-3 0-151 16,0 0-228-16</inkml:trace>
  <inkml:trace contextRef="#ctx0" brushRef="#br1" timeOffset="999476.9957">24642 12462 1235 0,'0'0'166'16,"0"0"-166"-16,0 0 11 15,0 0 56-15,0 0-24 16,2 122-26-16,-2-85-2 16,0 0 0-16,0-4-9 15,0-8-2-15,0-2-3 16,0-9 1-16,0-6 0 15,0-3-1-15,0-2 0 16,0-3-1-16,0 0 0 16,0 0-1-16,0 0-25 15,0 0-32-15,0 0-51 16,0 0-55-16,0 0-230 16,4-5-25-16</inkml:trace>
  <inkml:trace contextRef="#ctx0" brushRef="#br1" timeOffset="1.00008E6">24735 12290 1436 0,'0'0'138'16,"0"0"-110"-16,0 0 6 16,0 0-13-16,0 0-21 15,0 0-2-15,19-12-7 16,-4 12 6-16,9 0 3 16,-1 5 0-16,2 1 0 15,-6-1 0-15,-3-3-1 16,-3 2-8-16,-4-2-2 15,-4 0-3-15,-3 0-8 16,-2 0 1-16,0 0 1 16,0 2 8-16,0 8 4 15,0 6 5-15,0 12 3 16,0 10 6-16,0 7-5 16,0 3 0-16,2-2 1 15,3 0-2-15,-3-2 1 0,2-6-1 16,3-4 0-16,-3-6-1 15,6-8 1-15,-2-1-3 16,1-5-10-16,0-5-13 16,-4 1-1-16,-3-3 8 15,-2-3 19-15,0 2 2 16,0 0 4-16,0-1 10 16,-7 4 7-16,-9-1-4 15,-4-1-8-15,-2 0 6 16,-2-1 2-16,1-2-7 0,4-1-2 15,3-1 3 1,7-1-9-16,5-3-4 0,4 0-14 16,0 0-34-16,0 0-134 15,0 0-619-15</inkml:trace>
  <inkml:trace contextRef="#ctx0" brushRef="#br1" timeOffset="1.00078E6">25340 12314 1122 0,'0'0'316'15,"0"0"-316"-15,0 0-51 0,0 0 51 16,0 0 23-16,0 0 16 16,-23-4 2-16,5 12-22 15,-8 8-15-15,-3-4-1 16,-2 2-1-16,4-6-2 16,0-2-8-16,7-3 7 15,4-2 1-15,7-1 0 16,5 0-3-16,1 0-26 15,3 0-2-15,0 0-14 16,0 3-26-16,0 0-24 16,0 4 62-16,0 5 33 15,3 3 2-15,-3 10 0 16,2 3 31-16,-2 4-6 16,0-1-19-16,2 1-5 15,1 1-1-15,-1-5-2 0,0-2 0 16,0-7-5-16,-2 0-8 15,3-9 11-15,-1-2 0 16,2-2 2-16,0-2-4 16,1-2-12-16,2-1 14 15,2 2 2-15,-1 1 7 16,6 0 4-16,-1 0 2 16,-2 0-5-16,3 0-8 15,1-2-2-15,-1-2-35 16,3 0-42-16,-9 0-186 0,-4 0-321 15</inkml:trace>
  <inkml:trace contextRef="#ctx0" brushRef="#br1" timeOffset="1.00138E6">25462 12534 1348 0,'0'0'82'0,"0"0"-82"16,0 0-54-16,0 0 53 15,0 0 1-15,0 0 0 0,125-19-6 16,-112 12-11 0,-4 2-16-16,-6 3 2 0,-3 2 31 15,0 0 0-15,0 0 31 16,0 0 14-16,0 0-8 15,0 0-19-15,0 0-18 16,0 6-18-16,-3 24 0 16,-4 10 17-16,3 8 1 15,-1 2 1-15,5-3-1 16,0-3 0-16,0-2-1 16,0-11-3-16,0-2 2 15,0-7-5-15,0-4-6 16,0-7-15-16,0-2 3 15,0-3 10-15,0-4 12 0,0-1 3 16,-4-1 3 0,-12 0 5-16,-1 0 1 0,-6-1-3 15,1-19 7-15,2-5-1 16,-2-2-10-16,5-1 42 16,7 1-32-16,3 1 11 15,7 4 7-15,0 2-30 16,9 1-11-16,16 5 7 15,-3 1-6-15,5 5 8 16,-1 0 1-16,-1 4 1 16,-3 0-2-16,-4 2 2 15,-5-1 0-15,-8 3-2 16,-1-1-1-16,-4 1-10 16,0-1 1-16,0-2-25 15,0 0-54-15,0-4-359 0</inkml:trace>
  <inkml:trace contextRef="#ctx0" brushRef="#br1" timeOffset="1.00159E6">25660 12283 1263 0,'0'0'186'16,"0"0"-141"-16,0 0 3 0,0 0-34 15,0 0-7 1,0 0 23-16,67 23-17 0,-47-11-8 16,0 0-5-16,-4-1-13 15,-3 0-55-15,-10-7-136 16,-3-2-398-16</inkml:trace>
  <inkml:trace contextRef="#ctx0" brushRef="#br1" timeOffset="1.00188E6">25888 12653 1202 0,'0'0'194'0,"0"0"-116"15,0 0-2-15,0 0-20 16,0 0-10-16,0 0-33 15,29 12-10-15,-16-12 2 16,2 0 0-16,5-6-2 16,3 0-3-16,-4 4 0 15,4 0 0-15,-1 0-2 16,1 2-3-16,-4 0-15 16,-3 0-27-16,-5 0-54 15,-2 0-96-15,-9 0-240 16,0 0-252-16</inkml:trace>
  <inkml:trace contextRef="#ctx0" brushRef="#br1" timeOffset="1.00218E6">26204 12466 1001 0,'0'0'379'16,"0"0"-257"-16,0 0-44 15,0 0-52-15,0 0-21 16,0 0 1-16,4 68 17 16,-4-37-4-16,0 1-11 15,0-4-3-15,0-4-2 16,0-2-3-16,0-4 2 0,2-4-1 16,1-6-1-1,-1 2-1-15,2-9-6 0,-2 4-23 16,0-5-11-16,-2 0-19 15,0 0-43-15,0 0-72 16,0 0-120-16,0 0-352 16</inkml:trace>
  <inkml:trace contextRef="#ctx0" brushRef="#br1" timeOffset="1.00286E6">26268 12314 506 0,'0'0'846'0,"0"0"-757"16,0 0-89-16,0 0 0 15,0 0 10-15,0 0 23 16,78 50-8-16,-51-24-12 16,0 2-6-16,-3 2-2 15,-3 0-4-15,-6 3 3 16,-1-1-3-16,-6 0 0 15,-3-2 2-15,-1 0 0 16,-4-6 10-16,0-4-7 16,0-4-2-16,0-3 3 15,0-7 3-15,0-5-2 16,0 0-3-16,0 2 1 16,0 0-3-16,0 2 3 0,0-1 3 15,0-2-3 1,0-2-4-16,0 0 0 0,0 0-1 15,0 0 1-15,0 0 1 16,0 0-3-16,0 0 2 16,0 0-2-16,0 0 0 15,0 2 0-15,0-2 1 16,0 0-1-16,0 0-1 16,0 0 0-16,0 0-12 15,0 0-24-15,0 0-41 16,0 0-34-16,0 0-34 15,0 0-16-15,0 0 14 0,0 0-284 16,0-4 273-16,0 0 159 16,0 2 106-16,0-1 26 15,0 3 138-15,0 0-37 16,0 0-78-16,0 0-37 16,0 0-32-16,0 0-45 15,0 0-19-15,0 0-1 16,0 0-5-16,0 0-12 15,0 0 2-15,0 0 11 16,0 0 9-16,0 0-4 16,0 0-13-16,0 0-7 15,0 0-2-15,0 0-6 0,-4 0-39 16,-5 0-48 0,5 0-137-16,-6 0-682 0</inkml:trace>
  <inkml:trace contextRef="#ctx0" brushRef="#br1" timeOffset="1.00353E6">26273 12244 347 0,'0'0'908'0,"0"0"-741"0,0 0-115 15,0 0 7 1,0 0-29-16,0 0-29 0,-11-12 4 16,17 12-5-16,13 0 11 15,0 8 1-15,6-1-8 16,4 2-1-16,4-3-1 16,1 0-1-16,-3-2-1 15,-2-2-2-15,-7-2-9 16,-4 0-6-16,-9 0-11 15,-2 0 9-15,-5 0 14 16,-2 0 5-16,0 0 7 16,0 0 24-16,0 0 6 15,-2 0-16-15,-5 0-21 16,5 0 0-16,-1 2 0 0,3 5-1 16,-4 4-6-16,-1 13-1 15,-3 12 7-15,-1 10 1 16,2 8 2-1,2 3-2-15,-1-2 0 0,1 0-1 16,1-7 1-16,0-3 1 16,4-3-1-16,0-7-1 15,0-5-1-15,0-4 2 16,0-4-1-16,0-5-1 16,0-3 2-16,0-2-2 15,0-6 1-15,0-1-2 16,0-2 2-16,0-3 1 15,0 0 1-15,0 2-1 0,0-2 5 16,0 0 18-16,0 2 9 16,-2 0-2-16,-14 0-27 15,-5 0 8-15,4-1 1 16,-6 2-6-16,5-3-5 16,1 0-1-16,-1 0-6 15,3 0-19-15,3 0-14 16,3 0-24-16,9-4-120 15,0-2-749-15</inkml:trace>
  <inkml:trace contextRef="#ctx0" brushRef="#br1" timeOffset="1.00403E6">26776 12561 1004 0,'0'0'535'16,"0"0"-463"-16,0 0-61 15,0 0-7-15,0 0-4 16,0 0-2-16,14-8 2 15,17 8 26-15,9 0-10 16,9 0-10-16,2 6-5 16,7 0 1-16,-4-2-2 0,-3-2 0 15,-11-2-1 1,-11 0-3-16,-8 0-13 16,-15 0-6-16,-2 1-6 0,-4-1 0 15,0 0 7-15,-24 0-7 16,-12 0-276-16,16 0-288 15,2 0 178-15</inkml:trace>
  <inkml:trace contextRef="#ctx0" brushRef="#br1" timeOffset="1.0043E6">27037 12378 828 0,'0'0'340'15,"0"0"-203"-15,0 0 23 16,0 0-57-16,0 0-71 15,0 0-15-15,0 40 4 0,0 8 18 16,0 2-22 0,0 0-13-16,0-2 0 0,0-11-3 15,5-3 0-15,1-8 1 16,-4-6-2-16,0-6 0 16,0-6 0-16,2-2 0 15,-4-4 0-15,2 1-9 16,0-3-18-16,-2 0-14 15,4 0-25-15,3 0-46 16,-5 0-145-16,2 0-386 16</inkml:trace>
  <inkml:trace contextRef="#ctx0" brushRef="#br1" timeOffset="1.00471E6">27617 12370 446 0,'0'0'925'0,"0"0"-800"16,0 0-80-16,0 0 9 15,0 0-10-15,0 0-10 16,21-16-16-16,-21 16-16 0,0 27 0 15,0 8-1 1,0 13 6-16,0 7-6 0,2-3 0 16,6-1 0-16,-2-4-1 15,-1-2 1-15,1-7-1 16,2-3 0-16,-4-4 1 16,-2-8-1-16,0-3 1 15,-2-8-1-15,2-3 0 16,-2-8 1-16,0-1 0 15,0 0-1-15,0 0 0 16,0 0 0-16,3 0-15 16,-1 0-19-16,0 0-26 15,-2-7-95-15,0-8-744 16</inkml:trace>
  <inkml:trace contextRef="#ctx0" brushRef="#br1" timeOffset="1.00608E6">19181 13997 802 0,'0'0'361'0,"0"0"-296"0,0 0 6 16,0 0-34-16,0 0-27 16,0 0-6-16,-16 5 4 15,16-5 10-15,0 0 11 16,0 0 1-16,0 0 0 16,0 0 0-16,0 0 5 15,0 0-1-15,0 0-7 16,10 0-18-16,7 0 3 15,10-5 0-15,4-6-4 16,0-3-5-16,-2 0-2 16,0 2-1-16,-4-1-4 15,-4-2 1-15,0 3-4 0,-7 0 1 16,-8 7-6-16,-4-4 8 16,-2-1 4-16,0 4 2 15,0-11-2-15,-4 9 0 16,-12-3-1-16,-1 7-6 15,-1-2 7-15,-1 2 3 16,2 4-2-16,-1 0-1 16,-2 0-1-16,0 0-1 15,0 14 0-15,2 10 0 16,4 7-2-16,1 0 4 16,7 7-2-16,6-1 1 15,0-4 1-15,0 0 1 16,4-8-1-16,11 0-1 15,4-8-1-15,-2-4-17 16,-1-5-26-16,2-4-8 0,-1-2-21 16,2-2-94-16,0 0-131 15,-14 0-5-15,0 0-316 16</inkml:trace>
  <inkml:trace contextRef="#ctx0" brushRef="#br1" timeOffset="1.00641E6">19636 13519 1114 0,'0'0'185'0,"0"0"-163"15,0 0 60-15,0 0 13 16,0 0-51-16,0 0-15 15,0 0 7-15,-2 157 3 16,-12-73-21-16,-1 6-5 16,1 4-5-16,3-4-4 15,5-5-1-15,0-9-2 16,6-13-1-16,0-12 0 16,0-13-1-16,0-12-6 15,0-9-16-15,0-11-18 16,0-5-29-16,8-1-78 15,-2 0-49-15,-4-1-219 0,0-16-27 16</inkml:trace>
  <inkml:trace contextRef="#ctx0" brushRef="#br1" timeOffset="1.00677E6">19765 13898 1307 0,'0'0'189'0,"0"0"-189"16,0 0 0-16,0 0 0 16,0 0 10-16,-89 104 8 15,68-73 14-15,8-7-14 0,9-7-17 16,4 0-1-16,0-6-24 16,0 1-22-16,11-4-18 15,9 1 36-15,4 1 18 16,1-6 10-16,-3 4 0 15,1 0 0-15,-10 0 0 16,-5 0 0-16,-2-4 2 16,-6 2 6-16,0-4 36 15,0 8 6-15,0-1-11 16,-10-1-17-16,-12 5-15 16,0-3-2-16,-1-2-5 15,8-6-11-15,8-2-44 16,7 0-79-16,0-2-393 0</inkml:trace>
  <inkml:trace contextRef="#ctx0" brushRef="#br1" timeOffset="1.00726E6">19907 14007 1408 0,'0'0'131'0,"0"0"-128"16,0 0-3-16,0 0-8 15,0 0 7-15,0 0 1 16,83-3 1-16,-52 3 0 16,2 0-1-16,1-11-3 0,-3-4-9 15,-4-1-18 1,-9 2-5-16,-7-4 13 0,-5 0 19 16,-6-3-1-16,0 2-17 15,0-1-13-15,0 4-38 16,-19 6-9-16,-2 4 81 15,-6 6 97-15,-4 0-90 16,2 0 1-16,0 16-2 16,2 6 38-16,4 6 45 15,4 4-20-15,3 12-26 16,5-4-14-16,9 2-14 16,2-2-9-16,0-3-1 15,5-7-1-15,19-4-2 16,5-4-2-16,5-10-3 15,3-2 1-15,8-6-1 0,0-2-4 16,0-2 4-16,-6 0-1 16,-7 0 4-16,-8 0-3 15,-6 0-4-15,-7 0-6 16,-6 0-2-16,-3 0-3 16,-2 0-7-16,0 0-48 15,0 0-136-15,0 0-504 16</inkml:trace>
  <inkml:trace contextRef="#ctx0" brushRef="#br1" timeOffset="1.00941E6">20099 14837 821 0,'0'0'191'0,"0"0"-76"16,0 0 59-16,0 0-65 16,0 0-24-16,0 0-20 15,0 0-19-15,-31-21-13 16,31 21-9-16,0 0-6 15,0 0-6-15,0 0-8 16,0-1-4-16,0-2-2 0,26 2 2 16,17 1 2-16,15-9-1 15,15 1 0-15,12-2 1 16,4 0-2-16,-2 2-1 16,-11-1-14-16,-12 0-5 15,-14 0-10-15,-13 3-7 16,-12 3-11-16,-12 0-17 15,-13 3-28-15,0 0 41 16,-17 0 25-16,-24 0-257 16,-5 0-5-16,-4 0 117 15,2 0 172-15,0 0 17 16,13 3 122-16,8-3 144 0,9 0-42 16,14 3-118-1,-3-2-74-15,5 13-49 0,-2 4 7 16,-1 23 15-16,1 7 31 15,-1 19-15-15,0 15-13 16,-3-3-13-16,-3 6-7 16,-3-10-2-16,-1-14 4 15,3-9-5-15,6-18-1 16,-1-6 1-16,7-10-2 16,-2-10-1-16,2-4-9 0,0-4-26 15,0 0-43 1,0 0-58-16,0 0-49 15,4-12 4-15,5-1-303 0</inkml:trace>
  <inkml:trace contextRef="#ctx0" brushRef="#br1" timeOffset="1.00991E6">20985 14807 637 0,'0'0'655'15,"0"0"-528"-15,0 0-89 0,0 0-27 16,0 0-11-16,0 0 7 16,0 0 23-16,-111 45 7 15,76-29-9-15,2-1-16 16,1-1-10-16,3-2-1 15,11-6 0-15,5-3-1 16,8 1 2-16,5-4-2 16,0 0-6-16,0 0-14 15,0 0-8-15,0 0 4 16,0 5 9-16,0 7 8 16,0 7 7-16,0 8 3 15,0 3-2-15,0 4 5 16,0 4-5-16,0-2 2 15,0-7 0-15,0-4-3 16,0-3 0-16,0-3-2 0,0-1 2 16,0 0 0-16,0-2 0 15,7 0 0-15,2-4-1 16,4-4 1-16,3 2 4 16,-1-6-4-16,3 0-1 15,1-4-5-15,0 0-22 16,1 0-54-16,-2 0-57 15,-13 0-196-15,-3 0-272 16</inkml:trace>
  <inkml:trace contextRef="#ctx0" brushRef="#br1" timeOffset="1.01031E6">20977 15141 513 0,'0'0'737'15,"0"0"-579"-15,0 0-117 16,0 0-16-16,0 0-20 16,0 0-3-16,33-36-2 15,-19 22 6-15,-5-4-5 16,-1 3-1-16,-1 0-14 16,-7-3 0-16,0 5 12 0,0 5 2 15,0 1 14 1,0 5 17-16,0 2-5 15,0 0-16-15,0 0 7 0,0 0-3 16,0 9-5-16,0 14-6 16,-7 8-1-16,-1 4 0 15,1-5 0-15,7-1 1 16,0-5-3-16,0-10 0 16,0 0-2-16,11-6-5 15,7-2-5-15,1-2-1 16,0-4-9-16,-2 0-26 15,-1 0-22-15,-5 0-59 16,-4-13-85-16,-7 8-196 16,0-8-118-16</inkml:trace>
  <inkml:trace contextRef="#ctx0" brushRef="#br1" timeOffset="1.01052E6">21033 14905 697 0,'0'0'681'0,"0"0"-530"16,0 0-94-16,0 0-25 16,0 0-32-16,0 0-1 15,-11-18-13-15,17 18 13 16,14 0-1-16,2 0-28 16,5 0-72-16,-18 0-176 15,-2 0-375-15</inkml:trace>
  <inkml:trace contextRef="#ctx0" brushRef="#br1" timeOffset="1.01097E6">21207 14772 1334 0,'0'0'235'0,"0"0"-213"16,0 0-13-16,0 0-9 15,0 0-22-15,0 0 18 16,71-1 4-16,-49 1 1 15,2 1-1-15,-2-1-6 16,-5 0-13-16,-9 0-22 16,-1 0 4-16,-7 0 28 0,0 0 9 15,0 2 5 1,0 4 8-16,0 7-13 0,0 5 0 16,0 8 2-16,0 9-2 15,0 8 0-15,0 4 0 16,0 2 1-16,0 1-1 15,4-6 0-15,2-2-1 16,2-3 1-16,1-13 0 16,-1-4-8-16,-4-8 1 15,4-4-4-15,-6-5-10 16,-2-5-5-16,0 0 12 16,0 0 14-16,0 0 5 15,0 0 23-15,-4 0-13 16,-17 0-12-16,-3 0-3 0,-5 0 10 15,0 0 8-15,0 0 6 16,2 0-5-16,9 0-3 16,8 0-16-16,10 0 0 15,0-1-62-15,0-7-192 16,0 2-578-16</inkml:trace>
  <inkml:trace contextRef="#ctx0" brushRef="#br1" timeOffset="1.0115E6">21855 14739 1190 0,'0'0'251'0,"0"0"-221"16,0 0 17-16,0 0-11 15,0 0-27-15,0 0-9 16,-47 23 32-16,20-5-6 16,2-4-13-16,-3 3-12 15,1-7 1-15,3-1 0 16,1-1-2-16,8-3-2 16,7-1 1-16,6-4-2 15,2 0-12-15,0 0-19 0,0 4-10 16,0 0-6-1,0 9 26-15,0 2 24 0,12 3-3 16,1 8 0-16,-4 2 3 16,0 2 1-16,-2 0 1 15,-5 2 0-15,-2-4 2 16,0 2-1-16,0-6 0 16,0-4 1-16,0-4-3 15,-2-4 0-15,0-3 5 16,2-4-6-16,0-3-4 15,0 1-2-15,0 0 6 16,4-3 0-16,11 5 2 16,1-4 2-16,2 6-3 0,0-1 0 15,0 2-1 1,-5-4 0-16,1 6-4 0,-4-7-39 16,-1 0-121-16,-9-3-135 15,0 0-226-15</inkml:trace>
  <inkml:trace contextRef="#ctx0" brushRef="#br1" timeOffset="1.01203E6">21893 15004 927 0,'0'0'427'15,"0"0"-375"-15,0 0-52 16,0 0 0-16,0 0-8 0,0 0 8 15,53-45 14-15,-35 35-6 16,-2-2-6-16,-1 4-2 16,-7 1-14-16,-2 7-11 15,-4 0 18-15,-2 0 7 16,0 0 27-16,0 5-6 16,0 27-18-16,0 13 11 15,0 5-4-15,0 4-6 16,0 1-2-16,0-6-1 15,6-3-1-15,7-2 0 16,-3-13 2-16,-1-8-1 16,-3-5-1-16,-4-6 0 15,2-7 4-15,-4 0-3 16,0-5-1-16,0 0 2 0,0 0 4 16,0 0 5-16,0 0 18 15,-15 0-29-15,-16 0-27 16,-2-17 17-16,-3-6 5 15,3-9 5-15,6 6 16 16,7 4 2-16,7 4-10 16,10 3-1-16,3 2-3 15,0 1-4-15,20-7-5 16,16 6 3-16,2-4 2 16,2 2 2-16,-4 2-2 15,-7 5-10-15,-11 2-48 16,-10 6-56-16,-5-4-56 15,-3 4-208-15,0 0-54 0</inkml:trace>
  <inkml:trace contextRef="#ctx0" brushRef="#br1" timeOffset="1.01223E6">21968 14821 776 0,'0'0'704'15,"0"0"-596"-15,0 0-67 16,0 0-12-16,0 0-29 16,0 0-4-16,18-10 4 15,-1 10 0-15,2 0-29 16,-3 0-50-16,-14 0-113 0,0 0-256 16</inkml:trace>
  <inkml:trace contextRef="#ctx0" brushRef="#br1" timeOffset="1.01271E6">22186 14739 1010 0,'0'0'370'0,"0"0"-331"16,0 0-28-16,0 0 0 16,0 0 19-16,0 0 0 0,92 4 1 15,-70 1-21 1,-1-1-8-16,-4-2-2 0,-5 1-8 15,-8-2-6-15,0 2-3 16,-4-2 15-16,0-1 2 16,0 0 6-16,0 0-1 15,0 9-5-15,0 9-1 16,0 5 1-16,0 16 0 16,0 9 0-16,0 2 0 15,2 9 0-15,3-2 0 16,1-9 1-16,2 2 1 15,0-9-2-15,1-9 1 16,-1-6-1-16,2-4 1 16,-3-8-1-16,-5-6 0 15,2-4-1-15,-4-2 1 0,0-2 1 16,0 0 1-16,0 0 3 16,0 0 5-16,0 0 18 15,0 0 26-15,-15 0-41 16,-10 0-13-16,-2 0 0 15,-2 0 2-15,5 0-2 16,4 0-1-16,6 0-8 16,10-2-12-16,4-6-40 15,0 4-110-15,0-7-565 16</inkml:trace>
  <inkml:trace contextRef="#ctx0" brushRef="#br1" timeOffset="1.01296E6">22585 15011 596 0,'0'0'892'0,"0"0"-783"16,0 0-79-16,0 0 0 16,0 0-27-16,0 0-3 15,87-20 6-15,-51 18-3 16,2-6-2-16,-2 4 1 15,-1-1-2-15,-8 1-9 16,-5 4-17-16,-6 0-10 16,-5 0-17-16,-2 0-57 15,-7 11-78-15,-2-5-196 16,0 0-404-16</inkml:trace>
  <inkml:trace contextRef="#ctx0" brushRef="#br1" timeOffset="1.01324E6">22695 15172 1218 0,'0'0'185'0,"0"0"-185"15,0 0 0-15,0 0 5 16,0 0 47-16,0 0-16 16,114 10-12-16,-72-10-15 15,0 0 2-15,1-13 3 16,-8 3-6-16,-4 3-1 0,-6 1-5 15,-12 1 1-15,-5 1-2 16,-5 3 0-16,-3 1 2 16,0 0 4-16,0 0 14 15,0 0-1-15,0 0-20 16,0 0-13-16,0 0-60 16,-7 1-254-16,1 3-830 15</inkml:trace>
  <inkml:trace contextRef="#ctx0" brushRef="#br1" timeOffset="1.01572E6">23214 14708 1190 0,'0'0'285'0,"0"0"-236"16,0 0-4-16,0 0-19 16,0 0-16-16,0 0-9 15,0 0 2-15,4 86 13 16,-4-33-2-16,0-1-9 16,0 4 0-16,2-3-4 15,1-14-1-15,-1-3 0 16,2-11 0-16,0-10 0 0,-1-9-2 15,2-3-12-15,-5-3-17 16,2 0-22-16,0 0 25 16,2-3 17-16,3-21 7 15,2-15 4-15,0-2 0 16,0-5-2-16,-3 8 0 16,1 10-2-16,-2 10 4 15,-3 11 0-15,0 6 0 16,-2 1-1-16,0 0 1 15,0 0 12-15,0 4-9 16,3 18 0-16,1 6 20 16,2 2-12-16,-1-4-3 15,-3-7-7-15,0-4-1 0,-2-7 0 16,3-4 0 0,-3-4-6-16,0 0-9 0,2 0-1 15,0 0 0-15,1 0 8 16,1-6-5-16,0-16-26 15,5-8-1-15,0-6-53 16,2 5-47-16,-4 8 10 16,-3 11 50-16,-2 8 77 15,-2 4 3-15,0 0 98 16,0 0-34-16,2 12-46 16,6 13 123-16,3 10-56 15,1-1-48-15,5 2-21 16,1-3-8-16,1-8-3 0,4 1-2 15,-3-12 9-15,-5-1 6 16,-1-8-15-16,-5-1-3 16,-3-4 0-16,1 0-7 15,-3 0 0-15,4 0-14 16,2 0-18-16,5 0 16 16,4-4-8-16,3-10-6 15,3-4 2-15,-1-4 4 16,0 0-4-16,-1-2 18 15,-6 2 9-15,-3 0 8 16,-5 1 5-16,-5 3 7 0,-4-5 29 16,0 7-15-1,0 6-4-15,0-2-15 0,-4 7 25 16,-5 4 31-16,-5 1-16 16,-1 0-30-16,-3 0-17 15,-6 10-3-15,-1 9 3 16,5 2 23-16,5 1-5 15,5-4-9-15,8-6-9 16,0-4 0-16,2-1-4 16,0-3-19-16,0-4-2 15,0 0-32-15,16 0 30 16,3 0-3-16,4 0 5 16,-3-9-12-16,0-5-34 0,-6 1-31 15,-3 3 45 1,-7 3 29-16,-2 7 28 0,-2 0 33 15,0 0 133-15,0 0-31 16,0 0-47-16,0 17-74 16,0 6-14-16,0 3 0 15,12-4 0-15,7 0-3 16,4-12 0-16,4-2-15 16,4-4-6-16,0-4-6 15,2 0-19-15,5-4 31 16,-2-18-4-16,4-10-4 15,-2-4-6-15,0-3 10 16,0-4 3-16,-7 6 2 16,-7 10-16-16,-10 4 12 0,-10 15 21 15,-4 7 59-15,0 1 160 16,-6 0-131-16,-25 9-57 16,-5 18-26-16,-7 5 26 15,1 7 11-15,1 5-12 16,2 1-14-16,5-7-3 15,7-4-3-15,12-9-8 16,6-10-2-16,4-9-1 16,5-2-30-16,0-4-21 15,0 0-58-15,0 0-140 16,3-10-149-16,4-8 82 16</inkml:trace>
  <inkml:trace contextRef="#ctx0" brushRef="#br1" timeOffset="1.01598E6">23889 14777 667 0,'0'0'391'15,"0"0"-386"-15,0 0 46 16,0 0 41-16,51 110 7 16,-13-79-36-16,7 2-9 15,-1-7-30-15,1-6-16 16,-8-2 1-16,-3-6-7 15,-10 0-2-15,-5-4 0 16,-11 0-2-16,-1-2-1 0,-7-2-8 16,0 4-14-1,0 2-3-15,0 0 15 16,0 5-20-16,0 0-71 0,0-5-124 16,0-10-228-1</inkml:trace>
  <inkml:trace contextRef="#ctx0" brushRef="#br1" timeOffset="1.01657E6">24738 14258 333 0,'0'0'1043'0,"0"0"-992"15,0 0-48-15,0 0 22 16,0 0 18-16,0 0 4 15,-76 133-4-15,54-88-11 16,-1 3-12-16,2 7 0 16,-2-1-7-16,0 3-5 15,4 1-3-15,5 0-1 0,3 0-1 16,9 1-2-16,2 3-1 16,0-3 3-16,0-2-2 15,13-5 0-15,12-2 2 16,2-1-2-16,4-3 0 15,0-2-1-15,0-9 0 16,-2 2 1-16,-2-9-1 16,-3-3 0-16,-6-4-1 15,-3-3 1-15,-3-4 0 16,-6-6 1-16,-1-2-1 16,-3-2 0-16,-2-4 1 15,2 0 0-15,-2 0 3 0,0 0-1 16,2 0 3-1,-2 0-6-15,2 0-5 0,6 0-16 16,3-14-17-16,3-12-15 16,-8 12-145-16,-4-1-680 15</inkml:trace>
  <inkml:trace contextRef="#ctx0" brushRef="#br1" timeOffset="1.01791E6">24827 14662 802 0,'0'0'397'0,"0"0"-252"0,0 0-18 16,0 0-46-16,0 0-27 16,0 0-30-16,-13-10-9 15,13 10-8-15,0 0 0 16,0-2-7-16,4 2-3 15,21 0 3-15,12-6 5 16,8-2-1-16,8-4 2 16,8-2-4-16,-1-3-1 15,-4 8-1-15,-12-1-1 16,-9 6-3-16,-12 0-9 16,-12 2-10-16,-6 2-3 15,-5 0-11-15,0 0 24 16,0 0 13-16,-5 0 11 0,-15 0-11 15,-2 0-29-15,-3 6-9 16,-2-2-20-16,5-4-33 16,0 0-13-16,-1 0-12 15,6 0-9-15,3 0 125 16,8 0 31-16,1 0 50 16,3 0-10-16,2 2-22 15,0 6-31-15,0 10-12 16,-2 7 57-16,0 6-16 15,0 7-8-15,2 5-10 16,-2 2-5-16,2 4-8 16,-4 1-9-16,2-6 3 0,0-5-2 15,2-12-7-15,-2-8-1 16,2-4 3-16,0-11-3 16,0 0-3-16,0-4-16 15,0 0-11-15,0 0-29 16,0 0-16-16,0-10-99 15,0-3 70-15,0-2-559 16</inkml:trace>
  <inkml:trace contextRef="#ctx0" brushRef="#br1" timeOffset="1.01881E6">25531 14506 1010 0,'0'0'464'15,"0"0"-396"-15,0 0-27 16,0 0-10-16,0 0-7 0,0 0-2 15,0 0 1-15,-11 0-14 16,-14 0-9-16,-4 10 0 16,-6 0 0-16,-3 3-1 15,2-5 1-15,7 1 0 16,9-5 1-16,6 0 0 16,10-4-1-16,2 0 0 15,2 0-3-15,0 0-19 16,0 0 1-16,0 2-1 15,0 6 4-15,0 4 12 16,0 12 4-16,4 6 2 16,6 10 3-16,-6 1-1 0,1 0-2 15,-1-2 1-15,-2-2 1 16,-2-3-1-16,2-1-1 16,-2-3 0-16,0-3 0 15,0-10-6-15,0-5 2 16,0-6 0-16,0-6 2 15,0 2 2-15,0-2 1 16,0 0-1-16,0 0-1 16,0 0-4-16,4 0-5 15,8 0 4-15,1 5 6 16,5 0 1-16,2 11 1 16,2-6 2-16,-3 2-2 15,-4 2-1-15,-5-10 0 16,-4 0 0-16,-4-2-1 15,-2 0-2-15,0-2-3 0,0 0-26 16,0 0-63-16,0 0-184 16,0 0-449-16</inkml:trace>
  <inkml:trace contextRef="#ctx0" brushRef="#br1" timeOffset="1.0192E6">25631 14881 1194 0,'0'0'179'15,"0"0"-179"-15,0 0-7 0,0 0-23 16,0 0 5-16,0 0 15 16,29-92 5-16,-19 74 3 15,-6-1-9-15,0 6-2 16,-2 4 11-16,-2 0 2 15,0 9 33-15,0 0 48 16,0 0 24-16,0 0-34 16,0 0-31-16,-14 12-26 15,-7 16-14-15,-4 5 0 16,5 2 3-16,7-5 14 16,1 2-4-16,10-7-7 15,2-2-1-15,0-3-5 16,2-7-1-16,14 0-11 0,2-3-7 15,4-1-1-15,7-5-5 16,-2-4-34-16,0 0-20 16,-7 0-55-16,-20 0-155 15,0-11-286-15</inkml:trace>
  <inkml:trace contextRef="#ctx0" brushRef="#br1" timeOffset="1.01943E6">25609 14600 1376 0,'0'0'129'0,"0"0"-109"16,0 0-6-16,0 0-14 15,0 0-3-15,0 0-3 16,7-9 6-16,6 9 0 15,1 0-1-15,-1 0-41 16,3 0-107-16,-12 5-191 16,0-4-404-16</inkml:trace>
  <inkml:trace contextRef="#ctx0" brushRef="#br1" timeOffset="1.01988E6">25818 14879 609 0,'0'0'759'0,"0"0"-629"0,0 0-65 16,0 0-22-16,0 0-28 16,0 0-15-16,-13 0-2 15,13 0-5-15,13 0 6 16,10 0 0-16,1 0 1 15,1 0 0-15,-1 0-1 16,-4 0 1-16,-4 0 0 16,-5 0-1-16,-2 0 1 15,-7 0 0-15,0 0-14 16,-2 0 1-16,0 0 6 16,0 0-28-16,0 0-35 0,0 0-63 15,0-2-459 1</inkml:trace>
  <inkml:trace contextRef="#ctx0" brushRef="#br1" timeOffset="1.02018E6">26067 14730 308 0,'0'0'1013'0,"0"0"-898"16,0 0-108-16,0 0 7 15,0 0 6-15,0 0 12 16,10 36-19-16,-6-19-3 16,1 2-3-16,-3 3-2 0,0 5 1 15,-2-4-3-15,0 2-2 16,2 3 5-16,0-6 0 16,3-3-2-16,2-2-2 15,-5-9 0-15,3-2-2 16,-1-1-4-16,-4-5-24 15,2 0-26-15,-2 0-51 16,0 0-67-16,0 0-115 16,0 0-194-16</inkml:trace>
  <inkml:trace contextRef="#ctx0" brushRef="#br1" timeOffset="1.02079E6">26092 14522 464 0,'0'0'824'16,"0"0"-674"-16,0 0-116 15,0 0-19-15,0 0-15 16,0 0-18-16,16-14 18 0,15 12 2 16,5 2-1-1,4 0 2-15,1 0-1 0,-2 0-2 16,-3 0 0-16,-5 0 0 16,-11 0-6-16,-4 0 0 15,-12 0 4-15,-4 0-31 16,0 0 23-16,0 16 10 15,0 8 13-15,0 13 6 16,0 4-10-16,-2 7-4 16,2-4-5-16,0 6 3 15,0-4 0-15,2 1-3 16,14-1 0-16,-3-10 3 16,1-5-1-16,-1 1-2 15,-3-15 2-15,0-3-2 0,-3-2 0 16,-3-5 0-16,-4-3 0 15,2-1 0-15,-2 1 0 16,0-4 1-16,0 0 2 16,0 4 2-16,0-2 8 15,0 4 13-15,-17 0-21 16,-4-2 5-16,-5 2 12 16,-1 3-12-16,-2-6-7 15,0 3-3-15,7-2 0 16,2 0 0-16,7-4-29 15,1 0-67-15,12 0-162 16,0 0-599-16</inkml:trace>
  <inkml:trace contextRef="#ctx0" brushRef="#br1" timeOffset="1.02161E6">26825 14359 1163 0,'0'0'215'0,"0"0"-215"15,0 0-7-15,0 0 7 16,0 0-5-16,0 0 5 0,-91 37 42 16,64-25 10-16,0 2-22 15,0 0-22-15,-4-1-3 16,5 0-1-16,0 1-4 16,5-6 0-16,8-3 0 15,6-5 0-15,7 0-8 16,0 0-42-16,0 0-61 15,0 0-25-15,0 0 11 16,2 4 125-16,5-4 11 16,2 4-1-16,-3 2-5 15,3 7 8-15,1-1 39 16,0 12-2-16,7 0 4 16,-2 10-4-16,-1-3-22 15,-4 5 2-15,-3-1 9 0,-5-4-26 16,-2-2 2-16,0 0-7 15,0-1 0-15,0 0-2 16,0-4-6-16,0 0 3 16,0-7-3-16,-2-2 0 15,2-1 2-15,0-3-2 16,0-2-2-16,0-1 2 16,0-2-1-16,0 0-4 15,0 2 0-15,6 1 5 16,6-5 2-16,-3 9 1 15,1-11-1-15,0 4 1 16,1-2 3-16,-3 2 1 16,4-6-1-16,-3 4 0 0,-3-4-3 15,1 0-3 1,-2 0-14-16,-1 0-27 0,-1 0-51 16,-3 0-85-16,0-12-392 15</inkml:trace>
  <inkml:trace contextRef="#ctx0" brushRef="#br1" timeOffset="1.02226E6">26863 14722 10 0,'0'0'1234'0,"0"0"-1073"0,0 0-139 15,0 0-16-15,0 0-6 16,0 0 8-1,83-26-2-15,-65 20 1 0,-3 6-4 16,-4-6-3-16,-6 5 1 16,-3 1-1-16,1-3 3 15,-3 3 16-15,0 0 6 16,0 0 6-16,0 0-11 16,0 0-19-16,0 0-1 15,0 0-5-15,0 3-11 16,0 26 5-16,2 13 11 15,0 11 8-15,-2 1-5 16,2-4-1-16,-2 1-2 0,4-5 1 16,-2-11-1-16,3-5 0 15,-3-7 0-15,0-6 0 16,0-1 0-16,-2-4 0 16,3-4 1-16,-3 2-1 15,0-6 0-15,0 1 1 16,0-1-2-16,0-4 1 15,0 1 0-15,0-1-1 16,0 0 1-16,0 0 7 16,0 0 13-16,-3 0-12 15,-14 0-4-15,-3 0-2 16,-5-10 2-16,1-7-1 16,-1-6-1-16,3 2-2 15,9 2 2-15,1 2 5 0,10 9-5 16,2-7-2-16,0 3-8 15,0-4 1-15,18 5 3 16,5-4 4-16,3 3-1 16,-2 1 0-16,1 4-2 15,-4 2-2-15,-9 0-4 16,-1 1-2-16,-8-2-23 16,0 4-17-16,-3 0-24 15,0 0-20-15,0 0-310 16,-10-2-486-16</inkml:trace>
  <inkml:trace contextRef="#ctx0" brushRef="#br1" timeOffset="1.02248E6">26942 14482 509 0,'0'0'926'0,"0"0"-793"15,0 0-95-15,0 0-11 16,0 0-27-16,0 0-1 16,12-16-7-16,-7 16-9 15,2 0 8-15,4 0-41 16,0 0-76-16,-9 0-187 16,0 0-374-16</inkml:trace>
  <inkml:trace contextRef="#ctx0" brushRef="#br1" timeOffset="1.02303E6">27146 14436 1168 0,'0'0'145'0,"0"0"-137"15,0 0 13-15,0 0-9 16,0 0-2-16,0 0 2 15,83 4-1-15,-63-1-6 16,-5 0-5-16,-3-2-5 0,-6 1-24 16,-4 2-8-1,-2-4-1-15,0 0 23 0,0 0 15 16,0 0 2-16,0 2 9 16,0 7 2-16,0 4-6 15,0 12-3-15,0 7-4 16,0 4 2-16,0 0 0 15,0 4 2-15,0-2-2 16,0-1-2-16,5-4 2 16,1 2 0-16,2-8-2 15,0 0 2-15,1-2-2 16,-3 0 0-16,4-5 0 0,-3-2-2 16,-3-8 0-16,2 0-6 15,-4-3 0-15,-2-3 8 16,0-4 0-16,0 0 0 15,0 0 4-15,0 4 10 16,0 1 42-16,0 1-23 16,-8 2-11-16,-3-4 5 15,-5 4 10-15,-1 3-9 16,-4-11 1-16,5 3-15 16,1-3-8-16,1 0-5 15,6 0-1-15,1 0-14 16,3 1-61-16,4-1-131 15,0 0-344-15</inkml:trace>
  <inkml:trace contextRef="#ctx0" brushRef="#br1" timeOffset="1.02362E6">27710 14816 1066 0,'0'0'433'0,"0"0"-345"0,0 0-18 16,0 0-25-16,0 0-30 16,0 0-12-16,0-5-2 15,0 5 0-15,-2 0 3 16,-5 7 0-16,-4 13-3 15,0 3 2-15,-5-1-2 16,1 0 2-16,-3-5-3 16,3 6 0-16,-2-9 0 15,7-1-6-15,0-4-6 16,8-5-13-16,2-4-41 16,0 0-78-16,0 0-393 15,0 0-297-15</inkml:trace>
  <inkml:trace contextRef="#ctx0" brushRef="#br1" timeOffset="1.02626E6">27977 14315 193 0,'0'0'351'0,"0"0"-188"16,0 0-1-16,0 0-36 15,0 0-49-15,0 0-27 16,0 0 70-16,-113-13-28 15,109 13-11-15,2 0-13 16,2 0-7-16,0 0-9 16,0 0-12-16,0-3-10 15,0 3 1-15,0 0-7 16,0-2-5-16,0 2-4 0,0-4-6 16,0 2-8-16,0 0-1 15,17 0-4-15,14 0 4 16,9-4 0-16,9 2 1 15,5-6-1-15,0 3-1 16,-2-4-7-16,-4 3-3 16,-6 0-8-16,-13-1-3 15,-9 6-10-15,-11 3-5 16,-7 0-10-16,-2 0 13 16,0 0 15-16,-4 0 16 15,-23 0-28-15,0 0-76 16,-2 3 64-16,0 6 0 15,5-1 8-15,4-2 9 16,4 1 26-16,7-6 19 16,2 4 27-16,1 1-33 0,-2 5-13 15,2 3 0-15,0 12 12 16,-3 2 20-16,1 15-7 16,0 3 11-16,4 11-11 15,-1-5 0-15,3 3-11 16,2-7-2-16,0-9-5 15,0-10 1-15,0-7-2 16,0-4-1-16,0-8-2 16,0-1 0-16,0-9-3 15,0 0 4-15,0 0-2 16,0 0 5-16,0 1 1 16,0-1-8-16,0 0-21 0,0 0-24 15,0 0-83 1,0 0-372-16</inkml:trace>
  <inkml:trace contextRef="#ctx0" brushRef="#br1" timeOffset="1.02686E6">28543 14390 866 0,'0'0'532'0,"0"0"-436"0,0 0-54 16,0 0 6-1,0 0-12-15,0 0-24 0,-20-7-11 16,-9 20 5-16,-2-1-3 16,-2 2-1-16,-1 0-1 15,7-9 0-15,10 3-2 16,3-4 2-16,10-2-1 15,2 1 0-15,2-3-5 16,0 0-15-16,0 0-6 16,0 0-3-16,0 0 14 15,0 1 6-15,0 16 0 16,0 0 9-16,0 10 0 0,0 5 1 16,0 0 4-16,0 0-4 15,0 2-1-15,0-10 0 16,0-2 0-16,0-2 1 15,-2-6 0-15,-3-4-1 16,1-2-7-16,2-2 1 16,-1-2 4-16,0-1-3 15,3-2 3-15,0-1 0 16,0 0 1-16,0 0-20 16,0 0 8-16,0 0 2 15,0 0 10-15,12 9 1 16,8-6 17-16,4 12-7 15,3-6-5-15,-2 4-3 16,-3 0 0-16,-6-7-2 16,-8 1 0-16,-4-6 0 15,-4 4-5-15,0-5-17 16,0 4-34-16,0-4-72 0,0 0-91 16,0 0-493-16</inkml:trace>
  <inkml:trace contextRef="#ctx0" brushRef="#br1" timeOffset="1.02728E6">28660 14679 609 0,'0'0'607'0,"0"0"-568"15,0 0-6-15,0 0 13 16,0 0-18-16,17-105-21 16,-13 83-3-16,0 9 12 15,2 2 22-15,-4 7-25 16,0 2 2-16,-2 2 13 16,0 0 10-16,0 0 19 15,0 0-11-15,0 0-24 16,0 12-15-16,-4 12-7 15,-8 9 0-15,1 3 0 16,5-7 0-16,4-5 0 0,2-4 0 16,0-6-1-1,0-1-1-15,2-6-1 0,13 2-5 16,3 0-1-16,4-7-2 16,0 2-10-16,-4-4-14 15,2 0-30-15,-4 0-42 16,-5 0-85-16,-9 0-167 15,-2 0-230-15</inkml:trace>
  <inkml:trace contextRef="#ctx0" brushRef="#br1" timeOffset="1.02749E6">28683 14409 1202 0,'0'0'305'16,"0"0"-278"-16,0 0-27 16,0 0-10-16,0 0-13 15,0 0-35-15,0 0-53 16,43 6-123-16,-38-6-435 16</inkml:trace>
  <inkml:trace contextRef="#ctx0" brushRef="#br1" timeOffset="1.02798E6">28683 14409 1072 0,'143'-94'304'0,"-136"94"-304"16,1 0-5-16,8 0 5 15,7 10 16-15,4-3-14 16,4-2 0-16,-2-1-2 15,-5-2-13-15,-4-2-33 16,-4 0-27-16,-9 0 4 16,-3 0 16-16,-4 0 48 15,0 0 5-15,0 0 38 16,0 3 1-16,0 0-22 16,0 7 14-16,0 10-7 0,0 15-20 15,-4 6 5-15,-1 7 12 16,3 1-8-16,2-8 1 15,0 0 0-15,0-3-10 16,0-10 4-16,5-1-8 16,3-6 1-16,1-7-1 15,3-2-1-15,-6-2 1 16,-2-1-6-16,1-8 4 16,-5 2 0-16,0-3 2 15,0 0 8-15,0 4 46 16,0-3 27-16,-18 4-32 15,-8-1-48-15,-3-4 5 0,2 0 2 16,4 0 13-16,6 0-3 16,5 0-16-16,6 0-2 15,6 0-19-15,0-4-46 16,0-10-135 0,6 10-385-16</inkml:trace>
  <inkml:trace contextRef="#ctx0" brushRef="#br1" timeOffset="1.02864E6">29606 14281 972 0,'0'0'222'0,"0"0"-120"16,0 0 15-16,0 0-56 15,0 0-33-15,0 0 33 16,-78 44-15-16,45-26-15 16,-3 0-21-16,0-2-8 15,5-10 2-15,7 2-3 16,8-8-1-16,7 0-5 15,5 0-8-15,4 0-7 16,0 0-11-16,0 0-10 16,0 0-14-16,0 0-7 0,0 0 8 15,0 0 28-15,0 0-17 16,0 0-22-16,0 5-58 16,0 2 28-16,0 4 81 15,0-2 11-15,0 8 3 16,-7 1 5-16,-2 1 1 15,3 3 8-15,-1 1 3 16,5 1-3-16,2 4-8 16,0 0-6-16,0 3 3 15,0-2-1-15,2-1 17 16,7-2 28-16,-1-2-7 16,2 2-21-16,-1-3-2 15,-3-10 0-15,-2 0 3 16,1-7-12-16,-5-3 1 0,0 2-2 15,0-5 12-15,0 0 54 16,0 0-39-16,0 0-17 16,0 0-5-16,0 0 0 15,0 0-2-15,0 0-3 16,2 0-2-16,-2 0-5 16,3 0-14-16,-3 0-25 15,4 0-52-15,3 0-56 16,-7 0 10-16,2 0-434 15</inkml:trace>
  <inkml:trace contextRef="#ctx0" brushRef="#br1" timeOffset="1.02926E6">29501 14627 1228 0,'0'0'210'16,"0"0"-210"-16,0 0-8 15,0 0 8-15,0 0 2 16,127-51-1-16,-98 41-1 0,-6 4-6 16,-4-1-43-16,-7 6-18 15,-5-4 4-15,-5 5 31 16,-2 0 32-16,0 0 30 15,0 0 107-15,0 0-41 16,0 0-47-16,-13 23-45 16,-1 9-1-16,1 6-3 15,1 6 23-15,8 2-10 16,-1-2-3-16,5 0-7 16,0-5-2-16,0-3 0 15,0-2 1-15,0-7-1 16,5-4 1-16,1 4-1 15,2-10-1-15,-4-3-1 16,-4 0 1-16,2-2 0 0,-2-2 2 16,0-2-2-1,0 0 3-15,0-2 0 0,0 3 2 16,-12-9 8-16,-3 3-6 16,-7-3-4-16,-3 0-3 15,4 0-3-15,-2-8-7 16,0-18-7-16,6-2 7 15,3-7 4-15,6-1-1 16,5 9 2-16,3-3-5 16,0 8-7-16,5 3 5 15,15 10 2-15,5-1 4 16,1 2-3-16,1-1-12 16,-3 4-20-16,-3 1-40 0,-6-1-55 15,-15 5-196 1,0 0-204-16</inkml:trace>
  <inkml:trace contextRef="#ctx0" brushRef="#br1" timeOffset="1.0295E6">29668 14266 812 0,'0'0'742'0,"0"0"-676"16,0 0-56-16,0 0 10 16,0 0-15-1,0 0-3-15,25 9-1 0,-13 3 0 16,-2 0-1-16,3 4-19 16,-3-6-57-16,-8-8-200 15,-2 0-672-15</inkml:trace>
  <inkml:trace contextRef="#ctx0" brushRef="#br1" timeOffset="1.02993E6">29857 14721 1307 0,'0'0'275'15,"0"0"-248"-15,0 0-20 16,0 0-7-16,0 0-5 0,0 0 5 16,54 1 8-16,-21-1-5 15,3-4-1-15,0 4-2 16,-4 0 0-16,-3 0 0 16,-8 0-4-16,-7 0-8 15,-7 0-4-15,-5 0 1 16,-2 0-5-16,0 0-21 15,0 0 4-15,0 0-34 16,-5 0-98-16,-1 0-543 16</inkml:trace>
  <inkml:trace contextRef="#ctx0" brushRef="#br1" timeOffset="1.03024E6">30190 14530 840 0,'0'0'477'16,"0"0"-343"-16,0 0-56 15,0 0-35-15,0 0-13 16,0 0-14-16,4 30 4 16,-4 1 15-16,0 11-24 15,0-7-5-15,0-1 3 16,0-2-4-16,0-4-2 15,0-1-2-15,0-5 0 0,0-9-1 16,0-4 0-16,0-5 0 16,0-3 0-16,0-1-12 15,0 0-6-15,0 0-9 16,0 0-25-16,0 0-61 16,0 0-160-16,0-4-439 15</inkml:trace>
  <inkml:trace contextRef="#ctx0" brushRef="#br1" timeOffset="1.03133E6">30262 14323 329 0,'0'0'1151'0,"0"0"-1056"15,0 0-88-15,0 0 12 16,0 0 0-16,0 0-15 16,-3-14-4-16,3 14 0 15,0 0 1-15,13 0 4 16,-2 0-2-16,-1 0 0 16,-4 0-2-16,-4 0 0 15,0 0 0-15,-2 0 0 16,0 0 7-16,0 0-1 0,0 0 4 15,0 0 8 1,0 0 1-16,0 0-3 0,0 0-9 16,0 0-2-16,0 0-3 15,0 0-1-15,0 0 0 16,0 0 1-16,0 0-1 16,0 0 0-16,0 0-1 15,0 0-1-15,0 0 0 16,0 0 0-16,0 0 0 15,0 0 1-15,0 0 0 16,0 0 1-16,0 0-2 16,0 0-2-16,0 0 2 15,0 0 1-15,0 0 1 0,0 0 0 16,0 0 1 0,0 0-1-16,0 0-1 0,0 0 1 15,0 0 2-15,0 0 0 16,0 0-2-16,0 0-2 15,0 0 0-15,7 0-5 16,5 0 2-16,3 0 3 16,5 0 0-16,2 0 0 15,0-1-3-15,3-4-3 16,0 4 2-16,-6-2-2 16,-1 1 0-16,-9 2 0 15,-5 0 1-15,-1 0-2 16,-3 0 5-16,0 0 2 15,0 0 1-15,0 0 5 0,0 0 0 16,-11 0-6-16,-2 5 0 16,1 9-1-16,1 7-1 15,3 7-1-15,-2 6 0 16,8 4 3-16,2 5 0 16,0-1 0-16,0 2 0 15,0-4 0-15,0-2 0 16,0-2-1-16,4-4 1 15,1-1 1-15,-2-3-1 16,-3-6 0-16,0 0 0 16,0-3 0-16,0-1 0 15,0-2 0-15,0-1 1 16,0-1-1-16,-8-2 0 0,4-5 1 16,0 4 0-1,-1-7-1-15,5-2 0 0,-2 2 0 16,2-2-2-16,0 0 2 15,0 2-1-15,0 0 1 16,-2-4 0-16,2 0 0 16,-2 2 1-16,0-2 1 15,-3 3 1-15,-4 1 0 16,-2 0-1-16,-5 0 1 16,1-2-3-16,-4 1 1 15,2 1-1-15,1 0 2 16,3-2 1-16,1 2 0 0,6 0-3 15,2-4 0 1,4 0 0-16,0 0-6 0,0 0-11 16,0 0-20-16,0 0-46 15,0 0-166-15,0 0-483 16</inkml:trace>
  <inkml:trace contextRef="#ctx0" brushRef="#br1" timeOffset="1.03215E6">30513 13766 1250 0,'0'0'275'15,"0"0"-234"-15,0 0-1 16,0 0 10-16,0 0-21 15,0 0-20-15,0 0-7 16,-4-20-2-16,6 26-8 16,27 22 8-16,9 16 5 15,6 6-2-15,5 6-2 16,1 7 1-16,-2-1-2 0,4-2 0 16,-6-3-1-1,-1-2-4-15,-3-1-5 0,-9 2 3 16,-6 3 3-16,-11 3-3 15,-11 2 3-15,-5 5 4 16,0-2 1-16,-10-4 0 16,-9-4 2-16,-6-1 0 15,2-5-2-15,-1 1 2 16,0-4 1-16,-3-2 2 16,2 5 2-16,-4-3 1 15,0-5 6-15,-4 4 1 16,-3-5-6-16,1-4-1 15,-1-2 5-15,2 0-5 16,1-8 1-16,7-6-4 0,1-5-4 16,5-6 0-16,7-5 1 15,3-2-2-15,8-6 0 16,0 0 1-16,2 0-2 16,0 0-5-16,0 0-9 15,0 0-6-15,0-16-13 16,0-6-37-16,0 10-120 15,2 2-641-15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A1EC8D-89FB-4863-9628-5282CF3F7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3D0ACCA-55CE-4816-958C-D9CB8E88F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8AF022-408F-46C8-BAF7-54F69AC82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303B-F702-4BAB-8C34-63AF0636A690}" type="datetimeFigureOut">
              <a:rPr lang="zh-TW" altLang="en-US" smtClean="0"/>
              <a:t>2020/3/15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2215ED-62FA-4A26-ADAD-2C90508CD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0C58C0-BDAC-42C5-B8FD-1CBAA9866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CD37B-5D98-4692-AE39-0457EC927F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9811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2D9C99-E60D-44A5-BE53-E8410C81F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9745F9C-215D-49DA-90AA-FC3521D95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747DBA-0899-402D-9C4E-8AFBA18B8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303B-F702-4BAB-8C34-63AF0636A690}" type="datetimeFigureOut">
              <a:rPr lang="zh-TW" altLang="en-US" smtClean="0"/>
              <a:t>2020/3/15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977BD6-DA49-4CF4-990C-0BB665DF0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38E022-A856-4BA9-B743-CF7EA465B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CD37B-5D98-4692-AE39-0457EC927F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5919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8B213F4-160D-42B1-900C-0B0F1D03FE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A0AAD85-DC1D-4AFA-8729-EB55939BC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008535-83F8-4078-99B8-B69856858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303B-F702-4BAB-8C34-63AF0636A690}" type="datetimeFigureOut">
              <a:rPr lang="zh-TW" altLang="en-US" smtClean="0"/>
              <a:t>2020/3/15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29BA27-F4CA-4921-8AF5-941C3703A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936BC4-3C7A-4F99-8CB8-1F9E2304E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CD37B-5D98-4692-AE39-0457EC927F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1659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EF7CF7-AB46-4202-91E0-798461DDC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5651D5-5B1E-429D-894B-772732271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E58F14-C34F-459A-ACFA-875184E85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303B-F702-4BAB-8C34-63AF0636A690}" type="datetimeFigureOut">
              <a:rPr lang="zh-TW" altLang="en-US" smtClean="0"/>
              <a:t>2020/3/15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88C83F-F9E0-4E65-B425-9E4212F60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374D65-1264-4235-9D8C-EF4E51075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CD37B-5D98-4692-AE39-0457EC927F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432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7DD7F3-04C3-4137-8C40-6588E70E4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A474B98-FCBD-4D62-85EF-6DD3CD0FB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CE404C-3331-4FC0-BBB3-351449B53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303B-F702-4BAB-8C34-63AF0636A690}" type="datetimeFigureOut">
              <a:rPr lang="zh-TW" altLang="en-US" smtClean="0"/>
              <a:t>2020/3/15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D82948-45B4-4094-93A6-80B8E54C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326B31-FAB7-479F-BBF2-93C477277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CD37B-5D98-4692-AE39-0457EC927F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164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881456-0B36-4770-8C84-FE7BA2986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AF619E-3B41-4F68-9B6C-5E4859BCB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0128BB1-CBEB-4340-8124-0EAA7C3C4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AD1846E-1A00-4163-AFB1-6C0B715DB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303B-F702-4BAB-8C34-63AF0636A690}" type="datetimeFigureOut">
              <a:rPr lang="zh-TW" altLang="en-US" smtClean="0"/>
              <a:t>2020/3/15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6068798-C378-4DBD-8A8F-F1AE8A7C9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CDBD9AC-15CA-4618-A5FA-4CAE16459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CD37B-5D98-4692-AE39-0457EC927F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14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8AC0D2-FD71-46D8-BD40-FA91A2E5A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03455E4-86A4-4243-AECD-CAF83EAB9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4A86678-CB12-4977-BA35-56834958F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9BC6D04-BBAF-4200-9B83-C420F3E252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7AF106D-A669-4C33-973E-3A7DD98FD0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BCAA5C3-3473-4E5E-A895-D62926DCD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303B-F702-4BAB-8C34-63AF0636A690}" type="datetimeFigureOut">
              <a:rPr lang="zh-TW" altLang="en-US" smtClean="0"/>
              <a:t>2020/3/15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CDFEFB1-3F11-4A71-AF47-4E7664E58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F1EEEA7-2B33-452A-8A8B-D4D0436AB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CD37B-5D98-4692-AE39-0457EC927F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4682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426281-38B8-43FF-A9C0-7B9B688C9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8073944-FFDF-409C-815B-F8E45F335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303B-F702-4BAB-8C34-63AF0636A690}" type="datetimeFigureOut">
              <a:rPr lang="zh-TW" altLang="en-US" smtClean="0"/>
              <a:t>2020/3/15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98D7F6F-4925-4C05-9DF3-4D81FED75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AD3B7FC-D0AA-44F5-B5F7-14911D1B7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CD37B-5D98-4692-AE39-0457EC927F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2051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45BF1B6-FA98-4D0E-BCBA-86C35942E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303B-F702-4BAB-8C34-63AF0636A690}" type="datetimeFigureOut">
              <a:rPr lang="zh-TW" altLang="en-US" smtClean="0"/>
              <a:t>2020/3/15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1B2ED55-D883-4108-8937-C1A29D242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90C5B4F-2C8F-4A24-AC06-CE581F860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CD37B-5D98-4692-AE39-0457EC927F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1450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3ED85-A396-4EFF-A8AF-1E129A1CD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ABE16D-D94F-4A87-8F4C-37E093945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785FD81-6B9C-4B2C-BD0A-C118B0905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948EB90-7DF8-4249-8192-ADD9AB891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303B-F702-4BAB-8C34-63AF0636A690}" type="datetimeFigureOut">
              <a:rPr lang="zh-TW" altLang="en-US" smtClean="0"/>
              <a:t>2020/3/15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0ABC384-5FFE-4446-A5AF-1CF60CC6E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301A459-69DF-4F85-AB48-901DEF001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CD37B-5D98-4692-AE39-0457EC927F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4729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FDD54A-0512-4EC2-BA19-596536AFC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7D1C918-4E3E-4F16-AA95-1003203EB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0841526-9262-4C1A-A37C-6464EF913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5BF793A-3685-44E3-A51E-01E4E21EE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303B-F702-4BAB-8C34-63AF0636A690}" type="datetimeFigureOut">
              <a:rPr lang="zh-TW" altLang="en-US" smtClean="0"/>
              <a:t>2020/3/15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68DCE2B-9128-415E-88C4-D670FF32F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4F05F3-008E-49F5-A4A7-19A603281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CD37B-5D98-4692-AE39-0457EC927F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654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521D77B-7D89-4940-B8E7-955BB4AA1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CC0E92C-F39B-45CB-9DAF-4C66AF5BD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D88882-D5C4-4075-AFAB-EEACC2F36D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3303B-F702-4BAB-8C34-63AF0636A690}" type="datetimeFigureOut">
              <a:rPr lang="zh-TW" altLang="en-US" smtClean="0"/>
              <a:t>2020/3/15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77A0C8-08D0-40D5-9AA7-25C19942D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6782DA-E354-4D10-8352-6D5ACD909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CD37B-5D98-4692-AE39-0457EC927F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7252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2C3419-5D0B-401A-8F6F-DC9ACBCAC2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2B7CF76-FC64-4AB3-A9A5-11DA496595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69D3AC30-C118-4043-8CFD-F51815F0DA89}"/>
                  </a:ext>
                </a:extLst>
              </p14:cNvPr>
              <p14:cNvContentPartPr/>
              <p14:nvPr/>
            </p14:nvContentPartPr>
            <p14:xfrm>
              <a:off x="640080" y="477720"/>
              <a:ext cx="10107360" cy="5743800"/>
            </p14:xfrm>
          </p:contentPart>
        </mc:Choice>
        <mc:Fallback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69D3AC30-C118-4043-8CFD-F51815F0DA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0720" y="468360"/>
                <a:ext cx="10126080" cy="576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4296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2C3419-5D0B-401A-8F6F-DC9ACBCAC2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2B7CF76-FC64-4AB3-A9A5-11DA496595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88F919E1-C276-4F09-AB11-6EE5ED6CCC29}"/>
                  </a:ext>
                </a:extLst>
              </p14:cNvPr>
              <p14:cNvContentPartPr/>
              <p14:nvPr/>
            </p14:nvContentPartPr>
            <p14:xfrm>
              <a:off x="717840" y="545760"/>
              <a:ext cx="10877760" cy="6055920"/>
            </p14:xfrm>
          </p:contentPart>
        </mc:Choice>
        <mc:Fallback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88F919E1-C276-4F09-AB11-6EE5ED6CCC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8480" y="536400"/>
                <a:ext cx="10896480" cy="607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6913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2C3419-5D0B-401A-8F6F-DC9ACBCAC2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2B7CF76-FC64-4AB3-A9A5-11DA496595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74FDE71F-5116-4EE7-95A5-95975F838362}"/>
                  </a:ext>
                </a:extLst>
              </p14:cNvPr>
              <p14:cNvContentPartPr/>
              <p14:nvPr/>
            </p14:nvContentPartPr>
            <p14:xfrm>
              <a:off x="1034280" y="286560"/>
              <a:ext cx="6613200" cy="5385960"/>
            </p14:xfrm>
          </p:contentPart>
        </mc:Choice>
        <mc:Fallback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74FDE71F-5116-4EE7-95A5-95975F8383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4920" y="277200"/>
                <a:ext cx="6631920" cy="540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2587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2C3419-5D0B-401A-8F6F-DC9ACBCAC2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2B7CF76-FC64-4AB3-A9A5-11DA496595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2998C53B-B24A-4562-AAF8-0AD71126FE32}"/>
                  </a:ext>
                </a:extLst>
              </p14:cNvPr>
              <p14:cNvContentPartPr/>
              <p14:nvPr/>
            </p14:nvContentPartPr>
            <p14:xfrm>
              <a:off x="674280" y="271080"/>
              <a:ext cx="10498680" cy="5309280"/>
            </p14:xfrm>
          </p:contentPart>
        </mc:Choice>
        <mc:Fallback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2998C53B-B24A-4562-AAF8-0AD71126FE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4920" y="261720"/>
                <a:ext cx="10517400" cy="532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9368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2C3419-5D0B-401A-8F6F-DC9ACBCAC2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2B7CF76-FC64-4AB3-A9A5-11DA496595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2973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0</Words>
  <Application>Microsoft Office PowerPoint</Application>
  <PresentationFormat>寬螢幕</PresentationFormat>
  <Paragraphs>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Daniel</dc:creator>
  <cp:lastModifiedBy>Daniel</cp:lastModifiedBy>
  <cp:revision>2</cp:revision>
  <dcterms:created xsi:type="dcterms:W3CDTF">2020-03-15T17:59:39Z</dcterms:created>
  <dcterms:modified xsi:type="dcterms:W3CDTF">2020-03-15T20:02:14Z</dcterms:modified>
</cp:coreProperties>
</file>