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8" d="100"/>
          <a:sy n="88" d="100"/>
        </p:scale>
        <p:origin x="37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3-22T18:05:34.5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6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5.81395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1" timeString="2020-03-22T18:12:30.297"/>
    </inkml:context>
  </inkml:definitions>
  <inkml:trace contextRef="#ctx0" brushRef="#br0">5188 3414 939 0,'0'0'515'0,"0"0"-447"15,0 0-5-15,0 0 3 16,0 0-28-16,0 0-16 16,0 0-3-16,0 0-2 15,0 0-1-15,0 0-4 16,12 3 0-16,-12-3-3 15,0 0-2-15,0 0-3 0,0 0 2 16,0-4-2 0,0-7-4-16,0-2 0 0,0-3 1 15,0 2-1-15,0 0 0 16,0 0-1-16,0 2-1 16,-2 0 1-16,-5 1-2 15,-2 3 3-15,2 4-2 16,-4 2-2-16,0 2 4 15,-4 0 0-15,-4 0-1 16,-2 0 0-16,-8 12-2 16,-2 21-1-16,-4 7 2 15,4 4 1-15,5-1 1 0,4-1 0 16,3-4 0-16,9-11 0 16,3-4 0-16,5-11 0 15,0 1-2 1,2-3 1-16,0-3-2 0,0-1 0 15,0-3-1-15,4-3-6 16,7 0-2-16,3 0-7 16,-1 0 1-16,2-8-2 15,3-12 17-15,5-8 3 16,-2-9-1-16,0 4-12 16,-1-5-9-16,-7 6-3 15,1 10-3-15,-8 6 17 16,-3 10 11-16,-3 6 3 15,0 0-3-15,0 0-5 16,0 0 5-16,0 0 14 0,0 1-8 16,0 16-5-16,0 7 1 15,0 0-1-15,0-1 3 16,0-2 0-16,0-7-1 16,0-2-2-16,8-1-1 15,6-4-1-15,-1 3-2 16,5-6 2-16,2-2-4 15,0 0 3-15,3-2-6 16,-4 0-4-16,-1 0 10 16,1 0 2-16,-2 0 1 15,-3 0 1-15,1 0-2 16,-2 0 2-16,-1 0-4 0,0 0 3 16,0 0-2-16,1 0 1 15,-2-2-4-15,1-2-7 16,-1 2-10-16,-1-2 2 15,-2 0 1-15,0-2 8 16,-3 2-39-16,-3 2-64 16,-2 1-155-16,0-3-363 15</inkml:trace>
  <inkml:trace contextRef="#ctx0" brushRef="#br0" timeOffset="939.1929">5730 2923 1199 0,'0'0'84'0,"0"0"-39"15,0 0 33-15,0 0-15 16,0 0-30-16,0 0-18 0,0 0-7 15,-2-6 3 1,0 6-3-16,2 9-5 0,0 18 10 16,0 14 30-16,0 11-9 15,0 8-16-15,0 3-7 16,0 0-4-16,0 1 5 16,0 0-8-16,0-7 0 15,6-5-4-15,-2-12 0 16,-1-8 2-16,1-6-2 15,-1-8 0-15,-1-8 1 16,-2-2-1-16,0-6 0 16,0-2 0-16,0 0-1 15,0 0-3-15,0 0-3 16,2 0-6-16,-2 0 0 0,0-2-4 16,0-17-5-16,0-8-43 15,0-3-5-15,0-1 18 16,0 6-44-16,9-1-38 15,2 4 6-15,-2 3 72 16,7 2 36-16,0 1-6 16,1 4 11-16,5 1 3 15,-3 5 12-15,-4 6 9 16,-2 0 83-16,-2 0 5 16,-2 21-17-16,-2 7 6 15,-7 8 10-15,0 0-32 16,0-4-11-16,0-2-5 15,-13-4-1-15,-3-6-13 16,0-3-12-16,3-4-5 0,0-3-7 16,0-4 1-16,3 0-8 15,4-2 2-15,3-2-4 16,3-2-1-16,0 0 0 16,0 0-16-16,0 0-26 15,0 0-68-15,-4 0-112 16,2 0-683-16</inkml:trace>
  <inkml:trace contextRef="#ctx0" brushRef="#br0" timeOffset="3745.5025">6759 3252 677 0,'0'0'229'15,"0"0"-77"-15,0 0 20 0,0 0-26 16,0 0-37-1,0 0-49-15,0 0-2 0,-48-50-21 16,39 50-9-16,-1 0 4 16,2 0-3-16,-1 0-4 15,-5 5-11-15,-1 9-7 16,-8 11-3-16,-1 11 0 16,-3 6-1-16,1 7 4 15,3-3 1-15,3-6-3 16,9-3-1-16,5-4-2 15,4-7 1-15,2-4-3 16,0-7 0-16,0 0-1 16,8-5-2-16,10-1 1 0,6-3-2 15,3-6-2 1,6 0 3-16,-1 0 2 0,-3 0-2 16,-5 0 3-16,-6-5-1 15,-7-1-2-15,-6 4 0 16,-3 2 0-16,-2-2-5 15,0 2-7-15,0 0-8 16,0 0-27-16,0-2-59 16,0 2-269-16,0-4-746 15</inkml:trace>
  <inkml:trace contextRef="#ctx0" brushRef="#br0" timeOffset="4651.0251">7610 3323 422 0,'0'0'191'16,"0"0"-167"-16,0 0 66 15,0 0 42-15,0 0-25 16,0 0-30-16,21-83 36 16,-21 69-16-16,0 4-33 15,-2 4 13-15,-14 3-17 16,-2 3 11-16,-2 0-21 16,-3 0-37-16,-3 13-10 15,-8 19-3-15,-1 7 4 16,-1 8 7-16,5 4 11 15,6-1-9-15,8-5 5 0,5-10-8 16,8-13-6-16,4-6-4 16,0-6 0-16,0-4 0 15,0-2-7-15,4-4-6 16,12 0-10-16,4 0 5 16,0-4 8-16,5-20 10 15,0-6-3-15,-2-4 1 16,2-6-9-16,-2-3-11 15,-1 0 4-15,-5-7-1 16,-1 0-13-16,-3-2 6 16,-4-5-13-16,1 3 7 0,-4 6 9 15,-6 2-20 1,0 3 43-16,0 7 8 0,0 2-4 16,0 8-2-16,0 9 4 15,0 10 27-15,0 6 14 16,0 1-10-16,0 0-27 15,0 0 2-15,0 8 22 16,0 31-25-16,0 14 9 16,0 15 13-16,0 3-13 15,2 4 1-15,11-3-1 16,1-2-2-16,3-5-4 16,4-5-7-16,-1-8 0 15,5-10-4-15,-4-10 0 16,4-8-2-16,-2-8 1 0,1-2 0 15,-2-6 0-15,-6-4-3 16,-3-4-1-16,-5 2-4 16,-6-2 2-16,0 0-13 15,-2 0-12-15,0 0-23 16,0 0-55-16,0 0-293 16</inkml:trace>
  <inkml:trace contextRef="#ctx0" brushRef="#br0" timeOffset="5464.2438">8807 3213 172 0,'0'0'1081'0,"0"0"-1055"15,0 0 31-15,0 0 13 16,0 0-38-16,0 0 39 15,-129 44-5-15,106-14-24 16,-1 10-4-16,-3 6-1 16,8 6-9-16,-2-4-5 15,12-6-6-15,7-8-13 16,2-10-4-16,0-8 0 0,0-4 0 16,7-4-1-16,6-6-3 15,3-2-5-15,1 0-2 16,3 0 2-16,5-4 7 15,0-19 2-15,-4-6-1 16,0-5 0-16,-3-3-5 16,-7-2-3-16,-3 7-4 15,-3 6 2-15,-5 12 11 16,0 5 2-16,0 8 1 16,0 1 4-16,0 0 0 15,0 0 3-15,0 0-9 16,0 6-1-16,0 21-8 0,0 12 8 15,0 5 0 1,0-8 4-16,5-2-1 0,8-8-3 16,0-2 1-16,5-6 0 15,-5-6-1-15,-1-3 0 16,-6-6 0-16,-1-1-2 16,-3-2-1-16,-2 0-1 15,0 0-6-15,0 0-4 16,0 0-19-16,0 0-42 15,0 0-110-15,2 0-313 16</inkml:trace>
  <inkml:trace contextRef="#ctx0" brushRef="#br0" timeOffset="6107.626">9437 3266 1499 0,'0'0'99'15,"0"0"-86"-15,0 0 18 16,0 0-7-16,0 0-5 16,0 0-7-16,0 0 4 15,-8 3-6-15,8-3-1 0,0 0-7 16,0 0-2-16,11 0-3 15,13 0 3-15,12 0 5 16,11-5-3-16,2-5 0 16,4 2-1-16,-4 2 0 15,-7 2 0 1,-6 4-1-16,-9 0-1 0,-9 0 1 16,-7 0 0-16,-7 0 0 0,-4 0 1 15,0 0 1 1,0 0-2-16,0 0-4 15,0 0-13-15,0 0-14 0,0 0-38 16,0 0-48-16,0 0-292 16</inkml:trace>
  <inkml:trace contextRef="#ctx0" brushRef="#br0" timeOffset="6609.7415">9707 2752 1122 0,'0'0'218'0,"0"0"-218"0,0 0-14 15,0 0 14-15,0 0 0 16,0 0 45-16,-27 124-6 16,27-74 6-16,0 3-16 15,0 7-14-15,0 3-7 16,0 1-8-16,0 0 3 16,10-2-2-16,3-3 1 15,3-3-2-15,-1-6-8 0,-1-9 2 16,1 0 6-16,-4-9-3 15,-2-4 3-15,0-1 0 16,-3-2 0-16,-1 1 0 16,-5-1 2-1,0-4 3-15,0 2-3 0,0-2 15 16,-2 5 18-16,-16 2 2 16,0 1-10-16,-7-3-1 15,6-2-11-15,-1-7 1 16,3-2-12-16,9-7-3 15,1-6-2-15,7-2-3 16,0 0-26-16,0 0-80 16,0-8-468-16</inkml:trace>
  <inkml:trace contextRef="#ctx0" brushRef="#br0" timeOffset="12076.8526">3016 4786 776 0,'0'0'284'16,"0"0"-225"-16,0 0 70 0,0 0-4 15,0 0-24-15,0 0-46 16,0 0-12-16,0 0-9 16,5-4-18-16,-5-4-5 15,0 2-4-15,0-1-6 16,0-1 1-16,0 2 0 15,0-3-1-15,0 3-1 16,0 4 5-16,0 0-5 16,-9 2-9-16,-3 0 9 15,1 0 2-15,-4 0-1 16,-1 0-1-16,-4 6-3 0,-2 17 0 16,0 4 3-1,1 7 0-15,2 7 0 0,3-2 8 16,7 2 5-16,5-5-7 15,4-6-6-15,0-7 0 16,0-4 1-16,0-5-2 16,4-4 0-16,7-3-6 15,3-7-11-15,-3 0-2 16,2 0-21-16,5-3 14 16,2-17 17-16,-2-4 10 15,2-6 0-15,-3-4-24 16,-1-1-4-16,-1 4-22 15,-1 3-12-15,-3 8 24 16,-3 5 17-16,-4 8 7 0,-2 3 12 16,-2 4 0-1,0 0 0-15,0 0-18 0,0 0-22 16,0 0 35-16,0 1 7 16,4 19 23-16,1 9 54 15,3 7-13-15,4 5-17 16,5 2-27-16,4-5-13 15,1-2-4-15,-2-8 1 16,0-5-2-16,0-9-2 16,-2-3 2-16,-2-3 4 15,-3-4-6-15,-2 0-1 16,-2-4 0-16,-5 0 1 16,-4 0 1-16,3 0-1 15,-3 0 4-15,0 0-4 16,0 0-28-16,0 0-64 0,0 0-471 15</inkml:trace>
  <inkml:trace contextRef="#ctx0" brushRef="#br0" timeOffset="12775.4071">3043 6003 495 0,'0'0'498'15,"0"0"-448"-15,0 0 70 16,0 0 5-16,0 0-40 15,0 0-7-15,0-44-27 0,-4 40-7 16,0-2-1-16,0 2-4 16,0 0-7-16,2 4-8 15,-2 0-13-15,-1 0 0 16,-1 0-10-16,-2 0 1 16,0 0-2-16,-1 0 0 15,-2 6 0-15,0 10-1 16,-4 6 0-16,-4 10-3 15,2 11 3-15,1 1 1 16,3 2 7 0,1-4-2-16,10-6 1 0,2-5-2 15,0-6-4-15,0-5 0 0,7-6-3 16,9-4 0-16,-1-6-7 16,5-4 0-16,1 0-3 15,0 0 9-15,8 0-1 16,0-4 5-16,0-8-1 15,-2 0-1-15,-4 0 2 16,-8 4-6-16,-4 4-4 16,-6 2-12-16,-3 2-8 15,-2 0-31-15,0 0-64 16,0 0-242-16,0 0-685 16</inkml:trace>
  <inkml:trace contextRef="#ctx0" brushRef="#br0" timeOffset="13834.7065">3000 6992 740 0,'0'0'50'0,"0"0"22"16,0 0 154-16,0 0-11 16,0 0-30-16,0 0-76 15,0 0-48-15,-17-22-23 0,17 22-23 16,-2 0-8-16,2 0-1 16,0 0 0-16,0 14-6 15,0 16-1-15,0 15 1 16,0 5 1-16,0 0 0 15,0-6-1 1,8-9 0-16,3-2 0 0,1-9-1 16,-1-4 1-16,-3-7 0 15,-2-6-2-15,-2-4 0 16,-2 0-20-16,0-3-1 16,-2 0-1-16,0 0-6 15,0 0 4-15,0 0-4 16,0 0 5-16,0 0-8 0,0-6-15 15,0-16-100-15,0 0-100 16,0-2 48-16,0 1 136 16,0 6 52-16,3-1 5 15,12 0-75-15,1 4-2 16,-1 1 36-16,3 6 17 16,-2 7 31-16,1 0 7 15,4 0 82-15,-4 10 14 16,-1 15-12-16,-1 8-1 15,-1 3-13-15,-3 0-12 16,-7-1-27-16,-4-2 31 16,0-7 5-16,0 0 12 0,0-4-11 15,-15-4-34-15,-3 0-3 16,1-5-13-16,-4-6 7 16,5 0-8-16,3-6-12 15,5-1-12-15,1 0-3 16,2 0-86-16,5-8-62 15,0-2-355-15</inkml:trace>
  <inkml:trace contextRef="#ctx0" brushRef="#br0" timeOffset="14698.907">3108 7903 322 0,'0'0'325'0,"0"0"-275"0,0 0 49 16,0 0 26-16,0 0-14 16,0 0-3-16,0-22 2 15,0 18-18-15,0 1-15 16,0 1-30-16,-7 2 9 16,0 0-9-16,2 0-1 15,1 0-21-15,-2 0-8 16,-3 0-11-16,-3 0-4 15,-1 9-2-15,-5 14-1 16,1 8-4-16,1 6 4 16,3 6 1-16,3-1 1 0,6 4 6 15,2-4-4 1,2-6 0-16,0-6-2 0,0-6-1 16,0-3 0-16,16-8-1 15,3 0-4-15,0-10-4 16,3 1-1-16,0-1 3 15,0-3 6-15,3 0 2 16,-3 0-1-16,0 0 0 16,-4 0-1-16,-5 0-5 15,-3-3 4-15,-2-4-1 16,-1 0-4-16,-1 0 3 16,0 1-9-16,-2-3-3 15,0 3-29-15,1 1-56 0,-5 2-174 16,0 3-419-16</inkml:trace>
  <inkml:trace contextRef="#ctx0" brushRef="#br0" timeOffset="15203.8867">2931 9230 657 0,'0'0'499'0,"0"0"-331"16,0 0-52-16,0 0-10 16,0 0-47-16,0 0-34 15,-2 0-10-15,2 0 3 16,0 0-8-16,0 0-8 16,0 0-2-16,0 0-2 15,11 0 2-15,12 0 1 0,3 0 1 16,6 0-2-16,1 0 1 15,2 0-1-15,-1 0 0 16,-3 0 0-16,-6-4 0 16,-7 2-2-16,-9-2-3 15,-5 4 4-15,-2 0-2 16,-2 0 3-16,0 0-3 16,0 0-4-16,0 0-10 15,0 0-22-15,0 0-28 16,0 0-98-16,0 0-483 15,-6 0-66-15</inkml:trace>
  <inkml:trace contextRef="#ctx0" brushRef="#br0" timeOffset="15717.5645">3087 8907 17 0,'0'0'1110'15,"0"0"-1000"-15,0 0-97 16,0 0 31-16,0 0 6 16,0 0-21-16,-4 30-8 15,2 7 32-15,-2 5-1 0,-3 2-13 16,3 3-6-16,1 2-10 15,3-1-2-15,0-6-13 16,0-4-7-16,14-8-1 16,3-1 0-16,5-5-1 15,1-1-2-15,2 4 3 16,-2 2 0-16,2 1 0 16,-5-1 0-16,-4-2-28 15,-7 0 28-15,-5-4 0 16,-1 2 3-16,-3 0-2 15,0 2 13-15,0-1-1 16,-9 1-3-16,-7-2-6 16,1-2 4-16,-1-4 0 15,-2 2 5-15,0-2-6 0,0-1-6 16,1-1-1-16,5-8 1 16,3-4-2-16,5-4-1 15,4 2-8-15,0-3-16 16,0 0-30-16,0 0-72 15,0 0-264-15,0-3-626 16</inkml:trace>
  <inkml:trace contextRef="#ctx0" brushRef="#br0" timeOffset="20536.9915">2359 4087 530 0,'0'0'21'0,"0"0"7"16,0 0 6-16,0 0-31 15,0 0 48-15,0 0 39 16,0 0-7-16,5-45 34 16,-5 41-70-16,0 3 37 0,0 1 13 15,0 0-34-15,0 0 15 16,0 0 4-16,0 0-16 16,0 0-45-16,0 0-17 15,0 0-4-15,2-3-4 16,2 1 4-16,1 0 6 15,-1 0 10-15,2 0 3 16,6-1-5-16,3-2-10 16,3-3 6-16,7 1-9 15,2-2 3-15,2-1-3 16,9 0-1-16,4-1 0 16,3-6 2-16,1 1 1 0,6-1-2 15,-2 0-1-15,6-1 1 16,2 0 1-16,-2-4-2 15,-4 4 1-15,-4 2-1 16,-8 4-4-16,-6 6-1 16,-8 2-3-16,-3 1 7 15,-1 3-4-15,1 0 2 16,0 0 3-16,2 0 5 16,6 0 1-16,0 0-6 15,3 0 4-15,-1 0-2 16,6 0 1-16,-2 0-1 15,3 0-2-15,-2 0 1 16,1-3 1-16,0-2-2 16,-3-2 1-16,1-1-1 15,-1 0-1-15,3-1-1 0,-2 2 4 16,1-4-2-16,0 3 1 16,0 2 0-16,-2 1 0 15,-3 2-2-15,0 2-1 16,3 1-6-16,4 0 3 15,3 0-4-15,1 0 4 16,1 0 5-16,-3 0 6 16,2 5-1-16,1 1-2 15,1-2-3-15,2 0 2 16,1-1-2-16,2-3 0 0,0 0-3 16,7 0 6-1,0 0-3-15,0 0 0 0,-1 0 0 16,-3 0-4-16,-2 0 3 15,-4 0-3-15,-3 0 4 16,-3 0 0-16,-4 0-11 16,-4 6 11-16,-3 0-9 15,-5-3 6-15,1 8-5 16,0-5 8-16,0 4 5 16,2-2 1-16,4-2-3 15,1 2-3-15,1 0 3 16,4 0-1-16,-2-1-3 0,1 2 2 15,-3-2-2 1,3-2 2-16,-1-1-1 16,-2 0 1-16,3 2-1 0,-1 0 2 15,1-2-1-15,3 0-1 16,-1-1 1-16,4 1-1 16,3-3 0-16,2 2 0 15,2 0 1-15,3-3-1 16,2 0 0-16,0 0-13 15,-2 0 11-15,0 0-4 16,-2 0 3-16,4 0 3 16,-4 0 0-16,2-3 0 15,4 2-2-15,-4-1-1 16,-1-2-1-16,3-4-2 16,-3 0 5-16,3 2-2 0,0 2-2 15,-1 2 5-15,1 2-4 16,2 0 4-16,2 0-2 15,0 0 2-15,7 0-1 16,0 0 1-16,5 0 1 16,1 0 3-16,2 0-5 15,10 0 1-15,0 0 0 16,2 0-3-16,2 0 3 16,-5 0-4-16,3-6 1 15,0 0 2-15,0-2-9 16,0 2 1-16,0 2 3 15,-5-5 6-15,-1 2-5 16,-6-2 4-16,1 2-1 0,-2-1-1 16,-6-1 3-16,-3 4 0 15,-7 0 0-15,-2 4-4 16,-2 1 2-16,-6 0-4 16,1 0 6-16,-3 0 0 15,0 0-2-15,-2 0-1 16,3 0 3-16,0 0 0 15,-2 4 2-15,1-1-6 16,-1 5 3-16,-1-1 1 16,-1-4-2-16,-1 1 2 15,3-2 0-15,-3 1 2 16,4-2-2-16,2 1 1 16,3 1-2-16,0-1 2 0,9 0-1 15,2 0 2-15,3 2-2 16,5-3 0-16,-4 4-2 15,1-1-2-15,-2-4 4 16,-5 4 4-16,0-3-2 16,0-1 0-16,0 3 7 15,-2-3 13-15,3 0-19 16,-3 0 2-16,-3 0-5 16,-4 0 0-16,-1 0-2 15,-6 0-1-15,-5 4 0 16,0-1 6-16,-6 1-11 0,1 3 5 15,-5-3 3 1,-4-2 5-16,-6 2-4 0,-3-2-1 16,-5 0-1-16,-7-2-1 15,-4 0-13-15,0 2-4 16,0-2-28-16,0 0-153 16,-2 0-417-16</inkml:trace>
  <inkml:trace contextRef="#ctx0" brushRef="#br0" timeOffset="22775.3822">3388 2851 3 0,'0'0'147'0,"0"0"32"16,0 0-58-16,0 0 38 15,0 0 15-15,0 0-24 16,0 0 5-16,11 31-90 15,-6-22-24-15,0 3 7 16,1 4 0-16,-1 4-2 0,-1 4 5 16,0 5-16-16,0 5-5 15,2 4 1-15,-4 4-20 16,0 6 5-16,0 2 3 16,0 3-9-16,1 3-5 15,-3 0 2-15,2 4-2 16,-2-1 1-16,0-1-4 15,0 5-2-15,0-1 4 16,0 2-3-16,0 3-1 16,0-2 1-16,0 6-2 15,0 0 1-15,0-2 0 16,0-2 0-16,0-5 0 16,0-6-1-16,0-6 3 15,0 0-4-15,0-2 2 0,6-2-2 16,1 0 4-1,0 1-1-15,0 1-1 0,-5 2 0 16,0 5-3-16,-2 1 6 16,0 5-3-16,0-3 0 15,0 0 1-15,-2-3-1 16,-3-4 0-16,1-1 0 16,-3-3 0-16,2-2 0 15,1-3 0-15,2-1-2 16,2 8 4-16,0-1-4 15,0 2 4-15,0 3-3 16,0 2 2-16,0 1-1 16,6 5 0-16,2-5 1 0,-4 2-1 15,0 6 3-15,1 0-1 16,-1 2-2-16,0 7 0 16,1-5 1-16,0 4 0 15,1-2-1-15,-1-2 4 16,1 1-4-16,-1-4 0 15,2 0 0-15,2-1 1 16,-1-3-3-16,3-4 3 16,1-7-2-16,-4 0 0 15,1-6 0-15,-1-1 0 16,-2 0 1-16,-2-2 0 16,3 1 0-16,-5 0-2 0,2 4 4 15,-2-2-3-15,2 4 1 16,-2 5 0-16,-2 7 0 15,2 2 0-15,0 4 1 16,-2 0-1-16,0-2 0 16,0 0 1-16,0-3-4 15,0-3 5-15,0-6-2 16,0-3 0-16,0-2 1 16,0-3-1-16,0 1 0 15,0-1 0-15,0 0 1 16,2 0-3-16,5 6 5 15,-1 4-4-15,-2 3 2 16,2 0-1-16,-4-1 0 16,0 1 1-16,2-1-1 15,-1 0-1-15,-3-1-1 0,0-2 2 16,0 0-2-16,0-1 4 16,0-2-4-16,0-6 4 15,0 2-3-15,0-2 1 16,0 2 0-16,0 1 0 15,0 3 1-15,0 4-3 16,0 0 5-16,-3 3-5 16,-1-1 3-16,-2-5-2 15,2 2 2-15,2 1-2 16,2-3 1-16,0 6 0 0,0-1-1 16,0-1 3-1,0 4-4-15,0 2 4 16,0-1-4-16,0-3-11 0,0 4 13 15,0-1-1-15,0-1 1 16,0 6 0-16,6 6 1 16,-2-6-2-16,0 4 1 15,1-7-1-15,-3-11 2 16,2-2-2-16,0-11-3 16,-2-8 4-16,1-5-2 15,0-7-2-15,-3-5 2 16,2-11-9-16,0 3-15 0,-2-5-18 15,0 0-10 1,2 0-1-16,-2 0 23 0,0 0 5 16,0-10-51-16,0-12 18 15,0-5-137-15,0 13-143 16,0-1-164-16</inkml:trace>
  <inkml:trace contextRef="#ctx0" brushRef="#br0" timeOffset="24997.0343">4516 2941 6 0,'0'0'11'0,"0"0"11"15,0 0 43-15,0 0 39 16,0 0 60-16,0 0 32 15,0 0-44-15,13-3-29 16,-13 3-12-16,0 0-7 16,0 0-67-16,0 0-13 15,2 0 15-15,-2 0 21 16,0 0-21-16,0 0-24 16,0 0-15-16,0 0 0 0,0 0-4 15,0 0-7-15,0 15 11 16,0 8 35-1,2 7 13-15,1 2-28 0,1 7 7 16,3 4 5-16,-2 6-27 16,-1 6 25-16,2 5-26 15,-1 7 10-15,-1 5-5 16,-1 3-7-16,-3 9 0 16,0 3-2-16,0 8-1 15,0 1 1-15,0-3 0 16,-3-4 1-16,-1-7 1 15,4 1-2-15,0 1 0 16,0 1 1-16,0 6 3 0,0 2-4 16,0 1-29-16,0 0 24 15,4-4 2-15,4 3 3 16,-2-5 0-16,3-2-3 16,2-2 3-16,2-1 0 15,-2 4 0-15,3-2 2 16,-5-1-2-16,-3-3 0 15,-2-5-2-15,-1-2 4 16,0-2-5-16,-3 2 6 16,0 0-6-16,0 4 6 15,0 1-3-15,0 2 1 0,0-1 4 16,0-5-5 0,0 1 1-16,0-3-5 0,0 1 7 15,-6 0-5-15,6 0 4 16,0 0-1-16,0 5-1 15,0-1 0-15,0 2-1 16,0-3 1-16,0-9-2 16,0-9 5-16,0 0-6 15,0-2 5-15,0-2-4 16,0 8 4-16,0 2-4 16,0 8 1-16,0 3 1 15,0 6 1-15,0 4 2 16,0 7-6-16,0 3 3 15,-6-2-3-15,2 0 6 0,-1-3-1 16,3-3-1 0,0-6 3-16,0-1-4 0,2-7 0 15,0-4-2-15,0 0 5 16,0-3 0-16,0-2-1 16,0 3 1-16,0-1-3 15,0 5 0-15,0 2 1 16,0 0 1-16,-8 0-2 15,2-2 2-15,-1 0-4 16,1 1 6-16,0-5-5 16,-2 3 2-16,2-6-2 15,-1 2 4-15,5-5-3 16,0-4 0-16,2-2 0 0,-2-4-2 16,2 4 4-1,0 0-6-15,0-1 0 0,0 1 3 16,0-2-1-16,0-2 2 15,0 0-6-15,0-4 1 16,0-2 1-16,0-4-12 16,2-6 16-16,0-1-3 15,0-7 0-15,0-4-8 16,0-5-3-16,-2-9 7 16,3-3-21-16,-3-5 1 15,0 0 17-15,0-2 10 16,0 0 0-16,2 0-2 0,-2 0 2 15,0 0-4 1,0 0 4-16,0-2-33 0,2-28-136 16,-2 11-64-16,2-8-190 15</inkml:trace>
  <inkml:trace contextRef="#ctx0" brushRef="#br0" timeOffset="27137.8896">5618 2851 93 0,'0'0'3'0,"0"0"-3"15,0 0 26-15,0 0-26 16,0 0 143-16,0 0-25 16,0 0-27-16,-102-24 38 0,100 24-61 15,-2 0 11-15,-1 0 2 16,5 0 0-16,-4 0-12 15,2 0 10-15,-1-2 1 16,-2 2-55-16,1 0 4 16,0 0 12-16,-3-2 3 15,1 2-2-15,0 0 8 16,2-4-8-16,0 2 0 16,0 0-17-16,-1-2-3 15,1 4 3-15,2 0-16 16,-4 0-9-16,2 0 0 15,2 0-1-15,0 0 0 16,2 0 1-16,0 0 2 0,0 0 4 16,-2 0-6-16,2 0-4 15,-2 18 0-15,-1 10 4 16,1 9 10-16,2-2-4 16,-2 6 7-16,2 1-10 15,0 2 11-15,0 6-10 16,0 4 5-16,0 2 0 15,0 4-6-15,0 2 1 16,0 1-3-16,0 1 4 16,0 0-4-16,0-1 1 15,0 7-1-15,0 3-1 16,0 6 0-16,0 3 1 16,0 8-1-16,0-2 3 15,0 5-6-15,0 1 7 0,0-2-8 16,0-2 6-1,0-4-4-15,0-5 4 0,0-7-2 16,0-5 0-16,0-11 1 16,0 2-3-16,2-6 1 15,5 0-1-15,-3 2 2 16,0 0 0-16,2 2 0 16,-4 2-1-16,0 4 1 15,-2 9-1-15,0 7 1 16,0 5 2-16,0 10-1 15,-2-3 0-15,-6-4-2 16,4-1 2-16,4-13-1 0,0-1 1 16,0-3-1-16,0-1 0 15,0 0 1-15,0 3-3 16,0-4 4-16,0 3-4 16,0-3 4-16,0 3-4 15,4-4 3-15,2 1-1 16,-4-2 0-16,0 2 0 15,2 5-1-15,-2 4 3 16,5 0-4-16,-3-4-4 16,0-7 6-16,0-4-3 15,0-2 1-15,-2 0 2 16,-2 6 0-16,2 2 0 16,-2 7 1-16,0 3-2 0,0 0-1 15,0 0-8 1,0 1 5-16,0-5 5 0,0-4 0 15,5 0-1-15,5-2 1 16,2-1-2-16,-3 0 2 16,-1 1-33-16,-3 1 31 15,2 1-1-15,-3 3 2 16,1 2 2-16,1 4-1 16,-1 3 0-16,-3-5-1 15,2 0-35-15,-4-5 35 16,0 2 1-16,0-7-4 15,0 1 0-15,-4-1 6 0,-3 3-3 16,3-3 2 0,4 4-1-16,0-5 0 0,0 0 0 15,0-4 0-15,0 4 2 16,0-2-4-16,0-1 5 16,0-3-4-16,0-4 2 15,0-1 2-15,0-4-3 16,-2-1 1-16,2-1-1 15,0-7 0-15,0-4 0 16,0-6 2-16,0-10-7 16,0-5 8-16,0-11-6 15,0-5-6-15,0-1-30 0,0 0 12 16,0 0 27-16,0 0 10 16,0 0-4-1,0 0-6-15,0 0 0 0,0 0 11 16,0 0-6-16,0 0 8 15,0 0-6-15,0 0-3 16,0 0-4-16,0 0-43 16,0-6-42-16,0-22-118 15,0 12-214-15,0-8-87 16</inkml:trace>
  <inkml:trace contextRef="#ctx0" brushRef="#br0" timeOffset="28965.7688">6169 2815 881 0,'0'0'168'0,"0"0"-32"16,0 0 11-16,0 0-27 0,0 0-70 15,0 0-20-15,0 0-18 16,0 0-8-16,0 0-4 16,0 8-6-16,0 7-4 15,2 6 10-15,-2 14 6 16,5 6-3-16,-1 6 4 16,-1 7-3-16,1 4 4 15,-2 4-4-15,2 8 7 16,-1 5-7-16,-3 5 2 15,0 4 2-15,0 3 2 16,0 9-2-16,0 2-4 16,0 6-4-16,0 6-1 15,-3 0 1-15,-3-3 6 16,-1-3-4-16,3-1-1 0,4-8 0 16,0-4 3-16,0-7-4 15,0-2-2-15,4-4 2 16,5 0 0-16,0 1 2 15,3-3-2-15,-2-1 0 16,1-2 0-16,-1 2-1 16,-4 5 2-16,-4 2-4 15,0 8 6-15,-2 6-3 16,0-1 0-16,0-1 0 16,0 0 0-16,0-3 0 15,0-8-1-15,0 1 1 16,0-3 0-16,0-1-3 15,0 0 1-15,0 1-19 0,7-5 18 16,-3 1 2-16,-2-4 1 16,4 2 1-16,-6 3-1 15,0 4 0-15,0 2 1 16,2-1-3-16,0-4-25 16,0-4 25-16,0-6 2 15,-2 2 0-15,2-2 1 16,1-3-2-16,-3 0-2 15,0 2 2-15,0-2-3 16,0 2 7-16,0-4-7 16,0 2 7-16,0 3-5 15,0 0 4-15,0 0-4 0,0 4-16 16,0-1 15-16,0 2 3 16,0 2 0-16,0 2-4 15,0 2 7-15,0 0-5 16,0-1 2-16,0-10-11 15,0-6-1-15,0-7 12 16,0-4-3-16,-5 3 2 16,1-1 1-16,0 2 0 15,2 6-3-15,-4 0 6 16,6-2-6-16,0 0 4 16,0-1-2-16,0 2 2 15,0 0-1-15,0 3 0 16,0 0 2-16,0 2-5 0,6-2-16 15,-4 0 11-15,0-1 4 16,-2-5 3-16,0 2-2 16,0 1 3-16,0-3 1 15,0 2-1-15,0-8 0 16,0 0 2-16,0-4-7 16,0-4 4-16,6-1 1 15,-4-6-3-15,3-1 1 16,-1 0 2-16,-2 2-6 15,6 1-7-15,-2 3 9 16,-1 2 4-16,-3-4-27 16,-2-4-26-16,0-3 51 15,0-8 2-15,0-5-2 16,0-6 0-16,0-6 2 16,0-4 0-16,0-4 2 0,0 0-2 15,0 0-12-15,0 0-8 16,0 0-27-16,0-8-55 15,0-3-32-15,0-10-298 16</inkml:trace>
  <inkml:trace contextRef="#ctx0" brushRef="#br0" timeOffset="30768.2064">7047 2894 599 0,'0'0'238'16,"0"0"-238"-16,0 0 0 16,0 0 6-16,0 0 39 15,0 0-30-15,0 0-12 16,0-6 0-16,0 6 18 15,0 15 163-15,0 11-96 0,0 7 4 16,0 8-52 0,0 8 9-16,0 7 1 0,0 6-14 15,0 6-4-15,0 7-8 16,0 1 2-16,0 6-21 16,2-2-2-16,0 7 3 15,3 4-3-15,-3 6 4 16,0 5-6-16,-2-2 4 15,0 0 1-15,0 6 2 16,0-1 0 0,0 5 1-16,0 1-7 0,0-5 1 15,0-2-3-15,0-1 0 16,0-5 0-16,0 0-12 0,0-4 12 16,0 3-5-16,0 3 4 15,0-1-4 1,0-2-11-16,-2-5 8 0,0-4 8 15,-3-1 0-15,5-3-1 16,0 2 1-16,0-1-5 16,0-3 4-16,0-4-5 15,0-7-26-15,0-3 18 16,0-4 14-16,0 4 0 16,3 1 0-16,-3 0 0 15,2 6 0-15,-2-4 3 16,2 5-3-16,0 5-3 0,0-5 3 15,0 1-4 1,-2-9 4-16,2-4-5 0,2-4-1 16,-4-4 5-16,0 2 0 15,0 0-2-15,0 3-1 16,4 7 5-16,-2 2-6 16,0 2-12-16,-2 4 11 15,0-2 6-15,0 5-2 16,0 3 4-16,0 0-2 15,0 0 0-15,0-2 3 16,0-4-8-16,0-7 10 16,0-8-7-16,0-4 2 15,0-5 0-15,0 3 0 16,0-7 0-16,0-2 0 0,0 2 2 16,0 0 7-16,0 4-6 15,0 2 5-15,0 0-7 16,2 4 3-16,1 3-1 15,-3 1-3-15,0 0 0 16,0 0 3-16,0 1-3 16,0 0 0-16,0 4-2 15,0-2 8-15,0 2-9 16,0 2 4-16,0-3-2 16,0 2 2-16,-3-1 1 15,-1 4-2-15,0 2 0 16,4 2 0-16,-2 1 4 15,2-2-10-15,0-5 1 0,0-5 4 16,0-8-2 0,0-3 3-16,0-6 1 0,0-5-1 15,0-2 0-15,0-1 2 16,0 1-5-16,0-4 4 16,0-3-2-16,0-6 2 15,0-5-1-15,0-6 0 16,0-4 0-16,0-1-3 15,0-4 3-15,0 0-1 16,-4-6 0-16,4 1-2 16,0-2-33-16,0 0-123 15,0-10-148-15,0-5 0 0,0-15-106 16</inkml:trace>
  <inkml:trace contextRef="#ctx0" brushRef="#br0" timeOffset="32395.5403">8080 2846 386 0,'0'0'271'0,"0"0"-261"0,0 0 113 15,0 0 20-15,-31 124-27 16,31-98-83-16,0 4 20 15,0 4-11-15,0 8 36 16,0 4-12-16,0 10-21 16,0 6-17-16,0 9 18 15,0-1-15-15,0 4-14 16,-4 2 0-16,-3 5-2 16,3 10-5-16,0 6 4 15,-1 3 0-15,5 4-8 16,0-2 2-16,0 5-1 0,0-1-4 15,0 1 4-15,0-3-3 16,3-6 4 0,3-4-5-16,-4 3-2 0,5-6 5 15,-1 4-6-15,2 3 6 16,-2 4-5-16,3 13 3 16,-1 3-2-16,0 4-1 15,0 3 0-15,1-5-1 16,-3 1 0-16,2-6 0 15,-6-2-22-15,2-7 15 16,-1-1 5-16,-3-2 3 16,0 4-2-16,0-1 2 15,0 9-1-15,0 3 0 16,0 1-46-16,0-6 43 0,0-4 3 16,0-1 1-16,-3 5 1 15,-3 1 6-15,1 0-7 16,-2-1 2-16,1-6-2 15,-1 2 1-15,1-3-2 16,0 1 0-16,2-3 0 16,2 6 3-16,2 3-7 15,0 3 3-15,0 0-9 16,-2-2 9-16,-5 1 0 16,3 1 1-16,-2-2 0 15,0-4 0-15,4-5-15 16,0-9 9-16,2-4 5 15,0-2-3-15,0-1 7 0,0-4-6 16,-2 1 6 0,0-7-3-16,-3 3 0 0,1 2 0 15,2 2-1-15,-5-3-1 16,0-5-17-16,-2-1 18 16,-1-3-2-16,-2 0 4 15,1 0-1-15,0 0 0 16,4 0 0-16,0-3-1 15,-1-6-2-15,1-11 3 16,3-11-31-16,-4-13 28 16,4-10 3-16,0-10 0 15,2-7 0-15,-3-3 3 16,5 0-3-16,-2 0-3 16,2 1-2-16,0 3-4 0,0 5 4 15,0 2 5-15,0 4 11 16,0-1-7-16,0-7-2 15,0 0 0-15,0-6 4 16,0-1-6-16,0 0-33 16,0-10-23-16,11-31-181 15,-5 14-164-15,2-11-207 16</inkml:trace>
  <inkml:trace contextRef="#ctx0" brushRef="#br0" timeOffset="34220.4186">9032 2646 247 0,'0'0'345'0,"0"0"-290"16,0 0-38-1,0 0 121-15,0 0 101 0,0 0-86 16,0 0-79-16,14 3-14 16,-14-1-44-16,0 1-16 15,0 6-12-15,0 7-3 16,0 7 15-16,2 14 11 15,2 1 13-15,1 0-10 16,-1 4 5-16,2 0-15 16,2 4 15-16,-2 5-3 15,5 3-8-15,-1 2-8 16,-2 4 0-16,-1 2 1 0,-1 2-1 16,1 3 0-16,0-1 8 15,0 1-8-15,1 4 0 16,1 1 13-16,3 6-10 15,-2 5 3-15,2 3-6 16,-1 3 0-16,0 4 0 16,-2 4-8-16,-2 3 5 15,-3-2-5-15,-2-4 8 16,3-4 2-16,-3-5-2 16,2-2-5-16,-4 0 5 15,0 1 0-15,0 1 2 16,0-1 2-16,0 0 4 0,0 7 0 15,0 4-8-15,0 8 5 16,0-1-5-16,0-4-17 16,-4-1 15-16,-5-3 2 15,3 0 2-15,-2 3-2 16,4-7 0-16,2-4-5 16,0-8 2-16,2-6 3 15,0-6 0-15,0 1 1 16,0 1-2-16,0-2 4 15,0 2-3-15,0 3 1 16,0 5 1-16,0 6 1 16,0 4-3-16,0 4 0 15,0 1 0-15,0-6 0 0,0 2 0 16,0-5 2-16,0 0-4 16,0 1 4-16,0-5-5 15,0-2 7-15,-7-4-7 16,3 1 6-16,2-1-4 15,-1 5 2-15,3 4-2 16,0 1 1-16,0 1 0 16,0-1 0-16,0 4 1 15,-4 8 1-15,1 10-1 16,-1 7 4-16,-1-1-3 16,-1-1 1-16,-5-2-3 15,-1 0 0-15,-1-1 0 0,2-1 4 16,-2-10-7-16,0-4 6 15,1-7-4 1,6-10 2 0,-1-5-1-16,5-12 3 0,0-4-6 0,2-6 3 15,0-4 0-15,0 1 0 16,0-1 5-16,0 1-5 16,0 0 3-16,-6-3-3 15,0-5 0-15,2-1 3 16,-1-15-3-16,3-8 0 15,0-6 0-15,2-6-3 16,0 0-9-16,0 0-10 16,0 0 12-16,0 0 6 15,0 0 2-15,0 1 2 0,0-1-6 16,0 2 4-16,0 2 2 16,0-1-3-16,0-1 6 15,0 0-5-15,0 0 2 16,0-2-8-16,0 0-93 15,0 0-141-15,0 0-245 16,0 0-49-16</inkml:trace>
  <inkml:trace contextRef="#ctx0" brushRef="#br0" timeOffset="40302.0786">2241 4542 53 0,'0'0'115'0,"0"0"-64"16,0 0 77-16,0 0 6 16,0 0 25-16,0 0 6 15,0 0 31-15,0 0 12 16,0 0-51-16,0 0-58 0,0 0-48 15,0 0-16 1,0 0-10-16,0 0 2 0,0 0-7 16,0 0-4-16,0 0-13 15,0 0-3-15,0 0-2 16,0 0 1-16,0 0-2 16,4 0 0-16,5 0 3 15,5 0 0-15,3 0 2 16,6 0-2-16,4 0-2 15,6-4 2-15,11 0 2 16,6-2-1-16,5-5 3 16,4 1-4-16,-5-4 0 15,7 5 0-15,-1-3 0 16,6-3-1-16,4 6 1 16,-1-4 0-16,0 7 0 0,-2 3-2 15,-3 0 1-15,-4 3-2 16,-2 0 2-16,0 0-1 15,1 0 2-15,-1 0 0 16,4 3 2-16,2-3 0 16,5 0-1-16,1 0-2 15,3 0 3-15,3 0-2 16,-4 0 0-16,1 0-1 16,7-3-4-16,0-1 3 15,11 1-3-15,1 0-6 16,-3-3 8-16,0 4-9 0,0-2 4 15,1 2 2-15,-1 2 6 16,2 0-2-16,-4 0 2 16,-3 0-4-16,1 0 2 15,-2 0 2-15,1 8-3 16,1 2 3-16,0 5-9 16,-5-2 3-16,0 1-12 15,3-3 18-15,-4 1-5 16,10-5 3-16,3 2-9 15,3-4-19-15,4-1 7 16,-9 3-4-16,-7-1 16 16,-2 0-2-16,-1 0 8 15,5-3 1-15,4 4 4 16,2-3 5-16,1-4-3 0,-1 2-2 16,3-2 4-16,1 0-1 15,3 0-3 1,-2 0 10-16,-5 0-9 0,-2 4 1 15,-2 1-1-15,-2 2-1 16,5 1 0-16,-1 2 0 16,-3-4-1-16,1 2 2 15,-2-2-4-15,0-2 6 16,-3 1-4-16,2 1 2 16,-1 0-1-16,-2-1 2 15,-4 1 0-15,0 0 1 0,-2 2-2 16,-2-2-2-16,1 1 1 15,-1-1 0-15,4 0 0 16,-4-1 1-16,0-1-1 16,-1-2 0-16,-3 0 0 15,2-2 0-15,7 2-1 16,0 0 9-16,4-2-15 16,-3 2 7-16,-2-2-1 15,-6 0-7-15,3 0-1 16,2 0 7-16,0 2 2 15,-1-2-2-15,2 0 6 16,-4 0-10-16,-2 0 10 16,1 0-8-16,-6 0 4 0,-1 0-1 15,-5 0 1-15,-2 0 0 16,-2 0 0-16,-1 0-2 16,1 0 0-16,2 0 0 15,-2 0-1-15,-3 0 5 16,-4 0-2-16,-6 0 0 15,-10 0 0-15,-9 0 0 16,-8 0-2-16,-10 0-5 16,-1 0-16-16,-5 0 11 15,0 0 12-15,0 0 23 16,0 0-8-16,0 0-1 16,0 0-14-16,0 0-62 15,-7 0-589-15</inkml:trace>
  <inkml:trace contextRef="#ctx0" brushRef="#br0" timeOffset="62032.0982">2388 5554 1052 0,'0'0'375'16,"0"0"-289"-16,0 0-30 15,0 0-5-15,0 0-20 16,0 0-5-16,-53-30-2 16,48 26-4-16,3 2 1 15,0 0-4-15,2 2-4 16,0-2-3-16,0 2-3 16,0 0-2-16,0 0 3 15,0 0-1-15,0 0-2 0,0-3-1 16,0 3-3-16,0 0-1 15,0 0-1-15,0 0 0 16,0 0 0-16,0 0-1 16,0 0-1-16,0 0 0 15,0 0-1-15,4 0 0 16,28 0 4-16,10 0 0 16,9 0 0-16,7 0 2 15,2 0-3-15,7 0 1 16,2 0 0-16,4 0-2 15,3 3-1-15,4-1 2 32,1 0 0-32,1-2-3 15,-4 0-4-15,-2 0 8 0,-5 0-8 16,-2 0 2-16,-5-7 1 0,1-1 3 0,-3 2-5 16,2-1 3-16,0 1 4 15,-2 2-1-15,1 4 1 16,-3-2-5-16,-3 2-1 15,3-2 1-15,6 0 5 16,5 2 0-16,2 0-1 16,3 0 0-16,-5 0-4 15,-4 0-2-15,-3 12-2 16,-3 0 5-16,-1 4 0 16,0-4-3-16,0 0 1 0,5-2 2 15,1-4 0 1,4 1-1-16,-1-2 1 0,4-1-3 15,1-1 4-15,4-3 3 16,2 0-5-16,0 0-2 16,3 0 4-16,-3 0-3 15,-2 0 3-15,2-9 0 16,0 6-1-16,5 1 3 16,2-1-1-16,-2 1 2 15,2-2-3-15,-5 2 2 16,3 1-1-16,0 1 2 15,-1 0 0-15,3 0-1 16,-5 0 0-16,1 0 1 0,-5 0-1 16,2 0 1-16,-5 0 0 15,4 0-2-15,-4 0 2 16,1 0 0-16,4 0 0 16,-1 0 0-16,2 0 0 15,2 0 0-15,8 0 0 16,3 0 0-16,0 0 0 15,1 0 0-15,-3 0-6 16,-7 6 5-16,4 2-9 16,2 8 9-16,1-2-3 15,-1-1 4-15,-4 3 0 16,-5-1 1-16,-2-5 0 16,-2-2 0-16,0-2 2 15,1-2-3-15,-2 0 1 0,-4-3 0 16,-3-1-1-16,-1 3 1 15,-5-1 0-15,3-2 0 16,-2 2-1-16,1-2 1 16,4 2-1-16,-3-2-1 15,-1 2 1-15,-1-2 0 16,-3 0 0-16,-4 0-1 16,-2 0 0-16,-2 0 2 15,-3 0 0-15,2 0-1 16,-1 6-3-16,-1 0 2 15,-2 0-3-15,-3 1 3 16,4 2 0-16,-6 0 0 16,1 3 2-16,-3-4-1 0,-4 1 0 15,0-3 1 1,0 2-1-16,2 0 2 0,0-3-1 16,0-2-1-16,0 1 2 15,3-3-2-15,-3-1 1 16,2 3-1-16,5-1 3 15,-1-1 0-15,4 5 10 16,-4-1-6-16,3 1-2 16,-1 2-4-16,-4-2 0 15,-4 0 2-15,-3-1-3 16,-6-3 0-16,-4 3 0 16,-2-4-1-16,-7 4 2 0,-5-1 0 15,3 0-1-15,-5-2 0 16,0 0 2-16,1 0-1 15,-2-2 1-15,-1 0-1 16,-4 0 3-16,0 0-4 16,-5 0 0-16,0 0-12 15,0 0-26-15,0 0-49 16,0 0-132-16,-14 0-760 16</inkml:trace>
  <inkml:trace contextRef="#ctx0" brushRef="#br0" timeOffset="63698.8144">3983 3966 714 0,'0'0'614'0,"0"0"-506"15,0 0-84-15,0 0 14 16,0 0 5-16,0 0-3 16,0 0-13-16,0-6-4 0,0 5-4 15,0-4 1-15,0 5-5 16,0-1-3-16,0 1-6 16,0 0-1-16,0 0 2 15,0 0 4-15,0 0 3 16,0 0-4-16,0 0 1 15,-4 0-6-15,-3 0-3 16,-1 0-1-16,-2 0 1 16,-1 6-2-16,0 6-1 15,-5 9 0-15,-1 10-2 0,-1 9 2 16,0 7-1 0,0 7 2-16,2 1 0 0,3-3-1 15,7-10 1-15,4-6 0 16,2-9-1-16,0-10-4 15,2-5-12-15,23-8 5 16,6-4 3-16,8 0-3 16,6-14 6-16,6-16-1 15,-5-6-7-15,0-2-1 16,-9 6 4-16,-10 4 3 16,-12 4-3-16,-5 8 10 15,-6 0 0-15,-4 0 1 16,0 2 3-16,-4-3-1 15,-19 3-2-15,1 3 3 16,-2-1-3-16,-1 2 6 0,3 2-2 16,1 1 3-16,2 1 2 15,3 0-9-15,-1 0 0 16,0 0 0-16,7 2-3 16,-4 0-9-16,7 0-6 15,3 0-21-15,2 1-35 16,2 0-98-16,0 1-336 15</inkml:trace>
  <inkml:trace contextRef="#ctx0" brushRef="#br0" timeOffset="64443.0719">4915 4037 71 0,'0'0'191'0,"0"0"-191"16,0 0-8-16,0 0 8 16,0 0 125-16,0 0 163 15,0-34 17-15,0 32-100 16,0 2-61-16,0 0-53 15,0 0-7-15,-2 0-10 16,-1 0-37-16,-2 0-15 16,1 0 3-16,-2 0-8 15,-3 3-11-15,-5 16-6 0,1 6-2 16,1 4-2 0,2-2 3-16,5-3 1 0,5-4-1 15,0-5-2-15,0 3 0 16,7-7-5-16,13 1-7 15,7 1 5-15,4-3-4 16,3-3 1-16,-1-2-2 16,-2-5-5-16,-6 0-2 15,-2 0 6-15,-2 0-13 16,-1-3 0-16,-2-10 18 16,0-6-3-16,-3 0 0 15,1-3 1-15,-5 1 13 16,-7 0-12-16,-4-2-25 15,0 6 37-15,0 0 0 16,-6 1 9-16,-14 2 0 0,-5 4-2 16,1-4 2-16,-3 7 13 15,0-2-9-15,2-1-10 16,6 6-3-16,1 2-2 16,9 0-20-16,3 2-61 15,3 0-71-15,3 0-327 16,0 0-192-16</inkml:trace>
  <inkml:trace contextRef="#ctx0" brushRef="#br0" timeOffset="65169.5544">5879 4026 633 0,'0'0'430'0,"0"0"-345"16,0 0-43-16,0 0 10 16,0 0 30-16,-116 95 11 0,106-57-26 15,0 4-23-15,8-2-13 16,2 0-9-16,0-8-14 15,0-6-6-15,12-4 5 16,10-5-7-16,4-10-3 16,3-6-5-16,4-1 2 15,4 0 5-15,1-15 1 16,1-14 1-16,1-4-1 16,-1-1 0-16,-10 1-1 15,-10 6-5-15,-5-2 2 16,-10 2 4-16,-4 3 0 15,0-2 5-15,-6 4-2 0,-23-1 5 16,-2 0-8 0,-8-2-4-16,6 3-2 0,2 8 5 15,7 5-6-15,8 5-13 16,7 4-27-16,9 0-81 16,0 0-373-16,0 0-199 15</inkml:trace>
  <inkml:trace contextRef="#ctx0" brushRef="#br0" timeOffset="65766.6668">6793 4137 229 0,'0'0'284'0,"0"0"-130"15,0 0 70-15,0 0-77 16,0 0-55-16,0 0 46 15,-16-49-1-15,14 49-41 0,0 0-23 16,0 0-29-16,0 0-22 16,-1 0-22-16,-4 0 1 15,-2 8-1-15,-1 14 1 16,-7 11 2-16,5-2-6 16,1 8 2-16,1-3 0 15,8-2 1-15,2 0-1 16,0-6-1-16,0-5 1 15,9-8-28-15,9-5-14 16,2-6-8-16,4-4 6 16,3 0 3-16,0-6 17 15,0-15 9-15,-3-6 4 16,-3 1 8-16,-8-1-15 16,-5 7 19-16,-3-3 0 0,-5 2 4 15,0-2 8 1,0-2-2-16,0 3-8 0,-13 3 2 15,-8-2 24-15,-2 6-6 16,-2 2-13-16,-4 1-9 16,6 5-12-16,1 3-11 15,9 4-29-15,11 0-178 16,2 0-451-16</inkml:trace>
  <inkml:trace contextRef="#ctx0" brushRef="#br0" timeOffset="66337.4192">7546 4157 657 0,'0'0'504'0,"0"0"-391"16,0 0-41-1,0 0-15-15,0 0-13 0,0 0 12 16,0 0-7-16,-54 66-16 16,48-34-17-16,4-2-5 15,2-2-11-15,0-2 0 16,2-2-1-16,20-3-1 16,5-7-18-16,6-7 0 15,5-7-4-15,2 0-16 16,3 0-16-16,5-29-17 15,-3-6 8-15,0-8 4 0,-8 4 32 16,-8 5-49-16,-11 0 30 16,-11 6 43-16,-7 4 5 15,0 2 24-15,-23 6 71 16,-12 2-12-16,-5 5 16 16,-5 8-32-16,5 1-45 15,3 0 27-15,8 0-49 16,8 0-19-16,12 10-51 15,9-2-154-15,0-5-321 16</inkml:trace>
  <inkml:trace contextRef="#ctx0" brushRef="#br0" timeOffset="67055.9897">9199 4051 386 0,'0'0'423'0,"0"0"-357"15,0 0-50-15,0 0 35 16,0 0-24-16,0 0 42 16,-22 3 33-16,6 7-9 15,1 3-5-15,-4 1-8 16,2 2-27-16,-3 4-4 0,-3 7-1 16,4 4-11-16,1 7-14 15,5-2-13-15,3-4-5 16,8-4-5-16,2-6-2 15,0-2-2-15,0-5-19 16,12-5 0-16,7-3-1 16,6-7-6-16,0 0-18 15,-1 0-21-15,1-8 28 16,-8-8 23-16,-1 0 6 16,-5-2 12-16,-7 2 4 15,1-5 8-15,-3-2 4 16,-2-1-5-16,0-4-8 0,0 1 8 15,-15 2 17 1,-8 0-2-16,-2 6 19 0,0 1 1 16,-2 5-3-16,0 4-16 15,2 3-19-15,0 3-8 16,3 2-4-16,7 1-17 16,6 0-4-16,7 0-62 15,2 0-238-15,0 0-703 16</inkml:trace>
  <inkml:trace contextRef="#ctx0" brushRef="#br0" timeOffset="67716.4915">9906 4142 633 0,'0'0'309'16,"0"0"-135"-16,0 0-74 15,0 0-42-15,0 0 2 16,0 0 2-16,-132 49-39 16,117-23 16-16,1 3-6 15,5 0-14-15,5 1 0 16,4-3-7-16,0-6-12 0,0-3-1 16,8-4-3-1,15-4 4-15,2-4-9 0,4-6-9 16,4 0-11-16,0 0 7 15,3-19 0-15,-1-6 16 16,-1-3 3-16,-8 4 3 16,-5 0 5-16,-8 2-2 15,-11-1 3-15,-2 0 8 16,0-1-1-16,-6 2 4 16,-17 1 18-16,-1 3-27 15,0 3 4-15,-1 3-2 16,0 2-10-16,0 1-8 0,4 5-38 15,13 4-100 1,4 0-513-16</inkml:trace>
  <inkml:trace contextRef="#ctx0" brushRef="#br0" timeOffset="71395.5435">4180 4901 1130 0,'0'0'179'0,"0"0"-144"16,0 0 36-16,0 0-23 15,0 0-20-15,0 0 1 16,0 0-5-16,-63-50 7 15,61 50 4-15,-3 0-3 0,-2 0-12 16,1 0 3-16,-5 0-9 16,-1 0-14-16,-3 0 0 15,-1 0 2-15,-5 13 2 16,0 9-3-16,1 6 2 16,-2 6-3-16,2 4 4 15,2 4-3-15,7-3 2 16,4-3-3-16,5-4-2 15,2-8-1-15,0-4 0 16,7-1 2-16,17-10-22 16,8-3 4-16,9-6-5 15,9 0-13-15,8-20 2 16,-3-14-18-16,-1-2-24 16,-9-3-1-16,-12-3-54 0,-9 3 45 15,-17 3-27-15,-7 4 36 16,0 6 78-16,-14 8 9 15,-21 5 35-15,-9 6 92 16,-1 3-39-16,3 1 10 16,6 3-97-16,3 0-10 15,8 0-32-15,23 0-72 16,2 0-267-16</inkml:trace>
  <inkml:trace contextRef="#ctx0" brushRef="#br0" timeOffset="72159.2236">4030 5955 637 0,'0'0'317'15,"0"0"-259"-15,0 0 52 16,0 0 38-16,0 0-27 0,0 0-25 16,0 0-37-16,0-6-10 15,0 6-11-15,0 0-8 16,0 4-17-16,-6 27-10 16,-6 5-1-16,5 4-2 15,3 0 0-15,4-10-2 16,0-1 0-16,0-8-5 15,4-5 6-15,9-3-11 16,6-11-13-16,1-2-1 16,-1 0 1-16,4 0 16 15,-5-8 9-15,-3-13 4 0,4-1-3 16,-6-4 3-16,0-4-3 16,-8 1-2-16,-3 0 1 15,-2 0-3-15,0 1 2 16,0 0 1-16,-7 2 1 15,-6 2-1-15,-3 8 1 16,3 7 0-16,-3 8 0 16,-2 1-1-16,3 0-16 15,-3 0-27-15,-3 4-53 16,4 20-157-16,11-9-273 16,4-4-118-16</inkml:trace>
  <inkml:trace contextRef="#ctx0" brushRef="#br0" timeOffset="72895.7856">4041 6745 623 0,'0'0'355'0,"0"0"-338"16,0 0-11-16,0 0-6 15,0 0 0-15,0 0-3 16,0 0-2-16,0-3 5 0,0 3 5 16,0 0 7-1,0 0 27-15,0 0 21 0,0 0 1 16,0-3-5-16,0 2-32 16,0 1 9-16,0-3-33 15,0 2-6-15,0-2 6 16,0 3 0-16,0 0 0 15,0 0-7-15,0 0-4 16,0 0-4-16,0 0-3 16,0 0-28-16,0 0-15 15,0 0-107-15,0 0-225 16,0 0-123-16</inkml:trace>
  <inkml:trace contextRef="#ctx0" brushRef="#br0" timeOffset="73649.9603">4097 7128 657 0,'0'0'457'16,"0"0"-391"-16,0 0-61 16,0 0 47-16,0 0 35 15,0 0-22-15,0-29 0 16,0 29-14-16,-2 0-6 15,-5 0-10-15,-2 0-9 0,0 14-23 16,-2 1-3 0,3 7-2-16,-2 3 2 0,6-1 0 15,-1 2 2-15,5-4-4 16,0-2 0-16,0-2-2 16,0-2-1-16,5-2-1 15,11-4-7-15,5 0 3 16,2-4 2-16,-1-2-11 15,5-2-15-15,-1-2-3 16,1 0-8-16,0 0-24 16,-5 0 12-16,1-12 31 15,-1-8 10-15,-6-3 12 0,-1 0-3 16,-6-4 5 0,-6 0-7-16,-3-3 5 0,0 4-8 15,0 2 12-15,-12 2 12 16,-8 1 23-16,0 6 6 15,0 4-31-15,-4 4 25 16,1 4-31-16,3 3 18 16,3 0 1-16,-2 0-23 15,4 5-79-15,1 16-82 16,10-11-267-16,2 2-141 16</inkml:trace>
  <inkml:trace contextRef="#ctx0" brushRef="#br0" timeOffset="74433.0106">4211 8132 509 0,'0'0'251'0,"0"0"-102"16,0 0 11-16,0 0 10 15,0 0-31-15,0 0-29 16,-76-8-35-16,65 6-14 16,0 2-20-16,-1 0-16 15,1 0-10-15,-3 0-7 16,-1 14-5-16,-3 9-3 15,3 4-1-15,1 0-2 16,8-1 2-16,6-5-3 16,0-3 0-16,0-3-3 15,16-2-12-15,5-6-15 16,10-7 8-16,-2 0-11 0,7 0-3 16,3-12 18-16,-6-11 6 15,-4-8 8-15,-4 2-3 31,-6-4-1-31,-5 3 2 0,-7 0 3 0,-5 0 5 16,-2 2 2-16,0-3 2 16,-9 3-1-16,-11 5 10 15,-7 5-3-15,2 5 5 16,-2 8-2-16,6 5-8 16,5 0-3-16,3 0-44 15,10 4-150-15,3 8-528 16</inkml:trace>
  <inkml:trace contextRef="#ctx0" brushRef="#br0" timeOffset="75149.9611">4188 9006 530 0,'0'0'326'16,"0"0"5"-16,0 0-94 16,0 0-117-16,0 0-78 15,0 0-28 1,-56 13-14-16,41 11 3 0,1 11-3 16,6 0 3-16,3 2-1 15,5-3 5-15,0-6-7 16,0 0-1-16,13-6-4 15,10-4-3-15,-1-5-8 16,0-7-3-16,1-5-3 16,1-1 10-16,-3 0-6 15,0 0 6-15,-5 0 6 0,-1-13 4 16,-1-6 2 0,-5-3 0-16,-3-4 8 0,-3-4-1 15,-3 0 8-15,0-2 2 16,0 1-1-16,-7 3 15 15,-18 5-12-15,-4-2-1 16,0 5-10-16,4 4 4 16,0 5-8-16,0 3-4 15,5 1-15-15,5 3-36 16,15 4-88-16,0 0-363 16</inkml:trace>
  <inkml:trace contextRef="#ctx0" brushRef="#br0" timeOffset="82507.4229">4928 2551 1346 0,'0'0'142'0,"0"0"-134"16,0 0 5-16,0 0 47 15,0 0-18-15,0 0-23 16,0 0-10-1,0 0-1-15,0 0 3 0,4-3 4 16,-4 3 2-16,0 0-7 16,2 0-6-16,3 16-3 15,4 15 8-15,0 9 2 16,2 4-8-16,1-4-1 16,-2 0-2-16,3-8 2 15,-3-8-1-15,-1-4-1 16,-1-9-1-16,-4-2 1 0,2-7 0 15,-4 0 0 1,0-2-1-16,-2 0 0 0,2 0 0 16,5 0 1-16,7-26 1 15,7-16 1-15,6-14-1 16,2-6-1-16,2-1 0 16,3 1-9-16,-1 6 3 15,0 6 1-15,-4 10-2 16,-8 12 4-16,-6 10 1 15,-8 12 1-15,-5 4 2 16,-2 2-2-16,0 0-1 16,0 0-23-16,0 0-24 0,0 0-72 15,0 0-398-15</inkml:trace>
  <inkml:trace contextRef="#ctx0" brushRef="#br0" timeOffset="83472.464">2132 4804 457 0,'0'0'550'16,"0"0"-550"-16,0 0 8 15,0 0-8-15,0 0 73 16,0 0-24-16,-3-6-23 15,3 6 8-15,0 0 17 16,0 0 31-16,7 0 24 16,5 20-32-16,1 10-44 15,5 7-5-15,1 7-9 0,-1-2-6 16,5-6-4-16,-8-7-4 16,1-6-3-1,-5-9 2-15,-5-3-2 0,2-6 0 16,-6-3 1-16,0-2 0 15,0 0 2-15,3 0 2 16,-1 0 5-16,0 0 17 16,5-22-2-16,7-18-10 15,7-16-13-15,8-8-1 16,2 2 0-16,5 7-2 16,-5 14-16-16,-6 6 6 15,0 15 4-15,-12 8-14 0,-1 4-10 16,-8 5-22-16,-4 3-23 15,-2 0-72-15,0 0-257 16,0 0-348-16</inkml:trace>
  <inkml:trace contextRef="#ctx0" brushRef="#br0" timeOffset="85040.5855">5034 4732 589 0,'0'0'679'15,"0"0"-597"-15,0 0-24 16,0 0 28-16,0 0-14 16,0 0-39-16,0 0-12 15,6-6-7-15,-6 6 2 16,0 0-6-16,0 0 2 15,2 0 5-15,-2 0-7 16,0 0 0-16,0 0-3 16,0 0-3-16,0 0-4 0,0 0-4 15,0 8-1-15,0 22 3 16,0 16 2-16,0 11 4 16,0 7-1-1,0-3-1-15,0-2-2 0,0-7 0 16,4-10 1-16,1-6-1 15,-3-6 0-15,0-6 1 16,0-7-1-16,0-9 0 16,-2-4 2-16,0-4-2 15,0 2 1-15,0-2 0 16,0 0 1-16,0 0 0 16,0 0 0-16,0 0-1 15,0 0 2-15,0 0-2 0,0 0 1 16,0 0-2-1,0 0 1-15,2 0-1 0,-2 0 0 16,0 0-2-16,0 0 1 16,0 0-2-16,0 0 0 15,2 0 1-15,-2 0-12 16,0 0-2-16,0 0-27 16,0 0-71-16,0 0-289 15</inkml:trace>
  <inkml:trace contextRef="#ctx0" brushRef="#br0" timeOffset="88288.7511">4066 3848 558 0,'0'0'99'0,"0"0"-65"15,0 0 48-15,0 0 45 16,0 0 31-16,0 0-7 15,0 0-36-15,-9-8-27 16,9 6-16-16,-2 0-14 16,0 2-16-16,0 0-17 15,-2 0-7-15,2 0 0 16,0 0-1-16,0-2-7 0,-2-3-5 16,-3 4-1-16,-1-4-4 15,-4 3-1-15,1 1-2 16,-3-2 3-16,-3 3 0 15,3 0 4-15,-3 0-4 16,-2 0-4-16,4 0 4 16,-1 0-4-16,1 12 2 15,-1 9 0-15,-1 7 0 16,-4 4 0-16,3 6 2 16,5 0 0-16,2 0-1 15,4-5 0-15,3-3-3 0,4 1 4 16,0-3-1-1,0 1 1-15,0-3 0 0,0-6 0 16,0 1-2-16,2 0 2 16,12-3-1-16,1 2 1 15,5-4-2-15,1 1-1 16,2-2 2-16,2-3-3 16,2-2-2-16,0 1-3 15,2-7 4-15,0 3-1 16,0-5-7-16,-2-2 3 15,-1 0-4-15,-2 0 3 16,-1 0-2-16,-1-10 3 0,0-6 7 16,1 0 2-1,-3-2-5-15,-1-4 6 0,-3-5-8 16,-3 2-5-16,-5-1 2 16,-4-2 10-16,-4-4 1 15,0-2 4-15,0-4-3 16,0-5-1-16,-14-1 3 15,1-1-2-15,-3 6 2 16,1 5 1-16,-3 3 9 16,1 10 5-16,-4 3 18 15,-1 4-28-15,-2 4 0 16,-1 2 8-16,-2 1-10 16,1 6 12-16,-1-3-7 0,0 4-9 15,-2-2 2-15,2 2 1 16,1 0-4-16,1 0-1 15,1 22-5-15,-1 3 4 16,0 13 1-16,4 9 0 16,0-2 1-16,6 3 1 15,3-4 2-15,4-4-3 16,3 0 0-16,5-4-1 16,0-2-3-16,0 1-1 15,7-2 5-15,18 1-1 16,1-3 2-16,6-6-2 15,-1-2 0-15,2-10-4 16,0-1 1-16,3-10-5 16,-3-2 3-16,1 0-6 0,-3 0-3 15,-2-6-4-15,-4-8 10 16,-8-2 6-16,-3 0 0 16,-6 0-2-16,-1-4 4 15,-7-5 5-15,0-2-3 16,0-7-1-16,0-5-1 15,0 0-3-15,-2-4-3 16,-9-1 2-16,-2 2 1 16,-1 6-5-16,-3 4 5 15,1 14 6-15,1 6-2 16,-1 6 7-16,3 6-5 16,-4 0-3-16,2 0-2 0,-3 0-7 15,0 20 7-15,-1 10 1 16,0 5-2-16,2 13 2 15,-1 2 1-15,3 7 4 16,1 0 5-16,3-7-6 16,5-6 1-16,6-6-4 15,0-6 0-15,0-6-2 16,4-3 1-16,11-5-1 16,5-7-2-16,-2-2-4 15,6-5 5-15,1-4-4 16,-2 0 1-16,3 0-1 15,-4-9 0-15,1-6 5 16,-3-8 2-16,-3-3-1 0,-1-6 2 16,-5-4-2-16,-2-1 1 15,-7-2-5-15,-2-1 3 16,0 0-6-16,-2 0 1 16,-20 4 7-16,2 3-2 15,-5 9 2-15,2 8 11 16,8 6 1-16,-1 6-12 15,8 2-2-15,3 2-8 16,3 0-11-16,2 0-23 16,0 0-65-16,0 4-30 15,0 10 112-15,0-4-28 16,0 1-60-16,0-4-88 16,0-4-10-16,0-2-154 0</inkml:trace>
  <inkml:trace contextRef="#ctx0" brushRef="#br0" timeOffset="89253.5276">4240 4161 329 0,'0'0'263'0,"0"0"-249"16,0 0-7-16,0 0 100 15,0 0 35-15,0 0-62 16,0 0-7-16,50 80-16 16,-31-46-26-16,5 0-23 15,-2-1 13-15,3 1-16 16,2-5-5-16,-5 0 3 16,3-4 2-16,-4-5-5 15,0 0 0-15,-3-3 5 0,-7-4-5 16,0-4 6-16,-7-4-4 15,1-5-2-15,-5 3 3 16,0-3 4-16,0 0 12 16,0 0 42-16,0 0 25 15,0 0-17-15,0 0-20 16,0 0-32-16,0 0-11 16,0 0-6-16,0 0-1 15,0 0-15-15,0 0-16 16,0 0-48-16,0-12-52 15,0 0-8-15,0 0-129 16,-7 0 104-16,0 2 62 16,3 7-65-16,2 2-201 0</inkml:trace>
  <inkml:trace contextRef="#ctx0" brushRef="#br0" timeOffset="89826.5825">4500 4456 111 0,'0'0'190'0,"0"0"-101"16,0 0-43-1,71 111 10-15,-53-88-39 0,-2-3 70 16,-3-4-40-16,-4-6-6 16,1-2-14-16,-4-2 2 15,-4-3 7-15,0-2-26 16,-2-1 6-16,0 0 13 16,0 0 82-16,0 0 74 15,0 0-51-15,-2 0-99 16,-12 0-32-16,-1-12 9 15,-1 0-4-15,1-2 5 16,1 0-11-16,-1 2 0 16,4 1 10-16,4 5 25 15,2 3-21-15,3 0 10 0,2 3-10 16,0 0-13-16,0 0-3 16,0 0-3-16,0 0-4 15,0 0-3-15,0 0-6 16,0 0-14-16,0 0 25 15,11 11 5-15,3-3 1 16,-3 0 1-16,-2-4-2 16,0 0 0-16,-7-2 2 15,0-2 0-15,-2 0 1 16,0 0 8-16,0 0 5 16,0 0 5-16,0 0-7 15,0 0-14-15,0-6-23 0,0 0-231 16,0-2-317-1</inkml:trace>
  <inkml:trace contextRef="#ctx0" brushRef="#br0" timeOffset="96780.6358">5871 4810 1038 0,'0'0'221'15,"0"0"-192"-15,0 0 41 16,0 0 27-16,0 0-28 16,0 0-30-16,0 0-5 15,0 0-9-15,0 0 0 16,0-6-7-16,0 6-6 15,0 0-7-15,0 0-2 16,0 0-1-16,0 0-1 16,0 0-1-16,0 0-7 15,0 5 2-15,0 14 5 16,2 9 0-16,-2 5 1 16,0 7 3-16,0 4-3 15,0 2 1-15,0-2 5 16,0-8-7-16,0-1 0 0,0-8 0 15,-2-2 0-15,2-2 2 16,0-4-2-16,0-4 0 16,0-6 0-16,0-4-7 15,0-2-2-15,0-3 2 16,0 1-1-16,0-1 8 16,0 0 0-16,0 0 1 15,0 0 1-15,0 0 0 16,0 0 1-16,0 0-1 15,0 0 1-15,0 0 1 16,0 0 4-16,0 0 0 0,0 0-8 16,0 0-2-16,0 0-14 15,-2-5-14-15,2-3-34 16,0 5-95-16,0 0-512 16</inkml:trace>
  <inkml:trace contextRef="#ctx0" brushRef="#br0" timeOffset="99550.1712">6657 4809 1285 0,'0'0'299'0,"0"0"-267"15,0 0-17-15,0 0 6 16,0 0 1-16,0 0-12 15,0 0-9-15,18 1 2 0,-18 0 4 16,0 12-7 0,0 14 2-16,0 13-2 0,0 11 4 15,0 5 4-15,0-6-8 16,0-3 4-16,7-7-2 16,-3-6 1-16,0-4-3 15,0-6 0-15,-1-5 0 16,0-5 1-16,-1-6 0 15,0-2-1-15,0-3-2 16,-2-3-10-16,0 3-1 16,0-3 2-16,0 0 0 15,0 0 1-15,0 0-5 16,0 0-1-16,0 0-11 0,0 0-26 16,0 0-108-1,0 0-289-15</inkml:trace>
  <inkml:trace contextRef="#ctx0" brushRef="#br0" timeOffset="100116.0558">7718 4704 1168 0,'0'0'264'0,"0"0"-245"16,0 0-9-16,0 0 45 15,0 0 10-15,0 0-30 0,-10 110-3 16,6-53-13-16,2 4-6 15,2 5-12-15,0-3 0 16,0-7 1-16,0-6-2 16,11-6 1-16,0-3-1 15,-2-9 0-15,0-6 0 16,0-4 0-16,-4-6-13 16,1-5 3-16,-4-4 0 15,0-3 2-15,-2-1-5 16,0 0-7-16,3-3-2 15,-3 0-16-15,2 0-32 0,2 0-77 16,-1 0-192-16,-1 0-341 16</inkml:trace>
  <inkml:trace contextRef="#ctx0" brushRef="#br0" timeOffset="100664.4583">8820 4864 1281 0,'0'0'151'0,"0"0"-151"16,0 0-10-16,0 0 10 16,0 0 18-16,0 0 10 15,-35 93 3-15,35-53 3 16,0 2 1-16,0 4-6 16,0 3-3-16,0 1-3 15,0 5-3-15,0 2-12 16,0-3-5-16,0-8-1 15,4-4-2-15,5-8 1 16,-4-8-2-16,-1-8-2 16,-4-6-11-16,0-4-1 15,2-2-9-15,-2-1-8 0,5-4-13 16,1-1-24-16,-4 0-192 16,1 0-383-16</inkml:trace>
  <inkml:trace contextRef="#ctx0" brushRef="#br0" timeOffset="101893.8575">9792 4811 744 0,'0'0'246'0,"0"0"-218"16,0 0 28-16,0 0 100 16,0 0-10-16,0 0-68 0,-4 3-25 15,4-3-15-15,0 0-15 16,0 0-11-16,0 0-7 16,0 0 2-16,0 0-3 15,0 0 4-15,0 0-2 16,0 0 2-16,0 0-5 15,0 0 1-15,0 0-4 16,0 0 0-16,0 0 1 16,0 0 4-16,0 0 10 15,0 0 0-15,0 0-3 16,0 0-4-16,0 0 4 0,0 0 1 16,0 0 1-16,0 0-4 15,0 0-4-15,0 0 2 16,0 0-1-16,0 0 0 15,0 0-4-15,0 0 0 16,0 0-2-16,0 0 0 16,0 0 1-16,0 0-2 15,0 0 1-15,0 0 1 16,0 0 1-16,0 0-2 16,0 0 2-16,0 0-2 15,0 0 2-15,0 0-2 16,0 0 0-16,0 0-1 15,0 0 1-15,0 0-1 0,0 0 1 16,0 0 0 0,0 0 0-16,0 0 1 0,0 0-1 15,0 2 0-15,0-2-1 16,0 4 0-16,0 3 0 16,0 7 0-16,0 9 3 15,0 8 4-15,0 5 0 16,0 4-3-16,0 4 0 15,0 0-2-15,0 0 1 16,0-2-3-16,0 2 0 16,2-4 0-16,2-2 0 15,3-1-1-15,2-9 2 16,-5-4-1-16,1-8 1 16,-3-4-2-16,0-4 1 0,0-2 0 15,0 0 1 1,-2-4-1-16,0 1-1 0,0-3-1 15,0 0 0-15,0 0-1 16,0 0-3-16,0 0-8 16,3 0-10-16,-1 0-20 15,0 0-57-15,-2-5-214 16,0-3-896-16</inkml:trace>
  <inkml:trace contextRef="#ctx0" brushRef="#br0" timeOffset="216217.7511">10303 2469 1564 0,'0'0'59'0,"0"0"-57"0,0 0-2 16,0 0 8-16,0 0-3 15,0 0-5-15,-114-12 12 16,95 5 6-16,2 3 1 16,-1 0 3-16,1 0 0 15,-2 0-9-15,-1 0-7 16,-2 1-4-16,-4 0-1 16,-1 0 2-16,-2 3-1 0,-5 0-1 15,1 0 0 1,-8 0 2-16,1 0-3 15,-4 0 3-15,-3 0-3 0,-5 0 0 16,0 0 2-16,-4 0-1 16,0 0 0-16,2-1 1 15,1-5 4-15,2 0-5 16,-1 0 5-16,2 0-4 16,-2 0 1-16,1-4-2 15,0 1 1-15,-3 1 1 16,3-3-3-16,2 1 2 15,-2 0-2-15,1 2 2 16,2 3-2-16,-4-2 0 16,2 5 0-16,-2-2 1 15,-2-4-1-15,-2 4 0 16,-2-2 0-16,-4 1 0 16,0 5 0-16,-3 0 0 0,-2-1 0 15,5 1-1-15,-2 0 1 16,-1 0 0-16,-2 0 1 15,-9 6-1-15,1 4 0 16,-6-2-1-16,4 0 1 16,3-1-1-16,0 4 2 15,0-1-2-15,1-2 2 16,-2 0-2-16,-1 0 1 16,-2-3 0-16,4 0 0 15,-1 1-1-15,1-6 1 0,0 0-1 16,1 2 1-1,-1-2 1-15,-3 4-1 16,0 0 0-16,0 0 1 16,3-2-1-16,1 4 0 0,4 0-1 15,-1-2 2-15,-1 2 0 16,0-5-1-16,0 4 0 16,-1-4 0-16,8 2 0 15,3-3 0-15,5 2 0 16,8 0 1-16,1 2 0 15,0-2-2-15,0 2 1 16,1 2-1-16,1 1 2 16,5-1-2-16,-2-5 2 0,6 5-1 15,-2-2 0 1,2 2 0-16,3 2 0 0,0-2 0 16,-1-2 0-16,3 2 0 15,0 0-1-15,0 0 2 16,2 1-2-16,0-2 1 15,2 4 0-15,2-5-1 16,6-1 1-16,1 1 0 16,5 0 0-16,1 2 0 15,3-1-2-15,1 1 2 16,0-2-2-16,2 1 1 16,-1 1 0-16,3 1 0 15,-6 1 1-15,4-3 0 16,-3 4-1-16,1 2 1 0,-2 0 0 15,-1-1-1-15,3 2 1 16,-4 0-1-16,1 1 1 16,0 1 0-16,2 3 0 15,0-3 0-15,0 3-2 16,3-2 2-16,-2 5-2 16,4 2 1-16,0 2-1 15,0 4 0-15,-1 1 0 16,3 1 0-16,-2-3 2 15,1 0-4-15,0-1 4 16,1-6-1-16,0 1 0 16,2 0 0-16,0-2-2 15,0 4 1-15,0 0-1 16,0-4 1-16,0-1-2 16,0 2 4-16,2-4-4 0,0 2 2 15,4 0 2-15,0-2-1 16,-1 0 0-16,-1 2 1 15,2-2 0-15,-1-1 0 16,2 0 0-16,0-2 0 16,1 1-1-16,-1-1 0 15,2 1 1-15,0 0-2 16,2-2 1-16,-2 1-2 16,0-3 2-16,2 0-1 15,-2-2 2-15,2-1-1 0,0 4-1 16,3-1 2-16,3 1-3 15,1 0 1-15,7-4 1 16,-3 4 0-16,2-3 1 16,1 0-2-16,2 1 2 15,-2-2 0-15,0 0 0 16,2 2 0-16,0-3-1 16,2-2 1-16,2 2 0 15,1-1 0-15,-1-2 1 16,-2 0-2-16,2-2-4 15,-2 2 4-15,4-3-4 16,1 3 5-16,1-3 0 16,2 0-1-16,-2 0-1 0,3 0 1 15,-1 0 0 1,-3 0 0-16,-1 0 1 0,0 0-5 16,-1 1 5-16,-1 6-1 15,0-1 0-15,5-4 2 16,2 2-1-16,2-4 0 15,3 2 0-15,1-2 0 16,0 0 1-16,8 0-2 16,-3 0 1-16,2 0-1 15,-4 0-1-15,1 0-1 16,0 0-4-16,1-4 5 16,-3 2 0-16,2-2 0 15,0 0 2-15,-1 4-2 16,0 0 1-16,-2 0-2 0,1 0-1 15,-3 0 4-15,-1 0 0 16,-2 2 0-16,3 2 0 16,-1-2 0-16,2 0 0 15,3 0 1-15,0 0 0 16,0-2-1-16,0 0 0 16,1 0 0-16,-3 0 1 15,2 0-1-15,-5 0 0 16,1 0 0-16,-4 0-1 15,4 0 3-15,-3 0-3 16,2 0 2-16,1 0-1 16,-1 0 1-16,7 0-1 15,2 0 0-15,1 0-1 0,-1 0 0 16,-2 0 2-16,0-2-3 16,-5 2 2-16,1 0 0 15,-5 0 0-15,0 0 0 16,-3 0 0-16,4 0-1 15,-1 0 1-15,2 0-1 16,1 2 1-16,-1 4-3 16,-2 0 2-16,1-1 0 15,-2 0 1-15,1 1 0 16,-1 2 0-16,1-2 0 0,-1-2 0 16,2 0 0-1,-1-2 1-15,0 0 0 0,0-2 0 16,0 2-1-16,0 1 0 15,-2 0 1-15,1 2-1 16,-2-1 0-16,-1-1 0 16,-1 4 0-16,3-2 0 15,3-1 0-15,3 1 0 16,0-1 1-16,3 0-1 16,5-3 1-16,0 4 0 15,6-4 1-15,5-1-2 16,4 0 1-16,0 0-1 15,0 0 0-15,-9 0-1 16,-2 0 1-16,-8 0-1 16,-1 0 0-16,-2-4 1 0,0-2 1 15,-1 1-1-15,2-8 1 16,1 2-1-16,1-4 0 16,-6 1 1-16,-3 0-1 15,-1-2 1-15,-5 2-1 16,0-2 1-16,-5 1-1 15,1-6 2-15,0-3-1 16,2-4-1-16,0 1 2 16,-2-5-2-16,2 3 1 15,3-3 0-15,-3 1-1 16,2 2 0-16,-4 2 0 16,-2 1 0-16,-2 0 0 0,-5 2 0 15,2-2 1 1,-4-2 1-16,2-4-2 0,0 0 0 15,-4-2 1-15,-3-3-1 16,1 0 2-16,-10-2-1 16,-2-1 0-16,-2-1 0 15,0-6 0-15,0 3 0 16,-11 2 0-16,-7 4 2 16,0 4-3-16,-4-1 0 15,0 6 3-15,-3 0-2 16,0 3 3-16,2 2 1 15,-6 4 2-15,0 0 4 16,-1 2-9-16,-1 2 1 0,0 0 0 16,0-1 1-16,-2 3 2 15,1 1-3-15,-1-1 0 16,-1 2 6-16,0 2-5 16,-1 0-3-16,2 0 8 15,-1 2-7-15,-1-1 5 16,-1 3-4-16,1 4-2 15,-4-3 4-15,4 3-2 16,3-3-2-16,1 4 0 16,0-1 1-16,4 0-1 15,-2-4 0-15,2 2 0 16,4-2 4-16,0 2-4 16,5 1-1-16,3 0 0 15,4 1 0-15,4-1-1 0,4 2-5 16,1 1-11-16,2-4-25 15,0 2-69-15,-2-2-864 16</inkml:trace>
  <inkml:trace contextRef="#ctx0" brushRef="#br0" timeOffset="219224.0594">3141 4610 386 0,'0'0'318'16,"0"0"-213"-16,0 0 49 15,0 0 15-15,0 0-57 16,0 0 0-16,0 0 50 15,0 0-73-15,-42-58-34 0,42 56-20 16,-2-2-12-16,-1 1-9 16,1 2-3-16,-3-2-6 15,1 2 5-15,-2-2-2 16,-3 2 5-16,-1-1-5 16,0-1-2-16,-1 2-3 15,-5-1-1-15,1 2 1 16,-6-3-2-16,3 3 2 15,-1 0-3-15,-4 0 1 16,0 0-1-16,2 0 0 16,-4 0-1-16,0 3 0 15,5 5-1-15,-2 1 2 16,6 0-1-16,3 0 0 16,-3 3 1-16,6 5-3 0,-4 3 2 15,-1 4-1-15,1 8 0 16,1 5 1-16,0 2 1 15,3 3-1-15,-1 1 1 16,1 1 0-16,-2 2 0 16,1 2 0-16,-1 2 0 15,1 4 0-15,3 3 0 16,1-2 0-16,0 2-1 16,-2-2 0-16,3 2-1 15,-6 4 0-15,3 2 1 16,3 1-2-16,-3 1 3 15,5-1-2-15,1-2 2 0,1 4-2 16,0 2 1 0,-5 8-1-16,3 2-1 0,-3 5 1 15,5-7-1-15,0-2 1 16,0-4 0-16,2-4 2 16,0 1-2-16,0-1-1 15,0 0 0-15,0 2 0 16,0 1 1-16,0-3-2 15,0 0 2-15,0 2-2 16,0 7 2-16,0 5-1 16,0-3 3-16,0 4-2 15,0-1 1-15,4 0 0 0,-2 4-2 16,5 0 2-16,-1 2-4 16,1-9 3-16,0-4 0 15,4-5 2-15,-5-4-3 16,1-4 3-16,5 0-1 15,-4-2 0 1,1 2 1-16,5 4-5 0,-8 4 2 16,3 0-1-16,-3 3 0 15,-2 3-2-15,0 5 6 16,0 4-2-16,-2-1 1 16,3-3 0-16,-3-9 0 15,0-9 0-15,-2-10 0 16,2-4-1-16,2-1 3 0,4-1-2 15,0 2 0-15,-1 0 1 16,5 2 0-16,-1 0-1 16,4-2 1-16,1 3-5 15,-6 1 3-15,2 1 2 16,-3 0-1-16,-3-2 0 16,3 2 0-16,-7-6 1 15,6-2 0-15,-6-1 0 16,0-7 1-16,2-1-2 15,1-6 2-15,1-3-2 16,4 0 2-16,3-7-2 16,-1 4 1-16,7-2 0 0,-1 2 0 15,-1-3 0-15,-3-2 0 16,1-6-5-16,-1 1 5 16,-3-4-4-16,4 1 4 15,3 1-1-15,3-3 1 16,0 1-2-16,6-3 2 15,0-2 0-15,4-2-4 16,-2-2 3-16,0 0-5 16,0 0 2-16,-2 0 1 15,2-8 1-15,2-16-3 16,1-6 4-16,3-3 0 16,-4-2 0-16,3 1-1 15,-8 2 0-15,1 0 1 0,-2 0-1 16,-6 0 2-16,0-7 0 15,-4-1 0-15,1-4 1 16,-1-8 0-16,1-6-1 16,-1-6 1-16,1-6-2 15,-3-2 0-15,1-6 1 16,-3-2 0-16,-3 1 0 16,4 2 0-16,-1 5 0 15,3 6 0-15,-1 6 1 16,0 4-2-16,-1 0 2 15,-6-4-2-15,0-6 2 16,-1-6 0-16,-5-9-1 16,0-1 2-16,0-6 3 15,0-3 3-15,-7-7-1 0,-8-2-6 16,-3 0 0-16,-2 0-1 16,2 3 0-1,0 2 0-15,1 8 4 0,-1 2 7 16,5 5 1-16,-1 2 0 15,-1 2-6-15,3-2 1 16,1 0-3-16,-2-1 3 16,1 1-4-16,-1 3 1 15,-3 0-3-15,3-7 4 16,-3-11-4-16,3-7-1 16,3 0 0-16,0 1 1 15,4 5-2-15,3 10 2 16,1 4-1-16,0 8 2 0,-2 6 0 15,-4 7-2-15,0 9 2 16,-3 0 0-16,-3 0 0 16,1-4-1-16,-1-7 0 15,1-6-2-15,0-4 1 16,-3 1-3-16,3 2 3 16,-3 6 0-16,1 4 0 15,1 1 0-15,1 1 0 16,1 3 1-16,-1 2 0 15,3 1-1-15,-2 4 0 16,1-1 0-16,-3 3 0 16,6-1 0-16,-3-4 0 0,2 4 0 15,2 2-2-15,0 5 1 16,3 6 1-16,0 3 0 16,-1 8-1-16,1 4 1 15,1 5 0-15,1 1 3 16,-3 3-2-16,3 2 1 15,0-1 3-15,0 1-3 16,0 3 0-16,-3-3-1 16,3-3-2-16,-2 0 1 15,2 0 0-15,2 1 0 16,-3 5 2-16,0 0 0 16,1 2 0-16,2-1-1 15,0 2-1-15,0 0 0 0,0 0-8 16,0 0-13-16,0 0-25 15,0 0-35-15,0 0-111 16,0 0-586-16</inkml:trace>
  <inkml:trace contextRef="#ctx0" brushRef="#br0" timeOffset="221472.8897">7504 1371 793 0,'0'0'520'0,"0"0"-491"16,0 0 28-16,0 0 39 16,0 0-22-16,0 0-17 15,0 0-17-15,-18-8-11 16,18 8-8-16,-2 0-3 16,-1 0-7-16,3 0-3 15,0 0-6-15,-2 0 0 0,0 0 0 16,2 0 3-1,-4 0 4-15,2 0-2 0,-2 0-4 16,-2 0-3-16,0 0 0 16,-5 0-1-16,1 0 0 15,-1 4 0-15,1 5 1 16,-2 4-1-16,-3 3 0 16,-1 6 0-16,1 3 1 15,-2 3-1-15,0 0 1 16,-1 2 0-16,3 1 0 15,-1 0 0-15,-1 1 0 16,0 2 0-16,2 0 1 0,-1 2-1 16,5-3 0-1,4-4-1-15,3-3 1 0,4-5-2 16,0-2 1-16,0-2-1 16,0-3 2-16,0-1-2 15,0-2 1-15,7-1-2 16,4 0 2-16,2 0-3 15,1-1 0-15,1 0 3 16,3-1-5-16,2 0 4 16,0-2-3-16,3-1 0 15,1-3-2-15,-2-2 1 16,5 0-6-16,0 0 0 16,2 0 4-16,0-8 0 15,0-7 7-15,-3-1-5 16,-3-2 3-16,-4-2-2 0,0 2 3 15,-9 4 2-15,-3 0 0 16,-5 1 1-16,-2 2 1 16,0-4 5-16,0 4-7 15,0-2 4-15,0 1 0 16,-9 5 3-16,-1-1-6 16,-4 1 4-16,1 0-1 15,-1 2-2-15,1-1-1 16,-2 5-1-16,1-1 8 15,-1 2-3-15,1-3-2 16,1 3-2-16,-1 0 0 16,1 0-1-16,-3 0 1 0,5 0 2 15,-2 0-3-15,-1 0 0 16,1 0 0-16,-3 0 0 16,1 6 0-16,-1 2 0 15,-3 6-2-15,-4 2 2 16,-4 8 0-16,-4 2 1 15,2-3 0-15,0-3 0 16,9-7 1-16,5-2 5 16,3-5-3-16,3-2-1 15,5-4-2-15,4 0-1 16,0 0 0-16,0 0-2 16,0 0-6-16,0 0 3 15,0 0-2-15,0 0 2 0,0 0-4 16,0 0-19-16,0 0-47 15,0 0-132-15,0 0-445 16,0 0 23-16</inkml:trace>
  <inkml:trace contextRef="#ctx0" brushRef="#br0" timeOffset="224953.0783">1599 6728 1255 0,'0'0'103'15,"0"0"-76"-15,0 0 20 16,0 0 9-16,0 0-6 16,0 0-20-16,0 0-6 15,0 0-18-15,5-3-3 16,-5 20-1-16,0 7 10 15,0 7 9-15,0 1-7 16,0-1-7-16,0-5-2 0,0-2-3 16,0-8 4-16,-3-4-2 15,3-6-1-15,0-4-3 16,0-2 0-16,0 0-4 16,0 0-23-16,0 0-8 15,3 0 5-15,11 0-6 16,3-4 4-16,1-4 6 15,-1 2 16-15,2 0 8 16,-2 4 1-16,-1 2-5 16,1 0-4-16,-3 0-1 15,-3 0-3-15,-2 0 11 16,-4 0 0-16,-3 2 3 0,0 4 0 16,-2 0 8-16,0 4 11 15,0-1 21-15,0-1-13 16,0 3-6-16,0 3-3 15,0 3 3-15,-2-2-5 16,-12 5-4-16,1-4-3 16,-3 2 4-16,1 2-8 15,1-2-1-15,3-1-3 16,0-3 1-16,2-2-1 16,2-6-1-16,3-2 0 15,2-4-6-15,2 0-15 16,0 0-43-16,0 0-91 15,0-3-286-15</inkml:trace>
  <inkml:trace contextRef="#ctx0" brushRef="#br0" timeOffset="225346.4108">1539 6766 492 0,'0'0'719'0,"0"0"-719"16,0 0-168 0,0 0 109-16,0 0 59 0,0 0 76 15,112-59-12-15,-74 31-11 16,3 0-4-16,-3 5-18 15,1 0-7-15,-8 3 6 16,-2 4-9-16,-7 4 1 16,-6 6-16-16,-8 2 9 15,-3 2 8-15,-3 2 3 16,-2 0-9-16,0 0 11 16,0 0-2-16,0 0-12 15,0 0-3-15,0 0-10 16,0 0-1-16,0 0-12 15,2 0-53-15,-2-3-118 16,0 3-244-16</inkml:trace>
  <inkml:trace contextRef="#ctx0" brushRef="#br0" timeOffset="229784.5835">10804 1776 1419 0,'0'0'0'0,"0"0"1"15,0 0 1-15,0 0 50 0,0 0 1 16,-104 120-10-16,94-99-3 15,3-6-19-15,5 2-10 16,0-3-3-16,2-2-5 16,0 1-1-16,0-6-2 15,0-1 0-15,0 0 0 16,0 0 0-16,0-2-5 16,6 0 0-16,5 0-3 15,7-4-3-15,0 2 3 16,4-2-8-16,3 0 1 0,2 0 0 15,0-14 14 1,-1-8-5-16,4-4 0 16,-2-7 4-16,-4 2 2 0,1-1-5 15,-5 4-5-15,-7 10 10 16,-4 5 4-16,-4 8 0 16,-5 5 6-16,0 0 13 15,0 0-19-15,0 0 7 16,0 0-11-16,0 0 0 15,0 19 1-15,-2 8 1 16,-10 5-2-16,4-1 0 16,6-4 2-16,2-5-2 15,0-2-2-15,0-4-1 16,4-2-8-16,14-8-2 16,1-2-22-16,4-4-12 0,0 0-10 15,-2 0 30-15,4-18 4 16,-5-2 20-16,-2-2-6 15,-9 0 9-15,-2-2 9 16,-7-2 12-16,0 4 3 16,0-1-7-16,0 4 10 15,-11 5-27-15,-1-1-16 16,6 8-38-16,3 7-62 16,3 0-351-16</inkml:trace>
  <inkml:trace contextRef="#ctx0" brushRef="#br0" timeOffset="230345.7144">11300 2009 568 0,'0'0'320'0,"0"0"-272"15,0 0 51-15,0 0 34 16,0 0-66-16,105-113-32 16,-81 75 8-16,3 0-6 15,-4 1-9-15,-2-4-15 16,0 3-1-16,-5-2-9 0,-5 2 11 16,-7 2-14-16,-4 2 20 15,0 2-5-15,-4 4 7 16,-12-1-15-16,-4 3-6 15,0 5 2-15,2 2-3 16,2 9 2-16,6 2 6 16,-2 8 0-16,5-1-3 15,3 1 16-15,2 0-18 16,-2 0-3-16,-1 0-6 16,-4 23-3-16,0 8 9 15,3 13 0-15,1 6 20 16,1 10-3-16,1 2 8 15,3-1-16-15,0-5 0 0,0-9-1 16,9-5-6 0,4-6-1-16,1-9 0 0,1-4-1 15,1-6 0-15,2-1 0 16,-2-4 0-16,1-6-7 16,1 0-6-16,-3-2-9 15,4-2-1-15,-4 0-8 16,-4 0 3-16,0-2-33 15,-4 0-109-15,-7 0-193 16,0 0-223-16</inkml:trace>
  <inkml:trace contextRef="#ctx0" brushRef="#br0" timeOffset="230633.97">11982 1666 1420 0,'0'0'0'16,"0"0"-33"-16,0 0 24 15,0 0 9-15,120 11 4 16,-80-11 50-16,5 0-5 15,-3 0-36-15,-4-8-13 0,-7-1 0 16,-6 1-14-16,-7 2-41 16,-11 2-53-16,-7 4-178 15,0 0-331-15</inkml:trace>
  <inkml:trace contextRef="#ctx0" brushRef="#br0" timeOffset="230884.8147">12096 1758 251 0,'0'0'1045'0,"0"0"-1007"15,0 0-36-15,0 0 97 16,0 0-40-16,0 0-28 0,67 16 0 16,-49-16-7-16,1 0-5 15,-1 0-10-15,0 0-5 16,-2 0-2-16,-3 0-1 15,-1 0 0-15,-4 0-1 16,1 0-32-16,-3 0-18 16,6 0-43-16,-3-1-122 15,-5-3-218-15,-2-5-360 16</inkml:trace>
  <inkml:trace contextRef="#ctx0" brushRef="#br0" timeOffset="231165.602">12726 1365 760 0,'0'0'561'0,"0"0"-507"15,0 0-26-15,0 0 48 16,0 0-7-16,0 0-41 15,-9 36-19-15,-13-4 20 16,2 2-4-16,0-3-11 16,2-3-9-16,7-6-5 15,2-6 0-15,5-6-13 0,4-8-41 16,0-2-66 0,0 0-288-16,0 0-188 0</inkml:trace>
  <inkml:trace contextRef="#ctx0" brushRef="#br0" timeOffset="231914.3359">12804 1325 881 0,'0'0'0'16,"0"0"25"-16,0 0 14 15,0 0 82-15,0 0-24 16,0 0-7-16,96 0-36 15,-71 0-19-15,2 2-8 0,-1 4 0 16,-2-1-20-16,-1 1-7 16,-8-1 0-16,-1-1 3 15,-3 1-6-15,-9-2 3 16,0-1 0-16,-2 0 0 16,0 2 7-16,0-2 5 15,0 3-1-15,0 1 3 16,0-2-4-16,0-1-4 15,0 2-4-15,0-4-1 16,0 2-1-16,0 0 3 16,-2-1-3-16,0-2 5 15,0 2 0-15,-1-2 15 16,3 0-5-16,-2 0-8 0,2 3 1 16,0-3-4-16,0 0-1 15,0 0-3-15,0 0 4 16,0 0-4-16,0 0 1 15,0 0 4-15,0 0 1 16,0 0-1-16,0 0 1 16,0 0 12-16,0 0-13 15,0 0 0-15,0 0-2 16,0 0 1-16,0 0-3 16,0 0 0-16,0 0 0 15,0 9 2-15,-6 7 4 16,-4 9 3-16,-5 6 8 0,-5 4-14 15,2 7 0-15,2 5-3 16,3 9-1-16,-1 11 0 16,6 5 2-16,-1 5 1 15,3-4-3-15,-2 0 1 16,6-3 1-16,-2 0-1 16,4 3-1-16,0-3 0 15,0-2 0-15,0-8 0 16,0-10 0-16,0-10 1 15,0-8-1-15,0-9 0 16,0-9 0-16,0-7 0 16,0-2-2-16,0-5-4 15,0 0-4-15,0 0-8 16,0 0-22-16,0 0-41 16,0 0-148-16,0 0-434 0</inkml:trace>
  <inkml:trace contextRef="#ctx0" brushRef="#br0" timeOffset="235962.6051">2401 3551 150 0,'0'0'1341'0,"0"0"-1300"16,0 0-27-16,0 0 41 15,0 0-6-15,0 0-23 16,0 0-4-16,0 0-2 15,0 0 0-15,0 0-6 0,0 4-5 16,0 2-9-16,-4 6-3 16,-21 10-2-16,-6 10 5 15,-4 12 1-15,-5 5 1 16,3 4-3-16,0 10 2 16,-5 7 0-16,4 6 0 15,-5 5 0-15,6-9 0 16,3-6-1-16,7-8 0 15,7-4 0-15,7-4 0 16,9-6-2-16,4-6 1 16,0-4-1-16,0-6 0 15,0-1-4-15,17 3 1 16,1 2 3-16,3 2 1 16,-4 3 1-16,3 7-1 0,0 9 0 15,2 6 1-15,1 9 0 16,1 8-2-16,1 5 2 15,-1 7 0-15,1 4-2 16,-3-6 2-16,-5-2-11 16,-1-2 8-16,-5-3-2 15,-4-7 5-15,-7-6-1 16,0-12-3-16,0-10 2 16,0-8 1-16,0-8 2 15,-2-3-2-15,-5-4 1 16,1-4-10-16,-5-3-4 15,3-3-2-15,-2-3 2 0,-1 0 4 16,-3-1-4-16,1-5 0 16,-1-1 1-16,3-1 10 15,7 0-14-15,0 0-4 16,4 0 12-16,0 0 8 16,0 0-3-16,0 0-3 15,0 0-19-15,0 0-7 16,0 0 7-16,0 0-9 15,0 0-16-15,0 6-10 16,4 12 37-16,7 1 24 16,0 7 9-16,-2 4 0 0,0 2 1 15,3 6-6 1,-2 2 5-16,1 6 5 16,3 8 16-16,-3 6-6 0,-3 8-17 15,6 7 0-15,-3 5 14 16,-2 4 10-16,-4 2-9 15,-5 4-14-15,0 8 14 16,0 9-8-16,0 7-2 16,-2 7-7-16,-8-1 2 15,2 6 5-15,8 3 3 16,0-3-5-16,0-1 0 16,2-3 1-16,11-3-10 15,-1 0 3-15,0-1-3 16,2-3-1-16,-5 2 3 15,0 0-2-15,-3-4-1 0,2-5 0 16,7-8 3-16,1-1-1 16,3-9 1-16,-1-2-2 15,-5-10 2-15,10-9-3 16,-3-13 0-16,2-12-4 16,0-12 2-16,1-12-9 15,-3-10-15-15,-2-4-17 16,-2-6-63-16,-1 0-138 15,-15 0-247-15,0-13-161 16</inkml:trace>
  <inkml:trace contextRef="#ctx0" brushRef="#br0" timeOffset="236966.0778">1016 4690 379 0,'0'0'548'16,"0"0"-319"-16,0 0-63 15,0 0-20-15,0 0-58 0,0 0-30 16,0 0-19-16,6-6-7 16,-6 6-4-16,0 0-8 15,0 0-4-15,0 0-16 16,0 16 0-16,0 24-1 16,-11 18 1-16,-3 18 0 15,3 13 1-15,1 5-1 16,0 2 2-16,6 4-2 15,2 6 2-15,2-11 2 16,0-8-1-16,0-15-3 16,20-21-2-16,9-11-7 15,2-13 7-15,5-13-4 0,1-8-5 16,3-6-12 0,3 0 9-16,-3-10 5 15,0-20 3-15,-6-2 6 0,-8 0 0 16,-10 3 0-16,-10 6 0 15,-6-4 1-15,0 1 8 16,-6-5 0-16,-21 8-5 16,-2 7 10-16,-2 5-7 15,2 11 8-15,0 0-9 16,2 0-6-16,-2 19-3 16,3 11 3-16,-3 4-1 15,7 6 0-15,1-1-17 16,13-3-9-16,3-6-19 0,5-24-66 15,0-6-273 1</inkml:trace>
  <inkml:trace contextRef="#ctx1" brushRef="#br0">5133 4516 0,'-18'-36'62,"1"19"-46,-1 17-16,18-18 16,-18 18-16,1-18 15,-1 1-15,0-1 16,1 18-1,-1 0 1,1-18-16,-1 18 16,18-17-1,-18 17-15,1 0 16,-1 0 0,0 0-16,1 0 15,-1 0 1,0 17-16,1-17 15,-1 0-15,0 18 16,18 0 0,-17-1-16,-1 1 15,1 0 1,-1-18-16,0 17 16,18 1-16,-17 0 15,-1-18-15,0 35 16,1-35-1,-1 17-15,18 1 16,0 0-16,-18-18 16,18 17-1,-17 19-15,17-19 16,0 1 0,0 0-1,0-1-15,0 1 16,0-1-1,0 1-15,0 53 32,0-36-32,0-17 15,0 17-15,0 0 0,0 0 32,0-17-32,17 0 0,-17-1 15,18 1 1,-18 0-16,0-1 15,0 1-15,18-18 16,-1 18-16,-17-1 16,18 18-16,0-17 15,-1 0 1,1-1 0,0-17-16,-18 18 15,0 0-15,17-1 0,1-17 16,-1 0-1,-17 18-15,18-18 16,-18 18-16,18-18 16,-1 0-1,1 0-15,0 0 16,-1 0 0,1 0-16,17 0 31,-17 0-31,0 0 15,-1 0-15,1 0 16,-1 0 0,1 0-16,0 0 15,-1 0 1,1 0 0,0 0-1,-1 0-15,1 0 16,0 0-1,-18-18-15,17 18 16,1 0-16,-1 0 16,1-18-16,0 1 15,-1-1 1,1 18-16,0-18 16,-1 1-1,1 17-15,-18-18 16,0 0-16,18 1 15,-1-1 1,1 1-16,-18-1 16,17 0-1,1 1 1,-18-1-16,0 0 16,0-17-1,0 17 1,0-17-1,0 18 1,0-1 0,0-17-1,-18 17-15,18 0 16,-17 1 0,-1-1-16,1 18 15,17-18-15,-18 1 16,0-1-16,1 0 15,17 1-15,-36-18 16,36 17-16,-17 18 16,-1-18-1,0 1-15,1-1 16,-1 0 0,18 1-16,-17 17 15,-1-18-15,0 0 16,1 18 15,-1-17-31,18-1 16,-18 18 15,1-17-15,-1 17-1,0-18 16,1 18-15,-1-18 0,-17 18-1,17 0 1,1 0 15,-1 0-31,0 0 16,1 0-16,-19 0 31,19 0-31,-1 0 16,0 0-1,1 0-15,-1 0 16,1 18 0,-1 0-1,0-1 1,1 1-16,-1-18 15,0 17 1,1 1-16,-1 0 16,0-1-1,18 1-15,-17-18 16,17 18-16,0 17 16,-18-17-1,18-1-15,-17 1 16,17 17 15,0-17-31,0-1 16,0 1-1,0 0-15,0-1 16,0 1 0,0 0-16,0-1 15,17 1 1,-17 0-1,18 17 1,-1-35-16,1 17 16,-18 1-16,18-18 15,-1 18-15,-17-1 16,18 1-16,0-18 16,-18 18-16,17-1 15,1-17-15,0 18 16,-18 0-16,17-18 15,1 17-15,-1 1 16,1-1 0,0-17-16,-18 18 15,17 0 1,1-18 0,-18 17-16,18-17 15,-1 0-15,1 0 16,-18 18-16,18-18 15,-1 0 1,1 0 0,0 18-16,-1-18 15,1 0 1,-1 0 0,1 0-1,0 0-15,-1 0 16,1 0-16,0 0 31,-1 0-31,1 0 16,0 0-16,-1-18 15,1 18 1,-1-18-16,1-17 31,0 35-31,-1-18 0,1 1 16,0-1-1,-1 1 1,-17-1-16,18 18 16,0-18-16,-1 1 15,1-1-15,-1-17 32,-17 17-32,18-17 31,-18 17-31,0 1 0,0-1 15,0-17-15,0 17 16,0 0-16,0 1 16,0-1-1,-18 0-15,1 1 0,17-1 16,-18 0 0,1 1-16,-1-1 0,18 1 15,-18-1-15,1 18 16,17-18-16,-18-17 15,0 35-15,1-18 16,-1 1 0,0-1-16,1 0 15,17 1 1,-18 17-16,1-18 0,17 1 16,-36-1-16,19 18 15,17-18-15,-36 1 16,19 17-16,17-18 15,-18 0-15,0 18 16,1-17 0,-18 17-1,17 0 17,0 0-17,1 0-15,-1 0 16,0 0-16,1 0 15,-1 0 1,0 17 0,-17 1-1,35 0-15,-18-1 16,1-17-16,17 18 16,-18 0-16,1-1 15,-1-17-15,18 18 16,-18-1-16,1 1 15,17 0-15,0-1 16,-18 19-16,18-1 16,-18-17-16,18 34 15,0-16-15,0-1 16,0 0-16,0 1 16,0-19-16,0 36 15,0-35-15,0-1 16,0 36-16,18-35 15,-18 0-15,0 17 16,18-17-16,-1 17 16,1-18-16,-18 1 15,18 0 1,-1-1-16,1 1 16,-1 0-1,1-18-15,-18 17 16,0 1-16,18-18 15,-1 18-15,1-1 32,17 1-17,-17-18 1,17 17 0,-17-17-1,0 0-15,-1 18 16,18-18-1,-17 0 1,17 0 0,1 0-16,-19-18 15,19 1-15,-1 17 16,-18 0-16,-17-18 16,18 1-16,0-1 15,-1 0-15,1 1 31,0-1-31,-1 0 16,1 1 0,-18-1-16,35 0 15,-35 1 1,0-18 0,0 17-16,0 0 15,0 1-15,0-1 16,0 0-1,0 1-15,0-36 0,0 18 16,0 17 0,-17 0-16,17-17 15,-18 17-15,18 1 16,-18-1-16,1 0 16,17 1-1,-18-1-15,18 0 0,-18 18 16,1-17-1,17-1-15,-18 18 16,0-17-16,1-1 0,17 0 16,-18 18-16,1-17 15,17-1 1,-18 18-16,0-18 0,1 1 16,-1-1-1,-17-17 1,-1 35-16,19-18 15,-1 1-15,1-1 16,-1 18-16,18-18 16,-18 1-16,1-1 15,-1 18-15,0 0 16,1 0-16,-1-18 16,0 18-1,1 0 1,-1 0-16,0 0 15,1 0 1,-1 0 0,-17 0-1,17 36 1,1-19-16,-1 1 16,0 0-1,1-18-15,-1 17 16,18 18-16,-18-17 15,1 0-15,-1 35 16,1-18 0,-1 18-1,0-36-15,18 19 16,0-19-16,0 1 16,0 0-1,0 17 1,0-17-16,0 17 15,18-35-15,-18 18 16,18 17-16,-1-35 16,1 35-16,-18-17 15,17-1-15,1 19 16,0-19-16,-1 1 16,-17 0-16,18-1 15,0-17-15,-18 18 16,17-1-16,1-17 15,0 0-15,-18 18 16,17 0-16,1-1 16,-1 1-1,1-18-15,-18 18 16,18-18-16,-1 0 16,1 17-16,0 1 15,-1-18-15,1 0 31,0 18-31,-1-18 16,19 17 0,-19-17-16,1 0 15,-1 0 1,19 0-16,-19-17 31,1-1-31,0 0 16,-1 1-16,19-19 31,-19 19-31,1-1 31,-1 0-31,19-17 32,-19 18-32,1-1 31,-18 0-31,0-17 15,0 17-15,0 1 0,0-1 16,0-17-16,0 0 16,0 17-16,0-53 31,-18 54-31,1-19 0,-1 1 16,0 0-1,1 17 1,-1 1-16,18-1 15,-17 0-15,-1 18 16,0-17-16,18-1 16,-17 18-1,-1-18 1</inkml:trace>
  <inkml:trace contextRef="#ctx1" brushRef="#br0" timeOffset="3020.1628">4868 1729 0,'0'-18'94,"18"0"-63,-18 1-31,35-1 16,-17 0-1,-18 1-15,35-1 16,-35 0-16,18 1 16,-1 17-1,1-35 1,0 35 0,-18-18-16,0 0 15,17 18-15,-17 18 172,-17 17-156,-1 0-1,18-17 1,-18 35-16,18 0 0,-17-18 16,-1 36-16,18-18 15,-17 0 1,-1-18-16,18 18 15,0 0-15,-18-18 16,18-17-16,0-1 31,0 1-15,-17-18 46,-1 0 1,-53 0-47,54 0-1,-19 0-15,19 0 16,-1 0 15,36 0 172,70-18-187,-35 18-1,0-17-15,-18-1 16,18 0-16,35 18 16,-35-17-1,-18 17-15,-17 0 16,0 0 0,-1 0-16</inkml:trace>
  <inkml:trace contextRef="#ctx1" brushRef="#br0" timeOffset="6286.7673">1411 4886 0,'18'-53'125,"-1"0"-110,1 18 1,0 17-16,-1-17 16,1-18-16,0 35 15,-1 1-15,1-1 16,-18 0-16,0 36 140,0 70-124,0-35 0,0 0-16,0-18 15,0 18-15,0 0 0,0-17 16,0-1-16,0 18 16,0-36-1,0 19-15,0-19 16,0 1-16,0 0 15,0-1 1,0 1-16,0-1 31,-18-17 141,1 0-141,-1 0 1,36 0 233,-1 0-249,1 0-16,-1 0 16,1 0-1,0 0 1,-1 0-16,1 0 15,0 0 1,-1 0 0,1 0-16,0 0 15,-1 0 17,1 0 61,0 0-61,-1 0 30</inkml:trace>
  <inkml:trace contextRef="#ctx1" brushRef="#br0" timeOffset="13228.9278">11342 3087 0,'0'-18'16,"-18"18"124,-17 0-124,-18 0-16,35 18 16,-17-18-16,-18 0 15,18 0 1,17 0-16,-17 0 16,17 0-16,-17 0 15,17 0 1,1 0-16,-1 0 15,-17 0-15,0 0 16,-18 0-16,17 0 16,-17 0-16,1 0 15,16 0-15,-17 0 16,18 0-16,17 0 16,36-18 171</inkml:trace>
  <inkml:trace contextRef="#ctx1" brushRef="#br0" timeOffset="13952.3019">10583 2981 0,'-17'0'63,"-1"0"-63,0 18 31,1-1-31,-1-17 0,-17 18 31,35 0-31,-18-18 0,-17 17 32,35 1-17,18-18 63,70 35-62,-35-17 0,17-1-16,1 1 15,-36 0-15,18-1 16,-35-17-16</inkml:trace>
  <inkml:trace contextRef="#ctx1" brushRef="#br0" timeOffset="16357.2032">1570 5821 0,'17'0'94,"89"-18"-79,-35 1 1,35-1-16,-36 0 16,54 1-16,-36-19 15,0 19-15,18-1 16,-18 0-16,-17-17 16,-1 18-16,-17-1 15,-18 0-15,-17 1 16,0-1-1,-36 18 173,0 0-172,1 0-1,-1 0-15,-35 0 16,36 0-16,-19 0 15,1 0-15,17 0 16,1 0-16,34 0 125,19 0-109,-19 0-1,1 0 1,0 0 0,-1 0 187,1 0-172,0 0-31,-18-18 16,17 18-16,1 0 15,-1 0 1,-17 36 156,-52-1-157,52-17 1,-18-18-16,0 17 16,1 1-1,-1-1-15,0-17 0,18 18 16,-17-18-16,-1 18 31</inkml:trace>
  <inkml:trace contextRef="#ctx1" brushRef="#br0" timeOffset="18657.1839">3157 4692 0,'0'-18'31,"0"1"-16,0-1 1,0 0 15,-17 1-15,17-1 0,-18 18-16,0-18 15,18 1-15,-17 17 16,-18-18-1,17 1 1,-17 17 0,-1 0-16,19 0 15,-19 0 1,19 0-16,-1 0 16,0 0-1,1 0-15,-1 0 16,1 0-16,-1 17 15,0-17 1,18 18-16,0-1 16,-17 1-16,-19 53 31,36-36-31,-17 0 16,-1 18-16,0-18 15,18 1-15,-17 17 16,17-36-16,-18 36 15,18-18 1,0 18-16,0-17 16,0-19-16,0 36 15,0-35 1,0-1-16,0 1 16,18 0-1,-1-1-15,1 1 16,0 0-1,-1-1-15,36 1 16,0 0 0,35 34-16,-35-34 15,-17 0 1,34-1-16,-35 1 16,-17-18-16,0 0 15,17 0 1,-17 0-1,17 0-15,-17 0 16,17-18-16,0-17 16,-17 17-16,-1-17 15,1 0-15,0 0 16,-1-36 0,-17 36-16,18 0 15,-18 17-15,0-17 16,0-1-1,-18 19-15,18-1 16,-17-17-16,-1 17 16,0 1-16,18-1 15,-17-17-15,-1 17 16,0-17-16,1-1 16,-1-17-16,-17 18 15,17 18 1,1-19-16,-1 19 0,-17-1 15,17 0 1,18 1-16,-18-1 16,1 18-1,-1-18-15,1 1 16,-1 17 0,-17 0-16,17 0 31,0 0-31,1 0 0,-1 0 15,0 0 1,1 17 0,-1-17-16,0 18 15,18 17 1,-17-35-16,-1 36 0,1 17 16,-19-1-16,19-16 15,17-1-15,-18 18 16,18-18-1,-18 18-15,18 0 16,-17 0-16,-1-18 0,18 18 16,0 0-16,0-35 15,0 35-15,0-18 16,0 0 0,0-17-16,18-18 15,17 17-15,-35 1 16,18-18-16,17 18 15,-17-1 1,34 1-16,1 0 16,36 17-16,-36-17 15,-1-18-15,-34 0 16,35 0-16,-18 0 16,1 0-16,-1 0 15,0 0-15,-17 0 16,-1-18-16,1 18 15,-18-18-15,18 18 16,-1-17-16,1-19 16,0-17-1,-1 18-15,1 0 16,-18-18-16,17 0 16,-17 18-16,0-18 15,0 0-15,0 18 16,0-18-16,-17 0 15,-18-18-15,17 18 16,0 0-16,-17 1 16,0-1-16,35 17 15,-18 36-15,0-17 16,1-1-16,-1 18 16,1-18-1,17 1 16,-18 17 16,-17-18-31</inkml:trace>
  <inkml:trace contextRef="#ctx1" brushRef="#br0" timeOffset="23410.7186">5062 3210 0,'0'-17'31,"0"-1"-31,0 0 16,-17 1 0,17-1-16,-18 18 15,0-18-15,1-17 16,-1 35 0,1-17-16,-1-1 15,-17 0 1,-1 18-16,1-17 0,-18-1 15,35 18 1,-34-18-16,16 18 0,19 0 16,-1 0-16,-17 0 15,17 0 1,0 0-16,1 18 16,17 0-1,-18-18-15,1 17 0,17 1 16,-18 0-16,0-18 15,18 17-15,0 18 16,-17-17-16,17 17 16,0-17-16,0 35 15,0-18-15,0 0 16,0 18-16,17 0 16,1 0-16,0-18 15,-1 18-15,1 0 16,17-17-16,0-19 15,18 54 1,-17-36-16,16 0 16,-16-35-1,-19 0-15,1 0 16,0 18-16,17-18 16,-17 0-16,35 0 15,-18-18-15,35 1 16,19-19-1,-89 19 1,35-1-16,-18 18 16,-17-17-16,18-1 15,0 18-15,-18-18 16,17 1-16,19-1 16,-36 0-1,17 1-15,1-1 16,0-17-1,-18-1 1,0 1-16,17 0 16,-17 0-16,0 17 15,0 0-15,0-17 16,0 0 0,0 17-16,-17 18 15,-1-17-15,18-1 16,-18 0-16,1-17 15,-19 0-15,36 17 16,-35 0-16,-18-17 16,18 18-16,0-1 15,-18 18 1,17 0 0,-16-18-16,16 18 15,1 0-15,-18-17 16,35 17-16,-35 0 15,18 0-15,-18 0 16,18 0-16,17 0 16,1 0-16,-19 0 15,19 0-15,-1 0 16,1 17 0,-1 1-1,0-18-15,1 35 16,-1-17-1,18-1 1,0 1-16,0 0 16,0 17-16,0-17 15,0 17-15,0 18 16,0 17-16,18-17 16,-1-17-16,1 16 15,0 1-15,17 18 16,-35-36-1,17 18-15,1-18 16,17 18 0,-17-35-16,0 0 31,-18-1-31,17 1 16,1-18-1,0 18-15,-1-1 0,1-17 16,17 0-1,18 0 1,-35 0-16,17 0 16,0-17-16,-17-1 15,17 0-15,-17 1 16,-1 17-16,-17-18 16,18 0-1,0 1-15,-1-1 16,19 0-1,-36 1-15,17-1 16,1 18-16,-18-17 16,18-1-16,-1 0 15,1 18-15,-18-17 16,17-1-16,-17 0 16,0-17-16,18 17 15,-18-35-15,0 18 16,0 0-1,0 0-15,0 17 16,0 0 0,0 1-1,0-1-15,0 0 0,-18 1 32,18-18-32,-17 17 15,-1-17-15,1 17 16,-1 18-16,18-18 15,-18 1-15,1 17 0,17-18 16,-18 0 0,0 1-16,1 17 15,-19-18-15,19 18 16,-36-17-16,0 17 16,35 0-1,-35 0-15,0 0 16,18 0-16,0 0 0,0 0 15,17 0 1,0 0-16,1 0 16,-1 0-1,0 0-15,1 0 16,-1 17-16,1 1 16,17-1-16,-18-17 15,0 18-15,18 0 16,-17-18-1,-1 17-15,0 1 0,18 0 32,0-1-32,0 1 15,0 0-15,0-1 0,0 1 16,0 35 15,0-36-31,18 19 16,0-36-16,-18 35 0,17 0 15,1-35 1,0 35-16,-1 1 16,18-1-16,-17-17 15,0-1 1,-1 1-16,19 17 0,-19-35 16,19 18-16,-1 0 15,0-1-15,0 1 16,18-1-16,-35-17 15,0 18 1,-1-18 0,1 18-16,0-18 15,17 0 1,-18 0 0,1 0-1,0-18-15,-1 0 16,1 1-1,-18-1-15,18 18 16,-1-17-16,1-1 16,0 0-1,-1 1-15,1-1 16,-18 0-16,17 1 16,1-1-16,-18 0 15,0 1-15,0-1 16,18 0-1,-18 1-15,0-1 16,0 1 0,0-1-1,0-17-15,0 17 16,0-17-16,-18-18 16,18 35-16,0-17 15,-18 17-15,1 18 16,17-17-16,-18-1 15,18 0-15,-17 18 16,-1 0-16,18-17 16,-18-1-16,1 18 15,-1-18-15,18 1 16,-18-1-16,1 18 16,17-17-16,-18 17 15,0-18-15,1 18 16,-1 0-16,1 0 15,-1 0-15,0 0 16,1-18 0,-1 18-1,-17 0-15,17 0 16,0 0 0,1 0-16,-1 0 15,0 0-15,1 0 16,-1 0 15,1 0-31,-1 0 0,0 0 16,1 18-1,-1-18-15,18 18 32,-18-18-32,1 0 15,-1 35 1,18-18-1,-18 19 1,1-36-16,17 17 16,0 1-16,0 17 15,0 1 1,0-19 0,0 1-1,0-1-15,0 19 16,0-19-1,17 19 1,-17-19-16,18 1 16,0-18-16,-1 35 15,1 0-15,0 1 16,-1-19 15,1 19-31,0-19 0,-1-17 16,-17 18-16,18 0 15,-1-18-15,1 17 16,-18 1-16,18 0 16,-1-18-16,-17 17 15,18-17-15,0 18 16,-1-18-16,1 0 16,0 17-1,-1-17 1,19 0-16,-1 0 15,-18-17 1,19 17 0,-36-18-16,17 18 15,19-17 1,-36-1-16,17 0 16,1 18-16,-18-17 15,18-1-15,-1 18 16,1-18-16,-18-17 15,17 35-15,1-18 16,0-17-16,-1 17 16,1-17-1,-18 0 1,0 17-16,0 1 16,18-19-16,-18 19 15,0-1 1,0 0-16,0 1 15,0-1 1,0 1 0,-18-19-1,0 36-15,18-17 16,-17-1 0,17 0-16,-18 18 15,18-17-15,-18 17 16,1-18-1,-1 18-15,1 0 16,-1-18 0,-17 1-1,17 17-15,-17 0 16,17-18 0,-17 18-1,17 0-15,1 0 16,-1-17-1,0 17 1,1 0-16,-1 0 16,0 0-1,1 0 1,-1 0-16,0 0 16,1 0-1,-1 0 32,0 0 0,18 17-31,-17-17-16</inkml:trace>
  <inkml:trace contextRef="#ctx1" brushRef="#br0" timeOffset="25702.2841">3122 4568 0,'0'-17'0,"-18"17"172,1 0-157,-1 0 1,1 0 0,-1 0-1,0 0-15,1 0 16,-1 17-16,0 1 15,1-18 1,17 18-16,-18-1 16,0-17-16,1 36 15,-1-19 1,0-17-16,1 18 16,-1 0-1,1-18-15,17 17 16,-18 1-16,0-1 0,1 1 31,-1 0-31,0-18 0,18 17 16,-17 1-1,-1 0-15,18-1 16,-18 1-16,18 0 31,0-1-31,0 1 16,0 0-1,0-1-15,0 1 16,0-1 0,0 1-1,0 17-15,0-17 16,18 17 0,0-17-16,-1 17 15,1-17-15,-18 17 16,18-17-16,-1 17 0,1-35 15,-18 35 1,35 1-16,-17-19 16,-18 1-16,35-18 15,-17 17-15,-1 1 16,19 0 0,-19-18-16,1 0 15,0 0-15,52 17 16,-17-17-1,-18 0-15,71 0 16,-71 0-16,18 0 16,0-17-1,-35-1-15,0 0 16,-1 18 0,1-35-16,-1 18 15,1-19 16,0 36-31,-18-17 16,0-1-16,17-35 16,-17 35-1,0-17 1,0 18 0,0-1-16,0-17 15,0 17-15,0-17 16,0-1-16,0 1 15,-17 0-15,-19-53 16,19 52 0,-1-17-16,1 18 15,-1 0 1,-17 17-16,17-17 16,0 17-1,1 18 1,-1-35-16,0 35 15,1 0 1,-1-18-16,1 18 16,-19-17-1,19-1 1,-1 18-16,0 0 16,1 0-16,-1 0 15,0-17-15,1 17 16,-18 0-1,17 0 1,0 0 0,1 0-16,-1 0 15,0 0-15,1 0 32,-1 0 124</inkml:trace>
  <inkml:trace contextRef="#ctx1" brushRef="#br0" timeOffset="31739.7562">4886 1147 0,'0'-18'15,"-18"18"48,-17 35-32,-18-17-31,18-1 16,-18 19-16,-18 52 15,18-35-15,18 0 16,0 0-1,0 35 1,17-35-16,0 35 16,1-35-1,-19 35-15,19-35 16,17 0 0,0 0-16,0-18 15,0 18-15,0-18 16,0 1-16,0 16 15,17-16-15,1-1 16,0 18-16,-18 0 16,70 35-16,-34-35 15,16 0 1,1 0-16,36 17 16,-37-34-1,19-19-15,-53 1 16,-1-18-16,1 18 15,0-18 1,17 0 0,-17 0-16,17 0 15,18-18-15,0-17 16,-18-1-16,18 19 0,0-19 16,53-69-1,-71 52-15,0 0 16,-17 18-16,-1-18 15,1 0 1,0 0 0,-1 17-1,19-175 1,-36 70-16,0 70 16,-18 36-16,0-36 15,1 1-15,-1 17 16,0 0-16,1 0 15,-19 0-15,1-53 16,0 53 0,0 0-1,17 18-15,0 18 32,1-1-32,-1 0 0,0 1 15,1-1 1,-36 0-1,53 1 1,-35 17-16,17-18 16,-17 18-1,-1 0-15,19 0 16,-1 0-16,1 0 31,-1 0-31</inkml:trace>
  <inkml:trace contextRef="#ctx1" brushRef="#br0" timeOffset="34328.482">3246 2328 0,'17'0'94,"18"36"-78,18-19-16,-17-17 15,17 36 1,-18-19-16,18 1 16,0 17-16,0 0 0,17-17 15,-35 17-15,36-17 16,0 17-1,-1-17-15,-17-1 0,0 1 16,-18-18 0,0 18-16,18-1 0,-17 1 15,-19 0-15,19-1 16,17 1 0,-36-18-16,1 18 15,-1-18-15,1 17 16,0-17-1,-18-17 157,0-1-156,-18 0-16,18 1 0,-18 17 16,-17-36-16,18 19 15,-19-1-15,1 0 16,35 1-16,-18-1 15,1 18-15,-1-17 16,18-1 0,0 36 124,18-18-124,-1 35 0,19-18-1,-19-17-15,1 18 16,17 0-16,-17-1 15,17 19 1,-17-19-16,-1-17 16,1 18-1,0 0 1,-18-1-16,17-17 16,1 0-1,-36 0 141,-17 0-140,17 0-16,-17 0 16,-18 0-16,0 0 15,18 0 1,-18 0-16,0 0 0,35 0 16,1 0-16,-1 0 15</inkml:trace>
  <inkml:trace contextRef="#ctx1" brushRef="#br0" timeOffset="37990.8997">2857 2028 0,'0'-17'47,"-17"17"47,-1 0-63,1 17-15,-1 1-16,0-18 15,1 18-15,17 17 16,-18-35-16,-17 53 16,17-53-1,0 18-15,18-1 16,0 1 0,0-1-16,0 1 15,0 0 1,0-1-16,0 1 15,0 0 1,18-1-16,0-17 16,-1 18-1,-17 0-15,18-18 16,0 17 0,-1 1-16,1-18 15,17 0-15,-17 0 16,-1 0-1,1 0 1,0-18-16,-1 18 16,-17-17-16,18-1 15,0 18-15,-18-18 16,0 1-16,17 17 16,1-18-16,-18 0 15,0 1-15,18 17 16,-18-18-16,0 0 0,0 1 31,0-1-31,0 1 16,0-1-16,0 0 15,0 1 1,0-1 0,-18 0-16,0 1 15,18-1 1,-17 0-1,17 1 1,-36 17 47,19 0-63,-1 0 31,0 0 0</inkml:trace>
  <inkml:trace contextRef="#ctx0" brushRef="#br0" timeOffset="1.00952E6">25427 5828 520 0,'0'0'763'15,"0"0"-671"-15,0 0-34 16,0 0 5-16,0 0 35 16,0 0-22-16,0 0-26 15,8 19-17-15,-8-19-4 16,0 0-12-16,0 0-1 15,0 0-11-15,0 0-3 16,0 0-2-16,0 0-3 16,-6 10 0-16,-6 17-1 15,-10 25 4-15,-12 34-2 16,-12 24 2-16,-8 19 0 0,-6 13 0 16,-5 6 0-16,1 8 0 15,1 6 1-15,5-7-1 16,12-16 0-16,15-28-4 15,15-30-2-15,12-23-3 16,4-19 2-16,0-17-3 16,0-15-2-16,20-5-5 15,11-2 11-15,13-11 6 16,14-30-1-16,9-16 0 16,9-18 0-16,0-15 0 15,0-9-3-15,-9 3 3 0,-9 4-3 16,-10 20 4-16,-10 24 0 15,-16 18 0-15,-10 19 2 16,-12 10 2-16,0 1 14 16,0 0-13-16,0 0-3 15,0 6 1-15,-20 24-3 16,-7 16 2-16,-4 6 4 16,2 7 3-16,6-3-5 15,6-4 2-15,3-3-5 16,5-6-1-16,7-4 1 15,2-6-2-15,0-9-1 16,0-8-5-16,7-6-10 16,17-6-2-16,5-4 10 15,11 0 5-15,7-26 3 16,11-20-20-16,5-14-1 0,-1-5-21 16,-9-1 1-16,-10 13 0 15,-14 13 30-15,-14 17 12 16,-9 13 0-16,-6 4 16 15,0 6 16-15,0 0-3 16,0 0-17-16,0 0-3 16,0 0-9-16,0 0 0 15,0 0-5-15,0 0-30 16,0 0-73-16,0-2-460 16</inkml:trace>
  <inkml:trace contextRef="#ctx0" brushRef="#br0" timeOffset="1.01302E6">12209 2998 620 0,'0'0'192'0,"0"0"-89"15,0 0 112-15,0 0-32 16,0 0-91-16,0 0-9 0,0 0 22 15,7-86-46-15,-7 81-16 16,0 1-10-16,0 2-22 16,0-1-4-16,0 3-4 15,0 0 0-15,0 0-1 16,0 0 2-16,0 0 0 16,0 0 5-16,-2 0 0 15,0 0-3-15,-5 0 0 16,-4 0-4-16,-10 7 0 15,-5 7-2-15,-8 8 1 16,-6 10 0-16,-2 5-1 16,-1 5 2-16,1 2-2 15,7-2 4-15,6-4-4 16,6-7 0-16,10-10 1 0,6-5-2 16,5-8 0-16,2 0 1 15,0-2-5-15,0-2-5 16,25 4 1-16,12-4-2 15,10-4-3-15,9 0-1 16,-3 0 8-16,-1 0-1 16,-7 0 7-16,-10 0 0 15,-8 0 1-15,-7 0-2 16,-9 6-2-16,-4-2 4 16,-7 0 1-16,0-2 2 15,0 1 1-15,0 3 7 16,0 3 1-16,-12 6 1 15,-7 5-10-15,-4-4 0 0,8-5-3 16,3-4-1-16,8-5-11 16,4-2-16-16,0 0-26 15,0 0-66-15,0 0-170 16,0-5-490-16</inkml:trace>
  <inkml:trace contextRef="#ctx0" brushRef="#br0" timeOffset="1.01423E6">12281 3232 942 0,'0'0'461'0,"0"0"-380"16,0 0-33-1,0 0-26-15,0 0 1 0,0 0-23 16,21-11-1-16,-7 6 1 16,11-4 1-16,2-2 6 15,6-5-3-15,-2-1 1 16,1-2-2-16,-6 1-3 15,-2 2-1-15,-6 2-1 16,-5 0-4-16,-5 2 3 16,-4-1-3-16,-4 2 5 15,0-3 1-15,0-1 0 16,-6 1 0-16,-15 3 0 16,-3 2 0-16,1 3 7 15,4 2-3-15,0 4 5 16,2 0 16-16,-1 0-15 0,0 15-8 15,0 13-1-15,4 6 4 16,4 4 4-16,3-5-6 16,7-4 3-16,0-8-6 15,0-4-1-15,11-1-4 16,9-4 3-16,7-7 0 16,2-2-6-16,7-3-12 15,6 0 6-15,-2-14 7 16,5-12 4-16,-1-6 0 15,-6 0-3-15,0 0 1 16,-9 0 2-16,-7 2 1 16,-8 3 2-16,-6 5 0 0,-6 2 1 15,-2 4 0-15,0 2 4 16,0 0-1-16,-10 6 6 16,-9 4-9-16,4 2 6 15,-3 2 8-15,1 0-13 16,1 0 5-16,1 17-7 15,1-1 0-15,7 0-2 16,3-7 2-16,4 0-8 16,0-4-16-16,0 0-8 15,0 1-7-15,0-3 8 16,13 4 22-16,-1-1 9 16,-2 2 0-16,1 3 0 15,-1 8 2-15,-2 7 9 0,-3 14 12 16,-5 8 19-1,0 9-27-15,0 0 1 0,0 7-1 16,-11 0-3-16,-7 1 6 16,-5 1-9-16,4-5-2 15,0-4-5-15,9-3 4 16,1-6-3-16,6-5-3 16,3-9 0-16,0-12 0 15,0-8-2-15,0-4-9 16,12-9-8-16,3-1 4 15,5 0-7-15,3 0 19 16,-4-17 3-16,4-10 3 0,-3-7-3 16,-5-3 2-16,-3 2 0 15,-6 6-2-15,-1 3 0 16,-5 2 0-16,0-3-2 16,0 5 0-16,0 4-4 15,0 6 6-15,-13 5 3 16,-10 4-1-16,1 3-2 15,-3 0 4-15,8 0 3 16,3 0 5-16,5 0-7 16,5 0-5-16,4 0 0 15,0 0-3-15,0 0-8 16,0 0-25-16,0-3-18 16,15-4 3-16,12-9 43 15,0-6 5-15,0-4 6 16,-1-6-4-16,-3-2 1 0,-4-1 0 15,0 3 1-15,-4 4-1 16,-6 6 7-16,-2 6 5 16,-5 4 2-16,0 7 6 15,-2 3 5-15,0 2-1 16,0-3 15-16,0 3-10 16,0 0-14-16,0 0-13 15,0 0-2-15,0 0-7 16,0 0-7-16,0 0-2 15,0 0-19-15,0 0-47 16,0-2-103-16,0 1-348 16,0-4-243-16</inkml:trace>
  <inkml:trace contextRef="#ctx0" brushRef="#br0" timeOffset="1.01486E6">13279 2701 31 0,'0'0'908'15,"0"0"-857"-15,0 0-9 16,0 0 118-16,0 0-18 16,0 0-46-16,0 0-2 15,6-34-22-15,-6 34-26 16,0 0-11-16,0 0-11 15,0 0-4-15,0 0-8 16,0 0 0-16,0 0-5 0,0 0-5 16,0 8-2-1,0 16 0-15,0 16 1 0,0 12 3 16,0 10 2-16,8 6-3 16,2 5 3-16,1-3-3 15,3-2-2-15,-3-4 0 16,5-6-1-16,-7-5 1 15,1-9 1-15,0-13-3 16,-4-6 2-16,1-13-1 16,-3-6 0-16,-2-2 0 15,-2-2 0-15,0-2 0 16,0 0 1-16,0 0-1 16,0 0 4-16,0 0-3 0,0 0 2 15,0 0-3-15,0 0 0 16,2 0-4-16,1 0 0 15,-3-10-8-15,5-13-26 16,4-4-31-16,-7 13-107 16,0-1-481-16</inkml:trace>
  <inkml:trace contextRef="#ctx0" brushRef="#br0" timeOffset="1.02117E6">13847 3012 460 0,'0'0'339'15,"0"0"-64"-15,0 0-77 0,0 0-7 16,0 0-62 0,0 0-55-16,0 0-20 15,0 0-22-15,-45-30-5 0,45 27-14 16,0 3-10-16,0 0-3 16,0-2-2-16,0 2-2 15,0-1-12-15,23-4-1 16,8 1 17-16,7-1-1 15,1-4-1-15,0 4-2 16,-8-2-6-16,-2 4 4 16,-5-3 0-16,-6 1-3 15,-5 4 5-15,-5-2 1 16,-4 3 1-16,-2 0-4 16,-2 0-2-16,0 0-7 15,0 0-3-15,0 0 6 0,0 0 12 16,0 0-5-16,0-2 0 15,-2-6-28-15,-5-4-5 16,-2-1-3-16,-2-2-7 16,5 1 23-16,-4 1 22 15,1 8 3-15,3-1 19 16,-1 6 19-16,3-2-1 16,1 2-3-16,1-1-12 15,2 1-3-15,0 0-4 16,0 0-6-16,0 0 5 15,0 0-3-15,0 0 0 16,0 0-11-16,0 0 0 0,0 0-8 16,0 0 1-16,14 0 7 15,10 0 0 1,0 0 1-16,3 0 1 0,-2 0-2 16,-5 0 0-16,-9 0 0 15,-2 0-1-15,-7 0 1 16,-2 0-1-16,0 0-4 15,0 0 5-15,0 7 3 16,-9 5 17-16,-13 8-10 16,-2 3-4-16,-1-4-1 15,7-3 0-15,5-6-5 16,6-1 0-16,5-1-18 16,2-1-49-16,0-7-130 0,0 0-354 15</inkml:trace>
  <inkml:trace contextRef="#ctx0" brushRef="#br0" timeOffset="1.02357E6">14348 2584 945 0,'0'0'232'16,"0"0"-63"-16,0 0-46 15,0 0-81-15,0 0-18 16,0 0-5-16,0 0-15 16,-8-15-4-16,8 33-22 15,0 22 22-15,0 18 5 0,4 14 18 16,5 6-10-16,-1 3-2 15,0-5-3-15,-2-2-2 16,-1-10-4 0,-3-8 3-16,0-14-2 0,-2-11-3 15,0-12 3-15,0-6-3 16,0-10 1-16,0-1 0 16,0-2 2-16,0 0 0 15,0 0 0-15,0 0-3 16,0 0-1-16,2 0-9 15,0 0-8-15,5 0 8 16,4-4-2-16,4-8 6 0,10 1 5 16,4-4 1-16,7 1-2 15,7 4 0-15,1 0 1 16,12 3-8-16,8-4 8 16,17 1-1-16,19 0 2 15,11 2 0-15,11 3 0 16,10-1-1-16,8-3 1 15,5 3 0-15,7 0 1 16,2 2-2-16,-3 4 3 16,1 0-2-16,-1 0 0 15,5 0 0-15,5 0 1 16,-1 0-1-16,-2 0 0 16,-4-2 0-16,-9-7-2 0,-10 1 2 15,2-1 0 1,-10-1 0-16,-7-2 2 0,-5-3-1 15,-5 4 1 1,-12-1-2-16,-9 1 1 0,-13 1-1 16,-5 2 2-16,-2 1 8 15,0 0-5-15,-2-1 5 16,-4 3-7-16,-11-4-1 16,-11 3 0-16,-10 0-2 15,-13 3 1-15,-7 0 0 16,-6 3 2-16,-5 0 1 15,0 0 20-15,0-1-6 0,0-2 6 16,0-3-1 0,-14-3-22-16,-8-4-1 0,-2-5 0 15,-1-4-1-15,-4-8 0 16,2-8-2-16,-2-10-7 16,4-10 6-16,6-9 1 15,1-9 0-15,5-6 1 16,-1-1-1-16,3-6 0 15,-5 4 1-15,3 9 0 16,2 16 3-16,-1 14-1 16,6 18 1-16,-1 14 9 15,3 4 0-15,0 7 3 16,-4 3 0-16,4 0-3 16,-5 0-7-16,1 0-3 15,-4 0 10-15,-1 0-6 0,-5 0 1 16,-9 0-4-16,-6 0 1 15,-7 0 1-15,-14 0-1 16,-8 7 5-16,-11 1-3 16,-17 4-1-16,-14-2-2 15,-14 6 1-15,-17 0-1 16,-9 1 0-16,-9 6 0 16,-6 1-1-16,-4 4 2 15,5 0 1-15,4-2-1 16,17-5 1-16,12-7 6 15,9-4-7-15,2-5 0 16,3 2 0-16,6-4 5 16,0 2-1-16,2 1 0 0,1 0-4 15,0 2 0 1,-1 0-2-16,1 2 1 0,4 3-1 16,-2 4 0-16,1 2 1 15,5-6-1-15,8 1-1 16,6-4 1-16,11 3 0 15,2-6 0-15,3 3 1 16,0-2-2-16,2 0 2 16,5 3-2-16,5-3 1 15,5 1 0-15,9-3 0 16,7 0 0-16,11-2 0 16,7-2 1-16,4 2-2 15,5-2 1-15,2-2-1 0,2 3 1 16,0-3-1-16,0 0 2 15,0 0-1-15,0 0 0 16,0 0 0-16,0 0 0 16,0 0 1-16,0 0-2 15,0 0-1-15,0 0-2 16,0 0-7-16,0 0 1 16,0 0-4-16,0 0-13 15,0 0-25-15,4 0-65 16,3 0-73-16,3 0-409 15</inkml:trace>
  <inkml:trace contextRef="#ctx0" brushRef="#br0" timeOffset="1.02537E6">15705 1412 13 0,'0'0'1109'0,"0"0"-994"16,0 0-41-16,0 0 18 16,0 0 11-16,0 0-13 15,0 0-51-15,-35-24-8 16,26 24-12-16,-3 0-7 15,-5 0-9-15,-12 21-3 16,-7 18 0-16,-11 11 0 16,2 8 4-16,3 5-1 15,5 0 3-15,8-1-4 16,4-8 3-16,8-7-4 16,3-11-1-16,7-10 0 0,3-6 0 15,2-3-1-15,2-10-6 16,0-3-4-16,0-4-8 15,0 0 3-15,0 0 5 16,0 0 5-16,0 0-2 16,0 0 4-16,0 0 4 15,-5 0-13-15,-2-10-66 16,-2-8 46-16,3-7 0 16,-1 1-6-16,-2 3 8 15,2 2 22-15,1 8 9 16,4 4 31-16,-3 7-11 15,1 0 13-15,1 0-4 0,-1 0-29 16,1 0-15-16,1 13 14 16,-4 11 1-16,1 6 24 15,-1-4-8-15,-1 2-7 16,0-4 15-16,-2-4-17 16,3 0 8-16,2-4-2 15,-4-4-7-15,6-6-4 16,-2-1 1-16,4-4-1 15,0-1 0-15,0 0 1 16,0 0-3-16,0 0 0 16,0 0-9-16,0 0 4 15,2-6 5-15,12-12 0 16,5-2 5-16,2 0-4 16,1-3 1-16,-5 6-2 15,0 5 0-15,-7 0 0 0,-1 6-1 16,-5 2-2-16,4 2-5 15,-4 2-24-15,2 0-51 16,5 0-99-16,-11 0-284 16,2 0-245-16</inkml:trace>
  <inkml:trace contextRef="#ctx0" brushRef="#br0" timeOffset="1.02634E6">16079 1421 575 0,'0'0'432'15,"0"0"-359"-15,0 0 41 0,0 0 56 16,0 0-32-16,0 0-61 16,0 0-36-16,7-4-21 15,-7 4 2-15,0 10-9 16,-17 19-1-16,-10 13-5 16,-2 8 4-16,0 0-2 15,6-8-1-15,10-8-6 16,5-10 1-16,2-8-3 15,6-6-1-15,0-1-2 16,0-6-2-16,0-3-11 16,14 0-8-16,11 0 0 15,4-10 5-15,0-12 19 16,-1-5-5-16,-5 4-5 16,-3 3-4-16,-7 5-4 15,-1 0 13-15,-6 7-1 0,-2 2-2 16,-1 2 8-16,-3 4 2 15,0 0 2-15,0 0 7 16,0 0-11-16,0 0-12 16,0 14-5-16,0 7 17 15,-5 6 3-15,5-4 3 16,0 2-4-16,0-7-2 16,0-4-10-16,0 0-8 15,11-5-28-15,5-5 3 16,1-2-21-16,2-2 27 15,-4 0-17-15,-1 0 30 16,-1-2 22-16,-6-11 2 0,0-1 11 16,-7-4 13-16,0-2 5 15,0-1-5-15,-7-4 7 16,-11 2 2-16,-5 4 6 16,2 0-21-16,2 5 1 15,1 1-18-15,5 3-2 16,7 6-9-16,1 4-43 15,5 0-67-15,0 0-244 16</inkml:trace>
  <inkml:trace contextRef="#ctx0" brushRef="#br0" timeOffset="1.02737E6">16283 1780 575 0,'0'0'51'0,"0"0"-34"15,0 0 64-15,0 0-3 16,0 0-5-16,0 0 33 15,131-78-15-15,-107 50-15 0,5-6-8 16,-2-6-40-16,-1-2 9 16,-3-2-19-16,-7-3 4 15,-8 6 7-15,-3-2-3 16,-5 9-10-16,0 6 32 16,0 8-14-16,0 2 31 15,0 6-48-15,-2 2-16 16,-5 4-2-16,3 2-4 15,0 2-1-15,-2-1-9 16,4 3 3-16,0 0-1 16,0 0-11-16,0 0-5 15,-1 0-6-15,1 0 35 16,0 0 3-16,-4 0-3 0,0 11-10 16,-2 17 10-1,-1 8 9-15,3 8 7 0,-4 3 7 16,1 0-9-16,3 0 5 15,2-5-14-15,1-4 2 16,3-4 1-16,0-4-8 16,0-9 0-16,0-2-5 15,9-9-2-15,9-3-34 16,0-7 10-16,6 0-9 16,3 0-7-16,-2-11 35 15,4-9-5-15,-8-4-41 16,2 2-5-16,-8 0 23 15,-1 2-12-15,-5 2 28 16,-3 2 24-16,2 6 6 0,-6 2 17 16,-2 4 9-1,0 2 30-15,2-1 9 0,-2 3-30 16,0 0-28-16,2 0-11 16,-2 0 0-16,0 0-4 15,0 0 4-15,0 0 0 16,0 0 6-16,0 0 31 15,0-1 12-15,0 1-9 16,0 0-14-16,0 0-14 16,0 0 5-16,0 0-12 15,0 0 2-15,0 0-7 16,0 0 3-16,0 0-4 16,0 0 0-16,0 0 4 0,0 0 2 15,0 0 4-15,0 0-5 16,0 0 2-16,0 0-7 15,0 0 2-15,0 0-2 16,0 0 0-16,0 0-1 16,0 0-2-16,0 0 2 15,0 0 0-15,0 0-1 16,0 0 0-16,0 0 0 16,0 0 2-16,0 0-3 15,0 0 2-15,0 0 0 16,0 0 0-16,0 0 4 15,0 0-4-15,0 0-6 0,0 0-3 16,0 0-24-16,-6 0-56 16,-2 0-192-16,2 0-307 15</inkml:trace>
  <inkml:trace contextRef="#ctx0" brushRef="#br0" timeOffset="1.02808E6">16884 1386 620 0,'0'0'591'0,"0"0"-543"15,0 0-41-15,0 0-5 16,0 0 54-16,0 0 3 16,0 0-2-16,0 9-16 15,-16 8-13-15,-2 1-2 16,-2 0 3-16,-2 1-4 15,0 2-2-15,1-1-5 16,2-2-8-16,1-2-2 0,7-4-4 16,1-6 2-16,4-2-4 15,6-2-2-15,0 1 0 16,0-2-6-16,0 3-4 16,0 2 0-16,9 0 1 15,9 2 1-15,-2-2-5 16,-1-2 0-16,3 0 11 15,-3 2 2-15,1-1 0 16,-1 2 0-16,1-1 0 16,0 2-1-16,0 0 0 15,-3-2 0-15,-2 3 2 16,-2-3-2-16,-3-4 0 16,-3 3-1-16,-3-4-2 0,0 2 4 15,0 1 4-15,0 0 22 16,-3 4 5-16,-14 6-9 15,-8 0-5-15,-1 2-1 16,-3-1-2-16,2-4-7 16,4-3 5-16,-1 2-4 15,4-2-6-15,2 1 1 16,5-5-3-16,6-1 0 16,2-3-2-16,5 0-9 15,0 0-20-15,-2 6-33 16,0 7-89-16,0-9-242 15,-1-1-389-15</inkml:trace>
  <inkml:trace contextRef="#ctx0" brushRef="#br0" timeOffset="1.03073E6">17129 1614 760 0,'0'0'437'0,"0"0"-377"16,0 0 51-16,0 0 28 15,0 0-26-15,0 0-55 16,0 0-30-16,0 2-15 16,0-2-8-16,0 0-5 0,0 0 0 15,16 0-6-15,15-2 5 16,13-12 1-16,12 0 0 15,8-3-1-15,1 2 1 16,2 0-1 0,-3 3 1-16,-4 4 0 0,-8-1-1 15,-8 1-2-15,-13 4 1 16,-8 2-8-16,-11 0 5 16,-8 2 3-16,-4 0-5 15,0 0-14-15,0 0 12 16,0 0 5-16,-10 0 4 15,-11 0 0-15,-6 0-11 16,0-6 2-16,2 0 8 0,3-2-4 16,4-3-8-16,2 4-5 15,1-1 7-15,1 1 11 16,1 2 4-16,3 1-3 16,2-1 6-16,0 4 5 15,3-2 7-15,3 1-3 16,2 1 5-16,0 1-5 15,0 0-11-15,0 0-5 16,0 0-3-16,0 0 2 16,0 0-8-16,4 0 4 15,17 0 2-15,8 0 2 16,6 0 2-16,3 0-2 16,2 3 1-16,3 0-2 0,-6-2-3 15,-5-1 0-15,-10 0 3 16,-7 0-1-16,-8 0 2 15,-5 0 1-15,-2 0 0 16,0 3 3-16,0 0 11 16,0 0 0-16,-9 2 6 15,-15 7-9-15,-8 5-10 16,-1 1 6-16,0 0 2 16,1-3 1-16,3 0-7 15,8-1 1-15,3-4-3 16,7-1-1-16,1-2-1 15,6-1-10-15,4 2-23 16,0 4-59-16,0-10-110 0,0-2-410 16</inkml:trace>
  <inkml:trace contextRef="#ctx0" brushRef="#br0" timeOffset="1.03263E6">18136 1389 404 0,'0'0'151'16,"0"0"-59"-16,0 0 104 15,0 0 43-15,0 0-64 16,0 0-66-16,0 0-46 16,2 5-21-16,0-5-26 15,-2 0-4-15,0 0-5 16,3 0 3-16,-3 0-9 0,0 0 2 16,2 0-3-16,2 0-2 15,-2 0 2-15,6 0 2 16,0 0-2-16,1 0-2 15,3 0 2-15,1-11 0 16,0-1 4-16,5-4-4 16,-2 0-1-16,1-2 0 15,-3 2-10-15,-5 5 0 16,-3-1-3-16,-4 1 13 16,-2 3-2-16,0 0 3 15,0 2 0-15,0 3 3 16,0 2-2-16,0 1 0 15,0 0-1-15,0 0-6 0,0 0 2 16,0 0-14 0,0 0 2-16,0 0-5 0,0 0-5 15,0 12 7-15,0 8 13 16,0 8 6-16,0 6 9 16,0 7 14-16,0 2-18 15,0 4 8-15,0-1-5 16,0-2 3-16,0-6 3 15,0-4-9-15,0-9-5 16,0-6 1-16,0-5 4 16,0-2-5-16,0-4 2 15,0 1-2-15,0-4-2 0,0-3 2 16,0 0-11-16,0 0 3 16,0-2 8-16,0 0 2 15,0 0-1-15,0 0 3 16,0 0 5-16,0 0 12 15,0 0-12-15,-2 0-7 16,-4 0-2-16,-1 0-5 16,0 0 2-16,2 0-2 15,1 0-3-15,2-4 8 16,-2-1 8-16,1 4-6 16,3 1 8-16,0 0-3 15,0-1 5-15,0 1 2 16,0 0-5-16,0 0-9 15,0 0-1-15,0 0 1 16,0 0 0-16,0 0 1 0,0 0-1 16,0 0 14-16,0 0 3 15,-2 0 2-15,0-3 1 16,0 1-6-16,-3-2-4 16,3 1 0-16,-5-4 4 15,3 1-6-15,-3 0-2 16,1-2-4-16,-2-1 1 15,2 2 1-15,-1-3-1 16,1 4 0-16,2-2 2 16,-2 2 4-16,4 2-8 15,0 0 2-15,2 2-1 16,0 2 0-16,0 0-2 0,0-3 0 16,0 2-3-16,0-6-1 15,0-6 2-15,10-4 1 16,7 4 0-16,1-3 0 15,2 1-1-15,0 0-1 16,3-3 3-16,-2 1-2 16,-3 5 1-16,-2 2 0 15,-5 5 1-15,-4 1 0 16,-5-1 0-16,0 5-1 16,-2 0 2-16,0 0-1 15,2 0 0-15,-2 0 3 16,0 0-2-16,0 0-1 15,0 0 1-15,0 0-1 0,0 0-10 16,0 0-26 0,0 0-25-16,0 0-50 0,0 0-91 15,0-1-347-15</inkml:trace>
  <inkml:trace contextRef="#ctx0" brushRef="#br0" timeOffset="1.03306E6">18234 938 869 0,'0'0'558'16,"0"0"-517"-16,0 0-34 16,0 0-7-16,0 0 13 15,0 0-11-15,0 0-2 16,14 10-6-16,-12-6-6 16,2 1-43-16,3 4-38 15,-5-6-213-15,-2-3-554 16</inkml:trace>
  <inkml:trace contextRef="#ctx0" brushRef="#br0" timeOffset="1.03424E6">18444 864 1024 0,'0'0'113'0,"0"0"-63"16,0 0-26-16,0 0 78 16,0 0-46-16,0 0 1 15,-90-68-28-15,74 64 1 16,1 1-4-16,-1 2-7 16,-3 1-11-16,-2 0-7 0,-1 0 5 15,-2 0 5-15,1 0 5 16,-1 6 6-16,-3 6-1 15,-2 2-14-15,0 2-1 16,-2 4-4-16,4 0 2 16,1 4-2-16,-1 3-2 15,0 7-1-15,5-7 1 16,4 8 0-16,0-1 1 16,5 1-2-16,-1 4 0 15,1 1 1-15,2-4 0 0,4 2-1 16,3 2 0-1,2 4 1-15,2 0 0 16,0 3 2-16,0-5-1 0,0-5 0 16,0 2-1-16,6-6 1 15,8 2-1-15,3-7-4 16,4 1 2-16,0-8-1 16,8-1 3-16,2-4-4 15,6-2 7-15,3-6-3 16,2-4 0-16,3-2-2 15,1-2-3-15,1 0 5 16,2 0-1-16,2 0-3 16,1-8 4-16,1-6-7 15,0-2 6-15,-5-2 1 16,-2-3-2-16,-8 2 2 0,-7-3 1 16,-2 2 0-16,-9 0 0 15,-4 4 0-15,-3-2-1 16,-2 1 0-16,1-3 2 15,-6-5-3-15,3-6 2 16,-3 0-2-16,0-6-2 16,-4-7 0-16,-2-2-2 15,0-2-15-15,0-2-11 16,0 6 18-16,-8 4 13 16,-5 5 0-16,-3 4 4 15,-1 0 4-15,-3 3 20 16,-5 1-10-16,-1 4 11 0,1-1-5 15,-6 4-4-15,0-2-5 16,0 4 1-16,-3 0-2 16,3-1-14-16,2 6 0 15,0 1 0-15,2 4 4 16,3 2-4-16,1 0 0 16,-1 1 0-16,6 4 0 15,3-1 1-15,-1-1 0 16,7 3-2-16,-2-1-6 15,2 1-11-15,2 0-19 16,-1 0-29-16,-4 1-71 16,10 8-256-16,-5 0-375 15</inkml:trace>
  <inkml:trace contextRef="#ctx0" brushRef="#br0" timeOffset="1.03674E6">18140 1676 464 0,'0'0'10'16,"0"0"-3"-16,0 0 63 16,-122-6 103-16,80 0-47 15,-10 0 59-15,-1 2-75 16,-8-4 2-16,-3 2-21 16,-5-2-22-16,-9 2-18 15,-11 1-14-15,-12 4-28 16,-3 1-9-16,-8 0 19 15,-3 0-8-15,-5 0-2 16,-5 6-3-16,-5 6-1 16,5 4-4-16,3 4 2 15,1 2-6-15,-1 6 2 16,-5 5-3-16,-2 1 3 0,-5 2 1 16,-2 0-2-1,0 2 2-15,5 5 0 0,4-2 0 16,9 5 0-16,6 2 0 15,10-4 0-15,6 4 1 16,9-6-1-16,11-2 5 16,7-4 1-16,7-4-4 15,2-1-1-15,4-3 4 16,3 0-2-16,4 2 1 16,-1-2-3-16,6 2 8 0,0 0-1 15,1 1 2 1,5 3-3-16,1-1 0 0,3 1 8 15,8-5-2-15,3-1-5 16,5-5-6-16,5-6 2 16,4-5-3-16,3-4-2 15,6-4 0-15,0-4 0 16,0 2-3-16,0-2 0 16,0 0-3-16,0 0-4 15,0 0 0-15,0 0-3 16,0 0-2-16,0 0-7 15,0-2-12-15,0-12-19 16,11-7 36-16,1-6-8 16,5-3-26-16,-5-3 7 15,-2 7 2-15,-3 2 36 16,-3 7 7-16,-2 7 5 0,-2 6 9 16,0 4 69-1,0 0 14-15,0 0-50 0,0 0-30 16,0 0-10-16,0 0 16 15,-2 11-11-15,-9 13-3 16,-7 10 0-16,0-1-2 16,3-4 6-16,1-6-2 15,5-11-10-15,2-5 2 16,5-4 1-16,0-1 1 16,2-2-4-16,0 0-1 15,0 0-7-15,0 0-14 16,0 0-37-16,11 0 8 15,7 0-9-15,-1 0-42 0,0 0-70 16,-17 0-243-16,0 0-316 16</inkml:trace>
  <inkml:trace contextRef="#ctx0" brushRef="#br0" timeOffset="1.03709E6">10367 3917 351 0,'-172'13'0'16,"-4"1"-61"-16,-9 5 54 16,-4-2 7-16,2 1-14 15,-3 2-47-15,10-1 18 16,-1 1 39-16,0-3 4 0,135-13 0 15,-1 0-65-15</inkml:trace>
  <inkml:trace contextRef="#ctx0" brushRef="#br0" timeOffset="1.03914E6">2501 10413 1004 0,'0'0'0'0,"0"0"6"16,-113 49 66-16,77-30 81 15,-2 6-54-15,7-2 10 16,4 1-22-16,0 2-21 15,2-2-21-15,2 2-14 16,3 4-22-16,0-1 8 16,6-5-8-16,1-6-5 15,6-8-2-15,5-6 1 16,2-4-3-16,0 0-3 16,0 0-5-16,0 0-9 15,9 0-8-15,15 0 17 0,12 0 2 16,2-8-4-1,2 0 4-15,3 2 3 0,-10 2-1 16,1 4 4-16,-5 0 0 16,-8 0 0-16,-5 0-7 15,-7 0 3-15,-7 0-7 16,-2 0 11-16,0 0-2 16,0 2 2-16,0 8 4 15,0 4 9-15,-4 8 2 16,-17 2-7-16,-5 2 0 15,2-3-3-15,-1-6 2 16,0 1-5-16,6-2-2 16,3-3-5-16,5-6-34 0,4-3-40 15,7-4-124 1,0 0-415-16</inkml:trace>
  <inkml:trace contextRef="#ctx0" brushRef="#br0" timeOffset="1.03959E6">2578 10668 1004 0,'0'0'309'16,"0"0"-309"-16,0 0-83 15,0 0-101-15,0 0 153 16,0 0 20-16,89 0 11 0,-65-19 28 15,-2-4-8-15,-1-2-3 16,-4-5-17-16,-3 6-3 16,-3 1-56-16,-9 0 9 15,-2 7-41-15,0 2 59 16,0 2 32-16,-15 4 13 16,-4 2 2-16,2 6 38 15,-1 0-50-15,2 0 9 16,-1 0 118-16,3 8-79 15,1 13-9-15,-2 6-3 16,5 7 2-16,3 2 20 16,1 0-19-16,6-1-12 15,0-8-18-15,0-2-12 16,6-7-2-16,7-8-5 16,1-4-8-16,1-6-15 0,4 0-24 15,1 0-10-15,2-6-2 16,2-10 53-16,1-6-65 15,-2 6-214-15,-19 7-89 16</inkml:trace>
  <inkml:trace contextRef="#ctx0" brushRef="#br0" timeOffset="1.04036E6">2963 10287 626 0,'0'0'451'0,"0"0"-417"16,0 0 52-16,0 0-22 15,0 0-33-15,0 0-12 16,0 0-4-16,-32 28 7 15,17 0 5-15,1 5 1 16,1-2-11-16,5-12-5 16,5 0-8-16,1-11-4 15,2-4-1-15,0-2-10 16,0-2-44-16,0 0-1 0,11 0 20 16,2 0 16-16,3 0 5 15,-1 0 15-15,-1 0 6 16,-3 0-6-16,-2 0-2 15,0 12 2-15,-2 12 22 16,-1 12 29-16,-1 8-8 16,-5 10-11-16,0 7-13 15,0 0-10-15,0 10-1 16,0 3-5-16,0-2 4 16,0 1-4-16,-5-9 0 15,3-4-2-15,2-10 7 16,0-9-8-16,0-10 0 0,21-9-4 15,-2-8 0-15,8-8-16 16,0-6-36-16,4 0 19 16,-2-10 37-16,-2-13 0 15,-3-5 0-15,-6-1-2 16,-2 5 2-16,-8 0 0 16,-3 5 2-16,-5 2 2 15,0-1-4-15,0 2 4 16,-11 0 2-16,-12-2-6 15,-3 2-4-15,-6 2-14 16,1 1-1-16,2 6 19 16,0 1 15-16,2 0-5 15,4 2 4-15,0 0-10 16,7-1-4-16,7 0 25 0,7-3-25 16,2-4 0-16,0-4-39 15,0-9 18-15,13-3 11 16,12 0 1-16,0 0-61 15,1-2-55-15,-1 2-161 16,-16 20-72-16,-7 2 19 16</inkml:trace>
  <inkml:trace contextRef="#ctx0" brushRef="#br0" timeOffset="1.0408E6">3092 10546 942 0,'0'0'9'15,"0"0"-9"-15,0 0 0 16,0 0 44-16,0 0 7 16,0 0 22-16,67-49-19 15,-58 49-9-15,-5 0-13 16,-4 0 14-16,0 0 36 15,0 4-73-15,0 13 2 16,0 11 27-16,0 1-6 0,0 2-6 16,-6-8-11-1,1-6 0-15,5-6-9 0,0-2-3 16,0-1-3-16,0-2-4 16,3 0-3-16,16-6-5 15,6 0-11-15,8 0 16 16,3-8-5-16,2-14 12 15,0-8 4-15,0-3 1 16,-5-1-2-16,-4 4-2 16,-7 10 1-16,-9 8-2 15,-5 8-2-15,-8 4-4 16,0 0 6-16,0 0 0 16,0 0-29-16,-16 0-98 15,5 6-229-15,-1 4-370 16</inkml:trace>
  <inkml:trace contextRef="#ctx0" brushRef="#br0" timeOffset="1.04354E6">2742 11939 900 0,'0'0'180'15,"0"0"-180"-15,0 0-79 0,0 0 35 16,0 0 44-16,0 0 24 16,47 110-1-1,-31-63 47-15,4 10-9 0,5 8 20 16,1 14-34-16,3 13 5 15,2 5-11-15,-2 8-17 16,0 3-3-16,-2 1-14 16,-5 2 9-16,-2 3-5 15,0-7 0-15,-4 6 0 16,1-2 16-16,-1 2-5 16,2 7-4-16,2 1-7 15,3 5 6-15,0 7-4 16,0-1-6-16,-1 2 1 0,-1-4-7 15,-2-10-1 1,0-16 4-16,-2-11-4 0,-1-21 1 16,-3-10-1-16,-1-18 0 15,-4-7-1-15,-1-11 0 16,-1-2 2-16,-1-2-3 16,0-4 2-16,-3-5 0 15,0-9-4-15,-2 5 4 16,2-5 0-16,-2-4 0 15,0 4 0-15,2-4-1 16,-2 0-5-16,0 0-4 16,3 0-6-16,-3 0 10 0,0 0 2 15,2 0-3 1,0 0-4-16,2 0-4 0,4 0-8 16,0-4 15-16,7-9 8 15,6-2 0-15,8-3 2 16,6-2-2-16,10-6 1 15,10 4 1-15,8-2 0 16,1 2-1-16,4 0-2 16,-2 0 2-16,-3 2-1 15,-3 3 0-15,-12-1 0 16,0 4 0-16,-15 1 0 16,-10 4 0-16,-10 1-1 15,-13 4-1-15,0 2 4 16,0 0-2-16,0 2 0 15,0-2 42-15,-5 2-22 0,-1-4 3 16,4 4-8 0,-1-6-8-16,-2-6-7 0,1-6-2 15,0-10 0-15,-1-2 0 16,1-4 2-16,0-3-5 16,-1-3 1-16,-2 3-3 15,0-6 1-15,-3-1 5 16,-11-3 0-16,-1-10 1 15,-6-4 0-15,-5-12-2 16,0-7 2-16,-5-9 0 16,1-3-1-16,-3-8 0 15,1-8 0-15,-5-6-2 0,2-3-1 16,-3 4-1-16,3 10 2 16,5 5 2-16,0 5-5 15,4 6-2-15,2 12 5 16,-1 2 2-16,3 7 1 15,2 4 1-15,-1 5 9 16,2 0-2-16,-1 3 8 16,0-1 10-16,0 1-16 15,4 7-1-15,6 6-2 16,3 7-3-16,3 1 0 16,1 0-2-16,2 3-2 15,0-6 0-15,1 4-2 16,1-5 4-16,-2 3-4 0,2 0 2 15,-1 0 0 1,3 4 0-16,-3 2-1 0,2 0 1 16,1 6 0-16,-3 0-2 15,5 2-1-15,0 2 2 16,0 1-3-16,0 5 2 16,0 1 1-16,-1-2 0 15,-1-1 2-15,1 2-1 16,1-3 0-16,0-2 0 15,2-2-1-15,0-4-3 16,0 6-3-16,0 0 2 16,0 7 4-16,-2 6 2 15,2 0 0-15,-3 4 9 16,-1 0 6-16,2 0 1 0,-2 0-6 16,-1 0 2-16,1 0-12 15,-6 0 4-15,4 8-3 16,-5 6-1-16,-1 5 0 15,2-3 0-15,-3-2 1 16,-1 0-2-16,1 1 10 16,-6 0-7-16,-1 2 7 15,-4-1-6-15,0 1 0 16,-5 0-1-16,2-1 1 16,-2 2-4-16,-2 3 1 15,2-3 2-15,0 0-3 16,2 2 0-16,0-6 1 15,5 2-2-15,4-6 2 0,7-2-2 16,5-4 1-16,6-4 0 16,0 0-7-16,0 0-26 15,0 0-21-15,0 0-35 16,6 0 25-16,11 0-72 16,-9 0-192-16</inkml:trace>
  <inkml:trace contextRef="#ctx0" brushRef="#br0" timeOffset="1.04474E6">2076 12978 443 0,'0'0'475'0,"0"0"-378"16,0 0-49-16,0 0 52 15,0 0 0-15,0 0-15 16,0 0-48-16,-7 8-19 16,16-4 20-16,16 0 5 15,8-1-18-15,8 3-6 0,7-3-14 16,12-1-4-1,7 0 4-15,-3-2-5 0,0 0 2 16,-11 0-2-16,-4 0-5 16,-7-2-11-16,-1-6-3 15,-6-3 3-15,-8 0-11 16,-5 3 2-16,-6 0 16 16,-10 4-5-16,-1 2-5 15,-5-1 3-15,0 0 16 16,0-3 3-16,0-4-3 15,0-1-5-15,-9 2-4 16,-9-5-25-16,-2 1 26 16,-2 4-42-16,-1-4 22 15,4 7 28-15,-2-1 6 0,3 2 3 16,3 5 35-16,1-1 29 16,3 1-14-16,5 0-10 15,2 0-9-15,1 0-10 16,3 0-30-16,0 0 0 15,0 0-19-15,0 0 6 16,11 0 12-16,6 0 2 16,6 0-2-16,4 0 2 15,2 1-1-15,2 2 2 16,-2 0-2-16,4 0 0 16,-6-1 1-16,-4-2-1 15,-4 0 0-15,-5 1 0 16,-5-1 2-16,-7 2-4 0,-2 1 4 15,0-3-1-15,0 1 6 16,0 3 10-16,0 0 9 16,0 2 6-16,-7 2-22 15,-11 5-8-15,-1 3 1 16,-4 4 0-16,-4 3 6 16,3 7-6-16,-5-5 2 15,2 0-3-15,5-4 1 16,6-3-3-16,7-7 0 15,7-10-1-15,2-1-7 16,0 0-65-16,0 0-190 16,2-7-221-16,9-8-25 0</inkml:trace>
  <inkml:trace contextRef="#ctx0" brushRef="#br0" timeOffset="1.04602E6">1523 13090 457 0,'0'0'601'16,"0"0"-527"-16,0 0-45 15,0 0 45-15,0 0 41 16,0 0-14-16,0 0-38 15,12 7-20-15,-12-7-11 16,0 0-6-16,0 0-9 16,0-3-4-16,0-13-4 15,0-10-9-15,0-4-1 16,0-6 1-16,0 0 0 16,2-2 0-16,-2 2 0 15,0-1-3-15,0 6-7 0,0 2 8 16,0 3-13-16,0 10 8 15,0 6 6-15,-2 5 1 16,0 5 3-16,-1 0 0 16,3 0-1-16,-4 0-2 15,1 0 0-15,1 13 1 16,0 11-1-16,2 8 0 16,0 10 0-16,0 4 1 15,0 1 1-15,0 3-1 16,0-4 3-16,7 0 1 15,2-8 0-15,2-5-1 16,0-8-1-16,2-3-6 16,6-5 2-16,0-6 1 0,6-4-3 15,2-3 2-15,-1-4 1 16,1 0 0-16,-3 0-2 16,-1-3-7-16,-1-8 7 15,-9-2 1-15,-3 4 1 16,-4 3 1-16,-4 3-1 15,-2 3 2-15,0 0-2 16,0 0 0-16,0 0-1 16,0 0-9-16,0 0-33 15,0-6-42-15,0 0-93 16,0 0-636-16</inkml:trace>
  <inkml:trace contextRef="#ctx0" brushRef="#br0" timeOffset="1.04635E6">1379 12461 1336 0,'0'0'196'16,"0"0"-184"-16,0 0-12 16,0 0-9-16,0 0 8 15,0 0 1-15,21 5 2 16,-9-3 1-16,-3 2-3 15,-1 1-56-15,-4-4-192 16,-4-1-597-16</inkml:trace>
  <inkml:trace contextRef="#ctx0" brushRef="#br0" timeOffset="1.05218E6">12356 4535 1396 0,'0'0'190'0,"0"0"-162"16,0 0 6-16,0 0 13 15,0 0-18-15,0 0-16 16,0 0-4-16,0 0 5 16,-15-24 3-16,15 24-2 0,-4 0-5 15,-8 0-10 1,-7 18-2-16,-18 17 2 0,-14 15 1 15,-7 8-1-15,0-4 2 16,7-6-2-16,11-12 1 16,13-12-1-16,14-10 0 15,11-6-12-15,2-1-14 16,0-7-29-16,26 0-8 16,19 0 18-16,9 0-2 15,-1 0-22-15,-4-4 40 16,-7 4-19-16,-11 0 2 15,-8 0 30-15,-13 4-8 0,-2 10 24 16,-8 0 10 0,0 5 25-16,0 6 43 0,-21 3-27 15,-10 1-19-15,2-2-20 16,0-5-12-16,10-8-6 16,5-8-70-16,14-6-90 15,0 0-495-15</inkml:trace>
  <inkml:trace contextRef="#ctx0" brushRef="#br0" timeOffset="1.05317E6">12329 4871 1244 0,'0'0'0'0,"0"0"-287"0,0 0 281 16,0 0 6-16,114-60 6 15,-85 40 18-15,-2-1-15 16,-2 4-6-16,-6 0 5 16,-1 3 1-16,-5 2-1 15,-5 0 0-15,-4 0 7 16,-4-1-4-16,0 1 22 16,0 4-23-16,0-3 11 15,-9 3 28-15,-9 2-41 16,0 1-4-16,5 5 9 15,-3 0 32-15,3 0 25 16,-3 0-58-16,3 17-12 0,2 9 2 16,4 4 1-16,3 0 9 15,4-3-10-15,0-8-2 16,0 0-4-16,0-7-6 16,18-4 7-16,-1-3 1 15,6-5 0-15,1 0-14 16,5 0 0-16,0-5 10 15,0-14 6-15,5-5-9 16,-1-8 9-16,0-4-13 16,3-4-24-16,-1-3 6 15,1-1 5-15,-3-1-16 16,-4 5-22-16,-4 5 44 16,-11 14 6-16,-10 8 14 15,-4 11 17-15,0 2 132 0,-8 0-134 16,-19 2 33-16,-10 22-45 15,2 9-3-15,-3 2 54 16,9 0-11-16,6-5-13 16,8-8-27-16,13-9-3 15,2-2-8-15,0-5-48 16,0-2 3-16,7 0 20 16,9-4 21-16,-3 2-3 15,-3 2-4-15,0 2 7 16,-6 6 0-16,-4 6 12 15,0 13 5-15,0 13 80 0,0 9-8 16,0 12-41 0,-16 6-33-16,-1 0 27 0,1-6-14 15,1-7-9-15,5-3-2 16,10-4-3-16,0-5-2 16,0-6-9-16,19-7 8 15,7-12-17-15,1-9-27 16,4-12-2-16,-2 0 1 15,0 0 44-15,-3-22 2 16,-3-4 2-16,-3-4 5 16,-7-1-7-16,-5-1 0 15,-8 1 9-15,0-5-9 16,-3 9 11-16,-21 4 0 16,-1 6 7-16,-2 3-3 0,-2 1 26 15,7 2 6-15,4-1-17 16,2 0 20-16,6-4 12 15,5-4-29-15,3-3-33 16,2-6-25-16,0-5 10 16,20 0 9-16,9 1-21 15,2 3-34-15,2 6-19 16,-2 1-24-16,-2 0-115 16,-19 16-101-16,-6 5-241 15</inkml:trace>
  <inkml:trace contextRef="#ctx0" brushRef="#br0" timeOffset="1.05368E6">13092 4341 344 0,'0'0'1043'16,"0"0"-1043"-16,0 0-39 15,0 0 25-15,0 0 14 16,0 0 16-16,136-5 5 16,-100 5 0-16,-7 0 0 15,-8 0-17-15,-3 9-4 16,-5 5 3-16,-1 5 9 16,-8 2 3-16,-1 9 3 0,-3-2 11 15,0 3 7-15,-3 3-10 16,-17 0-4-16,1 0-2 15,-2-4 2-15,3-6-4 16,7-8 8-16,3-4-7 16,3-4-15-16,5 0-4 15,0-4-1-15,0 2-8 16,0-1-4-16,13-1-4 16,12-2 3-16,6-1 7 15,0-1-9-15,0 0 13 16,1 0 2-16,-3 0 2 15,-5 0-1-15,-4 0 0 0,-2 0 0 16,-9 0 0 0,-1 0 1-16,-2 0-1 0,-4 0 2 15,0-1-3-15,-2 1 1 16,0 0-5-16,2 0-41 16,2-5-68-16,-2 4-116 15,1-6-351-15</inkml:trace>
  <inkml:trace contextRef="#ctx0" brushRef="#br0" timeOffset="1.05619E6">1151 8599 987 0,'0'0'222'15,"0"0"-178"-15,0 0 79 16,0 0-14-16,-127 88-24 16,102-60-35-16,-3 8-13 15,-3 6-7-15,-1 6-2 16,-3 4-12-16,3 0-3 15,1-5-7-15,7-7 2 16,4-12-5-16,11-14-2 16,4-6-1-16,5-7-2 15,0 2-5-15,2 1-7 16,25 2 6-16,10-1-1 16,5 1 0-16,2 0-1 15,1 0 10-15,-8 3-1 16,-7-4 2-16,-10 2-2 0,-9-3 1 15,-9 1 0-15,-2-3 0 16,0 7 3-16,0 9 11 16,-23 14-3-16,-10 4-11 15,-7 5 0-15,3-8 0 16,3-7-8-16,5-5-8 16,13-10-21-16,10-8-28 15,6-3-88-15,0-3-699 16</inkml:trace>
  <inkml:trace contextRef="#ctx0" brushRef="#br0" timeOffset="1.0573E6">1113 9018 993 0,'0'0'543'15,"0"0"-543"1,0 0-4-16,0 0-11 0,0 0-25 15,0 0-5-15,40-6 39 16,-24 4-1-16,-1-7 7 16,4 1-2-16,1-4 5 15,-3-3-3-15,-1-2 4 16,-5 0-4-16,-2 4-4 16,-2 1-1-16,-2 2 0 0,-3-2 3 15,0 1 0-15,0 0-8 16,-2 5-4-16,0 6 14 15,0 0 10-15,0 0-8 16,0 0-2-16,-4 0-5 16,-7 6 5-16,-3 6 2 15,-1 4-2-15,-3 6 8 16,-3 4 22-16,4 4-2 16,3-4 7-16,3-5-14 15,9-8-13-15,2 0-8 16,0-5 0-16,0-5-7 15,0 1-8-15,21-1 6 0,-2-3 9 16,6 0-2-16,1 0-11 16,-1 0-4-16,-3 0-12 15,0-3 6-15,-6-7-3 16,-3 1 14-16,-2-4 12 16,-3 0 1-16,-2-6 6 15,1 1-1-15,-3-4-5 16,-2 4 1-16,0 4-2 15,-2 5 2-15,0 0 0 16,0 7-2-16,0 2 2 16,0-2-1-16,0 2 3 15,0 0-4-15,0 0-2 16,0 0-3-16,0 0-6 0,0 0 2 16,0 0-4-1,0 0 13-15,0 0 8 16,0 0 6-16,0 0 13 0,0 0-20 15,-6 0-2-15,-1 0 10 16,5 0-7-16,0 0-8 16,2 0-7-16,0 0-34 15,0 0-30-15,0 0-11 16,6 0 82-16,7 2 0 16,1 9 3-16,-1-2-3 15,1 5 4-15,-1 2-8 16,1 7 8-16,-3 2 5 15,0 8-1-15,-2 1 1 16,-2 10 11-16,-3 9 3 0,-4 6 4 16,0 7 7-1,0-3-16-15,0 3-4 0,-11-7 24 16,-3-4-10-16,6-7 0 16,1-9-16-16,3-10-1 15,4-8-7-15,0-10-4 16,0-3-4-16,0-4-12 15,0-4 1-15,11 0 0 16,4 0-9-16,3-9 24 16,2-14 6-16,0-7 2 15,-2-4 2-15,-3-2-6 16,-3 3-3-16,-4 4 5 16,-5 4-5-16,-3 3 4 15,0 3-2-15,0 2 5 0,0 2-5 16,-9-2 0-16,-7 2-3 15,1-1-14-15,-1-1 2 16,-2 1 0-16,2-2 5 16,1 0-20-16,4 2-16 15,4-4-11-15,5 2-37 16,2-4-61-16,0 0 8 16,4-2-20-16,12-3-78 15,-9 22-22-15</inkml:trace>
  <inkml:trace contextRef="#ctx0" brushRef="#br0" timeOffset="1.05782E6">1653 8613 1101 0,'0'0'49'16,"0"0"-43"-16,0 0-6 16,0 0 21-16,0 0 1 15,0 0 56-15,0 0 11 16,36 31-6-16,-30 0-22 16,0 7-23-16,1 10 21 15,-2 4-30-15,0-2-12 16,-3-4-6-16,0-6 3 0,0-4-7 15,0-5-4 1,0-4 2-16,0-4-5 0,3-6 0 16,-3-4 1-16,0-8-2 15,1-2 0-15,-1-3 0 16,-2 0-6-16,0 0-10 16,0 0-13-16,3 0-24 15,-1-14-45-15,0 2-115 16,-2-4-723-16</inkml:trace>
  <inkml:trace contextRef="#ctx0" brushRef="#br0" timeOffset="1.05832E6">775 9793 1383 0,'0'0'89'0,"0"0"-80"16,0 0-9-16,0 0-20 0,0 0 8 15,0 0 12-15,116-40 43 16,-41-1-22-16,16-14 5 16,13-9-13-16,2-3-7 15,4 2-4-15,-4-2 1 16,-6 7-3-16,-6 2 2 15,-9 10-2-15,-16 10 0 16,-16 10 3-16,-17 15-5 16,-18 8 4-16,-12 5-2 15,-6 0 1-15,0 0 27 16,0 0 10-16,-4 0-18 16,-12 5-20-16,-1 0 0 0,1 3-26 15,5-1-20-15,2 4-76 16,5-11-249-16</inkml:trace>
  <inkml:trace contextRef="#ctx0" brushRef="#br0" timeOffset="1.06947E6">13408 2478 436 0,'0'0'245'15,"0"0"-176"-15,0 0-26 16,0 0 109-16,0 0 38 16,0 0-51-16,0 0-49 15,0 0-18-15,0 0-9 16,-3 0-14-16,3 0-9 16,0 0-8-16,-4 0-11 15,2 0-4-15,-4 0-5 16,1 0-2-16,-4 0 3 15,0 0-5-15,-4 0 2 0,-3-2-3 16,-1 0-2-16,-6-2 0 16,-4-2 2-16,-4 2-3 15,-4 2-3-15,-5-2 1 16,-10 2-1-16,-1-4 3 16,-5 0-1-16,1 2-3 15,-3 2 3-15,0 2-3 16,-2 0 3-16,0-2-2 15,1 2 1-15,-3 0 0 16,2 0 2-16,-2 0 0 16,6 0-1-16,1 0-2 15,3 0 0-15,3 0 0 16,2 0 1-16,2 2-1 16,3 2 0-16,0 2-1 0,2-2 2 15,0 2-2-15,0 4-1 16,-3 4 0-16,-1 2-2 15,-5 4 3-15,0 3-2 16,0 0 1-16,-3 8 1 16,-1 2-1-16,2 4 1 15,-3 3 0-15,3 3 1 16,0-2-1-16,1 1 0 16,6-4 1-16,7-4-1 15,6-6-1-15,8-2 1 16,7-2 0-16,5 2-2 0,9 3 2 15,2-1-1 1,0 2-1-16,0 1 1 0,6 4 1 16,13 3 0-16,5 0-1 15,0 4 1-15,5 0 0 16,0-1-1-16,4-2 1 16,3 0-1-16,5-5-1 15,5-1-1-15,8-1-3 16,6-5 1-16,7 0 1 15,7-6-6-15,5-1 0 16,2-6 4-16,1-2 1 16,1-1 5-16,-3-8-1 15,0 1-1-15,-4-4 2 16,1 0 0-16,0 0-1 16,0 0 1-16,2 0 1 0,-4 0-1 15,-1 0 0-15,1-4 1 16,2-2-1-16,0-4 0 15,2 0-1-15,-6-4 0 16,-4 0 1-16,-7-2-1 16,-4 2-1-16,-6 0 2 15,-4-2-1-15,-1 0 0 16,-5-4 1-16,1 2-1 16,-1-4-2-16,-4-3 2 15,-3 0-1-15,2-3 0 16,-4-4 1-16,-4-3 0 15,-7 2-4-15,-4-2-4 0,-5 1 9 16,-6 0 0-16,-5-1 2 16,-2-1-2-16,0 3 2 15,0 3 0-15,-4-2 0 16,-10 2 3-16,1 1-4 16,-3 1 5-16,-1 0 4 15,-3 0-6-15,-5-2 1 16,-2 0 6-16,-2 0-4 15,-4-4-2-15,-3 0 0 16,1-1-1-16,-1 6-2 16,1 3-2-16,-2 2 3 15,0-1 2-15,-3 3-4 16,-8 0-1-16,0-2 0 16,-1 2 1-16,-5-2 0 0,3 0 0 15,-2 4 0-15,-1 2 0 16,3 6-1-16,2 0 6 15,5 0-6-15,-1 6 0 16,3 2 0-16,-1 4 0 16,3 0 0-16,0 0 0 15,0-1 0-15,-3 1 0 16,-1 0-1-16,-1 0 0 16,-1 0 0-16,-6 0 0 15,4 8 1-15,-4-1-2 16,1-1 1-16,0-2 1 15,2 0 0-15,-3 2 0 16,-1 4 0-16,0 3-1 0,-6 0 0 16,1 4 0-16,-2-4 1 15,4 3 0-15,0 0 0 16,6 2 0-16,0 0 0 16,4 4-2-16,1 5 0 15,1-1 0-15,-1 6 1 16,5-2 1-16,2-1 0 15,5 0 0-15,0 5 0 16,6-6 0-16,2 2 0 16,5 0-1-16,7 3 0 15,2 0 1-15,1 5 0 16,4-1-1-16,-1-1 1 16,3 1 0-16,2 0 0 0,2 1-1 15,0 4 0 1,0-2 1-16,4-2-1 0,11 0 0 15,8-2-1-15,4 3-1 16,6-3-1-16,5-1 0 16,7-2 1-16,3-3 0 15,4-3-3-15,4-2 3 16,6-3 2-16,5 2-3 16,8-1-7-16,4-6 4 15,3 1 5-15,4-6 0 0,-3 2 0 16,2-4 0-1,-5-1 0-15,0 0 2 0,-1-1-1 16,-6 2 1-16,-2-1 0 16,-2-5 1-16,1-4-1 15,-4 0 0-15,-1 0-1 16,4 0 0-16,-3 0 1 16,6-10 0-16,1-5 0 15,-4-5 0-15,1-2 0 16,-8-6-2-16,-7-3 0 15,1-6 1-15,-2-1 1 16,-3 0-1-16,-2-2 0 16,-4-1 0-16,-3 5 1 15,-7 7-2-15,-1 0 2 0,-3 5 0 16,-6 1 1-16,-3 1-1 16,-2 1 0-16,-4 3 0 15,-3 2 0-15,-2 2 0 16,-6-4-1-16,-3 2 1 15,-2-6 2-15,0-3 1 16,0-4-2-16,-2-1 0 16,-12-3 2-16,-1 0-3 15,-6-5 0-15,2-1 0 16,-4 1 0-16,-1-2 2 16,-5 2-2-16,0 2 0 15,0 2 1-15,2 2 0 16,1 8 1-16,-1 3 1 0,0 2-1 15,0 3-1 1,-4-1 6-16,2-1-7 0,-4 3 1 16,-1 0-1-16,-3 2 5 15,-2 0 2-15,-5-1-1 16,-10-2-5-16,-2 2 0 16,-6-1 0-16,0-6 0 15,-1-1 0-15,3 0 0 16,5 2 1-16,4 2 3 15,5 2 5-15,7 6-4 16,3-1-1-16,5 6-2 16,4 1-2-16,2 4-1 15,6 0 0-15,1-1-1 16,3 1 0-16,-4 0 0 16,-3 0-1-16,-5 0 0 0,-6 5 0 15,-7 11 2-15,-4 2 0 16,-4 1 0-16,-5 4 0 15,-2-2 1-15,-3 0-1 16,0 0 1-16,0-6 0 16,4 1 0-16,6-3 0 15,0-4 0-15,11-2 0 16,5-2 0-16,8 1 1 16,5-3 0-16,11-2 0 15,4-1 2-15,1 0-3 16,3 0-1-16,0 0-2 15,0 0 0-15,0 0 1 0,0 0 0 16,0 0 0-16,0 0 1 16,0 0 0-16,0 0-1 15,0 0 0-15,0 0 1 16,0 0-2-16,0 0-3 16,0 0-8-16,0 0-8 15,0 0-15-15,0 0-16 16,0 4-45-16,0 5-99 15,0 0 4-15,3-5-154 16,-1 1-141-16</inkml:trace>
  <inkml:trace contextRef="#ctx0" brushRef="#br0" timeOffset="1.076E6">2836 9993 1101 0,'0'0'115'16,"0"0"11"-16,0 0-42 0,0 0 11 15,-127-34-27 1,102 31-15-16,3-3-6 0,-2 2-20 16,-3 4 2-16,2 0-17 15,-2 0-8-15,-2 0-3 16,-4 0-1-16,-2 5-1 15,-5 10-1-15,-7 3 2 16,-5 4 2-16,-1 2 1 16,-5 2-3-16,2 5 0 15,7-1 1-15,0 6-1 16,4 1 0-16,1 10 1 16,4 0 2-16,7 3-3 15,-3 3 0-15,4 1 0 16,3-2 1-16,0 2-1 15,3 0 0-15,2-4 3 0,3 2 0 16,4 5 1 0,5-1 1-16,4-4-3 0,6-8 0 15,2-7-2-15,0-5 0 16,0-5-1-16,10 4 1 16,15 1 0-16,2-2-1 15,8 4 0-15,7 0 1 16,12 0-1-16,6 0-1 15,11-6-2-15,12-1 4 16,8-12 0-16,19-3 2 16,5-6-2-16,1-6-5 15,2 0 4-15,-4 0-1 0,-1 0 1 16,-1-2-1 0,-2-9 1-16,-12-4-2 0,-5-1 1 15,-6-3-4-15,-7-8-3 16,-2-9 6-16,-5-4-4 15,-2-10 0-15,-8-4-7 16,-7 0-4-16,-5-3 2 16,-4 2-3-16,-9-2 8 15,-2 1 7-15,-7 2 0 16,-12 4-2-16,-1 7-7 16,-7 4 1-16,-9 0 0 15,0-3 9-15,0-2 3 16,-21-3-1-16,-14-8-1 0,-9-5 2 15,-6-6-8 1,-6 0-2-16,-1 1 1 0,-5 2 5 16,-4 6 4-16,4 7 2 15,0 8 1-15,1 10 1 16,4 10 12-16,-3 6 1 16,0 4 5-16,-2 7-21 15,-1 4 21-15,-7 1-9 16,4 0-4-16,-5 0-7 15,0 12 1-15,-1 3 6 16,1 3 0-16,-2 3-5 16,-4-6 6-16,4 7-4 15,-7-1 1-15,2-2 0 16,4 0 0-16,10-1 0 0,8-3 0 16,12 2-1-16,10-1-6 15,3-1 2-15,4 2-2 16,2 4 1-16,1-2-2 15,4 3 2-15,-4 8 0 16,3 5 0-16,2 9-1 16,1 1-1-16,2 2 1 15,3-5 0-15,2-4 1 16,-1-2 0-16,1 0-1 16,3 1 0-16,0-4-1 15,4-1 2-15,2 0-1 16,0-1 0-16,2-1-1 15,0 1 1-15,0 0-1 0,0 3 0 16,6-2 0-16,12 1-1 16,3 2 2-16,2-1 0 15,6 0-1-15,5-2 1 16,-1 0 0-16,6-2-1 16,5 1-4-16,5-5 3 15,9-2 2-15,9-2 1 16,6-6 2-16,6-4-3 15,2-1 0-15,-2-2-1 16,-8-5 1-16,-1 0 0 16,-2-2-1-16,1-2-1 15,4 0 2-15,1 0 0 0,2 0 0 16,0 0 0 0,-3-4 0-16,6-8 0 0,-4 1 0 15,6-6 0-15,-4-3 0 16,1 3 0-16,-4-6 0 15,-8 1-1-15,-3-4 0 16,-10-5-1-16,-3-5 0 16,-6-6-1-16,-2 2 1 15,-6-3-5-15,0 4 3 16,-9-1 3-16,-8 0 1 16,-1 2 1-16,-9 0-1 15,-9-3 0-15,0-3 2 16,0-3-2-16,0-9-1 0,-6-9 1 15,-11-6-1 1,-2 8-3-16,1 6-2 0,1 9 1 16,-2 12 5-16,4 4 0 15,-3 6 0-15,-5 5 0 16,4 0 2-16,-4 5-2 16,-1-2 0-16,-1 2 1 15,-2 1 1-15,-4 2-1 16,-5-1 0-16,-5-3 5 15,-7 2-6-15,-10 3 0 16,-1 0 2-16,-9 4 1 16,2 5-3-16,-5 3 4 15,0 0 2-15,-3 0 0 16,0 14 2-16,2 3 2 0,6 1-6 16,6 0-4-16,2-3 0 15,13 0-1-15,10-3 1 16,8-2-2-16,7-2-8 15,5-3-7-15,6 4-13 16,4 3-33-16,5 4-78 16,0-8-306-16,0 0-385 15</inkml:trace>
  <inkml:trace contextRef="#ctx0" brushRef="#br0" timeOffset="1.07722E6">2134 11017 53 0,'0'0'928'16,"0"0"-899"-16,0 0-24 15,0 0 38-15,0 0 44 16,0 0 18-16,0 0-3 0,-34-6-35 16,32 6-6-1,-2 0-1-15,-3 0-28 0,-4 0-23 16,0 13 3-16,-2 7-8 16,-3 12 4-16,-1 7-8 15,-2 8 15-15,1 3-5 16,-1 2 2-16,0 3 3 15,-1 5 2-15,3 5-6 16,-1 5-3-16,-2 0-3 16,4 0-1-16,1-2-1 15,-1-3 1-15,5-3 0 16,-1-2-4-16,4-7 2 16,3-7 0-16,1-11-1 15,4-9-1-15,0-4 0 0,0-4-2 16,0-4-3-16,0-4-3 15,0-3 1-15,0-3-6 16,0-2 4-16,0 2 1 16,0-4 1-16,0 0 1 15,0 0-5-15,0 0-5 16,0 0 7-16,0-3 4 16,0-16-4-16,0-12-11 15,-4-13 2-15,-10-14-11 16,1-4 7-16,-3 0-5 0,3 10-6 15,4 17 15 1,4 13 17-16,3 13-1 0,2 7 2 16,0 2 2-16,0 0 12 15,0 0 12 1,0 3-10-16,0 24 10 0,0 8-8 16,2 14 13-16,10 7-8 15,-4-2-12-15,1-6-1 16,-2-2-1-16,-2-7 0 15,-3-3 4-15,-2-4-1 16,0-6-3-16,0-8-3 16,0-8 0-16,0-6 1 15,0-4-7-15,0 0 0 16,0 0-11-16,0 0-2 16,4-8 2-16,7-12 5 0,7-8 6 15,-1-9 0-15,8-1 1 16,-4 3-1-16,1-2 0 15,0 5-1-15,-2 4-5 16,1 0 2-16,-6 7 1 16,1 7 1-16,-8 3 1 15,-3 7 1-15,-5 2 0 16,0 2 1-16,0 0 11 16,0 0 1-16,0 0-3 15,0 0-9-15,0 0-1 16,0-4-23-16,0-7-45 15,0 6-142-15,0-5-592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3-22T18:25:36.868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FF000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1871 1423 122 0,'0'0'1126'0,"0"0"-991"15,0 0 3-15,0 0-36 16,0 0-35-16,0 0-22 16,0 0-21-16,0 0-5 15,0-40 0-15,0 40-3 16,0 0-3-16,0 0-1 15,0 0-4-15,0 0-1 16,0 0-4-16,0 0 1 16,0 0-4-16,0 0 2 15,0 0-2-15,0 0 1 16,0 0-1-16,-4 5 0 16,-10 10-1-16,-8 9 0 0,0 8 1 15,-5 7-1 1,2 5 0-16,1 0 2 0,2 0-1 15,2 0 0-15,-1-4 1 16,6-6-1-16,6-9-1 16,2-7 1-16,5-11-7 15,2-3-7-15,0-1-7 16,0-3-7-16,0 0-13 16,0 0-25-16,0 0-54 15,0 0-132-15,0-13-325 16</inkml:trace>
  <inkml:trace contextRef="#ctx0" brushRef="#br0" timeOffset="316.0356">1639 1427 734 0,'0'0'480'0,"0"0"-426"16,0 0 34-16,0 0 7 15,0 0-10-15,0 0-43 16,0-15-42-16,0 16-3 16,4 19 3-16,10 9 36 15,4 5 3-15,-2 0-23 16,1-2-11-16,-1-6-4 16,-5-1 0-16,1-8-1 15,-4-3 3-15,1-1-6 0,-5-1 3 16,1-5-21-16,-2 1-17 15,-3-2-43-15,0 0-1 16,0 2-50-16,0-4-84 16,0-4-227-16,0 0-164 15</inkml:trace>
  <inkml:trace contextRef="#ctx0" brushRef="#br0" timeOffset="672.9638">1483 1602 995 0,'0'0'327'0,"0"0"-192"0,0 0-32 16,0 0-42-16,0 0-42 15,0 0-12-15,0 0-7 16,-19-10-16-16,50 8 16 15,9 0 25-15,4 0-15 16,10-1-8-16,-1 0 0 16,-2 0 1-16,-2 0 1 15,-7-2-4-15,-5 2 1 16,-11-1 1-16,-6 0-1 16,-4 4 0-16,-11 0-1 15,-3 0 1-15,-2 0 1 0,0 0 6 16,0 0-6-16,0 0-2 15,0 0-29-15,0 0-41 16,0 0-71-16,0 0-515 16</inkml:trace>
  <inkml:trace contextRef="#ctx0" brushRef="#br0" timeOffset="1027.465">2156 1255 415 0,'0'0'789'16,"0"0"-686"-16,0 0-74 15,0 0 13-15,0 0 16 16,0 0 20-16,2 118 1 16,-12-55-34-16,-6 0-13 15,3 0-10-15,-3-5-8 16,3-8-2-16,4-6-8 16,-1-7-4-16,6-12 0 15,2-5 0-15,2-9-11 0,0-5-40 16,0-6-99-16,0 0-230 15,0-5-342-15</inkml:trace>
  <inkml:trace contextRef="#ctx0" brushRef="#br0" timeOffset="1518.705">2141 1373 1177 0,'0'0'111'0,"0"0"-86"16,0 0 97-16,20 115-56 16,-9-76-14-16,2 0-27 0,2-7 3 15,1-4-20-15,-3-6-7 16,3-6 2-16,2-6-1 16,0-4-4-16,5-6-6 15,-4 0-6-15,6 0-4 16,4-22 6-16,4-9 10 15,6-8-12-15,-4-10-33 16,-2-2-26-16,1-4 28 16,-7 5-29-16,0 6 26 15,-8 7 46-15,-5 17 2 16,-8 9 5-16,-6 11 32 0,0 0 87 16,0 0-27-16,0 6-61 15,0 26-20-15,-8 14 18 16,-6 12 14-16,-1 6-19 15,3-2-13-15,3 1 3 16,5-2-8-16,2-8-8 16,2-5 1-16,0-5-3 15,0-9-1-15,0-11 1 16,0-6-2-16,0-7-5 16,0-6-14-16,0-4-26 15,0 0-27-15,0 0-29 16,4-1-104-16,-4-16 6 15,2-2-587-15</inkml:trace>
  <inkml:trace contextRef="#ctx0" brushRef="#br0" timeOffset="1717.8376">2713 1526 283 0,'0'0'1053'0,"0"0"-1031"15,0 0-18-15,0 0 37 16,0 0 16-16,0 0-22 16,108 0-12-16,-87 0-23 15,-5 0 0-15,-5 0-55 0,1 0-76 16,-12 0-283-16</inkml:trace>
  <inkml:trace contextRef="#ctx0" brushRef="#br0" timeOffset="1910.9316">2836 1660 1259 0,'0'0'93'16,"0"0"-25"-16,-7 110 4 16,7-82-28-16,0-6-24 15,0-5-16-15,0-5-1 16,0-4-3-16,0-5-42 15,0-3-125-15,0 0-302 16,0 0-262-16</inkml:trace>
  <inkml:trace contextRef="#ctx0" brushRef="#br0" timeOffset="2794.7894">3023 1476 1088 0,'0'0'211'0,"0"0"-166"15,0 0 68-15,0 0-34 0,2 116-21 16,-2-87-21-16,0 2-12 16,0-3-6-16,-6-6-9 15,1 0-9-15,3-10-1 16,2-2 0-16,0-5 0 15,0-4-14-15,0-1-8 16,0 0-1-16,0 0-19 16,0 0-1-16,0-4-27 15,0-18 27-15,7-6-18 16,5-7-26-16,7-1-36 16,-1 3-60-16,3 5 32 15,0 6 11-15,-6 10 140 16,-1 6 7-16,-10 6 29 15,1 0 122-15,-5 0 134 0,2 13-177 16,-2 10 23-16,0 5-47 16,0 3-46-16,0-2-11 15,0 1-1-15,0-6-12 16,0-4-8-16,0-6 4 16,0-6-16-16,0-2-1 15,0-3 0-15,0-3 0 16,0 0-4-16,0 0-9 15,0 0-4-15,0-3-4 16,0-16 11-16,4-6-1 16,10-3-13-16,-3 5-19 15,3 2 2-15,-6 9 19 16,1 2 9-16,3 2-9 0,-6 6 5 16,1 0 7-16,-3 2 3 15,-2 0 7-15,2 0 12 16,-1 0 26-16,2 0-8 15,1 0-13-15,3 8 4 16,0 6 4-16,5 2 3 16,-6 4 0-16,1 0-7 15,-4-2-5-15,-1-3-2 16,-1-7-14-16,-1-1 2 16,0-2-1-16,0-4 0 15,-2-1-1-15,2 0-1 16,-2 0-5-16,0 0-6 15,0 0 7-15,0 0-5 16,0 0-1-16,0 0-3 0,0 0-4 16,0 0-25-1,0-1 41-15,0-4-23 0,0 1 13 16,0 4 12-16,0 0-15 16,0 0 6-16,0 0-1 15,0 0-46-15,0 0 1 16,0 0-48-16,0 0-30 15,0 0-22-15,0-3-47 16,0 1 3-16,0-1-57 16</inkml:trace>
  <inkml:trace contextRef="#ctx0" brushRef="#br0" timeOffset="3365.8761">3193 1452 276 0,'0'0'381'0,"0"0"-361"15,0 0-16-15,0 0-4 16,0 0-10-16,0 0-145 16,0 0-203-16</inkml:trace>
  <inkml:trace contextRef="#ctx0" brushRef="#br0" timeOffset="3684.8172">3193 1452 28 0,'127'-49'1193'16,"-127"49"-1084"-16,2 0-97 16,-2 0 12-16,2 0-5 15,-2 0-15-15,0 0 1 16,2 0-8-16,-2 0 3 0,0 0 0 15,0 0-13-15,0 0 4 16,0 0-18-16,0 2-109 16,0 1-268-16</inkml:trace>
  <inkml:trace contextRef="#ctx0" brushRef="#br0" timeOffset="5823.2099">3496 1496 1088 0,'0'0'133'15,"0"0"-95"-15,0 0 88 16,-12 104-36-16,3-66-27 0,1 1-24 16,-2-2-6-1,4 0 0-15,-1-10-14 0,3-4-8 16,0-11-8-16,0-5-2 15,4-4-1-15,0-3 0 16,0 0-4-16,0 0-15 16,0 0-35-16,0 0 13 15,0-13 3-15,10-17 23 16,5-4-3-16,3-4-51 16,-2 1-14-16,0 8 8 15,-3 6 51-15,-2 6-23 16,-2 9 2-16,-5 6 40 15,-4 2 5-15,0 0 50 16,0 0 19-16,0 6-19 16,0 15 51-16,0-2-34 0,0 3-30 15,0 0 1-15,0-2-16 16,0-3-10-16,0-6 0 16,-2-3-10-16,0-6-1 15,0 0 0-15,2-2-2 16,0 0 0-16,0 0-18 15,0 0-51-15,0 0-28 16,4-21 7-16,9-2 78 16,3-1-63-16,-1-2-105 15,-3 2-34-15,1 8-33 0,-7 4 123 16,2 8 107 0,-4 4 18-16,-4 0 42 0,2 0 157 15,-2 21 74-15,0 4-48 16,0 6-97-16,0 0-59 15,0-3-7-15,0-4-21 16,0-10-23-16,0-2-18 16,5-6 0-16,1-2-8 15,-2-1 7-15,4-3-1 16,-2 0-15-16,3 0 3 16,0 0-14-16,5 0 22 15,-2-15 1-15,5-6-9 16,-2-4-32-16,1-1-11 15,-3-1-37-15,1 2-1 16,-8 0 31-16,1 4 5 0,-3 7 44 16,-2 5 15-1,-2 9 32-15,0 0 111 0,0 0-2 16,0 0-64-16,0 17-43 16,0 7 5-16,0 4 12 15,-2-4 2-15,0-2-29 16,0-4-9-16,2-8-11 15,0-2-4-15,0-6-2 16,0 0-13-16,0-2 3 16,0 0-28-16,4 0 5 15,8 0-28-15,1-14 44 16,-3-2-50-16,2-4-53 0,-3 1-60 16,-1 0-32-16,0 3 33 15,-4 6 133-15,-2 6 48 16,-2 4 20-16,0 0 131 15,0 0 49-15,0 0-78 16,0 7-34-16,0 14 1 16,0 1-6-16,0-2-49 15,0-6-9-15,0-2-16 16,0-4-4-16,0-2-5 16,5-3-14-16,1-3-2 15,3 0-21-15,2 0-10 16,5-14 23-16,0-11 8 15,1-3-126-15,-3-6-56 0,-1 2-49 16,-1 2 128-16,-6 6 94 16,-4 11 25-16,0 7 21 15,-2 6 122-15,0 0 117 16,0 0-108-16,0 11-71 16,0 9 26-16,0 8 0 15,0 0-53-15,0-2-22 16,0-2-5-16,0-6-7 15,0-4-13-15,0-3 0 16,0-8-4-16,0-3-3 16,0 0-15-16,2 0-18 15,3 0-18-15,1-3-30 0,6-18 44 16,-1-2-93 0,3-4-135-16,-1 5-7 0,-5 4 34 15,2 8 149-15,-6 7 71 16,1 3 18-16,-3 0 149 15,2 7 44-15,-2 13 109 16,0 0-149-16,-2 0-82 16,0-4-24-16,0-2-10 15,0-4-30-15,5-2 6 16,-3-6-6-16,3-2-7 16,-1 0-5-16,-4 0 1 15,3 0-7-15,1-4-15 16,5-12 6-16,4-4-21 15,3-4-68-15,0 2 17 16,-3 6 14-16,-3 4 75 0,-2 8 3 16,-8 4 51-16,0 0 44 15,2 0 132-15,2 4-125 16,5 12-17-16,7 3-36 16,-5 0-13-16,3-2-21 15,-1-4 2-15,-5-3-5 16,4-2-3-16,-1-4-8 15,-3 0 3-15,2-2-4 16,-6 0-1-16,1 2-6 16,-1-4-25-16,0 4-34 15,-4-4-75-15,0 0-318 16</inkml:trace>
  <inkml:trace contextRef="#ctx0" brushRef="#br0" timeOffset="6361.2927">4812 1255 446 0,'0'0'707'15,"0"0"-575"-15,0 0-75 0,0 0 16 16,0 0-8-16,0 0-3 16,-25 108-5-16,25-58-23 15,0-1-6-15,0-3-12 16,0-4-2-16,0-9-13 15,0-3 0-15,8-16-1 16,-6 1 0-16,0-9-2 16,-2-2-12-16,2-2-7 15,0-2-24-15,0 0-32 16,-2 0-63-16,0 0-60 16,0 0-157-16,0 0-193 15</inkml:trace>
  <inkml:trace contextRef="#ctx0" brushRef="#br0" timeOffset="6970.2932">4576 1202 753 0,'0'0'422'16,"0"0"-400"-16,0 0-22 15,0 0 0-15,0 0 5 16,0 0 54-16,53-6 10 16,-6 25-24-16,7 7-19 0,8 6 11 15,3 2-23 1,-5 0-11-16,-2-2 2 0,-11-2-5 16,-12-6-2-16,-10 2 2 15,-12-2 5-15,-8 1 4 16,-5 5 0-16,0 4 31 15,-8 4 7 1,-15 2-23-16,-8 2-16 0,-4-2 13 16,7-6-2-16,-1-3 9 15,2-8-5-15,7-3-12 16,-3-3 4-16,6-4-11 16,1 0-1-16,3-5-3 15,1-2 1-15,2-1 0 16,1 0 0-16,0-1-1 15,2-2 1-15,5-1 3 0,-3 4 0 16,3-5 2 0,0 1-5-16,2-1 3 0,0 0-4 15,0 0 1-15,0 0-1 16,0 0 1-16,0 0 3 16,0 0-2-16,0 0 4 15,0 0-4-15,0 0 0 16,0 0-2-16,0 0 0 15,0 0 0-15,0 0-1 16,0 0-2-16,0 0-8 16,0 0 0-16,0 0-10 15,0 0-13-15,0 0-29 0,0 0-45 16,0-7-63-16,0-5-381 16</inkml:trace>
  <inkml:trace contextRef="#ctx0" brushRef="#br0" timeOffset="7468.5823">4797 1252 1024 0,'0'0'328'16,"0"0"-258"-16,0 0-8 16,0 0-16-16,0 0-19 0,0 0-25 15,44-37 11 1,-11 18 4-16,6 2 14 0,3 1-17 16,2-2-1-16,3 1 1 15,-1 3-2-15,2 1 4 16,-8 7-13-16,-9 2 0 15,-9 4-1-15,-11 0-2 16,-7 0 0-16,0 0-1 16,-4 0-10-16,0 0-4 15,0 0-15-15,-12 4-63 16,-1 2-63-16,-5 0-534 16</inkml:trace>
  <inkml:trace contextRef="#ctx0" brushRef="#br0" timeOffset="7857.6499">4963 1183 204 0,'0'0'831'0,"0"0"-705"0,0 0-32 16,0 0 9-16,-44 132 7 15,30-82-30-15,-1 8-13 16,-5 2-29-16,0-1-14 15,2-5-10-15,2-10-8 16,8-7-3-16,-1-7-3 16,7-9 0-16,0-5 0 15,2-8 0-15,0-3-6 0,0-2-1 16,4-3 0-16,15 0 3 16,10 0 1-16,8 0 3 15,5 0 4-15,0-8-1 16,3-6 1-16,-5 2-4 15,-7 0 1-15,-6 5 0 16,-11 2 0-16,-12 1-1 16,1 4 0-16,-5 0-4 15,0 0-4-15,0 0-5 16,0-4-17-16,0 0-24 16,0-2-180-16,-5 2-473 15</inkml:trace>
  <inkml:trace contextRef="#ctx0" brushRef="#br0" timeOffset="8180.3061">4888 1532 993 0,'0'0'424'0,"0"0"-381"16,0 0-43-16,0 0 0 15,0 0 17-15,0 0 20 16,36 0-1-16,-7 0-4 16,2 0-11-16,4-5 0 15,5-1-11-15,-1 4-4 16,-2-1-5-16,-8 1 4 0,-7 2-3 16,-8 0 2-16,-5 0 9 15,-5 0-6-15,-2 0-1 16,-2 0-3-16,0 0-3 15,0 0-4-15,0 0-36 16,0 2-29-16,-2 1-79 16,-7-1-467-16</inkml:trace>
  <inkml:trace contextRef="#ctx0" brushRef="#br0" timeOffset="8853.0728">5423 1503 516 0,'0'0'350'0,"0"0"-250"15,0 0 116-15,0 0-56 0,0 0-122 16,0 0 6-16,0 0 11 16,-109 74 8-16,84-37-23 15,5 1-12-15,3-2-3 16,5-5-1-16,5-8-12 15,5-5-10-15,2-4-2 16,0-5-4-16,0-4-7 16,11-5-9-16,7 0-6 15,7 0-9-15,1-14 20 16,1-9 9-16,-1-8-8 16,-1-1-4-16,-2-4-1 15,-6-2 5-15,1-2 10 16,-5-7 2-16,-3 3 2 15,-2-6 0-15,-5 3 2 0,-1 2-6 16,-2 6 5-16,0 16-1 16,0 9 10-16,0 12 12 15,0 2 3-15,0 0 8 16,0 12-31-16,0 22 1 16,-7 15 15-16,-1 5 7 15,-2 1-9-15,6-2-9 16,2-3 3-16,-1-6-4 15,3-4 0-15,0-4-5 16,0-6 1-16,0-8-2 16,0-6-4-16,3-5-6 15,3-7-21-15,0-3-17 16,2-1-30-16,3 0-43 0,-9 0-197 16,2-5-236-1</inkml:trace>
  <inkml:trace contextRef="#ctx0" brushRef="#br0" timeOffset="9065.7369">5599 1401 1332 0,'0'0'71'0,"0"0"-64"0,0 0 41 15,0 0-22 1,0 0 4-16,0 0-8 0,135 12-10 15,-112-12-12-15,-8 0-18 16,-3 0-57-16,-12 0-79 16,0 0-196-16,0 3-215 15</inkml:trace>
  <inkml:trace contextRef="#ctx0" brushRef="#br0" timeOffset="9242.4447">5668 1466 828 0,'0'0'429'0,"0"0"-340"16,0 0 19-16,-11 104-34 16,11-76-25-16,0-5-23 15,0 0-13-15,0-7-13 0,0-5 0 16,0 0-7 0,0-3-32-16,0-4-82 0,0-4-183 15,0 0-536-15</inkml:trace>
  <inkml:trace contextRef="#ctx0" brushRef="#br0" timeOffset="9450.1858">5750 1552 903 0,'0'0'90'0,"0"0"18"15,0 0 35-15,145-54-84 0,-100 38-32 16,1 1 3-1,-1 1-8-15,-1 0-17 0,-15 7-5 16,-13 2-29-16,-11 5-103 16,-5 0-62-16,0 0-94 15,-9 0-280-15</inkml:trace>
  <inkml:trace contextRef="#ctx0" brushRef="#br0" timeOffset="9782.6276">5948 1249 906 0,'0'0'407'16,"0"0"-366"-16,-29 128 51 0,21-66-10 16,-1-3-25-16,4-5-18 15,3-6-6-15,2-6-9 16,0-8-6-16,0-8-10 15,0-8-5-15,0-8-3 16,2-4-3-16,16-4 3 16,7-2 1-16,6 0 0 15,11 0 5-15,5-12-1 16,-1-4-1-16,2-2-4 16,-9 6 0-16,-7 2 0 0,-10 4-1 15,-9 2-2 1,-5 4-11-16,-6 0-15 0,-2 0-28 15,0 0-64-15,0 0-213 16</inkml:trace>
  <inkml:trace contextRef="#ctx0" brushRef="#br0" timeOffset="10398.7543">6694 1301 1041 0,'0'0'247'16,"0"0"-187"-16,0 0 24 15,0 0 1-15,0 0-38 16,0 0-20-16,0 0-15 15,8 58 31-15,-8-1-2 16,0 7-22-16,0 2-12 16,0-2 2-16,0-8-7 15,0-9-1-15,0-9-2 16,6-13 1-16,-1-9-11 0,-3-7-23 16,2-9-25-1,0 0-65-15,-4 0-151 0,5-13-296 16</inkml:trace>
  <inkml:trace contextRef="#ctx0" brushRef="#br0" timeOffset="10719.0701">6626 1219 616 0,'0'0'508'16,"0"0"-508"-16,0 0 29 15,0 0-26-15,0 0 89 16,0 0 42-16,169-6-51 0,-108 32-54 16,-4 6-18-16,1 2-10 15,-11 5-1-15,-14 0-7 16,-10 1 0-16,-17 3 7 16,-6-3 2-16,0 0 18 15,-22 2 2-15,-16 0 16 16,-7-1-25-16,-6-2-6 15,0-1-5-15,-1-8 9 16,10-3 9 0,9-8-14-16,10-6-6 0,15-9 0 15,8-4-25-15,0 0-54 0,0-10-251 16,6-8-465 0</inkml:trace>
  <inkml:trace contextRef="#ctx0" brushRef="#br0" timeOffset="10942.1194">7095 1325 701 0,'0'0'602'16,"0"0"-600"-16,0 0 43 15,0 0 37-15,139 0-54 16,-103 2-11-16,-5 3-2 15,-4-1-15-15,-12-1-4 0,-6 4-57 16,-9 6-122-16,0-9-397 16,0 4-84-16</inkml:trace>
  <inkml:trace contextRef="#ctx0" brushRef="#br0" timeOffset="11102.6882">7218 1546 987 0,'0'0'171'15,"0"0"-61"-15,0 0 2 16,-2 104-70-16,2-83-10 16,0-2-28-16,0-2-2 15,0-3-2-15,0-1-14 16,0-1-70-16,0-12-138 0,0 0-374 16</inkml:trace>
  <inkml:trace contextRef="#ctx0" brushRef="#br0" timeOffset="11502.6193">7568 1471 674 0,'0'0'594'0,"0"0"-479"15,0 0-40-15,0 0-6 16,0 0-9-16,0 0-15 15,-134 105-19-15,105-81-11 16,5-4-2-16,8-6-1 0,10-6-12 16,6-2-2-16,0-4-24 15,0 0-38-15,2 0 46 16,18-2 5-16,4 0 1 16,-1 0-6-16,-3 0 1 15,-3 4 11-15,-3 1 5 16,-3 1 2-16,-7-1 12 15,2 1 5-15,-6 4-18 16,0 2 15-16,0 2 33 16,0 8-7-16,-21 0-30 15,3 1-4-15,-1 1-6 16,5-7-1-16,3-3-11 16,2-3-37-16,6-8-67 0,3-3-202 15,0 0-664-15</inkml:trace>
  <inkml:trace contextRef="#ctx0" brushRef="#br0" timeOffset="11737.5828">7552 1638 924 0,'0'0'278'0,"0"0"-274"15,0 0 99-15,139-42-54 16,-86 23-8-16,1 2-13 15,1 1 11-15,-3-1-24 0,-10 6-9 16,-15 3-5-16,-12 6-1 16,-13 2-41-16,-2 0-56 15,0 0 4-15,-11 0 33 16,-18 6-195-16,12-2-262 16,-1-4 92-16</inkml:trace>
  <inkml:trace contextRef="#ctx0" brushRef="#br0" timeOffset="11979.517">7773 1223 799 0,'0'0'122'0,"0"0"132"15,-7 136-63-15,7-68-65 16,-4 3-50-16,0 0-28 0,-3-6-2 15,0-5-17-15,5-8-7 16,-1-10-20-16,3-10 0 16,0-10-2-16,0-9-6 15,0-8-25-15,0-5-51 16,0 0-170-16,3 0-410 16</inkml:trace>
  <inkml:trace contextRef="#ctx0" brushRef="#br0" timeOffset="12888.1593">8172 1550 643 0,'0'0'117'15,"0"0"-68"-15,0 0 149 16,0 0-28-16,0 0 1 16,0 0-73-16,-27-31-61 0,10 32-25 15,-6 23 14-15,-2 8 12 16,-1 6-9 0,2 6 10-16,-3 0-15 0,6-6-5 15,9-4-6-15,2-10-8 16,10-9-5-16,0-5-4 15,0-9-5-15,0-1-4 16,18 0-3-16,11-8-10 16,5-20 20-16,1-9-38 15,-2-1-51-15,-6 2 11 16,-6 5 10-16,-6 5 10 16,-8 8-31-16,-5 10 64 15,-2 6 31-15,0 2 158 16,0 0-44-16,-11 16-45 15,-7 12-24-15,2 5 10 0,5-2-19 16,3-5-17-16,2-6-5 16,4-3-8-16,2-7-6 15,0-5-5-15,0 0 2 16,0-5-3-16,8 0 1 16,9 0-28-16,3-3 4 15,2-14 23-15,3-10-29 16,-1-5-54-16,3-1-1 15,-2 0-4-15,2-1-66 16,-1 4-85-16,-6 10 15 16,-6 5 213-16,-5 9 17 15,-7 6 184-15,-2 0 105 16,0 0-49-16,0 9-166 16,0 15 18-16,0 4 14 0,-7 4-54 15,1-4-27-15,-2-5-7 16,4 0-5-16,2-9-2 15,0-7-6-15,2-2-1 16,0-5-4-16,0 0-3 16,0 0 1-16,0 0-9 15,0 0-16-15,0-6-15 16,16-16 39-16,5-5-11 16,0 2-45-16,-4 0-26 15,1 8 25-15,-7 5 33 16,-1 10 27-16,-6 2 2 0,-2 0 2 15,0 0 54-15,1 12-7 16,1 7 5-16,0 6-10 16,4-2-17-16,-6-6-9 15,2-3-8-15,3-1-8 16,-5-7-4-16,2-1 0 16,-2-3-5-16,-2 0-20 15,0-2-24-15,0 2-34 16,0-2-128-16,0 0-506 15</inkml:trace>
  <inkml:trace contextRef="#ctx0" brushRef="#br0" timeOffset="13524.3491">8767 1417 1090 0,'0'0'290'15,"0"0"-209"-15,0 0-4 16,0 0-5-16,0 0-39 16,0 0 1-16,-43 31-5 15,22-3-6-15,-4 6-6 16,0 2-6-16,5 1 4 16,5 0-4-16,6-7-4 15,6-6-7-15,3-4 0 0,0-4-3 16,5-5 3-16,15-2-2 15,2-5-4-15,7-4-8 16,5 0-7-16,-1 0 15 16,3-8 1-16,-1-5-1 15,2-4-3-15,-6 3-1 16,0-2-5-16,0 0 3 16,-5 0 1-16,-1-4 3 15,-5 2 0-15,-5-2-3 16,-1 0 9-16,-5 0-20 15,-3-2-19-15,-6 2 2 16,0 0 9-16,0 4-11 0,-6 2 13 16,-12 3-4-16,0 10 32 15,-2 1 47 1,3 0-39-16,-2 0 28 0,2 13 7 16,1 13 19-16,5 5-22 15,2 0-11-15,4 0-9 16,5-1-10-16,0-5-2 15,0-2 0-15,12-2-2 16,3-7-5-16,3 3 5 16,-3-4-3-16,-1-6-1 15,-3 0-1-15,-2 0-1 16,-2-2 0-16,0-4 1 16,-3 1-2-16,-2 0-5 15,0-2-8-15,0 0-22 16,-2 0-30-16,0 0-63 0,0 0-149 15,0 0-766-15</inkml:trace>
  <inkml:trace contextRef="#ctx0" brushRef="#br0" timeOffset="15272.8397">1992 1877 998 0,'0'0'248'0,"0"0"-233"16,0 0 14-16,0 0 35 15,0 0 9-15,0 0-20 16,0 0-6-16,29 4 24 16,-16 0-23-16,5 5-24 15,-1-2-11-15,4-1 0 16,1 1-9-16,4 0-1 15,5 1 0-15,6-2 2 16,5 0-3-16,7-1 0 16,11 4-2-16,7-3 0 15,4 4 0-15,4-6 1 0,1 0-2 16,-5 0 2-16,1-4-2 16,2 2 2-16,-1-2-1 15,7 0 0-15,3 0 1 16,-1 0-1-16,3 0 0 15,-2 0-2-15,-2 0 1 16,-2 0 0-16,-8-4-5 16,3 0 3-16,-3 4 1 15,-4 0 0-15,-1 0 2 16,-1 0 0-16,-1 0-2 16,4 0 3-16,3-2-2 15,10-4-2-15,5 0 1 16,1-2-4-16,-2-2-1 15,-3 0 3-15,-2 2 3 0,1 0 0 16,-8 2 0-16,1 4 0 16,-5-2 0-16,-1 4 0 15,-1 0 1-15,0-2 0 16,0-1-1-16,2 2 1 16,0-1 0-16,2-1 0 15,-1 2-1-15,-1 0 3 16,-3 1-5-16,-5 0 4 15,-8 0-2-15,1 0 1 16,1 0 0-16,3 8-1 16,4 3 1-16,7 1 0 15,1-2 1-15,1-4-2 0,-2 2 2 16,-2-5-2-16,-2 2 1 16,2-4 0-16,2-1 0 15,2 3 0-15,3-3 0 16,-1 2 0-16,0 0 0 15,-1 0 0-15,-1 0 0 16,2-2 0-16,1 2 0 16,-1-2 0-16,8 2 0 15,-6 0 0-15,2 2 0 16,-2-2 0-16,-1 2 1 16,1 0-2-16,4-2 3 15,3 3-4-15,0 1 3 16,3-1-1-16,-3-1 0 0,-1-2 0 15,-4-2 0 1,4 0 0-16,1 0-1 0,0 0 2 16,1 0-2-16,-5 0 1 15,-7 0 0-15,-4-2-2 16,-5 0 1-16,-6 2 2 16,-4 0-1-16,-4 0 2 15,-3 0-2-15,-3 0 0 16,-2 0 1-16,-1 0-1 15,-4 0 1-15,-1 4 3 16,-1 2-2-16,-4-2 1 16,-4 2 1-16,-6-4 0 15,-5 0-4-15,-5-2 2 16,-7 0 0-16,-2 2 1 0,0-2 18 16,0 0-10-16,0 0-8 15,0 0-3-15,0 0-6 16,-11 0-36-16,5 0-59 15,-2 0-196-15</inkml:trace>
  <inkml:trace contextRef="#ctx0" brushRef="#br0" timeOffset="23523.1159">3320 2971 280 0,'0'0'374'0,"0"0"-238"16,0 0 31-16,0 0-5 15,0 0-22-15,0 0-35 16,0 0-43-16,0 0-9 15,0 0-18-15,10 0-4 16,-10 0-11-16,0 0-2 16,0 0-8-16,0 0-2 0,0 0 3 15,0 0-3-15,0 0-2 16,0 0-5-16,0 0 1 16,0 0-1-16,0 0-1 15,0 0 1-15,0 0 2 16,0 0-2-16,0 0-1 15,0 0 0-15,0 0 2 16,0 0-4-16,0 0 3 16,0 0-2-16,0 0 0 15,0 0 0-15,0 0 0 16,0 0 1-16,0 0 0 16,0 0-2-16,0 0 2 15,0 0 0-15,0 0 0 16,0 0 0-16,0 0 5 0,0 0-5 15,0 0 1-15,0 0-1 16,0-1-1-16,-2-3 1 16,-6 1-2-16,-2 2-1 15,1-2-5-15,-1 3 8 16,-2 0 5-16,-1 0-5 16,0 0-5-16,-3 0 3 15,1 0 2-15,1 0 3 16,1 0-2-16,-1 3 5 15,-1 6 1-15,-3 5 1 16,0 4 0-16,-4 8 4 16,1 7 0-16,2 5-5 15,3 0 6-15,3-5-7 0,5 0-3 16,6-9-3-16,2-1 0 16,0-8-1-16,0-1-3 15,0-3 2-15,0-6-3 16,14 0-1-16,-3-4-10 15,5-1 0-15,1 0 12 16,4 0-7-16,6-11 8 16,2-16 3-16,0-5 3 15,0-4-2-15,0-4 0 16,-8 3-1-16,-2-3-2 0,-7 9-2 16,-2 0 4-1,-3 8-2-15,-5 6 4 0,0 6-1 16,-2 4 0-16,0 7 1 15,0 0-1-15,0 0-1 16,0 0 0-16,0 7-15 16,0 16-3-16,0 11 18 15,0 13 13-15,4 2-1 16,-2-4 4-16,5-2-12 16,0-8 3-16,2-7-6 15,-1-6 1-15,1-4-2 16,-1-8 2-16,-4-3-3 15,2-3 2-15,-3-3-1 16,-1 1 0-16,0-2 0 16,-2 0 1-16,0 0 1 0,0 0-1 15,0 0-1-15,0 0 0 16,0 0 0-16,0 3-1 16,0-3-6-16,0 0-7 15,0 0-11-15,0 0-7 16,0 0-35-16,0 0-82 15,0 0-266-15</inkml:trace>
  <inkml:trace contextRef="#ctx0" brushRef="#br0" timeOffset="24656.2383">3644 2675 998 0,'0'0'230'0,"0"0"-143"16,0 0-17-16,0 0-23 15,0 0-11-15,0 0-1 16,0 0 4-16,-6-21-39 16,6 25-2-16,0 23 2 15,0 13 36-15,0 10 7 16,0 10-14-16,0 3-5 15,0-2-12-15,0 1 0 16,-2-6-4-16,-1-3-5 16,1-9-1-16,2-9-1 15,0-12-1-15,0-7 0 16,0-5-1-16,0-7-4 16,0-4-8-16,0 0-4 0,0 0 0 15,0 0 0-15,0 0 5 16,0 0 0-16,0-17 1 15,7-5 10-15,9-6-1 16,-1-4-32-16,3-2-21 16,2 2-34-16,-2 5-36 15,0 13 47-15,-3 9 56 16,-2 5 8-16,-1 0-8 16,-3 0 20-16,-3 19 2 15,1 8 26-15,0 2 66 16,-3 4-25-16,-2-1-12 15,-2-4 7-15,0 0-24 16,0-2 2-16,0-2-4 16,-8-2-13-16,-6-5 0 15,-1-8-5-15,1 2-9 0,-1-5-1 16,1-2 6-16,3-2-6 16,0-2 1-16,2 0-9 15,0 0-10-15,0 0-39 16,1-10-34-16,0-1-47 15,8 4-100-15,0 3-310 16</inkml:trace>
  <inkml:trace contextRef="#ctx0" brushRef="#br0" timeOffset="25293.5105">4282 2983 1218 0,'0'0'157'0,"0"0"-127"15,0 0 36-15,0 0-35 16,0 0 13-16,0 0-7 16,0 0-10-16,-44-7-17 15,25 8-10-15,-3 20 0 16,-7 7 0-16,-2 2 4 16,7 2 6-16,1 0 4 0,7-4-4 15,8 0 2-15,3-4-10 16,5-3-2-16,0-2-4 15,0-2-1-15,9-4 3 16,7-3 2-16,-1 1 0 16,3-6-5-16,2 0 1 15,2-4 2-15,1-1-3 16,0 0 1-16,-4 0 2 16,1 0-11-16,-5 0 6 15,-3 0 2-15,-5 0-3 16,-3 0-4-16,-2-1-24 15,-2 1-27-15,0 0-52 16,0-3-133-16,0 3-392 0</inkml:trace>
  <inkml:trace contextRef="#ctx0" brushRef="#br0" timeOffset="26275.807">4723 3026 1021 0,'0'0'183'0,"0"0"-183"15,0 0 42-15,0 0 64 16,0 0-14-16,0 0-34 16,0 0 4-16,9-44-16 15,-9 38-19-15,0 0-14 16,0-1-4-16,0 3-5 15,-2 4-4-15,-8-2 0 16,-2 2-9-16,-7 0-3 0,2 0 6 16,-6 5-1-16,-1 21 7 15,1 7 6-15,6 6 12 16,1 1-11-16,3-4 3 16,6-3-9-16,5-10 1 15,2-2-2-15,0-10-1 16,0-1-3-16,0-4-3 15,11-4 4-15,5-2-7 16,4 0-6-16,0 0 0 16,5 0-12-16,-2-6 3 15,0-11 10-15,2-6 11 16,-3-3-7-16,-2-4-13 16,0-6-14-16,-2-4-11 0,0-7-4 15,-2-3 3-15,-6-1-21 16,-3 0-7-16,-3 3 30 15,-2 6 40-15,-2 11 8 16,0 2 10-16,0 10 34 16,0 8-35-16,0 7 30 15,0 4 35-15,0 0-22 16,0 0-14-16,-4 0-22 16,-2 8-13-16,-3 11 28 15,-1 11-3-15,4 1 6 16,2 2-15-16,-1 6-3 15,1 5 7-15,0 4 6 0,4 2-5 16,0 3-15 0,0 1 0-16,0 0-2 0,0-4-5 15,0-4 5-15,6-2-5 16,7-9 0-16,1-3-1 16,-3-9 1-16,0-2-2 15,-2-5 2-15,-2-6-1 16,-1-4 0-16,-2-4 0 15,-1 0-1-15,0-2 2 16,-3 1-2-16,0-1 2 16,0 0-1-16,0 0 2 15,0 0-3-15,0 0 2 16,0 0-2-16,0 0-1 0,0 0-4 16,0 0-12-16,0 0-12 15,0 0-28-15,0 0-30 16,2 0-57-16,-2 0-146 15,0 0-360-15</inkml:trace>
  <inkml:trace contextRef="#ctx0" brushRef="#br0" timeOffset="28277.7368">5314 3177 333 0,'0'0'270'0,"0"0"-213"15,0 0 155-15,0 0 27 16,0 0-67-16,0 0-47 16,0 0-26-16,-23-63-17 15,19 63-21-15,2 0-24 16,-3 0-11-16,5 0-4 16,-3 0-3-16,-1 0-6 15,4 0-2-15,0 0-5 0,-2 0-2 16,2 0-3-16,0 0 2 15,0 0-3-15,0 0-1 16,0 0-5-16,0 0-2 16,0 0 2-16,14 0 3 15,3 0 3-15,4 0-7 16,1 0 2-16,-3-1-4 16,0-10-1-16,-6 3 3 15,-2-3 6-15,0 1-2 16,-6 3 1-16,-1 1 0 15,-4-2 0-15,0 0 0 16,0-3 0-16,0 1-1 0,0 1 0 16,0-2 1-16,-7 2-3 15,-3 0-9-15,0 3 4 16,-5 4 1-16,3 1-1 16,-1 1 1-16,-2 0 8 15,-1 0 2-15,-4 7 8 16,0 12-1-16,0 0 0 15,3 2 4-15,0-3-1 16,9-1-2-16,4 2-9 16,0-1 0-16,2 0 1 15,2 0-2-15,0-2-1 16,0 2 2-16,0 0-2 16,10 0 1-16,1-2 1 15,3-4 0-15,-4 0 1 16,3-2-1-16,1-2 0 0,-1-2 0 15,3 1-2-15,-3-4 0 16,3 1 0-16,-1-4-3 16,-1 3-4-16,-1-3-2 15,0 0-2-15,-1 0 5 16,-1 0-9-16,-3 0-1 16,-2 0-12-16,-6 0 3 15,0 0-1-15,0 0 1 16,0 0-37-16,0 0-94 15,0 0-210-15,0-5-339 0</inkml:trace>
  <inkml:trace contextRef="#ctx0" brushRef="#br0" timeOffset="28694.0519">5601 3010 226 0,'0'0'1027'16,"0"0"-909"-16,0 0-116 15,0 0 0-15,0 0 50 16,0 0 9-16,0 0-15 16,91-44-12-16,-71 40-18 15,7 1-6-15,4 1 3 16,2 1 1-16,6-2-5 16,1-1-2-16,2 3-7 15,1-2 1-15,-8 2-1 16,-6-2-4-16,-12 3-9 0,-7 0-12 15,-6 0 1 1,-4 0-16-16,0 0 9 0,0 0-15 16,-12 0-205-16,-3 0-673 15</inkml:trace>
  <inkml:trace contextRef="#ctx0" brushRef="#br0" timeOffset="29178.0451">5777 2599 818 0,'0'0'240'0,"0"0"-171"0,0 0-28 15,0 0 26-15,0 0 32 16,0 0-21-16,-80 102-27 16,75-58-1-16,1 2-16 15,4 1-23-15,0-2-3 16,0-1-6-16,9 0-4 16,6-1 4-16,1-1 0 15,-1-2-1-15,-1 2-1 16,-3 0 3-16,-4-2-3 15,-7-1 4-15,0-6-4 0,0 2 4 16,0-8 1 0,-7 0 16-16,-8-1 0 0,-4-4-5 15,2 1-4-15,-3-2-1 16,4-5 5-16,3-4-5 16,4-4 0-16,5-6-3 15,2-2-3-15,2 2-5 16,0-2 0-16,0 0 0 15,0 0-11-15,0 0-24 16,0-8-33-16,0-5-145 16,0 2-505-16</inkml:trace>
  <inkml:trace contextRef="#ctx0" brushRef="#br0" timeOffset="32679.3047">3237 4175 981 0,'0'0'247'15,"0"0"-187"-15,0 0-35 16,0 0 26-16,0 0 4 15,0 0 1-15,0 0-13 16,40-97-11-16,-33 79 2 16,-5-1-15-16,0-2-8 15,1 2-6-15,-3 2 6 16,0 3-7-16,0 7 2 16,0 1 7-16,0 2-1 0,0 4 0 15,0 0-9-15,-5 0-2 16,-11 0-2-16,-1 14-7 15,-8 17 8-15,0 3 2 16,1 7 4-16,1 0 0 16,4 2-3-16,1-4 0 15,5 0 1-15,1-5-3 16,7-7-2-16,5-6 0 16,0-4-1-16,0-6-8 15,0-3-7-15,0-6-16 16,14-2-1-16,2 0 9 15,2 0-3-15,4-20 14 16,-2-4 0-16,2-2 13 0,-3-2-7 16,-4-2-10-16,-2-1-15 15,-2 3-19-15,-2 2 21 16,-3 8 4-16,-3 4 25 16,-1 8 2-16,-2 6 10 15,0 0 26-15,0 0-18 16,0 0-18-16,0 14 0 15,0 13 12-15,0 7 23 16,0 2 15-16,0 0-30 16,0-3-7-16,0-4-12 15,0-3 5-15,0-4-5 16,3-4-2-16,3-6 0 16,1 0 0-16,-3-4 1 15,-2-3-10-15,0-2-3 16,1 1-3-16,-3 1-5 0,2-4-3 15,-2 4-10-15,2-3-35 16,-2 1-87-16,0-3-266 16,0 0-190-16</inkml:trace>
  <inkml:trace contextRef="#ctx0" brushRef="#br0" timeOffset="33570.1079">3555 4101 643 0,'0'0'616'15,"0"0"-517"-15,0 0 3 16,0 0 6-16,0 0-46 16,0 0-37-16,0 0-15 15,0-13-5-15,0 12 3 0,3 1-7 16,-3 0-1 0,5 0-5-16,3 0-1 0,3 0 4 15,5 0 2-15,3 0 2 16,8 0-1-16,0-5 0 15,0 0-1-15,-2-2 0 16,-3 0 0-16,-4 4-13 16,-7 2 6-16,-2-1-4 15,-7 2 8-15,0 0-5 16,-2 0 4-16,0 0-2 16,0 0 5-16,0 0 1 15,0 0 0-15,0 0-5 16,0 0 5-16,0 0 3 15,0 0-2-15,0 0-2 16,0 0-9-16,0 0 2 0,0 0 6 16,-8 13 2-16,-6 9 5 15,-4 3-4-15,0 4 5 16,-2 0-3-16,3 3 12 16,-4 0-4-16,4-6 5 15,1 1-11 1,5-6-2-16,1-2-1 0,4-6-2 15,4-5 0-15,0-4 0 16,2-2-1-16,0-2-10 16,0 0-8-16,0 0-9 15,0 0 13-15,0 0 5 16,6 0 2-16,8 0 8 0,3 0-1 16,2 0-5-1,3 0 2-15,2 0 2 0,0 0 3 16,3 0-2-16,-4 0-2 15,-4 0 0-15,-3 0-4 16,-5 0 5-16,-1 0 0 16,-6 0 0-16,0 0 2 15,-4 0 0-15,0 0 1 16,0 0-1-16,0 0 8 16,0 0 1-16,0 0 1 15,0 0 0-15,0 0-4 16,0 0-2-16,0 0-4 15,0 0 0-15,0 0-1 16,0 0-5-16,0 0-16 16,0 0-14-16,0 0-53 0,0 0-129 15,0 0-553-15</inkml:trace>
  <inkml:trace contextRef="#ctx0" brushRef="#br0" timeOffset="35170.7034">4360 4082 592 0,'0'0'350'0,"0"0"-341"15,0 0 66 1,0 0 60-16,0 0 34 0,0 0-69 15,0 0-17-15,-9-54 3 16,2 52-26-16,-1 0-25 16,1 2-10-16,-5 0-11 15,2 0-13-15,-4 0-1 16,-4 0-2-16,-4 20 2 16,-7 10 4-16,0 9 2 15,4-1-1-15,3 2 1 16,4-4-3-16,10-2-1 15,3-4-2-15,5-4 0 16,0-2-2-16,11-4-2 16,16-3 2-16,2-6-9 0,2-2-3 15,2-9-7-15,-4 0 11 16,-2 0-6-16,-2 0 0 16,-8 0-1-16,-3 0 0 15,-7-3 7-15,-5 3-8 16,-2 0-1-16,0 0-2 15,0 0-6-15,0-2-38 16,0 0-98-16,0-3-236 16</inkml:trace>
  <inkml:trace contextRef="#ctx0" brushRef="#br0" timeOffset="35834.5904">4567 4239 730 0,'0'0'542'16,"0"0"-493"-16,0 0-36 15,0 0 33-15,0 0-32 16,0 0-10-16,16 6-8 15,-12-6 4-15,7 0 0 16,3 0 32-16,-1 0-4 0,5 0-16 16,-3 0-10-16,6 0 1 15,1-3 0-15,0-3-3 16,0-1 0-16,-1-5-3 16,-6 4-10-16,-4 0 4 15,-2 2-2-15,-7 2-1 16,-2-5 12-16,0 4-4 15,0-8 4-15,0 3-10 16,-6-2-4-16,-4-2-15 16,-1 4 22-16,3 1 1 15,-4 4 0-15,1 4-22 16,3 1 9-16,-1 0 6 16,-1 0 13-16,0 0 2 15,-4 6 0-15,3 13 19 0,-2 6 18 16,3 3 1-16,2 2 10 15,-1 1 4-15,5-2-32 16,4-5-14-16,0-2-7 16,0-5-1-16,0-5-4 15,6-3-10-15,9-1 13 16,1-4-2-16,2-2-1 16,0 0-5-16,0-2 0 15,2 0 3-15,-2 0-7 16,-1 0 13-16,-5 0-1 15,-4 0-13-15,-1 0-15 16,-5 0-10-16,-2 0-25 0,0 0-18 16,0 0-60-16,0 0-81 15,0 0-133-15</inkml:trace>
  <inkml:trace contextRef="#ctx0" brushRef="#br0" timeOffset="36788.6486">5240 4135 606 0,'0'0'542'16,"0"0"-453"-16,0 0-67 16,0 0 24-16,0 0-25 15,0 0-3-15,0 0-2 16,14-58 6-16,-14 51 2 15,0 3 25-15,0 1-3 16,0 0-29-16,0 3-5 0,0 0-8 16,-2 0 1-16,-8 0-5 15,-1 0-5-15,-5 0-9 16,-3 22 14-16,-4 9 8 16,-2 4 11-16,3 6 12 15,5-1-17-15,3-2 1 16,7-2-7-16,3-7-5 15,4-10-3-15,0-3-6 16,0-5 2-16,6-5-7 16,10-5-4-16,2-1-13 15,2 0-1-15,5-6-5 16,2-16 34-16,0-7 0 0,-4-1-12 16,0-3-16-16,-1 2-4 15,-7-2 7-15,2-1-45 16,-9-5 20-16,-1 2-32 15,-7-3 22-15,0-1-3 16,0 5 40-16,0-4 23 16,0 4 6-16,0 2-6 15,0 6 11-15,-3 12 14 16,1 3 11-16,0 12 13 16,2-1-32-16,-2 2 4 15,2 0 3-15,-2 0 15 16,2 0-36-16,0 0-3 15,0 17 0-15,0 12 30 0,0 11 34 16,0 6-15 0,0 4-3-16,0 1-25 0,0 0 14 15,0-2-9-15,0-1-12 16,0-4-5-16,8-4-5 16,11 0-4-16,0-3-1 15,8 1 1-15,2-11 1 16,2-2 1-16,3-4-1 15,-1-5 1-15,-6-4-2 16,-3-1 0-16,-5-4 3 16,-11-3-1-16,-1-1 4 15,-5-3-6-15,0 0 2 16,-2 0-1-16,0 1 1 16,0-1 0-16,0 0 1 0,0 0 1 15,0 0-3-15,0 0-1 16,0 0-9-16,0 0-17 15,0 0-39-15,0 0-117 16,0 0-471-16</inkml:trace>
  <inkml:trace contextRef="#ctx0" brushRef="#br0" timeOffset="43989.3066">4514 850 667 0,'0'0'362'15,"0"0"-306"-15,0 0 61 16,0 0 27-16,0 0-44 15,0 0-24-15,0 0-16 16,0 0-15-16,0 0-10 0,-12-20-10 16,12 20-7-16,0 0-8 15,0 0-10-15,0 0-5 16,-2 0 1-16,0 22 0 16,-2 12 4-16,-3 16 11 15,0 10 0-15,0 5-7 16,3 5-2-16,2 1 1 15,2 4-2-15,0-3 1 16,0-1-1-16,0-5 0 16,0-2-1-16,8-4 0 15,2-7 0-15,-6-9 1 16,1-7-2-16,-3-7 2 16,-2-3-1-16,0-5 0 15,0-7-1-15,0 2 1 0,0-5 0 16,0-2 0-16,0-2 0 15,0-2 0-15,0-2-3 16,0-3 2-16,0 2-4 16,0-3-2-16,0 0-2 15,0 0-2-15,0 0-14 16,0 0-17-16,0-14-11 16,0-16-45-16,0 12-312 15,2-5-664-15</inkml:trace>
  <inkml:trace contextRef="#ctx0" brushRef="#br0" timeOffset="45309.63">4465 874 390 0,'0'0'614'0,"0"0"-611"16,0 0-3-16,0 0 0 0,0 0 8 15,0 0 65-15,18-11 36 16,1 6 5-16,6 1-56 15,4 0-17-15,9 2 14 16,9-2-26-16,3 0 1 16,9 0-9-16,-1-2-9 15,6 3 11-15,1 2-8 16,1-1-1-16,4 2-3 16,-3-3 4-16,4 2 0 15,-2 0 0-15,0-4-13 16,0 3 1-16,2-2-1 15,-4 0-1-15,3 0 0 0,-4-2 0 16,3 1-2-16,2 4 3 16,5 1-4-16,2 0 4 15,0 0-3-15,3 0 1 16,-4 4 0-16,0 6-1 16,2-8-2-16,-2-2 0 15,0 0-2-15,2 0-1 16,-6 0-2-16,0 0 3 15,-6 0-4-15,-2 0 0 16,-5 0 2-16,-2 0 5 0,-5 0-1 16,1 0-1-1,-3 0 3-15,2 0-4 0,-4 0 3 16,3 0-5-16,-4 2 4 16,-2 6-7-16,-2 2-7 15,1-1-1-15,-1 2 7 16,3 1-1-16,2 1 4 15,2-5 1-15,3 3-1 16,1-3 8-16,3-2-6 16,-2 2 5-16,-2-4-5 15,-2 2-2-15,0-5-3 16,-1-1-9-16,0 0-2 16,1 0-6-16,-1 0 9 0,-2 0 3 15,-2 0 8 1,-5 0-6-16,-1 0 12 0,-6 0-2 15,-2 0 2-15,-4 0 2 16,1 0-4-16,-6 0 4 16,4 3-4-16,1 0 4 15,10 0 0-15,3-1 0 16,7 0 0-16,2 0 0 16,0 0-7-16,3-2-13 15,-5 0-9-15,-4 0-18 16,-5 0-3-16,-1 0 4 15,-5 0 33-15,-5 0-8 16,-7 0 2-16,-9 0 8 16,-5 0 3-16,-4 0-6 15,-4 0 2-15,0 0 12 16,0 0 9-16,0 0 25 0,0 0-11 16,0 0 35-16,0 0-14 15,0 0-20-15,0 0-10 16,0 0 17-16,0 4 4 15,0 2-21-15,-2 4-3 16,-8 8-1-16,2 7-8 16,1 11-2-16,-2 10 0 15,2 10 26-15,-2 7-19 16,3 6 9-16,-1-1-5 16,1 1 6-16,1-3 4 15,0-7-2-15,1 0-9 16,2-7-4-16,0-6 0 15,2-6-4-15,0-6-1 0,0-4-1 16,0-8-1-16,0-4 1 16,0-6 2-16,0-3 0 15,0-6-4-15,0-1 4 16,0-2-2-16,0 0 0 16,0 0 2-16,0 0 1 15,0 0-1-15,0 3 4 16,0-3-6-16,0 0 0 15,0 0 0-15,0 0-8 16,0 0-42-16,0 0-24 16,0 0-62-16,0 0-177 15</inkml:trace>
  <inkml:trace contextRef="#ctx0" brushRef="#br0" timeOffset="48588.3585">9229 1758 912 0,'0'0'365'0,"0"0"-335"16,0 0 39-1,0 0 35-15,0 0-55 0,0 0-13 16,0 0 3-16,-19 0-5 15,19 0-14-15,0 0-11 16,0 0-1-16,0 0-7 16,0 0-1-16,0 0-1 0,0 0-1 15,0 0-1 1,0 0-2-16,5 0 3 0,17 0 2 16,9 0 3-16,9 0-3 15,10 0 1-15,5 0-1 16,8 0 0-1,6 0 0-15,2 0 2 16,3 0-3 0,-8 0 1-1,-3 0 0 1,-1 0-2-16,-6 0 2 16,-5 0-1-16,-6 0 0 0,-8 0-4 15,-5 0-4-15,-10 0 4 0,-7 0 0 0,-5 0 1 16,-4 0-17-16,-4 0 1 0,-2 0 10 15,0 0 3-15,0 0-21 0,0 0-30 16,0 0 47-16,-16 0-76 16,-1 0-13-16,-3-6 15 15,-3-2-15-15,-1-3 68 16,0-6 32-16,1 3 11 16,-2 0-11-16,6 3 10 15,3 4 65-15,5 6 31 16,7-2 0-16,2 3-22 15,2-2-26-15,0 2-15 16,0 0-33-16,0 0-10 16,0 0-9-16,0 0 0 15,0 0 4-15,19 6 5 0,4 8 2 16,6-2-1-16,2 2 5 16,4 0-4-16,5-2-1 15,1 0 0-15,-3 0 0 16,-7-3 0-16,-9-4 1 15,-7-1 0-15,-6-2-1 16,-5 1-1-16,-4-3 1 16,0 1 3-16,0-1 6 15,0 3 29-15,0 2-5 16,-15 4-20-16,-12 0 1 0,-6 8-12 16,-5-2 6-1,-1 6-5-15,2-3 8 16,2 0-4-16,3-4 1 0,8 0-4 15,7-6-3-15,3 1-2 16,7-8-2-16,7-1-6 16,0 0-10-16,0 0-7 15,0 0-63-15,2 0-251 16,10 0-484-16</inkml:trace>
  <inkml:trace contextRef="#ctx0" brushRef="#br0" timeOffset="56039.9001">10672 1544 537 0,'0'0'608'0,"0"0"-527"0,0 0-39 15,0 0 58-15,0 0 6 16,0 0-33-16,0 0-38 16,0 0-16-16,0 0 1 15,13-8-11-15,-13 8 1 16,0 0-7-16,0 0-3 15,0 8 0-15,0 17 7 16,0 6 24-16,0 1-10 16,0 0-12-16,-6-2-5 15,-1-4-1-15,0-2-3 16,3-5 1-16,-1-4-1 16,3-6 0-16,-2-2-1 15,2-5-6-15,0 0-4 0,-1 1-12 16,3-2-10-16,0-1-34 15,0 0-52-15,0 0-121 16,0 0-318-16</inkml:trace>
  <inkml:trace contextRef="#ctx0" brushRef="#br0" timeOffset="56655.9541">10503 1516 474 0,'0'0'223'15,"0"0"-5"-15,-42 128-32 16,39-84-124-16,3-2 10 16,0-2-8-16,0-3-19 15,5-7-43-15,10-7-2 16,3-2-12-16,5-7 6 16,0-4 4-16,4-4 2 15,2-6-21-15,5 0 21 16,1 0 10-16,4 0-10 0,-4-16-2 15,-1-1-34-15,-5-1-4 16,-7 0-3-16,-2 0 22 16,-7 1-9-16,-2-6-33 15,-4 2 29-15,-5-4 9 16,-2-3 25-16,0 0-3 16,0-6 0-16,-9 0 3 15,-4-4 0-15,-3-2 0 16,1 3 3-16,-5 1 3 15,-1 6 11-15,-1 9 45 0,-2 4-2 16,4 10 54-16,-3 5-49 16,2 2-4-16,-2 0-18 15,0 0-23-15,1 8 4 16,0 10 11-16,2 3-15 16,0 2-18-16,4-2 2 15,6 1-4-15,0-1-24 16,8-5-49-16,0-2-80 15,2-12-99-15,0-2-379 16</inkml:trace>
  <inkml:trace contextRef="#ctx0" brushRef="#br0" timeOffset="58622.2111">11178 1470 344 0,'0'0'688'0,"0"0"-660"16,0 0-28 0,0 0 0-16,0 0 56 0,0 0 98 15,0 0-70-15,42 112-47 16,-35-78-4-16,0-6-5 16,-1-1-20-16,-4-4 13 15,3-7-7-15,-5-2 0 16,0-4-5-16,0-6-6 15,0 0 6-15,0-2-3 16,0-2 4-16,0 0-5 0,0 0 15 16,0 0 0-16,0 0 7 15,0 0-3-15,0 0-14 16,0-8-5-16,0-9-5 16,0-6-6-16,0-4-9 15,0-6 6-15,4 1-1 16,12-1-1-16,-1 4-12 15,8 6 8-15,-1-2-9 16,1 8 9-16,0 6 0 16,0 1-4-16,-10 6-1 15,-1 1-4-15,-6 3-12 16,-6 0-8-16,0 0 9 16,0 0-29-16,0 0-78 15,0 0-157-15,0 0-288 16</inkml:trace>
  <inkml:trace contextRef="#ctx0" brushRef="#br0" timeOffset="59386.3638">11412 1600 975 0,'0'0'94'0,"0"0"-75"15,0 0-19-15,0 0 23 0,0 0-4 16,0 0 21 0,33 32-4-16,-15-32 11 0,2 0-12 15,-5 0-2-15,3-13 10 16,-2 0-31-16,-3-1-6 16,0-4-5-16,-3 4-2 15,-4-2-6-15,-3-1-6 16,-3 4-27-16,0 2 6 15,0 6 16-15,0 1-6 16,-9 4 24-16,-3 0 15 16,-1 0 1-16,-3 0-14 15,-1 14 7-15,-1 10-5 16,0 6 40-16,5 2 0 16,6 1 20-16,3 0-27 15,4-3-26-15,0-4-11 0,0-4-1 16,11-3-2-1,7-7-2-15,-3-7-17 16,3-5-15-16,-1 0-4 0,6 0 24 16,-1-16-28-16,3-6 18 15,-1-6-63-15,-4 0-48 16,-1-2-104-16,-4 1 24 16,-7 4 27-16,0-1 41 15,-4 6 46-15,-4 6 104 16,0 5 90-16,0 6 109 15,0 3 52-15,0 0-19 16,0 0-105-16,0 0-97 0,0 8 20 16,0 14 24-16,0 7-5 15,0 9-33-15,0 4-1 16,0 5-7-16,0 6-5 16,0-2-2-16,-2 6-15 15,-2-5-2-15,0-6-2 16,0-6 4-16,2-11-6 15,2-10 0-15,0-7 0 16,0-4 0-16,0-3-12 16,0-2-5-16,0-3-4 15,0 0-9-15,0 0-4 16,0 0-19-16,0 0-39 16,0-2-67-16,0-24 75 15,0-6-215-15,0 12 46 16,0-2-1-16</inkml:trace>
  <inkml:trace contextRef="#ctx0" brushRef="#br0" timeOffset="60516.4225">11768 1496 49 0,'0'0'29'0,"0"0"58"16,0 0 63-16,0 0-79 15,0 0 0-15,0 0 9 16,110 46-1-16,-108-28-8 15,-2-1 63-15,0 0-13 0,-7-3-65 16,-11-1 6-16,-4 0-3 16,-3-1-20-16,3-6 7 15,2 0 13-15,7-4-11 16,3 1-21-16,4-3-7 16,6 0-18-16,0 0-2 15,0 0-10-15,0 0-31 16,0 0 22-16,0 0 17 15,0 0-5-15,0 0-4 16,0 0 9-16,6 0 2 16,4 0 9-16,-1 1-1 15,3-1 3-15,2 2-4 16,-1-2 5-16,3 0-5 16,0 0 1-16,2 0 0 15,-3 0 4-15,3 0 7 0,3-6 4 16,-2-8-9-16,-1-2-7 15,2 0-5-15,-2-4 2 16,2-3-4-16,2-2-4 16,-2-5-5-16,-2-3-5 15,0-2-12-15,-4-4-29 16,-4 1 1-16,-3 3-16 16,-3-2-32-16,-4 9-20 15,0 6 122-15,0 6 0 16,0 8 0-16,0 4 47 15,-4 4 15-15,-9 0-31 16,-1 0-4-16,-3 4-14 0,-4 12 0 16,1 4 6-16,1 7 15 15,0 0 18-15,4 7 27 16,-1 6-13-16,7 3-4 16,3 1-12-16,4 0-40 15,2-2 1-15,0 0-4 16,4-2 3-16,13-4-7 15,2-3-3-15,1-10-3 16,-3-1 1-16,4-7-4 16,-6-4 6-16,1-4 0 15,-1-6-4-15,1-1 0 16,1 0 4-16,6 0 0 16,4-1-7-16,0-20 7 15,4-5 0-15,2-5-4 0,-4-2-14 16,-4-3-14-16,-4 2 7 15,-4 4-21-15,-9 4 21 16,-4 8 20-16,-4 6 5 16,0 9 9-16,0 2 34 15,0 1 2-15,-12 0-19 16,-5 0-11-16,-2 16-10 16,-6 8 15-16,1 4 1 15,1 0 1-15,4-2-11 16,3-5-6-16,9-7-5 15,3-5 0-15,4-3-5 16,0-2-6-16,0-4-8 16,0 2-29-16,0-2-26 0,0 0 9 15,11 0 19-15,5 0-7 16,-1-10 9-16,1-4 27 16,-3-2-14-16,1 2-34 15,-4 2-25-15,-3 4-18 16,-5 4 75-16,0 4 33 15,-2 0 69-15,0 0 40 16,0 0-85-16,0 1-11 16,0 14 54-16,8-1 15 15,0 0-56-15,1-2-22 16,3-2 1-16,-1-2-5 16,-1-2 0-16,0-2 0 15,-4-1-48-15,1-2-31 0,-5-1-55 16,-2 0-96-16,0 0-183 15</inkml:trace>
  <inkml:trace contextRef="#ctx0" brushRef="#br0" timeOffset="61190.7211">12526 1502 847 0,'0'0'338'15,"0"0"-321"-15,0 0 71 16,0 0 13-16,0 0-12 16,0 0-33-16,-41 119-18 15,35-98-8-15,6-5-23 16,0-3-7-16,0 0-5 15,0 1 2-15,0-4-7 16,4 1 4-16,12-4 4 16,1 1 2-16,2-2-3 0,3-4 2 15,0-2 0 1,0 0 0-16,7 0 1 16,-2 0-1-16,2-8 1 15,2-7-9-15,-4-6 3 0,0-6 5 16,-3 0 2-16,1-4-5 15,-5-2-10-15,0-1-3 16,-2 0-8-16,-8 2-6 16,-2 4-12-16,-6 8 29 15,-2 8 14-15,0 8 25 16,0 4 1-16,-4 0-20 16,-12 0-6-16,-2 0 3 15,0 16 3-15,0 8 8 16,3 2 12-16,4 0-5 15,1 2-4-15,8 0 5 0,2-2-18 16,0-2-4-16,0-4-6 16,7 0 6-16,9-4-4 15,1-2 4-15,3-2 1 16,1 0 2-16,-2-6 0 16,2 0-1-16,-5-2 0 15,1 0-2-15,1 1 2 16,-5-4-1-16,-1-1 1 15,-6 0-2-15,-3 0-12 16,-1 0-14-16,-2 0-21 16,0 0-37-16,0 0-108 15,0 0-497-15</inkml:trace>
  <inkml:trace contextRef="#ctx0" brushRef="#br0" timeOffset="65854.5988">13827 1211 818 0,'0'0'467'0,"0"0"-358"15,0 0 15-15,0 0-30 16,0 0-36-16,0 0-33 16,0 0-17-16,0 0-6 0,2 18 3 15,-2 10 13-15,-11 4-8 16,0-4-5-16,2-4-5 15,2-2 2-15,3-5-1 16,2-3-2-16,0-3-1 16,2 0-9-16,0-6-19 15,0 1-37-15,0-6-61 16,0 0-204-16,0 0-355 16</inkml:trace>
  <inkml:trace contextRef="#ctx0" brushRef="#br0" timeOffset="66039.1505">13939 1233 903 0,'0'0'376'0,"0"0"-354"0,0 0 41 16,0 0 44-16,0 0-69 15,0 0-15-15,-8 112-22 16,2-88 1-16,4-2-2 15,-3 3-41-15,3-21-105 16,2-3-371-16</inkml:trace>
  <inkml:trace contextRef="#ctx0" brushRef="#br0" timeOffset="66726.3162">14203 1482 582 0,'0'0'158'16,"0"0"-151"-16,0 0-7 0,0 0 10 15,0 0 83-15,0 0 2 16,7-46 23-16,-7 46-51 16,-7 0 14-16,-8 0-50 15,-5 12-5-15,-3 17 44 16,-4 6 5-16,1 3-3 15,2 4-25-15,1 0-15 16,8-2 0-16,1-4-20 16,8-8-4-16,4-6-8 15,2-8-4-15,0-4-5 0,0-6-6 16,8-4 3-16,6 0-11 16,3 0-6-16,6-1 11 15,-1-17 17-15,0-7-2 16,-2-3-4-16,-1 2-22 15,-4-4-18-15,1 2-28 16,-5 4 23-16,-5 4-43 16,-2 9 78-16,-4 8 17 15,0 3 36-15,0 0 33 16,0 0-62-16,0 0-7 16,0 22 0-16,0 6 68 15,0 8 24-15,0-4-60 0,3 0-14 16,8-4-13-1,2-4-5-15,3-2 2 16,2-6-2-16,-4-3 0 0,-2-6 0 16,-1-3-24-16,-3-4-14 15,-6 0-34-15,0 0-31 16,-2 0-76-16,0 0-33 16,0 0-104-16</inkml:trace>
  <inkml:trace contextRef="#ctx0" brushRef="#br0" timeOffset="67045.9801">14400 1171 379 0,'0'0'975'16,"0"0"-921"-16,0 0-21 15,0 0 37-15,-8 106-7 16,-2-74-22-16,1 0-24 16,-1-10-5-16,6-3-10 15,0-6 0-15,2-3-2 16,0-2-13-16,2-4-30 15,0-4-58-15,0 0-131 0,0 0-367 16,0 0 251-16</inkml:trace>
  <inkml:trace contextRef="#ctx0" brushRef="#br0" timeOffset="67220.0287">14513 1255 1018 0,'0'0'263'15,"0"0"-131"-15,0 0-11 16,0 0-60-16,-27 104-26 16,16-81-22-16,5-2-12 15,4-1-1-15,-1-2-36 0,3 0-73 16,0-15-155 0,0-2-486-16</inkml:trace>
  <inkml:trace contextRef="#ctx0" brushRef="#br0" timeOffset="67913.1844">14604 1619 1072 0,'0'0'194'0,"0"0"-126"16,0 0 30-16,0 0-43 0,0 0-20 16,0 0-35-16,0 1 0 15,0-1 0-15,2 0 6 16,10 0 1-16,3 0 0 16,10 0 3-16,4 6-8 15,11 0 4-15,5 0-3 16,3-2-3-16,2 0 0 15,-4-4-3-15,-9 0-1 16,-9 0-17-16,-8 0-9 16,-11 0-40-16,-2 0 3 0,-7 0 53 15,0 0 14 1,0 0 0-16,-10 0-37 0,-7-4-177 16,-3-4 95-1,3-5 59-15,-4 5-107 0,3-3-25 16,-1 1 98-16,5 1 94 15,3 3 38-15,4 0 147 16,2 5 125-16,5 1-134 16,0 0-57-16,0 0-54 15,0 0-65-15,0 0-4 16,5 0-12-16,13 0 16 16,8 1 8-16,3 8-6 15,-2-1-2-15,2 0-2 16,-2-4 2-16,-3 2 0 0,-4-4-22 15,-4 0-7-15,-7-2 22 16,-7 3 7-16,-2-2 0 16,0 1 13-16,0 2 49 15,-2 2 18-15,-16 2-28 16,-2 4-35-16,-4 0-3 16,3 1 19-16,4-2-14 15,3-1-19-15,3 0 0 16,5-4-6-16,4 2-43 15,2-4-86-15,0-4-135 16,0 0-303-16</inkml:trace>
  <inkml:trace contextRef="#ctx0" brushRef="#br0" timeOffset="68288.839">15404 1105 372 0,'0'0'626'16,"0"0"-544"-16,0 0-53 15,0 0 76-15,0 0 72 16,0 0-84-16,0 0-52 16,-35 120-3-16,24-100-19 15,1-4-17-15,6-6-2 16,2 1-5-16,2-5-56 15,0-3-97-15,0-3-164 16,0 0-301-16</inkml:trace>
  <inkml:trace contextRef="#ctx0" brushRef="#br0" timeOffset="68504.2663">15514 1225 572 0,'0'0'665'0,"0"0"-548"15,0 0-51-15,0 0 31 16,0 0-22-16,0 0-32 16,-31 76-27-16,15-54-9 15,0 0-5-15,3-4-1 16,0 1-1-16,4-2-14 16,-3 1-33-16,4-2-55 15,1 3-70-15,7-18-206 16,0 2-294-16</inkml:trace>
  <inkml:trace contextRef="#ctx0" brushRef="#br0" timeOffset="69368.0065">15712 1349 96 0,'0'0'994'15,"0"0"-779"-15,0 0-156 0,0 0 3 16,0 0-16-16,0 0-27 16,4-4-19-16,-2 4 0 15,-2 0-1-15,2 0 1 16,-2 20 21-16,0 13 32 16,0 8-11-16,0 9-14 15,0 7-1-15,0-1-13 16,0-4-7-16,0-6-6 15,0-12-1-15,0-5 0 16,0-12 0-16,0-5 0 16,0-3-1-16,0-5 1 15,0-2-12-15,0-2 0 16,0 0-3-16,0 0 7 0,0 0-6 16,0 0 3-16,0-2-1 15,0-12 1-15,3-11-40 16,4-5-19-16,4-6-34 15,9 2-165-15,-3 8-71 16,4 6-48-16,-3 8 260 16,-3 10 84-16,1 2 44 15,-5 0 18-15,0 0 22 16,-2 7-1-16,-4 6 40 16,-1 3 44-16,-4 2 39 0,0-1 46 15,0 2-15 1,-4-2-30-16,-15-2-43 0,-3 1-46 15,0-2-21-15,-2-3-12 16,3-4 5-16,6 0-10 16,-1-3-10-16,5-3-21 15,5 2-5-15,1-3-5 16,5 0-28-16,0 0-27 16,0 0-97-16,0-7-183 15,0-3-526-15</inkml:trace>
  <inkml:trace contextRef="#ctx0" brushRef="#br0" timeOffset="69721.2089">16033 1175 740 0,'0'0'714'0,"0"0"-634"15,0 0-76-15,0 0 3 16,0 0 40-16,0 0-14 15,0 0-17-15,-7 86-6 0,-2-70 1 16,0 1-7-16,3-2-2 16,-2-3-2-16,6-1-14 15,0-4-39-15,2-1-74 16,0-6-204-16,0 0-475 16</inkml:trace>
  <inkml:trace contextRef="#ctx0" brushRef="#br0" timeOffset="69930.7884">16204 1217 1098 0,'0'0'284'16,"0"0"-236"-16,0 0 25 0,0 0 21 16,0 0-33-16,0 0-34 15,-27 106-11-15,10-70-4 16,-1-1-10-16,3-3 1 15,-1-5-3-15,5-3-15 16,-1-2-43-16,10-19-121 16,0-3-743-16</inkml:trace>
  <inkml:trace contextRef="#ctx0" brushRef="#br0" timeOffset="71956.1144">10621 2664 1111 0,'0'0'105'16,"0"0"-88"-16,0 0 44 15,0 0 25-15,0 0 9 16,0 0-23-16,0 0-25 15,-38 0-13-15,38 0-10 0,0 0-10 16,0 0-4-16,0 0-10 16,0 0-3-16,0 0-2 15,0 0 0-15,0 0-11 16,7 0 9-16,10 0 7 16,5-1 3-16,1-4-3 15,0 1-2-15,-2 4-1 16,0 0-1-16,-6 0 2 15,-4 0-7-15,-4 0-2 16,-5 0-3-16,-2 0 0 16,0 13 9-16,0 1 5 15,0 6 8-15,-15 4-6 0,-10-4 10 16,1 0-3 0,1-2 1-16,4-5 7 0,0 0-3 15,6-1-5-15,2-6-7 16,6-1-1-16,1-4 1 15,4-1-4-15,0 0 1 16,0 0-1-16,0 0-4 16,0 0-3-16,0 0-8 15,0 2-14-15,0 1 18 16,6 0 13-16,6 0-1 16,3-3-1-16,-1 1 2 15,-1-1-2-15,2 0 2 16,-1 0-9-16,-5 0 8 15,-1 0-8-15,0 0-5 0,-2 0-11 16,1 0-41-16,-3 0-27 16,-2-4-12-16,-2 1-46 15,0-2-264-15</inkml:trace>
  <inkml:trace contextRef="#ctx0" brushRef="#br0" timeOffset="72772.1193">10636 2444 450 0,'0'0'94'16,"0"0"-83"-16,0 0 23 15,0 0 78-15,0 0 102 16,0 0-52-16,0 0-71 0,-58 44-4 15,49-25 8-15,-2 6-12 16,0 1-17-16,2 4-35 16,0 1-3-16,1 1-21 15,0-1 3-15,2 4-1 16,2 3 0-16,-1-4 0 16,3 0-6-16,0-2 1 15,2 1-2-15,0-2-4 16,0-1 4-16,2-2-6 15,9-3 3-15,3-6-1 16,1-2-1-16,1-3-4 16,1-2 4-16,1-3-2 15,2 0 4-15,5-3 1 16,1 2 2-16,1-4-1 16,-2-2-1-16,0-2-5 0,-4 0-9 15,2 0 4-15,-1 0-3 16,3-14 11-16,-3-3 2 15,-2 0 1-15,1-1-1 16,-6-4 0-16,-2-3 0 16,0-2 0-16,-4-3 0 15,-2-3 1-15,-2-1-2 16,-5-2 2-16,0-2 1 16,0-1 0-16,0 2 1 15,-18 1-2-15,-3 2 2 16,0 2 10-16,-4 1-2 15,2 7-3-15,1 3 2 0,2 3 2 16,0 1-4-16,2 5-1 16,-2 4-2-16,4 0 0 15,1 3 8-15,1 0-6 16,1 1-7-16,0 4 0 16,2 0-1-16,4 0-5 15,3 0-4-15,4 0-42 16,0 0-58-16,0 0-197 15,0 0-491-15</inkml:trace>
  <inkml:trace contextRef="#ctx0" brushRef="#br0" timeOffset="74931.2197">11456 2695 660 0,'0'0'422'15,"0"0"-341"-15,0 0 13 16,0 0-13-16,0 0-21 0,0 0-11 16,0 0-25-16,0-22 0 15,0 13-17-15,-2 3-2 16,0-3-1-16,-5-1 1 16,2 3 6-16,1 2-6 15,-3-1 7-15,1 2-10 16,-3 4 3-16,0-3-4 15,-2 3-1-15,-2 0 0 16,-1 0-18-16,-6 7 18 16,0 18 7-16,0 8 16 0,3 3 1 15,5 0-16 1,3-4 3-16,9-4-6 16,0-1-5-16,0-8-3 15,0-5 2-15,0-6-2 0,9-2-2 16,7-3 5-16,-1-3-4 15,-1 0-8-15,-3 0-1 16,2 0 0-16,1-15 13 16,1-3 0-16,1-5 5 15,-1-4-5-15,1-1-1 16,-1-4-1-16,-1-2-14 16,1-4 4-16,-3 0-15 15,-1-2 14-15,-5 3-5 16,2-1-12-16,-4 6-4 0,-2 4 27 15,-2 6 7-15,0 8 0 16,0 9 5-16,0 2 0 16,0 3 25-16,0 0-19 15,0 0-2-15,0 0-4 16,0 0-10-16,0 18-1 16,0 12 6-16,-4 7 24 15,-6 6-7-15,1 1 9 16,1 3-4-16,-2-1-6 15,4-4-12-15,6-2 7 16,0-9-9-16,0-10-2 16,0-1 0-16,0-6-4 0,6-2 1 15,8-4-6-15,1 0 5 16,6-3-11-16,-1-5 7 16,-1 0 6-16,2 0-2 15,-1 0-4-15,0-6-1 16,-2-9 5-16,-1 3 4 15,-1-5 0-15,-5 0 1 16,-1 1 2-16,-6-2-3 16,0 2 4-16,-4-4-1 15,0 2-3-15,0-1-2 16,0 7-3-16,0 5 3 16,0 0 4-16,-2 7-4 15,-2 0 5-15,-2 0-10 0,2 0 2 16,-2 0-12-1,1 0 16-15,1 19 1 0,-2 5 3 16,0 3 4-16,2 2 9 16,4-3 6-16,0-4-10 15,0-5-8-15,0 0-4 16,0-7-1-16,7-1 0 16,4-6-5-16,2 0 6 15,3-3 6-15,-1 0-2 16,6 0-7-16,1-5 6 15,0-9-3-15,0-4 2 16,3-1 2-16,-2-6-4 16,-4 1 1-16,1-7-2 15,1 2-4-15,-6-3 1 0,3-5-7 16,-1-3-4-16,2-1-23 16,-4-4-9-16,-3 3-13 15,-2 4-3-15,-5 4 5 16,-3 10 2-16,-2 5 56 15,0 11 17-15,0-1 2 16,0 7-6-16,0 2 16 16,0 0-27-16,0 0 24 15,-2 0-26-15,-1 0 2 16,-3 0-6-16,0 4 8 16,-4 20 8-16,-3 6 9 15,0 6 28-15,1 0 2 16,1 2-4-16,-2-1-10 0,6-2-11 15,1 1-17-15,1-1-2 16,5-2 8-16,0 2-13 16,0-3-2-16,0-6 0 15,7-2-1-15,7-4-2 16,1-4 3-16,1-4 0 16,1-2-3-16,1-5-1 15,2-4 4-15,0-1-3 16,1 0 3-16,-2 0-7 15,1 0-8-15,1-8 10 16,-8-4-1-16,-2 1 0 16,-4 4-4-16,-3-5-4 0,-2 0 3 15,-2-2-16-15,0-2-15 16,0 4-2-16,0 4 18 16,-2 4 26-16,-7 4 4 15,0 0-4-15,0 0-28 16,1 0 28-16,0 0 0 15,0 6 10-15,1 10-2 16,3 2 8-16,2 4 0 16,0-4-4-16,2 2 11 15,0-2-18-15,0 1-5 16,0-5-3-16,0-3 3 16,8-1-6-16,7 1 5 15,1-3 1-15,0 2 0 0,2-5-4 16,-5 1-19-1,1-3 0-15,-4-3-7 0,-3 0-28 16,2 0-86-16,-9 0-187 16,0 0-50-16</inkml:trace>
  <inkml:trace contextRef="#ctx0" brushRef="#br0" timeOffset="75232.8977">12218 2704 681 0,'0'0'207'0,"0"0"-204"16,0 0 113-16,0 0-28 15,0 0-22-15,132-3 6 16,-97-3-17-16,1 2-17 15,-5 0-12-15,-4-2-9 16,-9 2-17-16,-5 2 4 16,-7 0-4-16,-2 2-2 15,-4 0-13-15,0-2 11 16,0-2-8-16,0-2-78 16,-6-3-251-16,-2 6-160 0</inkml:trace>
  <inkml:trace contextRef="#ctx0" brushRef="#br0" timeOffset="75522.5692">12450 2327 204 0,'0'0'828'0,"0"0"-663"15,0 0-99-15,0 0 65 16,-29 149-30-16,27-88-18 15,-1-2-33-15,3-3-16 16,0-4-13-16,0-4-4 16,0-5-8-16,0-5-7 15,0-8-2-15,0-8 2 16,0-6 0-16,0-5-2 0,0-6-5 16,0 1-10-16,0-2-17 15,0-4-21-15,0 0-47 16,0 0-131-16,0 0-341 15,0 0 41-15</inkml:trace>
  <inkml:trace contextRef="#ctx0" brushRef="#br0" timeOffset="75981.8701">12574 2789 767 0,'0'0'196'15,"0"0"-178"-15,0 0-18 0,0 0 51 16,0 0 5-16,0 0-4 16,104-26-34-16,-89 12-13 15,-5 0 0-15,-2 0 7 16,-4-3-10-16,-4 2 8 16,0-3-3-16,0 1-7 15,0 5 0-15,-2 2 0 16,-12 6 0-16,-1 3 5 15,1 1 65-15,-1 0-48 16,-1 1-3-16,3 17 35 16,0 11 23-16,-1 4-7 15,5 4-28-15,3-1-21 0,6-6-11 16,0-3 9-16,0-8-18 16,0 0 0-1,9-6 0-15,4-3-1 0,5-2 1 16,-3 1 2-16,3-4-3 15,0 0 0-15,-2-4-1 16,2 1 1-16,-7 1 0 16,-1-2-3-16,-2-1-1 15,-2 2-11-15,-1-2-17 16,-1 0-38-16,0 3-60 16,-4-3-93-16,0 0-356 15</inkml:trace>
  <inkml:trace contextRef="#ctx0" brushRef="#br0" timeOffset="77078.0077">13773 2508 906 0,'0'0'507'0,"0"0"-477"16,0 0-30-16,0 0 0 15,0 0 12-15,0 0 40 16,0 0 16-16,-13 106-41 0,7-74-7 16,-4-1-3-16,4-6-3 15,-3 0-7-15,3-3-5 16,-2-4-1-16,6-6-1 15,0-2-9-15,2-5-43 16,0-3-45-16,0-2-87 16,0 0-183-16,0 0-183 15</inkml:trace>
  <inkml:trace contextRef="#ctx0" brushRef="#br0" timeOffset="77382.7141">13960 2478 272 0,'0'0'432'0,"0"0"-286"16,0 0-9-16,0 0-34 15,0 0 21-15,0 0 18 16,-13 76-52-16,3-38-30 0,-2-2-31 16,1-1-4-1,1-4-11-15,2-6-8 0,1 0-5 16,3-2-2 0,0-5 1-16,-1-2-22 0,0-2-33 15,3-2-57-15,2-12-139 16,0 0-359-16</inkml:trace>
  <inkml:trace contextRef="#ctx0" brushRef="#br0" timeOffset="78102.8259">14163 2738 418 0,'0'0'530'0,"0"0"-524"16,0 0-6-16,0 0-42 15,0 0 8-15,0 0 34 16,29-25 7-16,-22 16 5 15,-5 4-6-15,0 1 33 16,-2 0 51-16,0 0-27 16,0 2 7-16,0-1 20 0,0 3-3 15,0 0-10-15,0 0-38 16,0 0-3-16,-6 0-25 16,-10 3-10-16,-2 13-1 15,-4 6 7-15,-3 7 22 16,1 7 13-16,2 1-17 15,1 3-2-15,6-4-9 16,6-4-6-16,7-8-6 16,2-4-2-16,0-3-6 15,0-8 4-15,0 0-4 16,7-5 1-16,8-4-22 16,3 0-7-16,4 0-20 15,-2-14 37-15,3-5 13 0,-6-2-37 16,-3-2-18-1,-1 0-21-15,-4-4-13 0,-2 5-5 16,0 1 28-16,-5 7 56 16,-2 1 14-16,0 7 28 15,0 6 35-15,0 0 28 16,0 0-34-16,0 0-57 16,0 19 0-16,0 2 9 15,2 8 70-15,2-2-37 16,3 2-5-16,2-4-8 15,4 0-19-15,1-3-9 16,1-3 5-16,-4-2-5 16,1-6-1-16,-4 1-3 15,-3-8-25-15,1-1-35 0,-3-3-37 16,0 0-47 0,-3 0-161-16,0 0-252 0</inkml:trace>
  <inkml:trace contextRef="#ctx0" brushRef="#br0" timeOffset="78420.4908">14442 2440 717 0,'0'0'600'0,"0"0"-548"15,0 0-52-15,0 0 0 16,0 0 57-16,0 0 5 16,0 0-21-16,-65 117-11 15,49-92-14-15,6-5-13 16,5-5-3-16,3-5-18 15,2-5-67-15,0-5-109 16,0 0-353-16,2 0-29 16</inkml:trace>
  <inkml:trace contextRef="#ctx0" brushRef="#br0" timeOffset="78604.9979">14513 2523 1202 0,'0'0'242'16,"0"0"-201"-16,0 0 30 16,-22 105-19-16,11-75-33 15,0-1-10-15,4 1-8 16,0-2-1-16,5 0-33 16,2-22-122-16,0-4-400 15</inkml:trace>
  <inkml:trace contextRef="#ctx0" brushRef="#br0" timeOffset="79272.9144">14723 2257 1153 0,'0'0'100'0,"0"0"-42"0,0 0 23 16,0 0-49-16,0 0-5 15,0 0 12-15,-67 72 1 16,38-30-5-16,-5 8-12 16,-3 5 19-16,-8 7-18 15,-9 1-5-15,-6 7 3 16,-7 4-11-16,-2-2 5 15,-2 2-12-15,5-9 3 16,5-7-6-16,12-6 1 16,9-8-2-16,11-10 1 0,7-4-2 15,7-8 1-15,3-5-4 16,5-9-8-16,5 1-9 16,0-5-13-16,2-2-14 15,0-2-41-15,0 0-66 16,0 0-86-16,0 0-141 15,0 0-88-15</inkml:trace>
  <inkml:trace contextRef="#ctx0" brushRef="#br0" timeOffset="79820.0808">13713 2478 984 0,'0'0'258'16,"0"0"-258"-16,0 0-38 15,0 0 38-15,0 0 19 16,0 0 57-16,0 0-19 16,52 36-24-16,-28-16 4 15,7 0 16-15,3 4-40 0,8 2-10 16,7 2 8-16,5 7 1 16,1 5-5-16,1 5-3 15,-3 8 6-15,-1 3-5 16,-1 2 1-16,-4-1 4 15,-1-1-8-15,-1-5 4 16,-3-4-6-16,-2-7 3 16,-3-6-3-16,-4-10 5 15,-4-4-4-15,-5-5 0 16,-4-8 0-16,-4-1-1 16,-3-2 0-16,-7-2 1 15,-1 0-2-15,-3-2 2 16,-2 0 0-16,0 0 2 0,0 0 0 15,0 0-1-15,0 0-2 16,0 0-4-16,0 0-28 16,0 0-42-16,0 0-122 15,0 0-522-15</inkml:trace>
  <inkml:trace contextRef="#ctx0" brushRef="#br0" timeOffset="81681.1609">10739 3777 987 0,'0'0'543'0,"0"0"-497"16,0 0-46-16,0 0-7 15,0 0 4-15,0 0-13 0,0 0 16 16,2 2 3-1,7-2 8-15,2 0-1 0,0 0-6 16,0 3 1-16,1 1-4 16,-3-2 0-16,-1 3 0 15,1 4-1-15,-4-4 0 16,2 2-3-16,-5-1-2 16,-2 0 5-16,0 4 0 15,0 2 0-15,0 6 0 16,-7 2 0-16,-11-2 6 15,-4 4 5-15,-3-2-6 16,3-3 3-16,2-4 2 16,5-3 12-16,5-6-7 0,8-2-10 15,2-2-5 1,0 0-1-16,0 0-16 0,0 0-10 16,0 0-25-16,0 0 5 15,4 0 14-15,10 0 33 16,1 0 1-16,1 0 0 15,-1 0 2-15,-3 4-3 16,-1 1 0-16,-4 3-7 16,-3-3 0-16,1 4-2 15,-5-2 9-15,0 0 0 16,0 0 3-16,0 3 9 16,-2 0 9-16,-12 0 12 15,1-2-20-15,1-3 5 0,6-1-9 16,-1-3-9-16,1 2-4 15,4-2-28-15,-1-1-32 16,0 0-80 0,3 0-160-16,0 0-460 0</inkml:trace>
  <inkml:trace contextRef="#ctx0" brushRef="#br0" timeOffset="82461.5271">10658 3619 436 0,'0'0'376'15,"0"0"-264"-15,0 0 2 16,0 0 21-16,0 0-38 16,0 0-13-16,-77 127-28 15,67-91-12-15,2-1-23 0,1 2 6 16,1 1-8-16,-2 2 7 15,4 2-5-15,2-2-4 16,2 0-13-16,0 1-4 16,0-4 2-16,0-5-2 15,14-4-2-15,3-3-4 16,1-6-1-16,0 0 1 16,2-7-5-16,0-1 2 15,0-8-11-15,2 0 7 16,3-3-6-16,0 0 16 15,1 0 3-15,3-9 0 16,0-7-8-16,-2-2-5 16,-1 0 8-16,-3-2 4 0,-6 2 1 15,-5 0 3 1,-1-3 3-16,-5 2-4 0,2-4 0 16,-4 0-2-16,0 1 0 15,-1-5 0-15,-3 2 0 16,0-6 0-16,0-1 0 15,0-2-2-15,0-3 3 16,-11 6-1-16,-8-5 5 16,-1 1-5-16,-1 3 6 15,-2 0 16-15,-4 7 4 16,7 2-11-16,-2 3 7 16,4 8-12-16,2 0 11 0,3 8 2 15,2 2-10-15,1 0-2 16,2 2-11-16,-3 0-4 15,1 0 4-15,0 0-1 16,1 4-3-16,0 6-14 16,2 3-16-16,5-2-26 15,2 3-95-15,0-11-160 16,0-2-323-16</inkml:trace>
  <inkml:trace contextRef="#ctx0" brushRef="#br0" timeOffset="82988.1217">11407 3684 717 0,'0'0'596'16,"0"0"-490"-16,0 0-26 15,0 0-28-15,0 0-52 16,0 0-12-16,0 0 6 15,-7 0 6-15,14 1 13 16,7 3-8-16,-1-2-4 16,1 2-1-16,1 0-17 0,1 0-24 15,-3-1-41-15,1 0-51 16,-6 5-37-16,-3 1-159 16,-5-6-54-16,0 2-14 15</inkml:trace>
  <inkml:trace contextRef="#ctx0" brushRef="#br0" timeOffset="83177.6188">11407 3684 258 0,'47'142'472'0,"-49"-130"-308"15,0 6-68-15,0 4 51 16,2 4-66-16,0 2-49 16,0 3 1-16,0 2-15 0,0-3 9 15,0-3-17 1,0-3-6-16,0-6-4 0,0-4-10 15,0-2-50-15,0-6-106 16,0-6-256-16,0 0 3 16</inkml:trace>
  <inkml:trace contextRef="#ctx0" brushRef="#br0" timeOffset="83757.0292">11635 3806 942 0,'0'0'99'16,"0"0"-47"-16,0 0 35 15,-5 108 10-15,3-82-36 16,2-3-19-16,-3-4-10 15,-1 0-11-15,2-6-7 16,-3-3-12-16,5-4 0 16,0-2-1-16,0-4-2 15,0 0-7-15,0 0-39 16,0 0-40-16,0 0 8 0,0-2-19 16,7-20 80-16,9-6-3 15,1-6 10-15,3 0-105 16,-1 2-45-16,-4 6 100 15,-1 6 61-15,-3 4-10 16,-3 6-4-16,-1 6 14 16,-7 4 24-16,3 0 22 15,-3 0 76-15,0 0-36 16,2 1-55-16,0 21 115 16,0 5-22-16,-2 5-24 15,0 6-34-15,0 0-20 16,0-1-18-16,0-4-11 15,0-4-7-15,0-10 4 16,0-5-11-16,0-6 0 16,0-3-3-16,0-4 1 0,0-1-1 15,0 0 1-15,0 0-2 16,0 0-5-16,0 0-7 16,0 0-21-16,2 0-46 15,3 0-67-15,-1 0-91 16,-2-7-205-16</inkml:trace>
  <inkml:trace contextRef="#ctx0" brushRef="#br0" timeOffset="84246.5611">12040 3703 530 0,'0'0'594'16,"0"0"-450"-16,0 0-62 16,0 0-12-16,0 0 13 15,0 0-22-15,-45 68-24 16,26-47-10-16,0 1-2 16,2-2-7-16,1-4-9 15,5-2-8-15,7-7-1 16,4-5-2-16,0 3-9 15,0-3-12-15,0 4-8 16,0 2-4-16,6 1 2 16,7 1 11-16,5-3 15 15,-2 3 7-15,2-4 3 0,-3 2-2 16,-3 1-2-16,-4-3 2 16,-3-2-2-16,-3-1 2 15,-2-3-2-15,0 0 2 16,0 4 7-16,0 0 13 15,0 4-1-15,-2 6 6 16,-13 3-17-16,-6 0 7 16,-1 4-12-16,0-2 0 15,-1-1-3-15,3 1-1 16,5-9-6-16,9-3-23 16,0-7-16-16,6 0-64 15,0 0-213-15,0 0-507 0</inkml:trace>
  <inkml:trace contextRef="#ctx0" brushRef="#br0" timeOffset="85497.6771">12096 3917 513 0,'0'0'640'0,"0"0"-540"15,0 0-72-15,0 0 6 16,0 0 1-16,0 0-21 15,33-1-2-15,-20 1 22 16,3 0 0-16,-3-3-20 16,3-6-14-16,-3-1-7 0,1 0 3 15,-1-1-3-15,-4 4 5 16,-2-5-9-16,-2 0 1 16,-3-1-6-16,0 1-2 15,-2 1-25-15,0 1-3 16,0 0 5-16,0 3 23 15,0 1-11-15,-4 4-29 16,-6 2-8-16,-1 0 33 16,-2 0 33-16,1 0 3 15,-1 0 22-15,0 8 35 16,0 15 40-16,-1 3-3 16,3 6-23-16,2 0-19 15,3-4-22-15,6-4-4 16,0-5-29-16,0-4-3 0,0-3 1 15,4 1-1-15,9-7-1 16,3-2 1-16,-1-4-16 16,3 0 0-16,0 0 4 15,0 0-7-15,2 0-22 16,-2 0-9-16,-2-10 18 16,-1-1-29-16,1 1-2 15,-3-6-9-15,1 0-5 16,-1-6 19-16,-3-3-5 15,4-2-42-15,-3-1 59 0,3 3-48 16,-3 4-6-16,0 5 85 16,-4 6 18-1,0 5 11-15,-5 5 17 16,-2 0 40-16,0 0 108 0,0 0-6 16,0 2-84-16,0 17 20 15,0 5 44-15,0 4-63 16,0-2-47-16,-5-2-13 15,3-4-13-15,0-4-2 16,2-4-12-16,0-6 0 16,0 0 0-16,0-6-3 15,0 3-8-15,0-3-25 16,0 0-6-16,4 0-7 16,12 0 6-16,2-4-46 15,3-15 51-15,0 2-107 0,-1 3-97 16,-3 1-24-16,-3 9 79 15,-5 2 62-15,-9 2 35 16,0 0 90-16,0 0 208 16,0 0 92-16,0 14 0 15,0-2-130-15,0-2-62 16,0 0-47-16,0-4-61 16,0 4-6-16,0-3-10 15,6-1-25-15,10-2 29 16,2-4-29-16,0 0-4 15,2 0-3-15,-5-10 40 16,4-3 8-16,-8-3 5 0,-1-2-2 16,2 0 3-16,-5-4-1 15,-1-4-2-15,0 3 0 16,0-2-3-16,-4-3 2 16,2 3 4-16,-4-2-4 15,0 4 1-15,0 1-3 16,0 6 10-16,0 4-2 15,0 7 63-15,-4 5 17 16,-6 0-26-16,2 0 21 16,-1 0-54-16,-3 0-12 15,-1 15-4-15,0 12 3 16,-3 6 10-16,1 10 17 16,3 7-13-16,0 2-10 0,7 0-6 15,3-1 1 1,2-7-11-16,0-7-4 0,0-5-2 15,11-6 1-15,4-5-4 16,1-6-4-16,-1-2 8 16,1-4-20-16,-1-2-12 15,-1-1 1-15,-3-5-14 16,-1-1-5-16,-4 0-19 16,1 0-31-16,-1 0-97 15,-6 0-130-15,0 0-129 16</inkml:trace>
  <inkml:trace contextRef="#ctx0" brushRef="#br0" timeOffset="85869.4547">12514 3753 850 0,'0'0'306'16,"0"0"-270"-16,0 0-34 16,0 0 1-16,0 0 6 15,0 0-9-15,0 0 42 16,43-11-7-16,-18 12-19 0,1 5-10 16,1-3-2-1,-1 1 8-15,-1-3-11 0,0 2 7 16,0 1-4-16,-4-1 16 15,2 0 1-15,-5-2-7 16,1 1-2-16,-5-2 2 16,-1 3 9-16,-6-3-20 15,-5 0 2-15,0 0-5 16,-2 0 0-16,0 0-31 16,0 0-50-16,0 0-108 15,0 0-255-15</inkml:trace>
  <inkml:trace contextRef="#ctx0" brushRef="#br0" timeOffset="87237.0987">13883 3773 828 0,'0'0'198'0,"0"0"-183"0,0 0 148 15,0 0-25-15,0 0-39 16,0 0-23-16,0 0 4 16,-16-31-19-16,16 31-30 15,-2 0-15-15,2 0-12 16,0 0-4-16,-3 0-3 15,3 14-1-15,-4 7 4 16,0 6 3-16,2-2 4 16,-3 0-6-16,5-8-1 15,0 0-3-15,0-2-26 16,0-4-42-16,0-4-56 16,0-7-159-16,0 0-374 15</inkml:trace>
  <inkml:trace contextRef="#ctx0" brushRef="#br0" timeOffset="87462.6674">13883 3773 140 0,'169'-30'656'0,"-169"30"-386"16,0 0-159-16,0 0 25 15,0 3-23-15,-3 13-23 16,-9 4-52-16,-2-2-18 15,5-1-19-15,3-2-1 16,1 1-6-16,1-1-43 0,1-2-96 16,3-11-243-16,0 2-348 15</inkml:trace>
  <inkml:trace contextRef="#ctx0" brushRef="#br0" timeOffset="88219.2035">14324 3894 805 0,'0'0'309'16,"0"0"-273"-16,0 0 64 16,0 0-22-16,0 0-1 15,0 0-17-15,-3-35-23 16,-3 32-1-16,-3 3 0 15,0 0-23-15,-2 0-6 16,-3 0-7-16,-1 20 4 16,-5 7 4-16,2 6 16 0,0 5 6 15,1 2-10-15,3-1-11 16,3-5-2-16,7-7-6 16,4-6-1-16,0-5-3 15,0-4 2-15,0-7-4 16,0 2 0-16,6-7-8 15,5 0-10-15,1 0 14 16,3 0-4-16,3 0-10 16,-3-7 10-16,6-8 8 15,-4-6-14-15,-1-1-21 16,-1-1-16-16,-3 0 0 16,-6 1 18-16,1 4 15 15,-5 4 23-15,-2 2 8 0,0 6 15 16,0 2 16-1,0 0 16-15,0 2-37 0,0 0-10 16,0 2-8-16,0 0 0 16,0 0-2-16,0 0 2 15,0 0-2-15,2 4-20 16,2 10 22-16,4 2 21 16,1 2 5-16,-1 1-10 15,2-6-11-15,1 4 1 16,1-6-3-16,0 1-3 15,-1-3 0-15,-2-4-10 16,0 1-16-16,-4 1 3 0,1-6-1 16,-4 2-14-16,0-1-12 15,1-2-41-15,1 0-77 16,-4 0-193-16,0 0-173 16</inkml:trace>
  <inkml:trace contextRef="#ctx0" brushRef="#br0" timeOffset="88821.6223">14571 3734 544 0,'0'0'176'0,"0"0"64"15,0 0-78-15,2 122-58 16,-2-78-23-16,0 2-10 16,0 0-5-16,0-4 1 15,0-2-27-15,0-4-20 16,0-5-15-16,0-5-2 16,0-8-2-16,0-2-1 15,0-8 0-15,0-2-8 16,0-4-14-16,0 0-23 15,0-2-5-15,0 0 12 16,0 0 20-16,0 0-6 16,0-4 24-16,4-13-9 0,6-4-52 15,1-2-81-15,2 4 20 16,1 2-60-16,3 6-115 16,1 2 160-16,0 7 95 15,-5 2 42-15,0 0 32 16,-1 0 48-16,-3 2-24 15,-1 14 80-15,0 2 68 16,0 3-74-16,-5-1-37 16,-3-1-37-16,0 2 31 15,0-3-4-15,-5-3-8 16,-11 2-7-16,-5-5-23 16,2-1-3-16,-1-1-4 15,1-1-11-15,0-5-10 0,4 0-5 16,1-4-10-16,1 0-2 15,2 0-8-15,2 0-20 16,2-6-54-16,3-10-26 16,4 0-71-16,0 10-140 15,0-2-230-15</inkml:trace>
  <inkml:trace contextRef="#ctx0" brushRef="#br0" timeOffset="89369.8152">14907 3742 900 0,'0'0'219'0,"0"0"-148"16,0 0 75-16,0 0-24 15,0 0-41-15,0 0-51 0,3 11-13 16,-8 12 9-16,-11 1-7 16,3-3-7-16,2-2-7 15,2-5-5-15,7-4-4 16,2-3-24-16,0-5-56 16,0-2-126-16,2 0-158 15,7 0-189-15</inkml:trace>
  <inkml:trace contextRef="#ctx0" brushRef="#br0" timeOffset="89554.8404">14907 3742 523 0,'156'22'368'16,"-156"-22"-233"-16,0 3 83 15,0 18-61-15,0-2-60 0,0 6-41 16,-10-1-25-16,0-2-18 15,1-2-12-15,1-1-1 16,3-2-48-16,5-15-98 16,0-2-314-16</inkml:trace>
  <inkml:trace contextRef="#ctx0" brushRef="#br0" timeOffset="91889.5929">15429 4003 1350 0,'0'0'216'0,"0"0"-180"0,0 0 16 15,0 0-26-15,0 0-26 16,0 0-3-16,0 0-4 16,22 1-1-16,14-1 8 15,8 0 2-15,5 0-2 16,3 0-1-16,-6 0-11 16,2 0-8-16,-13 0-5 15,-6 0-19-15,-12 0-17 16,-7 0 6-16,-8 0-2 15,-2 0 24-15,0 0 33 0,0 0-4 16,-9-1 4 0,-11-4-39-16,-2-1 9 0,1-4 8 15,2-1-54-15,3-6 26 16,1 3 0-16,3-5 50 16,3 7 18-16,3 6 54 15,4 1 14-15,-3 5 22 16,5 0-37-16,0 0-71 15,0 0-7-15,0 0-20 16,5 2 27-16,16 11 13 16,4-2-3-16,6 1 2 15,-2-2-6-15,-2-2-1 16,2 1-3-16,-7-5-2 16,-2 3-3-16,-6-5-5 15,-8 0 0-15,-4 0 2 0,-2 0-1 16,0 0 7-1,0 0 19-15,0 2 34 0,-20 4-7 16,-2 3-40-16,-2-2 2 16,1 3 6-16,1 0-3 15,4 0-2-15,2-3-9 16,6 1-1-16,3-5-20 16,5 1-34-16,2-2-57 15,0-4-137-15,0 0-316 16</inkml:trace>
  <inkml:trace contextRef="#ctx0" brushRef="#br0" timeOffset="92251.3628">16227 3677 1307 0,'0'0'126'0,"0"0"-118"15,0 0-8-15,0 0 39 16,0 0 11-16,0 0-23 16,0 0-8-16,-63 107-16 15,57-98-3-15,0 0-21 16,6-4-31-16,0 0-72 16,0-5-186-16,0 0-393 15</inkml:trace>
  <inkml:trace contextRef="#ctx0" brushRef="#br0" timeOffset="92484.4904">16227 3677 1140 0,'85'76'184'0,"-85"-58"-130"16,0 3 40-16,-8-1-33 15,-3 0-25-15,1-2-21 16,0-1-13-16,-1 4-2 15,5-3-8-15,1-3-67 16,3 0-113-16,2-15-347 16</inkml:trace>
  <inkml:trace contextRef="#ctx0" brushRef="#br0" timeOffset="93679.0502">16583 3986 400 0,'0'0'304'0,"0"0"-149"15,0 0 7-15,0 0-15 16,0 0-16-16,0 0-55 16,0 0-5-16,7 0-8 15,-7 0-3-15,0 0-10 16,0 0-12-16,0-4-11 15,0 0-16-15,0-4-11 16,0 5 2-16,-4 0-3 0,-6 2 1 16,1 1-7-16,-1 0 2 15,0 0 5-15,-3 0-7 16,-3 1 7-16,1 15 0 16,-3 5 0-16,3 1 7 15,3 1-6-15,-1 5 7 16,6-4-5-16,3 2 0 15,2-2-3-15,2-1 1 16,0-3-1-16,0-2-5 16,0-4 5-16,6-3-5 15,10-4 0-15,2-2-7 16,4 0 2-16,0-5-4 0,7 0-1 16,2 0-7-1,0 0 8-15,-2 0 10 0,-4 0-22 16,-7-3 5-16,-5-3-16 15,-4 0-32-15,-5 4-12 16,-2-3-61-16,-2 3-152 16,0 0-301-16</inkml:trace>
  <inkml:trace contextRef="#ctx0" brushRef="#br0" timeOffset="94700.1532">16993 4020 520 0,'0'0'320'15,"0"0"-233"-15,0 0 21 16,0 0-24-16,0 0-28 15,0 0 4-15,0 0 18 16,0-16-35-16,0 15-14 0,0-1-4 16,0 2-13-16,0-3-7 15,0 1 11-15,0-2 2 16,0-2 2-16,0 2 0 16,0 0-10-16,-2-3 6 15,-2 3-14-15,-2 1 11 16,0 3 11-16,-1 0 4 15,1 0-10-15,-4 0-1 16,2 0-9-16,-5 6-6 16,-10 18 2-16,3 2-3 15,-2 5 3-15,4-4 0 16,7-2 4-16,2-5-6 16,7-4-2-16,2-2-3 15,0-4 0-15,0-2-8 0,0-2-15 16,2-2 5-16,12-4-13 15,3 0 5-15,1 0-15 16,0 0 10-16,2 0 26 16,-2-14-1-16,-1-2-14 15,1-3-21-15,-2 0-16 16,-2-3-32-16,-4 1 39 16,0-3-27-16,-6 4-4 15,1 7 61-15,-5 3 23 16,0 3 23-16,0 7 105 15,0 0 6-15,0 0-52 16,0 0-59-16,0 2-12 16,0 13-11-16,0 2 24 15,0 7 30-15,4 0-24 16,2-1-21-16,1-3 1 0,0-4 3 16,0-2-5-16,-3-4-6 15,5-3-2-15,2 0 2 16,0-1-1-16,2-2-1 15,3-4-1-15,-3 1-12 16,-1-1-23-16,1 0-43 16,-1 0-64-16,1 0-38 15,-11 0-151-15,0 0-185 16</inkml:trace>
  <inkml:trace contextRef="#ctx0" brushRef="#br0" timeOffset="95491.0991">17363 3777 1001 0,'0'0'196'0,"0"0"-196"16,0 0 0-16,0 0 7 15,0 0 83-15,0 0-42 16,0 0 6-16,0 103-12 0,0-69 10 16,0 0-13-16,-4 2-16 15,2-2 0-15,-4-1-16 16,4-3-1-16,0-2-5 15,2-2 2-15,0-8-3 16,0-7 0-16,0-2-6 16,0-5-23-16,0-4-18 15,0 0 11-15,0 0 2 16,0 0-5-16,0 0 16 16,0 0 5-16,2 0 18 15,2-10 4-15,4-9-4 16,-4-1-6-16,1 2-18 15,1 6-49-15,4 6 9 0,-2 2 2 16,3 3 33 0,-2 1 24-16,5 0 5 0,-1 0-6 15,0 0 4-15,-4 0 2 16,0 8-3-16,-2-2 3 16,-5 2-2-16,-2 0-4 15,0 2 6-15,0 0 68 16,0 4-9-16,-11-1-7 15,-11 0 2-15,-1-1-17 16,1 0-6-16,1-4 18 16,2-2-12-16,5-2-15 15,3 0-11-15,7-4-7 0,2 2-4 16,2-2-27 0,0 0-67-16,0 0-99 0,0 0-379 15</inkml:trace>
  <inkml:trace contextRef="#ctx0" brushRef="#br0" timeOffset="95999.7795">17673 3645 1132 0,'0'0'337'0,"0"0"-307"16,0 0-16-16,0 0 0 16,0 0 13-16,0 0-6 15,-12 76-11-15,1-55 0 16,3-1-9-16,1 0-2 16,0 0 0-16,2-2-43 15,5-18-96-15,0 0-277 16</inkml:trace>
  <inkml:trace contextRef="#ctx0" brushRef="#br0" timeOffset="96220.182">17849 3727 1307 0,'0'0'228'16,"0"0"-213"-16,0 0 24 15,0 0 18-15,0 0-27 16,-52 105-21-16,38-78-4 16,4-4-2-16,-1 1-3 15,1-2-4-15,4 3-21 0,2-8-48 16,-3-1-86-16,5-16-213 16</inkml:trace>
  <inkml:trace contextRef="#ctx0" brushRef="#br0" timeOffset="97810.4933">15926 3345 1015 0,'0'0'179'0,"0"0"-147"15,0 0 23-15,0 0 14 16,0 0-28-16,0 0-5 16,0 0 8-16,8-3 6 15,-8 3-6-15,6-1-29 16,0-2-9-16,9-1-6 15,10 1 6-15,6-5-1 16,7-2-1-16,9-2-4 16,-1-1-6-16,6 3-1 15,-3 2-2-15,-5 1 0 0,-4 3 3 16,-9 2 4 0,-2 2-3-16,-8 0 4 0,-3 0-3 15,-1 0 4-15,-1 0-2 16,-1 0 4-16,4 0-4 15,-4 0 4-15,3 0-3 16,-1 0 1-16,1 0-3 16,-2 0-10-16,0 0-6 15,-1 0-3-15,-1 0 8 16,-1 0 9-16,1 0-5 16,-2 2 6-16,-3 2-6 15,-4-1-9-15,-2 0-8 16,-3 1 5-16,0-3 22 0,0 3 4 15,0 9 47 1,0 3 12-16,-5 8-14 0,-9 5-29 16,4 3-5-16,-2 7-12 15,5-1 3-15,1 0-5 16,2 0 2-16,-3 2 1 16,0-4-4-16,2-4 1 15,-1-3 1-15,1-5 0 16,3-7-2-16,0-5 2 15,0-4-2-15,2-3 2 16,-2-5-2-16,0 0-1 16,-1 0 1-16,3 0-3 15,0 0 0-15,0 0-5 16,0 0 7-16,0 0-8 0,0 0-2 16,0 0-6-16,0 0 3 15,0 0-5-15,0 0-15 16,0 0-8-16,0 0-11 15,0 0 11-15,-3 0 5 16,-3 0-74-16,-1-10-114 16,-1-5 195-16,0-2 15 15,4-4-36-15,-5 5 22 16,3 2 29-16,0 0 19 16,-2 5 63-16,4 3-44 15,2 1 10-15,-1 5 103 16,3 0-92-16,0 0-59 15,0 0-3-15,0 6-10 0,0 18 13 16,0 9 91-16,0 3-32 16,5 1-16-16,3-1-21 15,2-3-20-15,-6 0 9 16,-2-10-5-16,1-5 0 16,-1-4 7-16,-2-8-8 15,0-2-4-15,2-4 2 16,-2 0 1-16,0 0-2 15,2 0-1-15,0 0 11 16,8-11-9-16,3-12-3 16,7-7-8-16,7-2-9 15,2 2-22-15,-3 3 1 0,-1 8-21 16,-3 2-5-16,-7 5 16 16,-1 6 46-16,-9 2 2 15,-3 3 2-15,-2 1 0 16,0 0 16-16,0 0 42 15,0 0-26-15,0 0-34 16,0 0-10-16,0 0-68 16,0 0-124-16,0 0-410 15</inkml:trace>
  <inkml:trace contextRef="#ctx0" brushRef="#br0" timeOffset="110282.4092">3359 3523 924 0,'0'0'226'0,"0"0"-213"15,0 0 28-15,0 0 43 16,0 0-10-16,0 0-16 16,0 0-23-16,0 0-16 15,0 0-1-15,0 0-3 16,16 0-2-16,-13 0-11 16,-3 0 0-16,0 0-2 15,0 0-3-15,4 0 2 16,0 0 1-16,5 0 1 15,3 0-1-15,1 0 0 0,5 0 1 16,1 0 1-16,6 2 2 16,4-2-3-1,0 0 0-15,0 0-1 0,2 0 3 16,-2 0-2-16,0 0 1 16,0 0-2-16,0 0 0 15,2 0-1-15,1 0 1 16,-1 0 1-16,0 0-1 15,-2 0 0-15,0 0 2 16,-3 0-2-16,3 0 0 16,0 0 0-1,2 0 0-15,2 0 0 0,2 0 0 16,-2 0-3-16,-4 0 2 0,-3 0-5 16,-1 0 2-16,-3 0-2 15,3 2 5-15,4 0-5 16,-2 0-2-16,1-2 3 15,1 3 2-15,2-3-1 16,0 0 1-16,-2 0 2 16,0 0-1-16,-2 0 1 15,0 1 0-15,-2-1 1 16,0 0-2-16,-2 3 2 16,4-3-10-16,2 0 5 15,0 0 5-15,2 0-23 0,1 0 10 16,-3 0 7-16,0 0 6 15,-3 0-2-15,1 0-5 16,0 0 4-16,0 0 1 16,2 0 2-16,-1 0 0 15,-1 0-4-15,2 0 8 16,0 0-6-16,0 0 2 16,0 0 0-16,2 0 0 15,3 0 0-15,1 1 0 16,-2 1 0-16,4-2-2 15,-2 0 4-15,1 0-5 16,-3 0-4-16,-2 1-6 16,1 2 1-16,-3-3-7 15,0 1-5-15,-3 2 22 0,3-1 2 16,-2-1-2 0,-3 2 0-16,3 1 0 0,-2-4 1 15,-1 2-3-15,3 0 2 16,-3-2-6-16,3 2-5 15,-2-2 9-15,-1 0 2 16,-1 0-1-16,-4 0 6 16,-1 0-6-16,-5 0 3 15,1 0 0-15,-7 0 0 16,-3 0 0-16,-2 0 3 16,-2 0 1-16,0 0 19 15,0 0 18-15,0 0-6 0,0 0-35 16,-4 0-74-16,-7 0-100 15,7 0-69-15,-1 0-260 16</inkml:trace>
  <inkml:trace contextRef="#ctx0" brushRef="#br0" timeOffset="111831.3478">3270 4630 888 0,'0'0'189'0,"0"0"-171"15,0 0 32-15,0 0-5 16,0 0-19-16,0 0-5 16,0 0 49-16,52-24-4 15,-37 16-26-15,5 2-1 16,3 0-19-16,1-1-4 16,0 1-5-16,1 3-5 15,4 0-5-15,-2 2 2 16,4-1-3-16,-2 2 0 15,2 0 0-15,2-3 1 16,1 3-1-16,1 0 1 16,-1 0-2-16,1 0 2 0,-1 0-1 15,2 0 0 1,-5 0 0-16,2 0 0 0,-1 0 2 16,-3 0-5-16,2 0 6 15,-4 0-5-15,2 0 2 16,2-1 0-16,2 1-1 15,1 0 1-15,1 0 0 16,-2 0-1-16,1 0-1 16,-3 0 4-16,2 0-4 15,1 0 0-15,-1 0-1 16,-2 1-4-16,-2 4 6 16,-2 1-1-16,-2-5 0 0,-3 4-3 15,2-1 3 1,3 0-1-16,-2 0 4 0,1 2-3 15,-1-2 4-15,4-2-3 16,0 0 2-16,2 0-1 16,1-2 0-16,-1 0 0 15,0 0 0-15,2 0 0 16,-2 0-1-16,1 0-4 16,-3 0 2-16,0 0-4 15,0 0 2-15,-2 0-6 16,-2 0 3-16,4 0-1 15,1 0-3-15,3 0 9 16,-2 0-6-16,2 0-1 16,4 0-12-16,-6 0 10 15,2 0 4-15,-1 0 2 16,-3 0-4-16,0 0 4 0,-4 0 4 16,2 0-8-16,-4 0 9 15,2 0-11-15,-1 8 8 16,-2-2 0-16,0-3 2 15,1 2-3 1,0-5 3-16,-6 0-2 16,-1 0 1-1,-3 0 1-15,-7 0 4 0,-1 0-2 16,-2 0 3-16,-3 0 1 0,0 0 9 16,0 0 22-16,0 0 12 15,0 0 6-15,0 0-8 0,0 0-17 16,0 0 0-1,0 0-11-15,0 0-9 0,0 0-8 16,0 0-13-16,0 0-11 16,0 0-15-16,0 0-18 15,0 0-88-15,0 0-353 16</inkml:trace>
  <inkml:trace contextRef="#ctx0" brushRef="#br0" timeOffset="115436.6712">2023 2959 734 0,'0'0'460'0,"0"0"-419"16,0 0 23-16,0 0 31 16,0 0-14-1,0 0-27-15,0 0-13 0,-60 7-13 16,48-3 1-16,-3 5-16 15,-6 4 0-15,-5 9-10 16,-6 2 4-16,-3 4 0 16,-3 6 0-16,-4-2 8 15,1 0-3-15,2-4-2 16,3-4 0-16,9-4-4 16,9-4-1-16,9-8-3 15,5-4-2-15,4-2-1 16,0-2-3-16,0 0-2 0,0 0-2 15,0 0-10-15,4 4 9 16,17-1 3-16,0-3 5 16,4 0 2-16,0 1-1 15,-3-1 0-15,-2 2 1 16,0 2-1-16,-2 3 2 16,-5-3-4-16,0 1 2 15,-1 1-1-15,-5 1 1 16,-3-2-2-16,-4 4-1 15,0-1 3-15,0-2-1 16,0 5 1-16,0 5 0 16,0 2 4-16,-11 2 2 15,-1 1-6-15,-3-3 6 0,-1-5-6 16,1 2 3 0,-3-3-1-16,5-4 0 0,4-2-1 15,2-3 0-15,5 0-2 16,-1-3-7-16,3 0-6 15,0 0-11-15,0 0-9 16,0 0-34-16,0 0-62 16,0 0-270-16,5-5-167 15</inkml:trace>
  <inkml:trace contextRef="#ctx0" brushRef="#br0" timeOffset="115945.1036">2103 2905 753 0,'0'0'201'0,"0"0"-195"15,0 0 44-15,0 0 46 0,0 0-5 16,0 0 17-16,4 22-14 16,-4 4-14-16,0-2-26 15,-2 9-10-15,-5-4-28 16,5 5 0-16,0 1 9 15,2 3-12-15,0 0-4 16,0 6 2-16,0 2-5 16,0-1-5-16,0-5 2 15,0-7-3-15,0-6 1 16,0-7 1-16,0-7-3 16,0-2 2-16,0-3 0 0,0-2-1 15,0-4 0-15,0 0 2 16,0-2-2-16,0 0 0 15,0 0 0-15,0 0-13 16,0 0-29-16,0 0-61 16,4 0-121-16,-4-2-275 15,2-6-303-15</inkml:trace>
  <inkml:trace contextRef="#ctx0" brushRef="#br0" timeOffset="116995.6609">1799 4167 744 0,'0'0'237'16,"0"0"-125"-16,0 0 34 15,0 0-2-15,0 0-35 16,0 0-39-16,0 0-25 16,2-6-5-16,-2 6-6 15,0 0-11-15,0 0-9 16,-4 2-9-16,-11 16 7 16,-7 4-11-16,-3 2 5 0,1 2 1 15,-1 0 0 1,3-2-4-16,4-2-2 0,5-6-1 15,4-4 0-15,5-4-1 16,4-4-2-16,0-2-1 16,0 0-13-16,0 2-1 15,2 1-2-15,15-4 4 16,4 4 1-16,-1-5-1 16,1 1 10-16,0 0 0 15,-6 4 5-15,-1-3-1 16,-5 3 2-16,-3-2-3 15,-2 1 1-15,-4 0-2 16,3-2-2-16,-3-2 1 16,0 2 5-16,0 1 1 15,0 2-1-15,0 3 1 0,0 6 7 16,-3 0 11-16,-7 2-11 16,1 0 0-16,-3-2-4 15,1 0-3-15,3 1 0 16,-6 1 0-16,1 0 1 15,2-1-2-15,-1 0 4 16,4-7-4-16,1-1 1 16,5-6-1-16,2-1-1 15,0 0-2-15,0 0-24 16,0 0-13-16,0 0-61 16,0 0-135-16,0-10-88 15,7-6-116-15</inkml:trace>
  <inkml:trace contextRef="#ctx0" brushRef="#br0" timeOffset="117558.5113">1898 4273 828 0,'0'0'53'15,"0"0"-53"-15,0 0 0 16,0 0 31-16,0 0-7 0,0 0 30 16,121 0-12-1,-104 0-16-15,1 0-15 0,-9 0-3 16,-5 5-5-16,-4-2-1 16,0 2 19-16,0 5 41 15,0 7 36-15,0 2-13 16,-15 2-9-16,-5 2-39 15,1 0 5-15,0 1-7 16,1-2 7-16,5-1-14 16,1 1-14-16,5-3 3 15,5 0-12-15,2-3-3 16,0-1-2-16,0-2-5 16,0-4 0-16,0 2 1 15,13-5-4-15,1 2 4 16,4-3 1-16,2-3-13 0,2 1 4 15,1-3 1-15,-8 0 5 16,1 0 6-16,-5 0 4 16,-2 0-4-16,-3 0 2 15,-3 0-2-15,-1 0 1 16,-2 0 2-16,0 0-3 16,0 0 4-16,0 0-4 15,0 0 1-15,0 0-1 16,0 0-1-16,0 0-5 15,2 0-23-15,3 0-37 16,-1 3-25-16,-2 6-133 16,-2-5-255-16,0 0-123 0</inkml:trace>
  <inkml:trace contextRef="#ctx0" brushRef="#br0" timeOffset="118271.3959">1976 4092 572 0,'0'0'191'0,"0"0"-184"15,0 0 19-15,0 0 63 16,0 0 36-16,0 0-11 16,0 0-29-16,-3 0-50 15,3-1-26-15,0-2-9 16,0 3-25-16,0-1-63 16,0 1-20-16,0 0-27 15,0 0-48-15,0 0-25 16,0 0 56-16,0-3-88 15</inkml:trace>
  <inkml:trace contextRef="#ctx0" brushRef="#br0" timeOffset="123835.947">1541 3541 28 0,'0'0'205'0,"0"0"-87"16,0 0-16 0,0 0-39-16,0 0-35 0,0 0 0 15,0 0-28-15,0 0-7 16,2 0-24-16,-2 0-15 15,0 0 29-15,0 0 10 16,0 0 7-16,0 0 0 16,0 0-4-16,0 0-6 15,0 0-128-15,-2 0-168 16</inkml:trace>
  <inkml:trace contextRef="#ctx0" brushRef="#br0" timeOffset="124577.4376">1541 3541 276 0,'-29'1'156'0,"29"-1"-47"16,0 0 0 0,0 0 43-16,0 0 18 0,0 0-41 15,0 3-40-15,0-3-9 16,0 0-14-16,0 0-11 15,0 1 1-15,0-1-11 16,0 3-9-16,0-1-17 16,-2-2 3-16,0 1-5 15,0 2 1-15,-3 1-3 16,-1 4-4-16,-4 4-3 0,0 1 7 16,-1 6-2-16,-3 2-6 15,1 0 3-15,-1 2-4 16,-1 3 0-16,5-2-1 15,0-1 0-15,5-1-5 16,1 0 1-16,2-3-2 16,2 1 1-16,0-4 0 15,0 0-2-15,0 0 2 16,0 0-2-16,0 2-2 16,4-4 3-16,5 0 0 15,-1-3 1-15,0-1-2 16,-4-3 1-16,-2 1-2 15,0-4 3-15,1-2-5 0,-3 2 0 16,2-4 1 0,-2 2 2-16,0-2 0 0,0 0-2 15,0 0 1-15,0 2-2 16,0-2-1-16,0 4-1 16,0-2-6-16,0-2 1 15,0 0 7-15,-2 0 3 16,-7 0-7-16,1 0 6 15,0-6-8-15,-1-2-15 16,5-2-12-16,-3 0 21 16,2 5 12-16,1-4-16 15,2 5 9-15,-1 0 3 0,1 2 3 16,0-2-4-16,2 0-4 16,-2 0 0-1,2 2 3-15,0 2-15 16,0 0-12-16,0 0-56 0,-2 0-55 15,2 0-34-15,0 0-8 16,-2 0 53-16,2 0-75 16,0 0 63-16,-2 4 103 15,2-2-68-15,-3 0 54 16</inkml:trace>
  <inkml:trace contextRef="#ctx0" brushRef="#br0" timeOffset="125237.4944">1263 3957 31 0,'0'0'366'0,"0"0"-171"0,0 0 22 16,0 0 0-16,0 0-41 16,0 0-56-16,-13-7-29 15,13 7-29-15,0 0-23 16,0 0-12-16,0 0-15 15,0 0-5-15,0 0-3 16,0 0 1-16,0 0-5 16,0 0 0-16,0 0 2 15,13 7 5-15,7 3 1 16,0 5-1-16,2 4-2 0,-1-2-4 16,-4 2 2-16,-1-3-3 15,-1-3 4-15,-3 2-2 16,-4-5 0-16,-1 0-1 15,-3-1-1-15,-4-2 3 16,2-3-1-16,-2-1 1 16,0-3-2-16,0 0 4 15,0 0 0-15,0 0 3 16,0 0-1-16,0 0 6 16,2 0-3-16,-2 0-2 15,4 0-6-15,-4 0 8 16,0-11-10-16,0-4-8 15,0-6 0-15,6-5 6 16,1-1 1-16,1 1-6 16,2 6 1-16,-4 5 5 0,3-4 1 15,-3 5-2-15,1 0 2 16,-2 4 0-16,-3 7 0 16,0 0 1-16,-2 3 0 15,0 0 2-15,0 0 5 16,0 0 3-16,0 0-1 15,0 0-6-15,0 0 2 16,0 0-6-16,0 0 0 16,0 0 0-16,0 0-2 15,0 0-4-15,0 0-11 0,0 0-10 16,0 0-29 0,0 0-56-16,0 0-200 0,0 0-527 15</inkml:trace>
  <inkml:trace contextRef="#ctx0" brushRef="#br0" timeOffset="137160.4945">3736 3454 82 0,'0'0'122'0,"0"0"-11"16,0 0-4-16,0 0 15 0,0 0 15 16,0 0 25-16,0 0-7 15,0 0-37-15,0 0-25 16,0 0-23-16,2-11-11 16,-2 11-24-16,0 0-2 15,0-2-1-15,0 2 4 16,0 0-7-16,0 0 2 15,0 0-8-15,0 0 0 16,0 0-5-16,0 0 0 16,0 0 0-16,0 0-5 15,0 0 2-15,0 0-6 0,0 0 3 16,0 0-6 0,0 0 1-16,0 0-2 0,0 0-4 15,0 0 2-15,0 0-3 16,0 0 5-16,0 0-3 15,0 0 3-15,0 0-2 16,0 0-1-16,0 0 0 16,0 0-2-16,0 0 1 15,0 0 1-15,0 0-2 16,0 0 0-16,0 0 0 16,0 0 1-16,0 0 0 15,0 0-1-15,0 0 1 16,0 0-1-16,0 0 1 15,0 0-2-15,0 0 3 16,0 0-4-16,0 0 2 0,0 0 0 16,0 0 0-16,0 0 0 15,0 0-1-15,0 0-1 16,0 0 2-16,0 0 0 16,0 2-2-16,0 6 3 15,0 6-1-15,0 2 3 16,0 4 3-16,0 2-4 15,0 0-1-15,0 0 2 16,0 0-3-16,0 0 2 16,0 1-2-16,0-2 1 15,0 1 0-15,0 3 0 16,0-4-1-16,0 4 0 0,0-6 1 16,0 3-1-1,0-4 0-15,0 3 1 0,-2-3-2 16,2-4 2-16,-3 2-2 15,3-4 2-15,-2 0-2 16,2 2 2-16,0 2-1 16,-2 0 0-16,2 1 1 15,0-4-2-15,0 1 1 16,0-3-1-16,-2-3 2 16,2-3-2-16,-2 1 2 15,2-3-2-15,0-2 1 16,0-1-3-16,0 0 0 15,0 0 0-15,0 0 3 0,0 0-3 16,0 0 2-16,0 0-5 16,-2 0-1-16,0 0-3 15,-3-6-6-15,-4-8-7 16,0 0 2-16,-2-5 3 16,-1 1-5-16,2-3-16 15,-1 2-25-15,-1 0 63 16,1-2-15-16,3 7 1 15,0-3 5-15,4 4 10 16,0 4-4-16,1-1 8 16,-1 6-1-16,2-2 3 15,0 4 5-15,0-3-2 16,2 4 7-16,0-3 4 0,0 2-5 16,0 0 3-16,0 0-6 15,-2 2 1-15,2 0 1 16,0 0 6-16,0 0-11 15,0 0-9-15,0 0-6 16,0 0-5-16,0 6-1 16,0 8 12-16,0 1 3 15,8 2-1-15,1 1 1 16,3 1 1-16,-6-2 2 16,3 1-5-16,-3-3 0 15,2-2 0-15,-4-1-1 16,-2-1 0-16,0-4 1 0,-2-1-1 15,0-2 0 1,2-4 2-16,-2 2-1 0,0-2 1 16,0 0-2-16,0 2 1 15,0-2-1-15,0 0 0 16,0 0 0-16,0 0-4 16,0 0 3-16,0 2-4 15,0-2 2-15,0 0 0 16,0 0-1-16,0 2-4 15,0-2-5-15,3 0 0 16,-1 0-10-16,-2 0 2 16,0 0-5-16,0 0 11 0,2 0 4 15,4 0-6 1,6-15 17-16,1-6 5 0,1-4-1 16,1 0-2-16,-2-4 1 15,1 8-3-15,-1-4 2 16,-1 8-1-16,-4 2 0 15,-1 3-1-15,-3 6 2 16,-2 2-2-16,3 3 1 16,-5 1 6-16,0-2 13 15,0 2 3-15,0 0-11 16,0 0-1-16,0 0-10 16,0 0 3-16,0 0-3 15,0 0 4-15,0 0-4 0,0 0 1 16,0 0 2-1,0 0-4-15,0 0 5 0,0 0-2 16,0 0 11-16,0 0 1 16,0 0 1-16,0 0-7 15,0 0-1-15,0 0-2 16,0 0-3-16,0 0 1 16,0 0-3-16,0 0-2 15,0 0-1-15,0-2 1 16,0 2-1-16,5-2 2 15,-3-1-2-15,2 2 2 16,1-6 2-16,-3 4-2 16,0-4 0-16,2 3 2 15,-2 1-1-15,4-3-1 0,-2 1 3 16,0-3-1-16,1 2 1 16,-1 2 0-16,-2 0-2 15,0 3 1-15,-2-2-2 16,0 3 5-16,0 0-3 15,0 0 2-15,0 0 0 16,0 0 3-16,0 0-2 16,0 0 0-16,2-2-2 15,1 0-2-15,0-1-2 16,1-1 2-16,-2-3-1 16,-2 3 0-16,2 2 0 15,-2 2 0-15,0 0 1 16,0 0 0-16,0-2-1 0,0 2 2 15,0 0-1-15,0 0 0 16,0 0-1-16,0 0 1 16,0 0 0-16,0 0 6 15,0 0-4-15,0 0-2 16,0 0 2-16,0 0-3 16,0 0 0-16,0 0 0 15,0 0 0-15,0 0-4 16,0 0-8-16,0 0-4 15,0 0-29-15,0 0-90 16,0 2-442-16</inkml:trace>
  <inkml:trace contextRef="#ctx0" brushRef="#br0" timeOffset="139758.6023">3546 5217 650 0,'0'0'490'16,"0"0"-340"-16,0 0 9 16,0 0-28-16,0 0-53 15,0 0-32-15,0 0-25 16,0 0-13-16,-6-10-8 15,6 10 0-15,0 0-4 16,0 0-8-16,0 6-1 16,0 16 7-16,0 13 6 15,11 2 3-15,-2 6 3 0,0-5-6 16,-3-3 3 0,-1 1-2-16,-3-7 0 0,-2-6-1 15,0-4-3-15,0-8 0 16,0-4-1-16,0-2 1 15,0-4-5-15,0 4 8 16,0-5 5-16,0 0 1 16,0 0-6-16,0 0 0 15,0-12-16-15,0-13-12 16,0-7 19-16,0-4-5 16,0-1 9-16,0 4-1 15,0 8 6-15,10 0-3 16,0 7 0-16,1 0-3 0,1 4-4 15,-1 3 1-15,-5 4-10 16,4-3 4-16,-4 2 9 16,-1 3 1-16,-3 1 1 15,0 4 1-15,-2 0-4 16,0 0-9-16,0 0-11 16,0 0-37-16,0 0-35 15,0 0-105-15,0 0-219 16,0 0-85-16</inkml:trace>
  <inkml:trace contextRef="#ctx0" brushRef="#br0" timeOffset="140286.2173">3667 5354 186 0,'0'0'515'0,"0"0"-341"0,0 0-89 16,0 0-27-16,0 0-10 15,0 0-32-15,22 7-8 16,-11-7 58-16,1-1-18 16,-1-9 3-16,-1 0-25 15,0-1-22-15,1 4 1 16,-5-4-5-16,3-2 2 16,-2 0-2-16,-4 0 0 15,-1 1-9-15,-2 1-2 0,0 0-15 16,0 1-21-16,0 4-20 15,0 1 49-15,-2 4 15 16,-6 1 3-16,0 0 32 16,1 0-2-16,-2 0 3 15,-2 12-33-15,2 5 15 16,3 5 32-16,-1 3 13 16,2-3-5-16,3 2-18 15,2-2-6-15,0-2-11 16,0-4-17-16,0-3-2 15,0-5-2-15,0-2 1 16,2 1-3-16,12-1-2 16,-1 0-9-16,5 0 3 0,2-4-8 15,-2-2 5-15,0 0-5 16,-5 0-8-16,-1 0 1 16,-2-6-49-16,-1-6-11 15,-3-4 22-15,2-2-12 16,-4-2-87-16,0-4-110 15,1 2 53-15,-5 13 9 16</inkml:trace>
  <inkml:trace contextRef="#ctx0" brushRef="#br0" timeOffset="141434.946">3908 5185 64 0,'0'0'382'0,"0"0"-117"15,0 0-22-15,0 0-83 16,0 0-21-16,0 0-38 0,4 38-6 15,-4-1 0-15,0 3-52 16,-7 6-12-16,5 2-18 16,0 8 8-16,2 5-10 15,0 1-7-15,0-3-3 16,0-6 0-16,0-4 0 16,0-12-1-16,0-5 0 15,4-4-2-15,-1-8-4 16,-1-4 1-16,-2-2 3 15,0-6-3-15,0-2-2 16,0-4-1-16,0 0 2 16,0 0 3-16,2-2-7 15,-2 0-19-15,0 0-14 0,2 0 15 16,-2-16 8-16,0-8-7 16,0-12-25-16,0-5-31 15,0-4 41-15,0-8-4 16,0-6-27-16,0-2-42 15,0-1-138-15,0 6 234 16,0 12 19-16,0 7-6 16,0 12-4-16,4 11 10 15,3 8 0-15,-2 4 20 16,2 2 81-16,-1 0 29 0,1 0-88 16,4 0 25-1,-2 8-15-15,0 2 3 0,-3 2 17 16,-4-3-17-16,1-1-13 15,-3 1-22-15,0 3 5 16,0 3-8-16,0-2-2 16,-11 3-7-16,-2-2 8 15,-1 0-6-15,-1-2-2 16,1-2-1-16,7-4-3 16,-1 0-4-16,3-2-4 15,5-2-1-15,0 1-12 16,0-3 10-16,0 0-11 15,0 0-9-15,0 0 5 16,0 0 19-16,0 0 3 16,0 0-3-16,0 1 3 0,0-1 0 15,2 5 5-15,9-5-2 16,3 5 6-16,-1-3-4 16,5-2 4-16,-3 0-1 15,2 0-5-15,-5 0 8 16,-1-2 1-16,-1-9 0 15,1-2-12-15,-1-1 2 16,2-3-2-16,-3-8-2 16,2 1-6-16,-4-2-3 15,-3-2-6-15,1 1-8 16,-1 0-2-16,-4-2-10 16,0 1-1-16,0 5-21 0,0 0 22 15,0 3 24 1,0 7 13-16,0 2 2 0,0 3 0 15,-2 2 5-15,-2 1-5 16,-1 4 5-16,5 1-7 16,-2 0 0-16,0 0-5 15,0 0-3-15,-4 0 8 16,4 14-5-16,-2 15 5 16,2 6 37-16,0 5 41 15,0 5-31-15,2-1-13 16,-3-4 2-16,3-5-2 15,0 2-21-15,0-5 1 16,0-8-4-16,0-4-10 16,0-6 0-16,0-8-7 15,9 3-6-15,0-7 10 0,5 3-3 16,-2-1-10-16,7-4 2 16,-4 0-2-16,3 0-6 15,-3 0-4-15,-1-2-33 16,-1-6 8-16,-1-2-3 15,-4-2-5-15,1-4-66 16,-5-2-116-16,2 0-60 16,-6 10 79-16,0 2-44 15</inkml:trace>
  <inkml:trace contextRef="#ctx0" brushRef="#br0" timeOffset="142145.495">4264 5384 104 0,'0'0'107'0,"0"0"-60"16,0 0-8-16,0 0-3 15,0 0 0-15,0 0 20 16,0 0 42-16,51-40 43 16,-47 40 73-16,-1 0-46 15,-1 0-119-15,0 0 14 16,1 0-22-16,-1 0-5 16,-2 0 1-16,0 0-2 15,0 0-4-15,0 0-21 16,0 0 0-16,0 0-6 15,0 0 9-15,0 0-6 16,0 0-7-16,0 0 1 16,0 0 12-16,-5 0 1 0,-4 0-11 15,3 2 4-15,-3 2-3 16,-5 5 7-16,1-1 9 16,-3 9 2-16,1 2 0 15,1 0 0-15,1 3-3 16,7-6-7-16,4-2-4 15,2-6-8-15,0-4-6 16,0 0 5-16,0 0-1 16,0-1-19-16,0 0-18 15,0-3-3-15,4 0 8 16,9 0 10-16,1 0-1 16,1-14 13-16,1-8 6 0,-5 2-6 15,2-1-39-15,-4 8 3 16,-4 3 10-16,-1 6 26 15,-4 0 12-15,0 4 12 16,0 0 55-16,0 0-24 16,0 0-28-16,0 0-11 15,0 0-4-15,0 0 0 16,0 8 10-16,0-2-2 16,0-1-6-16,0-5-2 15,0 0 4-15,0 3-8 16,0-3 2-16,0 2-2 15,0-2-10-15,0 1-15 16,0-1 0-16,0 3-20 16,0-3-11-16,0 0 21 15,0 0 23-15,0 0-10 0,0 0 4 16,0 0-24-16,0 0 21 16,0 0 16-16,0 0-15 15,0 0-24-15,0 0-141 16,0 0-113-16,0 0-113 15</inkml:trace>
  <inkml:trace contextRef="#ctx0" brushRef="#br0" timeOffset="143174.9009">3623 4772 537 0,'0'0'551'16,"0"0"-452"-16,0 0-31 15,0 0-2-15,0 0 4 0,0 0-26 16,0 0-24-16,4-6 6 15,-4 6 14-15,0 0 1 16,0 0-14-16,0 0-1 16,0 8-10-16,0 16-1 15,0 12 19-15,0 4-12 16,-2 0-9-16,-6-3-6 16,2-4 1-16,2-10-8 15,1-2 2-15,-1-8-2 16,4-6 0-16,0 0-12 15,0-7-21-15,0 0-53 16,0 0-77-16,2-2-182 16,3-15-569-16</inkml:trace>
  <inkml:trace contextRef="#ctx0" brushRef="#br0" timeOffset="143992.7615">3417 4742 888 0,'0'0'141'16,"0"0"-59"-16,-42 121 33 16,37-87-30-16,1-4-11 15,4-3-2-15,0-2-24 16,0-3-36-16,0-2-12 16,16-5 0-16,6 2-10 15,2-3 4-15,5-2 3 16,5-2 3-16,-3-2 4 15,0 0-3-15,-2-2-1 16,0 0-1-16,-7-1-9 16,1-5 1-16,-10 0-3 15,-1 0 4-15,1 0-6 16,-5 0 12-16,2-11 4 0,3-5 6 16,-2-4-7-16,3 0-1 15,-1-4-11-15,-2-2-9 16,-2 5-6-16,-5-4-4 15,-2 5-1-15,-2 2 2 16,0 0 21-16,0 0 8 16,0 0 0-16,0 4 0 15,-4-1 4-15,0 4 6 16,-1-2 3-16,0 5-5 16,1-1-4-16,-3 0 16 15,-1 3 7-15,-1-2 16 0,-3 2-17 16,2-2-13-1,-4 2-1-15,1-1 15 0,0-2 5 16,-1 3-16-16,1 0 7 16,-1 2 2-16,1 2 1 15,-1-1-20-15,1 2 6 16,-3-1-4-16,3 2 4 16,-3 0-5-16,-1 0-2 15,-1 0 3-15,0 0-4 16,0 0 8-16,1 3-3 15,1 4-1-15,3-1-4 16,-1 0-3-16,5 0-1 16,3 0-2-16,-2 0 2 0,4-1-4 15,0-4-7 1,4 3-11-16,0 2-22 0,0 2-48 16,0 2-90-16,0-7-171 15,0-3-414-15</inkml:trace>
  <inkml:trace contextRef="#ctx0" brushRef="#br0" timeOffset="156135.5725">5061 2679 786 0,'0'0'357'0,"0"0"-291"15,0 0 57-15,0 0-4 16,0 0-22-16,0 0-49 16,0 0-18-16,0 0-6 15,0 0 2-15,0 0-5 0,2-12-1 16,-2 12-7-16,0 0-5 16,0 0 0-16,0 0-8 15,0 0-2-15,0 0-1 16,-4 0 3-16,-4 8 1 15,-1 4 1-15,-3 0-2 16,1 2 1-16,1 4-2 16,-4-3 1-16,-1 10 0 15,-4-1-1-15,2 8 1 16,-8 2 0-16,1 6 0 16,-5 3 1-16,-3 1-1 15,1 6 1-15,-2 2 0 16,0 0-2-16,1 0 3 15,1-2-2-15,6-3 1 16,5-6-1-16,3-4 0 0,5-8-1 16,3 2 1-16,1-9 0 15,-1-2-1-15,2-3 1 16,0-9-1-16,3 3 1 16,-3-1 0-16,5-6 1 15,-3 0-1-15,5-2 0 16,-2-2 0-16,2 0 0 15,0 0-3-15,0 0 2 16,0 0-5-16,0 0 0 16,0 0-2-16,0 0-3 15,0 0-3-15,0 0 1 16,0 0-1-16,0 0-3 0,0 0-6 16,0 0-24-16,0 0-53 15,0 0-95-15,0 0-86 16,5-6-185-16</inkml:trace>
  <inkml:trace contextRef="#ctx0" brushRef="#br0" timeOffset="157108.1363">4547 2673 294 0,'0'0'549'0,"0"0"-402"0,0 0 50 15,0 0-26-15,0 0-55 16,0 0-37-16,0 0-34 15,-5-16-11-15,5 16-5 16,0 0-9-16,0 0-4 16,0 0-7-16,0 0-3 15,0 0-6-15,0 0 0 16,0 1-6-16,0 20 6 16,0 4 0-16,0 4 2 15,7 3 1-15,2-1-3 16,0 5 4-16,0-5-4 15,0 4 5-15,0-1-4 16,-1-3 0-16,2 4 0 0,-2-1-1 16,5 0-1-16,3 0 1 15,-3-2 1-15,4-1-1 16,-5-2 0-16,5 0 1 16,-2 2-1-16,3-1 0 15,-3 1 0-15,1-2 0 16,-3 2-1-16,1-2 1 15,-3 1-1-15,0-1-1 16,-2-1 0-16,0-4 1 16,-5-3-2-16,-2-4 2 0,3-3 0 15,-2 3 0 1,-1-7 1-16,0 5 0 0,0-3-2 16,-2-4 2-16,2 3-1 15,-2-4-3-15,0-3 3 16,0 0 0-16,0-2 1 15,2 0 0-15,-2-2 0 16,0 0 2-16,0 0-2 16,0 0 2-16,0 0-1 15,0 0 1-15,0 0-2 16,0 0 2-16,0 0-1 16,0 0 0-16,0 0 0 15,0 0-1-15,0 0-1 16,0 0-1-16,3 0 0 15,-3 0-2-15,0 0 3 0,0 0-5 16,0 0 0-16,0 0-3 16,0 0 0-16,0 0-1 15,0 0-5-15,0 0-4 16,0 0-22-16,0 2-37 16,0-2-154-16,0 3-527 15</inkml:trace>
  <inkml:trace contextRef="#ctx0" brushRef="#br0" timeOffset="161684.2348">5743 3569 606 0,'0'0'312'0,"0"0"-201"16,0 0 3-16,0 0-20 15,0 0-14-15,0 0-22 16,0 0-23-16,0 0-5 0,0 0-10 16,0 0 1-1,0 0 11-15,0 0-5 0,0 0-4 16,0 0-11-16,0 0 0 15,0 0-6-15,0 0 5 16,0 0-3-16,0 0-6 16,0 8-2-16,-2 3 2 15,-7 2 14-15,-4 7-8 16,-3 2 11-16,-1 4-10 16,-1 3 3-16,-3 0-3 15,2 4-3-15,-4-1 1 16,5-4-2-16,1-2 4 0,3-6-6 15,3-6 2 1,5-4-3-16,3-4-2 0,1-6 0 16,2 2-1-1,0-2 1-15,0 0-3 0,0 0-1 16,0 0-3-16,0 0 2 16,0 0-1-16,0 0-1 15,0 0-9-15,0 0-6 16,0 0-10-16,0 0-14 15,0 0-17-15,0-8-36 16,0-11 1-16,0-2-95 16,2 9-227-16,-2 2-69 15</inkml:trace>
  <inkml:trace contextRef="#ctx0" brushRef="#br0" timeOffset="162451.2735">5536 3699 369 0,'0'0'264'0,"0"0"-98"16,0 0-47-16,0 0-16 16,0 0-42-16,0 0-29 15,0-4-9-15,0 4 17 16,0 4 20-16,0 6-7 16,0 2-15-16,0 5 7 15,-2 2 8-15,-2 3-4 0,-3 5-13 16,0-4-11-1,-2 0 8-15,1-2-13 0,-2 2-1 16,2-3 0-16,1-2-3 16,3-4-9-16,-2 1-5 15,2-4 0-15,2-1-2 16,0-4 0-16,2-2 2 16,-2 0-2-16,0 1 0 15,2-1 1-15,-3-2 0 16,3-1-1-16,-2 2 0 15,0-2 0-15,0 1 0 16,0 5 0-16,0-2-2 16,-4 4 4-16,4 2-4 15,-2-2 4-15,2 0-4 16,0-5 2-16,2 0-1 0,0-4-4 16,0 0-5-1,0 0-2-15,0 0-13 0,0 0-7 16,0 0 3-16,0 0 4 15,0 0 4-15,2 0 21 16,8-4 0-16,2-3 0 16,-1-2 2-16,5 1-2 15,-5-1 4-15,5-4-3 16,-3 2-1-16,3-1 2 16,-1-1-4-16,-2 1 0 15,3 0 2-15,2 2 0 16,-3-2 1-16,2 2-2 0,-5-2 2 15,1 2-4-15,1 4 3 16,-1 2-1-16,-3 0 2 16,-4 2-2-16,1-2 2 15,-5 2-1-15,2 0 2 16,-2 0-2-16,-2 2 5 16,0 0-2-16,0 0 6 15,0 0-6-15,0 0 1 16,0 0-4-16,0 0 2 15,0 0-2-15,0 0 0 16,0 0-7-16,0 0-33 16,0 0-71-16,0 0-152 15,0 0-210-15,0 0-160 0</inkml:trace>
  <inkml:trace contextRef="#ctx0" brushRef="#br0" timeOffset="164400.313">5296 5019 888 0,'0'0'452'0,"0"0"-382"0,0 0-25 16,0 0 16-16,0 0 0 15,0 0-24-15,0 0-11 16,2-21 7-16,-2 21-2 16,0 0-7-16,0 0-20 15,0 0-4-15,0 17-4 16,0 9 4-16,0 8 8 15,0-2 2-15,0-3-5 16,0-2-3-16,0-6-1 16,0-2 0-16,0 0-1 15,0-6 1-15,0-3-2 16,0-3 1-16,0-2-2 0,0-2-7 16,0-2-2-16,0 2-9 15,0-3-21-15,0 0-29 16,0 0-74-16,0 0-205 15,0 0-381-15</inkml:trace>
  <inkml:trace contextRef="#ctx0" brushRef="#br0" timeOffset="165245.8167">5191 4897 737 0,'0'0'424'0,"0"0"-400"15,0 0 14-15,0 0 18 16,0 0-3-16,0 0 6 15,-47 48-15-15,43-28 15 16,-3 7 0-16,3 6-23 16,1 3-17-16,3 0-4 0,0 1-4 15,0-4-9 1,0-2 1-16,0-3-3 0,12-2-2 16,3-5 2-16,3 2-5 15,4 1 2-15,0-2 1 16,7-4 1-1,0-5 1-15,2 0-1 16,0-7 1-16,1-4-6 0,1 0-2 16,-2-2 1-16,2 0-4 15,-6-2-4-15,-2-12 5 16,-2 0 5-16,-6 0 4 16,1-2-16-16,-3-3 16 15,-3-2 1-15,-1-3 1 16,1-3 4-16,-6 2-3 15,-2-2 2-15,-2 0-3 0,-2-3-2 16,0 1 2-16,0 0 1 16,0-2-1-16,-4 3 2 15,-12 0 0-15,-1 0 0 16,-4 6 3-16,-1 2 4 16,0 2 6-16,-2 4-3 15,-1 3-4-15,-2 6-1 16,-2-1 8-16,2 6-13 15,-2-3 10-15,1 3 0 16,1 0-6-16,0 0 7 16,5 0 2-16,1 9-4 15,4 3-6-15,1 1-4 16,5-1-2-16,3 1 0 0,0-1 0 16,2-2-1-16,1 8 1 15,-1 0-2-15,2 6 2 16,-1 5 0-16,3-6 0 15,2 1 0-15,0-2-1 16,0 1-1-16,0-6-5 16,0-1-1-16,0 1-1 15,0-7 1-15,0 3-15 16,0-3-5-16,0 1-32 16,0-8-75-16,2-3-141 15,3 0-507-15</inkml:trace>
  <inkml:trace contextRef="#ctx0" brushRef="#br0" timeOffset="171066.5703">6795 2938 592 0,'0'0'626'16,"0"0"-626"-16,0 0 8 15,0 0-4-15,0 0 96 16,0 0 2-16,5 118-16 16,-17-80-35-16,1 6-25 15,-2 2 10-15,1 2-22 16,2 2 5-16,-4 5-2 0,3 3-6 15,0-5-1 1,2 6-6-16,2-1 5 0,3-2-8 16,4 0 1-1,0-6-2-15,0-4-1 0,6-5 0 16,10-7 1-16,2-6-1 16,-4-8-1-16,1-6 0 15,-1-7-7-15,-1 0-4 16,0-5 1-16,0 2 4 15,-2-4-5-15,1 0 8 16,-3 0-2-16,-5 0-2 16,-2 0 0-16,0 0-8 15,-2 0 7-15,0 0 10 16,0 0 8-16,0 0-4 16,0 0 0-16,0 0-4 0,0 0-11 15,-11 2 3-15,1 14-6 16,-9 3 8-16,1 6 9 15,3 1-6-15,-1-2 2 16,7 4-3-16,3 0-7 16,4 1 1-16,2 7-4 15,0 2-1-15,0 7 5 16,15 4-7-16,1-2 10 16,-1 4-1-16,1-5 6 15,-1 0 2-15,-5-2-2 0,-2-3 4 16,-1-2-2-1,-5-2 0-15,-2-1 0 0,0-2 4 16,0 1 5-16,-9-4 11 16,-13 1-2-16,-3-1 4 15,-1-2-3-15,-5 1 7 16,2-2-3-16,-2-3-11 16,4-1 6-16,0-8 0 15,7-4 3-15,7-2-11 16,6-8-7-16,5 2-3 15,2-4-7-15,0 0-24 16,0 0-31-16,0 0-67 16,2-10-186-16,9-2-279 15</inkml:trace>
  <inkml:trace contextRef="#ctx0" brushRef="#br0" timeOffset="172204.8458">7455 3673 1124 0,'0'0'175'16,"0"0"-175"-16,0 0-151 15,0 0 148-15,0 0 3 16,0 0 8-16,0 0 9 0,118-66-5 15,-91 58-2-15,2 1 0 16,-8 7 41-16,-5 0-8 16,-1 0-30-16,-5 0-13 15,-3 11 2-15,-3 9 21 16,-4 5 32-16,0 0-1 16,0 8-13-16,0-1-14 15,-11 0-3-15,-5 4-7 16,-1 0-4-16,-4 2-7 15,1-4-3-15,1-6-1 16,2-4-1-16,7-10 0 16,3-4-1-16,2-4 0 15,5-4 3-15,-2-2-1 0,2 0-2 16,0 0-6-16,0 0-6 16,0 0-17-16,0 0 3 15,0-2 0-15,7-14 5 16,8-4 12-16,4 2 7 15,-2 0-1-15,5-2-17 16,-1 6-3-16,2-5 18 16,4 7-2-16,4-1 4 15,3-1 1-15,-1 5 2 16,4 2-2-16,-6-2-2 16,-4 8 4-16,-6 1 2 15,-3 0 4-15,-9 0-6 0,-5 0-8 16,-1 1 8-1,-3 15 18-15,0 9 35 0,0 3 7 16,-13 9-11-16,-10 4-16 16,-4-1 4-16,4-2-4 15,-10 0-10-15,5-5-7 16,1 1-2-16,1-7-3 16,5 0-3-16,8-5 0 15,4-6-6-15,0-3 1 16,7-7-3-16,-2-1 0 15,1-3-1-15,3-2 1 16,0 0-6-16,0 0-11 16,0 0-18-16,0 0-31 0,0 0-55 15,0 0-257 1</inkml:trace>
  <inkml:trace contextRef="#ctx0" brushRef="#br0" timeOffset="202467.4269">2316 6459 966 0,'0'0'145'0,"0"0"-124"0,0 0 49 16,0 0 27-16,0 0-11 16,0 0-22-16,0 0-12 15,0 0-2-15,0 0-1 16,0 0-11-16,0 0-2 15,0 0-9-15,-8 6-4 16,8-6-8-16,-2 2-3 16,0-1-2-16,-1 3-2 15,1-4-3-15,-2 3-4 16,-4 3-2-16,-2 2 2 0,-6 8-2 16,-2 4-1-1,-2 3 2-15,1 8 0 0,0-1 1 16,1 2-1-16,1 0 3 15,1-3 0-15,5-6-3 16,4-5 0-16,5-4-1 16,2-2 0-16,0-3-1 15,0 1 1-15,0-2-8 16,9-4 2-16,4-1 1 16,5-3 0-16,0 0 1 15,0 0-1-15,4 0-1 16,1 0-3-16,-2-10 7 15,2-4-1-15,-3 2 3 0,-3-2 0 16,2 3-5 0,-4 3 3-16,-1-1 0 0,-3 6 3 15,-5 0-7-15,-2 3 4 16,-1 0-3-16,-3 0 6 16,0 0-4-16,0 0 1 15,0 0 2-15,0 0-5 16,0 0 5-16,0 15 1 15,0 7 11-15,0 6-6 16,0-1-1-16,0-6-3 16,0-3-1-16,11-5 0 15,0-4-2-15,1-3-5 16,1 0 1-16,-3-6 3 16,4 0-5-16,2 0-6 0,2 0 5 15,-3-11 9-15,-1-6 1 16,-6 1-1-16,-1-5-1 15,-2 4-1-15,-5-1 2 16,0 0-8-16,0 1-6 16,0 6 4-16,-7 1 10 15,-6 1 0-15,-1 7-1 16,3 2-4-16,0 0 4 16,7 0 0-16,2 0-7 15,2 0-9-15,0-1-27 0,0-6-68 16,0-5-99-1,19-7-118-15,10-6 221 16,2 0-122-16,1 0 90 0,-1 7 76 16,-7 6 64-16,-5 6 21 15,-6 6 96-15,-7 0 1 16,-2 0 121-16,1 8 63 16,-5 14-138-16,0 6 8 15,0 2-103-15,0 1-27 16,-11 0-7-16,-2-3-1 15,3-7-16-15,4-8-8 16,4-7-8-16,2-2-2 16,0-4-5-16,0 0-8 15,0 0-36-15,0 0 24 16,2 0 0-16,16-4-40 0,2-15 63 16,-2-4-16-16,-5 3-44 15,-1 6 19-15,-6 7 26 16,-4 2 5-16,3 5 6 15,-5 0-7-15,2 0 13 16,0 6 37-16,0 10-3 16,-2 3 15-16,0-1-10 15,0-5-8-15,2 2-21 16,-2-6-3-16,3 0-5 16,-1-5-2-16,1-4-2 15,1 0-32-15,5 0-9 16,7 0-26-16,1-22 8 0,3-6-5 15,-2-3-217-15,-5 5-66 16,-4 6 38-16,-2 10 153 16,-7 8 158-16,2 2 289 15,-2 0 73-15,0 0-141 16,0 0-48-16,0 14-51 16,0 0-42-16,0-2-20 15,0-2-31-15,0-2-14 16,3-4-10-16,1 1-4 15,3-4-2-15,-3 2-10 16,0-3 6-16,3 0-12 16,0 0-6-16,0 0-28 15,3 0 8-15,4-9 43 16,-1-9-14-16,6-4-47 16,-4-1-76-16,-1 4-84 0,-1 6 77 15,-7 4 68-15,-2 6 50 16,-2 3 26-16,-2 0 3 15,0 0 106-15,0 14 58 16,0 13 48-16,0 3-129 16,0 8 9-16,0 4-19 15,-4 4-24-15,0 7-6 16,2 3-31-16,2 0-6 16,0 0 7-16,0-5-8 15,0-11-3-15,0-8-4 0,0-9-1 16,0-5 1-16,0-7-2 15,0-9-6-15,0-1-8 16,0-1-9-16,0 0-8 16,0 0 3-16,0 0 23 15,0-9-10-15,0-23 2 16,0-13-42-16,-9-15 27 16,3-8-6-16,-2-4-58 15,4 7-97-15,2 15 24 16,2 15 156-16,0 10 10 15,0 7 0-15,14 4 32 16,5 6 4-16,1 0 27 16,1 4-27-16,-2 2-30 0,2 2-3 15,-4 0 8 1,-1 0 30-16,-5 0 12 0,-7 0 37 16,-2 10-31-16,-2 2-30 15,0 2 32-15,0 4-21 16,-15 3-19-16,-7 1 7 15,-3 0-12-15,1-2-1 16,6-2 8-16,3-9-14 16,5 0-9-16,6-7-14 15,4-2-41-15,0 0-88 16,0 0-380-16,0-11-270 16</inkml:trace>
  <inkml:trace contextRef="#ctx0" brushRef="#br0" timeOffset="203016.154">3407 6534 720 0,'0'0'95'16,"0"0"-86"-16,0 0 55 15,0 0 122-15,0 0 12 16,0 0-60-16,0 0-26 16,-32-6-72-16,14 33-4 15,-2 10 6-15,-2 7-9 0,0-2-10 16,6-9-3 0,5-6-8-16,6-12-2 0,5-5-10 15,0-4-2-15,0 0-4 16,0-3-9-16,5-3 5 15,11 0 0-15,1 0-15 16,1 0 12-16,2-21 13 16,-2-1-10-16,-5-4-8 15,-1 1-15-15,-6 2 2 16,-4 7 12-16,1 7 18 16,-3 8 1-16,0 1 9 15,0 0 0-15,0 0 6 0,0 6 0 16,0 14 7-1,0 5-9-15,0 2-1 0,0-5 1 16,0-1-6-16,0-5-7 16,0-6-2-16,4 0-9 15,2-5-3-15,4-2-5 16,-4-1-10-16,3-2-49 16,1 0-40-16,0 0 32 15,1-13-67-15,-1-9-182 16,-8 12-69-16,-2-2 35 15</inkml:trace>
  <inkml:trace contextRef="#ctx0" brushRef="#br0" timeOffset="203298.3993">3524 6619 219 0,'0'0'332'0,"0"0"-202"16,0 0 131-16,0 0-94 0,0 0-23 15,0 0-57-15,74 124-26 16,-68-104-16-16,-1 1-3 15,-3-5-20-15,-2-5-7 16,0 0 5-16,0-4-1 16,0 2-5-16,0-5-9 15,0-3 7-15,0 2-1 16,-2-3 1-16,-3 0-2 16,1 0-10-16,0-10-9 0,2-10-5 15,2-11-16 1,0-2-9-16,2-6 10 0,17-2-49 15,2-3-63 1,1 2-166-16,-17 29-133 0,-1 3 64 16</inkml:trace>
  <inkml:trace contextRef="#ctx0" brushRef="#br0" timeOffset="203689.408">3685 6447 613 0,'0'0'567'0,"0"0"-379"15,0 0-43-15,0 0-78 16,0 0-30-16,0 0-18 15,4 21 3-15,9-5-10 16,6-3 7-16,3-1-16 16,4-2 0-16,1-1-1 15,0-3 0-15,-5-4-2 0,-4 3-2 16,-2-1-2 0,-6-1-12-16,0 0-2 0,-6 1-23 15,-2-4-8-15,-2 0 21 16,0 4-86-16,0 2-136 15,0 2 74-15,-11 3-134 16,-4-3-2-16,4 1 312 16,1-3 271-16,2 4 54 15,1 7-86-15,3 6-85 16,0 4-70-16,-2 0-18 16,6 0-33-16,0-5-18 15,0-3-2-15,0-1-8 16,0-4-1-16,0-3-4 15,0-8-10-15,0-3-50 0,6 0-11 16,-2 0-73-16,2-6-214 16,-4-6 189-16,3-6-442 15</inkml:trace>
  <inkml:trace contextRef="#ctx0" brushRef="#br0" timeOffset="204026.2868">3985 6536 927 0,'0'0'226'16,"0"0"-94"-16,2 127-21 15,-2-91-32-15,0-4-15 16,-4-6-29-16,2-5-18 0,2-10-12 16,0-4-5-1,0-6 0-15,0-1-15 0,0 0-39 16,0 0-19-16,0 0-12 15,0-12-75-15,12-13 153 16,3-10-152-16,-9 19-281 16,-2 2 81-16</inkml:trace>
  <inkml:trace contextRef="#ctx0" brushRef="#br0" timeOffset="204627.2098">3985 6536 143 0,'110'89'342'0,"-110"-89"-80"15,2 16 100-15,0 9-158 16,0-7-105-16,2-5-39 15,6-3-34-15,-1-1-8 0,4-6 1 16,3 1-19-16,1-4-1 16,6 0-5-16,1 0 6 15,3-18 5-15,0-8-3 16,0-4-2-16,-6-2-6 16,-2 1-18-1,-6 4-20-15,-7 2-53 0,-1 6 25 16,-5 7-47-16,0 7 119 15,0 5 17-15,-16 0 94 16,1 0-95-16,-5 13-14 16,2 4-2-16,2-4 3 15,8-3 13-15,3-2-16 16,5-2 0-16,0 2-12 16,0 0-18-16,0 3 4 0,0 10 22 15,3 2 4-15,5 14 17 16,-3 7 38-16,3 11 13 15,2 9-2-15,1 11-4 16,-1 13-34-16,2-3-13 16,-7 2-3-16,-1-9 19 15,-2-8-23-15,-2-8-2 16,0-10 3-16,0-7-6 16,0-13-2-16,0-10-1 15,0-11 3-15,-9-2 0 16,-7-4 5-16,-6-5-2 15,-9 0 0-15,-11-1-6 0,-3-27-7 16,-2-7 1-16,3-6 4 16,5-6-3-1,6-3-17-15,9 0 0 0,8 2 5 16,12 9-5-16,4 6 9 16,2 2 4-16,25 4-3 15,6-1 4-15,7-1 7 16,5 1 1-16,2 6 0 15,0 1 0-15,-1 6-3 16,-5 5 6-16,-10 3-5 16,-12 3 5-16,-10 2-3 15,-4 2 0-15,-5 0 1 16,0 0-2-16,0 0-5 0,0 0 1 16,-18 0-111-16,5 0-227 15,4 0-669-15</inkml:trace>
  <inkml:trace contextRef="#ctx0" brushRef="#br0" timeOffset="205288.3878">4685 6625 1049 0,'0'0'354'0,"0"0"-327"15,0 0-19-15,0 0 41 16,0 0-7-16,0 0-12 16,0 0-18-16,-6-3-4 15,6 3 5-15,12 0 1 16,11-5 20-16,10-1-21 15,12-4 0-15,8-5-3 0,3 0 4 16,0 1-7-16,-4 2-6 16,-8 1-1-16,-9 5 1 15,-12 1 0-15,-10 1-1 16,-8 4 0-16,-5-2 0 16,0 2 2-16,0 0-1 15,0 0-1-15,0 0-8 16,0 0-4-16,-7 0-31 15,-9 0-79-15,8 0-66 16,0 0-308-16</inkml:trace>
  <inkml:trace contextRef="#ctx0" brushRef="#br0" timeOffset="205598.7696">4953 6282 707 0,'0'0'433'0,"0"0"-336"16,0 0-19-16,0 0-8 16,0 0 44-16,-2 121-12 15,2-65-43-15,0 4-19 16,0 2-10-16,0-4-10 16,0-4-4-16,2-8-7 15,2-7-9-15,-2-11 1 16,2-6 0-16,1-8-2 0,-1-4-3 15,4-3-7-15,-2-6-11 16,0 0-13-16,5-1-30 16,5 0-60-16,5-11 0 15,-15-5-218-15,1-2-409 16</inkml:trace>
  <inkml:trace contextRef="#ctx0" brushRef="#br0" timeOffset="206188.5422">5111 6691 1153 0,'0'0'177'16,"0"0"-71"-16,0 0-1 16,0 0-37-16,0 0-27 15,0 0-26-15,20 94-11 0,-7-90-3 16,7-1-1-16,2-3 0 16,1 0 0-16,-1 0 1 15,-1 0 5-15,-6-13-6 16,1-3-4-16,-6-4-5 15,-3 2-8-15,-5 0-9 16,-2 2-3-16,0 4 17 16,0 5 12-16,0 4 8 15,-11 3 16-15,0 0 0 16,-5 0-17-16,0 12 0 16,3 12 7-16,1 5 2 15,2 0 0-15,6 4-3 16,4-6-5-16,0-3-8 0,0-4 0 15,8-5-4-15,15-3-1 16,1-6-4-16,10-6-16 16,3 0 0-16,4-4 8 15,8-20-12-15,0-10-58 16,2-2-33-16,-2-3-86 16,-7-1-128-16,-3 3-48 15,-10 10-21-15,-8 4 353 16,-7 12 50-16,-9 11 219 15,-5 0 50-15,0 0 246 16,0 0-193-16,-3 9-162 16,-17 10-87-16,-7 9-10 15,0 7-24-15,-2-2-14 16,3 2-4-16,2-6-10 0,1-4-2 16,5-9-9-16,7-7 0 15,5-3 0-15,3-6-10 16,1 0-9-16,0 0-6 15,-2-2-16-15,-1-19-153 16,0-8 30-16,3-3-120 16,2 0-72-16,0 18 49 15</inkml:trace>
  <inkml:trace contextRef="#ctx0" brushRef="#br0" timeOffset="206391.0323">5483 6681 93 0,'0'0'402'0,"0"0"-69"15,0 0-115-15,0 0-101 16,0 0 1-16,0 0 50 0,13 64-93 15,3-37-43-15,2-7-11 16,1-5-7-16,2 1-5 16,-4-7-6-16,-1-1-1 15,-7-6-2-15,0-1-9 16,0-1-51-16,0 0-13 16,1 0-42-16,-10 0-229 15,0-5-306-15</inkml:trace>
  <inkml:trace contextRef="#ctx0" brushRef="#br0" timeOffset="206608.6368">5653 6643 981 0,'0'0'204'0,"0"0"-199"15,0 0 99-15,0 0-68 16,137-28-8-16,-87 12-15 15,0-2-2-15,6-2-1 16,-4 1-10-16,-8 6 2 16,-9 3 2-16,-12 4-6 15,-7 2 2-15,-7 4-64 16,-9 0-71-16,0 0 1 16,0 0-120-16,0 0-197 15</inkml:trace>
  <inkml:trace contextRef="#ctx0" brushRef="#br0" timeOffset="207122.3615">5824 6226 229 0,'0'0'692'0,"0"0"-476"16,-13 121-50-16,13-76-49 15,0 2-36-15,0-5-19 16,0-4-19-16,0-6-7 16,0-4-15-16,6 0-10 0,1 0-4 15,-1-2 1 1,-2 2-5-16,2-1 0 0,-4 2 5 16,-2 1-4-16,2-2 1 15,0-3-5-15,2-6 0 16,1-3 1-16,-3-1-1 15,0-7 0-15,0-2-1 16,0-2 0-16,1 0-6 16,4-1 1-16,-1-2-3 15,5-1 1-15,5 0-3 16,4 0 3-16,7 0 8 16,4 0 0-16,7-1 3 15,4-14-2-15,5 3-1 16,-4-1 2-16,-1 6-4 0,-3 1 3 15,-4 2-2-15,-9 4 1 16,-4 0-1-16,-8 0 1 16,-5 0-1-16,-5 0 0 15,-2 0 2-15,0 0-2 16,-2 0 2-16,2 0-2 16,-2 0-28-16,0 0-81 15,0 0-227-15,0 0-678 16</inkml:trace>
  <inkml:trace contextRef="#ctx0" brushRef="#br0" timeOffset="209776.3399">6862 6597 315 0,'0'0'389'0,"0"0"-95"0,0 0-39 15,0 0-70 1,0 0-63-16,0 0-32 0,0 0-39 16,-33-22-17-16,33 20-8 15,0 2-9-15,-2 0-3 16,2 0-10-16,0 0-1 16,0 0-3-16,0 0 1 15,0 0-1-15,0 0 0 16,0 0 0-16,-3 0 0 15,-2 0-1-15,1 0 0 16,-5 0 0-16,-2 0-4 16,-2 0-1-16,-3 0 2 0,0 0 2 15,-1 0-2 1,-3 2-3-16,-3 1 3 0,2 3 0 16,-2-4 2-16,0 1 1 15,3 3 1-15,5-4 0 16,4-2 4-16,6 0 0 15,5 0 5-15,0 0-7 16,0 0-2-16,0 0 0 16,0 0-12-16,14 0 0 15,15 0 11-15,8-5 1 16,13-6 3-16,7-3 1 16,1 0-2-16,0 2 0 15,-9 2-1-15,-9 4-1 16,-11 2 0-16,-10 0 1 15,-9 4-1-15,-8 0 0 0,-2 0 0 16,0 0 0-16,0 0-2 16,0 0-3-16,0 0-4 15,0 0-10-15,-2 0-16 16,-11 0-30-16,-3 0-85 16,-2-8-31-16,1-4-152 15,-1-4-204-15,2-2 316 16,3-4 167-16,8 12-87 15</inkml:trace>
  <inkml:trace contextRef="#ctx0" brushRef="#br0" timeOffset="210334.1883">6877 6274 129 0,'0'0'257'0,"0"0"-17"0,0 0 58 16,0 0-64-16,0 0-135 16,0 0-51-1,0 0 27-15,-8 103 35 0,8-45-65 16,-3 1-11-16,1 2 11 15,0-7-24-15,-2-8-9 16,2-8-4-16,2-8-3 16,0-8-3-16,0-10-2 15,0-3 0-15,0-6-12 16,0-3-3-16,0 0 2 16,6 0-8-16,7 0 20 15,5 0 1-15,2-9 0 16,2-6-3-16,-1 1-8 0,-4 2-15 15,-3 2 8 1,-3 3 3-16,-5 4-3 0,-3 3 10 16,-3 0 5-16,0 0 3 15,0 0 5-15,0 10 32 16,0 12-2-16,-7 7-10 16,0-4-7-16,5-3-10 15,2-6-7-15,0-3-1 16,0-6-4-16,0-4-8 15,7-2 3-15,2-1-10 16,2 0 4-16,0 0 15 16,1 0-2-16,-2-1 0 0,-1-13-3 15,-3-2-10 1,0 0 9-16,-2-5-8 0,-4 2-1 16,0 1 9-16,0-5-14 15,0 9 9-15,-12 4 2 16,-1 4 9-16,3 3 14 15,-4 3-7-15,1 0-7 16,-1 0-1-16,3 0 1 16,0 0-14-16,2 7-23 15,6 7-80-15,3-12-172 16,0 0-390-16</inkml:trace>
  <inkml:trace contextRef="#ctx0" brushRef="#br0" timeOffset="211750.8215">7608 6563 1004 0,'0'0'173'15,"0"0"-97"-15,0 0 44 16,0 0-32-16,0 0-27 16,0 0-21-16,0 0-3 15,-62 92 12-15,47-62-12 16,1 1-12-16,-1 0-11 16,3-5-5-16,3 1-5 15,7-8-3-15,0-4-1 16,2-2-3-16,0 0 2 15,0-1-8-15,7-4 1 0,6-4-7 16,3 0-2-16,2-4-6 16,1 0 2-16,6 0 19 15,0-22 2-15,2-1-2 16,-2-1-10-16,-4 2-10 16,-5 4-9-16,-7 8 21 15,-7 4 6-15,0 4 4 16,-2 2 2-16,0 0 3 15,0 0 11-15,0 0 3 16,0 0-4-16,0 0-13 16,0 0-2-16,0 0 0 15,0 0 10-15,0 0-7 16,0 5-2-16,0 7 3 0,0-1-3 16,0 2 2-16,0-2-2 15,0-2-2-15,0-2-1 16,0 0 0-16,0-3-13 15,6-2 9-15,8-1-7 16,3-1-9-16,4 0-15 16,-1-1 35-16,2-13 0 15,-4-3-2-15,-5 2 3 16,-6-2-8-16,-4 1 2 16,-3 2 0-16,0 4 6 15,-3-1-2-15,-15 2 4 16,-2-1-1-16,3 6 9 15,3 1 4-15,7 0-12 0,3 3 14 16,4-2-15-16,0-2-3 16,0 2-37-16,0-3-47 15,9-2 50-15,11 1 37 16,0-1 2-16,0 0 1 16,-2 3-4-16,-3 2 1 15,1 2-2-15,-5 0 0 16,-5 0 0-16,0 0 2 15,-2 0 41-15,-2 16 21 16,-2 8-36-16,2 5 15 16,-2 1-12-16,0-3 0 15,0 1-16-15,0-7-9 0,0-7 2 16,0-2-5-16,0-7-1 16,0-3-6-16,0-2-15 15,2 0-1-15,5 0-11 16,4 0-55-16,3-9 76 15,3-11-2-15,3-6-58 16,-4 2-62-16,2-1-66 16,-7 6 59-16,-2 6 55 15,-2 7 50-15,-5 4 33 16,0 2 3-16,-2 0 49 16,2 0-24-16,-2 0-6 15,2 0 70-15,-2 0 51 16,2 0-82-16,4 0-35 0,-4 0-6 15,0 0-3-15,-2 0-4 16,0 0-3-16,0 0-2 16,0 0 7-16,2 5 8 15,-2-2 6-15,4 3 32 16,1 2-26-16,1-2-4 16,2 2 0-16,0 0-10 15,1-2-13-15,-3 5 4 16,2-4 2-16,-2 4-3 15,1-1 15-15,-3 0-4 16,3-4 0-16,-5 0-12 16,0-2-1-16,1-2-4 0,-3-2-1 15,0 0-1 1,0 0 0-16,0 0-10 0,0 0-33 16,0 0-30-16,0 0-72 15,0 0-266-15,0 0-333 16</inkml:trace>
  <inkml:trace contextRef="#ctx0" brushRef="#br0" timeOffset="212022.4585">8117 6636 856 0,'0'0'397'0,"0"0"-391"15,0 0-6-15,0 0 73 0,0 0-6 16,115 3-23-16,-74-3-24 16,1 0-18-16,0 0 1 15,-2 0-2-15,-2 0 1 16,-5 0 2-16,-10-4-4 16,-10 3 0-16,-4-2-9 15,-4 1-35-15,-5-4-34 16,0-2-24-16,0 4-255 15,0-4-528-15</inkml:trace>
  <inkml:trace contextRef="#ctx0" brushRef="#br0" timeOffset="212333.6611">8364 6291 760 0,'0'0'167'15,"0"0"-31"-15,0 0 67 16,-14 140-84-16,14-82-12 16,0 0-45-16,0 4-16 15,0-4-16-15,2 0-3 16,3-1-3-16,0-5-13 16,-1 0-8-16,5-6-2 0,-3-4-1 15,-1-10 1-15,-1-10-1 16,-4-10 0-16,3-5-10 15,-1-5-4-15,-2-1-9 16,0-1-9-16,0 0-11 16,0 0-19-16,0-20-39 15,0 0-512-15,0-4-186 16</inkml:trace>
  <inkml:trace contextRef="#ctx0" brushRef="#br0" timeOffset="212548.1794">8464 6421 1024 0,'0'0'156'0,"0"0"-40"16,0 0-14-16,0 0-57 16,0 0-27-16,129 115-2 15,-104-100-6-15,-8-5-7 16,-1 0-3-16,-9-3-22 15,-3-4-55-15,-4 2-122 16,0-5-194-16,0 0-91 16</inkml:trace>
  <inkml:trace contextRef="#ctx0" brushRef="#br0" timeOffset="212779.071">8589 6631 918 0,'0'0'250'0,"0"0"-107"15,0 0-35-15,-16 122-37 0,14-91-28 16,2-5-29-16,0-2 5 16,0-8-17-16,0-5-2 15,0 0-2-15,0-7-48 16,0-2-12-16,0-2-46 16,4 0-103-16,6 0-141 15,-8-2 103-15,0-8-178 16</inkml:trace>
  <inkml:trace contextRef="#ctx0" brushRef="#br0" timeOffset="213752.835">8718 6586 620 0,'0'0'204'0,"0"0"-185"16,0 0 133-16,0 0 74 0,0 0-99 16,0 0-28-1,31 121-17-15,-27-90-31 0,1-3-28 16,-3-5-1-16,1-1-15 15,-1-5-2-15,-2-5-4 16,2-2 1-16,-2-8-2 16,0 0 0-16,2-2-4 15,-2 0-12-15,0 0-11 16,3 0-2-16,-3 0 1 16,4-2-28-16,0-21 12 15,5-6-34-15,3-5-25 16,-2-1-22-16,4 6-18 15,-1-1 15-15,0 7 93 16,1 8 35-16,-1 0 0 16,-1 7 4-16,-4 2 27 0,1 4 25 15,-2 2 1 1,0 0 53-16,-1 0-83 0,-3 0 9 16,-1 14 151-16,-2 10-90 15,0 2-42-15,0 0-21 16,0-3-7-16,0-4-9 15,0-7-1-15,0-6-13 16,0-2-1-16,0-4-3 16,0 0 0-16,0 0-12 15,0 0-22-15,0 0-2 16,0 0-43-16,2-5 51 16,7-12 26-16,2-2-19 0,2-2-58 15,-4 1-40-15,3 4 14 16,-6 4-16-16,-2 8 73 15,1 2 48-15,-3 2 27 16,0 0 3-16,1 0 173 16,-1 14-76-16,-2 3-67 15,3-4-4-15,-1 1-35 16,2-4-13-16,0-2-7 16,-2-2-2-16,3-4-4 15,-5-2-6-15,2 0-9 16,0 0 6-16,3 0-37 15,4 0 16-15,2-14 24 16,5-8-71-16,1 0-50 16,1 0-42-16,-3 8 108 15,-1 8 56-15,-5 6 10 0,-2 0 48 16,-3 0 25-16,3 9 172 16,2 10-83-16,0 3-84 15,-3 0-14-15,6 0-8 16,-4-2-23-16,-1-3-20 15,0-6-4-15,-2 0-5 16,-3-5 1-16,0-2-4 16,0 0 0-16,-2-4 1 15,0 1-3-15,0-1 1 16,0 0-6-16,0 0-13 16,0 0-15-16,0 0-40 0,2 0-68 15,-2 0-282-15,2 0-186 16</inkml:trace>
  <inkml:trace contextRef="#ctx0" brushRef="#br0" timeOffset="215951.3865">9748 6555 502 0,'0'0'225'16,"0"0"-67"-16,0 0 29 15,0 0-29-15,0 0-56 16,0 0-49-16,0 0-30 16,4 2-12-16,-4 0 0 15,0-2-5-15,0 0 9 16,0 0-14-16,0 2 2 16,0-2-1-16,0 0 2 15,0 0-2-15,0 0 3 16,0 0 12-16,0 0 8 0,0 0-3 15,0 0-12-15,0 0 1 16,0 0-6-16,0 0 1 16,0 0-6-16,0 0 1 15,0 0 4-15,0 0-3 16,0 0 7-16,0 0-4 16,0 0 1-16,0 0 4 15,0 0 13-15,0 0-5 16,-7 0 6-16,0 0-8 15,-1 0-6-15,-1 0-9 16,-5 4-1-16,-5 15-1 16,-2 2 1-16,-1 3 3 15,2 0 2-15,4-4 2 0,8-4-3 16,-2-2 0-16,8-4-2 16,0 0-2-16,2-2 0 15,0-1 0-15,0-2 0 16,0-1-7-16,0 1 2 15,0-1-4-15,0-3 0 16,7-1-3-16,4 0 0 16,2 0-11-16,5 0 9 15,-1 0 13-15,8-14-2 16,-2-7-1-16,-3-2-11 16,-3-1-9-16,-3 0-10 15,-3 4 21-15,-7 4 5 0,-2 6 8 16,1 6 3-1,-3 4-2-15,0 0 2 0,0 0-2 16,0 0 11-16,0 0-3 16,0 0 6-16,0 0-9 15,0 8-2-15,0 11-4 16,0 6 14-16,0 1 12 16,0 0-19-16,0 0-1 15,0 0-1-15,0-1-1 16,0-5-3-16,0-5 0 15,0-4-1-15,0-5-7 16,9-4 0-16,-2-2-8 16,3 0 1-16,4 0-14 15,1 0 28-15,4-2 0 0,-2-16 0 16,3-5 0-16,1-1-2 16,-4-3-11-16,3 2-9 15,-5 1 1 1,-1 4 1-16,-3 4 3 0,-4 2 5 15,-5 5 7-15,0 3-1 16,1 1 4-16,-3 5 2 16,0 0-5-16,0 0 5 15,0 0 2-15,0 12-2 16,0 10 11-16,0 0 25 16,0 1-19-16,0-3-10 15,0-8-2-15,0 1-3 16,0-4-1-16,0-5 0 0,0 2 3 15,7-5-4 1,-3-1-8-16,2 0-3 0,3 0-12 16,3 0-10-16,1 0 33 15,5-4 0-15,-1-14 0 16,4-4 0-16,-3-2-11 16,-1 3-6-16,-1 0-5 15,-3 3 6-15,-2 1 4 16,-2 6 7-16,-4 3 5 15,-3 6 0-15,-2 2 3 16,0 0 18-16,0 0 21 16,0 4-2-16,0 20-8 15,0 6 33-15,0 6-15 0,0-2-28 16,0-2 4-16,0-1-14 16,0-6-7-16,0-4 4 15,0-7-7-15,0-5 2 16,0-4-3-16,0-5-2 15,0 1-1-15,0-1-3 16,0 0-7-16,0 0-10 16,0 0-35-16,4 0-70 15,-4 0-66-15,2 0-266 16</inkml:trace>
  <inkml:trace contextRef="#ctx0" brushRef="#br0" timeOffset="216731.9001">10280 6597 562 0,'0'0'374'0,"0"0"-250"16,0 0 44-16,0 0 5 16,0 0-50-16,0 0-40 15,0 0-52-15,2 0-28 0,21 0-2 16,10 0 7-16,11 0 4 16,6 0 0-16,2 0-9 15,-2 0-1-15,-6 0-2 16,-10 0 2-16,-8 0-2 15,-10 0 0-15,-7 0 1 16,-7 0-1-16,-2 0-5 16,0 0-1-16,0 0-7 15,-4 0-20-15,-21 0-39 16,-4 0-125-16,14 0-238 16,1 0-89-16</inkml:trace>
  <inkml:trace contextRef="#ctx0" brushRef="#br0" timeOffset="217042.5792">10492 6429 495 0,'0'0'390'0,"0"0"-300"0,0 0-84 16,0 0 103-16,0 0 147 16,0 0-137-16,0 119-52 15,0-76-36-15,0-5 1 16,-2-1-3-16,-1-10-13 15,3-3-16-15,0-7 0 16,0-9-9-16,0-1-18 16,0-3-17-16,0-1-25 0,0-3-19 15,0 0-62 1,0 0-182-16,7-13 204 0,-1-2-314 16</inkml:trace>
  <inkml:trace contextRef="#ctx0" brushRef="#br0" timeOffset="218206.9849">10612 6286 280 0,'0'0'353'16,"0"0"-312"-16,0 0-4 0,0 0 111 15,0 0 17 1,0 0 3-16,42 70-70 0,-35-48-12 15,-3 4-2-15,-4 2-28 16,0 5-14-16,0-1-8 16,0 2-6-16,0 0-8 15,0-2-3-15,-4-1-11 16,-3-6-2-16,3-5-3 16,2-7-2-16,2-2 0 15,0-5-13-15,0-2-10 16,0-4-4-16,0 0-6 15,0 0 0-15,4 0-26 16,11-10 54-16,3-15-2 16,-3-6-28-16,2 3-11 15,-7 1 10-15,-2 10 21 0,-2 5 15 16,1 2 1-16,-5 4 0 16,2 1-2-16,-2 4 2 15,-2 0-2-15,2 1 2 16,-2 0-6-16,0 0 6 15,0 0-2-15,0 0-2 16,3 0 4-16,-1 0 10 16,1 11 88-16,-1 15-59 15,0 4 5-15,-2 0-4 16,0 0 1-16,0-5-24 16,2-6-13-16,5-2-4 15,2-8-2-15,-2-1 2 0,2-4-8 16,-1-4-2-1,3 0-14-15,1 0-9 0,1 0 33 16,3-1 1-16,-1-16-1 16,1-3 0-16,-5-4-9 15,0 0-6-15,0 2-14 16,-2 4-11-16,-5 8 24 16,1 6 15-16,-5 4-1 15,0 0 2-15,0 0 0 16,0 0 14-16,0 14-2 15,0 5 21-15,0 4 22 16,-3-1-38-16,1-6-14 0,2-4 9 16,0 2-6-16,0-6-5 15,0 0 0-15,0 0-2 16,0-3-2-16,0-4-11 16,0 2 1-16,8-3-2 15,0 0-20-15,1 0 24 16,0 0 11-16,2 0 0 15,-2-4-1-15,-3-5-12 16,1 0-10-16,-4 0-2 16,-1 0-7-16,-2-5 4 15,0-2-1-15,0 3-7 16,0-3 8-16,0 2 15 16,0 5-5-16,0-2 8 15,2 5 8-15,1 2-6 0,-1 0 6 16,0 0 0-16,2 0 2 15,-2 2-5-15,3 0 2 16,1 2-4-16,-1 0 7 16,4 0 10-16,-2 0-5 15,3 6 21-15,2 16 57 16,1 4 16-16,1 1-83 16,-3 0 7-16,-1-1-7 15,2-4 4-15,-7-3-10 16,-3-6 4-16,-2-5 6 15,0 2 11-15,0-2-8 16,0-2-12-16,0-1-6 0,0-2-3 16,0-3-4-16,0 3-2 15,0-3 0-15,-2 0-3 16,-1 0-2-16,-1 0-16 16,2-15-41-16,0-6 43 15,2-2-16-15,0-3-49 16,0 2 17-16,0 2 38 15,0 4-27-15,13 5-17 16,3 2-86-16,-1 1 70 16,1 4 71-16,-1 2 6 15,-2 0 0-15,-1 4-158 16,-12 0-109-16</inkml:trace>
  <inkml:trace contextRef="#ctx0" brushRef="#br0" timeOffset="218828.157">11548 6441 415 0,'0'0'777'16,"0"0"-601"-16,0 0-64 15,0 0-16-15,0 0-37 16,0 0-36-16,0 0-23 15,-71-5 7-15,32 19-4 16,-1 7 3-16,3 0 2 16,1 2 2-16,7-3 4 15,11-4-3-15,5-6-3 16,11-2-8-16,2-2-3 16,0 3-2-16,0-2-7 0,6-1 4 15,11 0-1-15,10-2-1 16,0 0-11-16,0 0 15 15,0 0 4-15,-2 0 1 16,-6 1-1-16,1 2 1 16,-4-1-3-16,-5 2 4 15,-4 0 0-15,-3 1 2 16,-4-3 15-16,0 6-9 16,0-1 15-16,-11 7-16 15,-11 4 2-15,-3-5-6 16,1 0 0-16,4-4-2 15,4-6-1-15,7 0-2 16,7-6-7-16,2-1-6 16,0 0-15-16,0-5-20 15,0-26-103-15,0 12-228 0,4-4-328 16</inkml:trace>
  <inkml:trace contextRef="#ctx0" brushRef="#br0" timeOffset="220037.8357">11641 6138 122 0,'0'0'401'0,"0"0"-315"15,0 0-38-15,0 0 249 0,0 0-135 16,0 0 43-16,25 115-100 15,-23-70-15-15,-2 5-35 16,0 0-16-16,0 0-2 16,0-4-9-16,0-4-12 15,0 0-5-15,0-11-5 16,0-4-3-16,0-4-2 16,0-9 0-16,0-3-2 15,0-6-2-15,0-3-5 16,2-2-4-16,0 0-1 15,-2 0-4-15,5 0-3 16,-1 0-15-16,6-13 24 16,0-12-6-16,3-6-35 0,3 0-29 15,-5 3-43-15,1 6 26 16,-6 12 50-16,-1 4-14 16,-3 6 33-16,-2 0 16 15,0 0 13-15,0 9 74 16,0 10 51-16,0 6-29 15,0-6-48-15,2 1-16 16,2-6-11-16,1-4-7 16,0-6-10-16,-1 0-4 15,1-2-2-15,1-2 1 16,3 0-19-16,0 0-4 16,2 0 24-16,2 0-1 0,5-8-14 15,-2-4-20 1,-3 4 2-16,-2-4 9 0,-3 2 13 15,0 0-16-15,1-2-24 16,-3 6-6-16,2-2 33 16,-2 4 22-16,-2 0-1 15,1-2 0-15,1 2-4 16,-1-1 7-16,2 2 0 16,-7 3 0-16,0-3 2 15,0 3 26-15,0 0 32 16,0 0-30-16,0 0 14 15,0 0 36-15,0 12-50 0,0 9 19 16,0 5 17-16,0 2-30 16,-2-2-8-16,2-3-17 15,0-6-8-15,0-4-3 16,0-6 4-16,0 1-4 16,0-3-3-16,0-2 1 15,4 0-5-15,9 0 4 16,-2 0-8-16,3-3-5 15,-1 0 2-15,3 0 13 16,1 0-5-16,1-12 3 16,1-5-10-16,-4-3-15 15,-1 1-8-15,-4-4-9 16,1 2-3-16,-4-4-9 16,0 7 4-16,-3 6-21 15,-1 6 57-15,-3 4 17 0,0 2 5 16,0 0 15-16,0 0-20 15,0 0 12-15,0 10 0 16,0 13 36-16,0 7 30 16,0 5-22-16,0 5-9 15,0 8-11-15,0 4-10 16,-3 5 2-16,1 0-17 16,-2 2 3-16,-1-5 5 15,3-4-4-15,-1-7 8 16,3-11-22-16,0-9-1 0,0-4-7 15,0-10-6 1,0-2 11-16,0-3-17 0,0-2 9 16,0-2-16-16,0 0 16 15,0 0-4-15,0-2 4 16,0-24 9-16,0-9-12 16,0-11 4-16,0-11 2 15,-4-12-42-15,-2-5-61 16,3-5-120-16,3 6-327 15,0 6 206-15,0 10 286 16,3 46-43-16</inkml:trace>
  <inkml:trace contextRef="#ctx0" brushRef="#br0" timeOffset="220290.7687">12218 6498 251 0,'0'0'206'0,"0"0"-105"16,0 0 124-16,0 0 90 0,0 0-214 15,0 0-61 1,82 133 17-16,-70-103-19 0,-3-5-14 15,-5 2-7-15,-2-6-5 16,-2-3 16-16,0-1 9 16,0-2 25-16,-17 3-17 15,-6-1-29-15,-4-2-10 16,1-3 4-16,1-6-9 16,3-4 5-16,2-2-4 15,5 0-2-15,1 0-8 16,3-14-56-16,1-13-12 15,6 2-82-15,4 10-402 0,0 2-174 16</inkml:trace>
  <inkml:trace contextRef="#ctx0" brushRef="#br0" timeOffset="220541.137">12055 6134 1283 0,'0'0'185'0,"0"0"-179"16,0 0 78-16,0 0-9 15,0 0-29-15,0 0-39 0,27 58-6 16,-25-52-1-16,0 0-9 15,-2 0-47-15,0-6-160 16,0 0-1065-16</inkml:trace>
  <inkml:trace contextRef="#ctx0" brushRef="#br0" timeOffset="225386.3983">2198 7654 654 0,'0'0'412'16,"0"0"-364"-16,0 0-19 15,0 0 70-15,0 0 19 16,0 0-51-16,0 0-36 16,2 0 13-16,-2 0 11 15,0 0-16-15,0 0-6 16,0 0-7-16,0 0 0 0,0 0-4 16,0 0 2-16,0 0-15 15,0 6-9 1,-13 16 0-16,-5 14-1 0,-6 6 1 15,0 4 2-15,1-3 3 16,6-1-1-16,1-2 3 16,3-8-1-16,5-7-2 15,8-6-4-15,0-5-1 16,0-4-1-16,0-3-10 16,19 0 5-16,5-7-3 15,8 0 1-15,3 0-10 16,3-19 11-16,-3-2 1 15,-1-2-9-15,-5 4 2 16,-9 0-5-16,-7 10 6 16,-3 1 5-16,-8 3 4 0,0 5 4 15,-2 0 0-15,0 0 3 16,0 0 2-16,0 0 16 16,0 0-10-16,0 5-11 15,0 15 1-15,-11 4-2 16,1 4 2-16,2-2 4 15,6-6-5-15,2-4-1 16,0-3-1-16,0-6-5 16,4-2-5-16,5-5 1 15,2 0 3-15,7 0-16 16,2 0-7-16,-3-1 30 16,6-13 1-16,-9-2 2 15,-3-1 2-15,-5 3-3 0,-2-3 4 16,-4 1-1-16,0 0-2 15,0 2 1-15,0 0-1 16,-2 2-4-16,-13-1-4 16,3 5-2-16,6 2-9 15,2 2-40-15,4 0-33 16,0 1-37-16,0-3-70 16,0 0 6-16,24-5 143 15,3 0 29-15,6 1 19 16,-1 0 0-16,-6 3-3 15,-4 7 6-15,-4 0 1 16,-3 0 27-16,-1 0 58 0,-5 14 143 16,-3 8-135-1,0 5-8-15,-6 5 22 0,0 2-47 16,0-2-36-16,0 0-1 16,-8-2-5-16,2-10-12 15,-1-4 2-15,3-8-7 16,4-6-4-16,-2-2 0 15,2 0-2-15,0 0-5 16,0 0-10-16,0 0 3 16,0-6-28-16,2-12 27 15,13-6 4-15,1-1-9 16,-3 6-29-16,-1 7 9 16,-3 8 23-16,-3 1 11 15,-4 3-6-15,0 0 2 0,0 0 9 16,1 3 55-16,-1 13-32 15,-2 0 13-15,0-2 2 16,0-6-19-16,0-2-10 16,0-4-8-16,3-2-1 15,-1 0 0-15,2 0-26 16,-1 0-6-16,3 0-25 16,5-2-66-16,3-19 113 15,3 0-43-15,-1-3-166 16,-5 5-71-16,-2 8-48 15,-2 4 214-15,-5 7 124 16,0 0 7-16,-2 0 145 16,0 17 62-16,0 3 83 0,0 0-85 15,5 0-145-15,1-2-36 16,-2-6-4-16,6-4-20 16,-1-3-7-16,4-5-5 15,-2 0-16-15,2 0-33 16,1-5 51-16,-1-13-1 15,1-7-41-15,-3 4-102 16,0-2-24-16,-2 4-64 16,-4 5 79-16,-3 6 61 15,-2 5 95-15,0 3 39 16,0 0 173-16,0 0-129 16,0 23-36-16,0 9 137 0,-7 7 10 15,0 11-47-15,7 4-71 16,0 3-1-16,0-3-39 15,0-5-10-15,0-5-18 16,0-8 4-16,0-5-10 16,0-6-1-16,0-7-1 15,0-2-1-15,0-6-12 16,0-2-6-16,0-6-5 16,0-2 4-16,0 0 20 15,0 0 0-15,0 0 0 16,0-4-15-16,0-21-48 15,0-6 1-15,0-12-21 16,0-11 20-16,0-9-78 0,0-6-93 16,0 1-99-16,0 14 113 15,4 15 137-15,1 20 83 16,2 13 151-16,-1 6-63 16,1 0 42-16,2 0-91 15,2 6 169-15,2 13 112 16,3 6-235-16,1-4-44 15,2 2 20-15,-9-3-31 16,0-2-15-16,-6-4 11 16,-4-2-1-16,0-2 7 15,0 2 3-15,0 4 2 16,-2-4-29-16,-12 2 3 0,1-2-11 16,5-1-1-16,-2-5-31 15,8-5-40-15,2-1-110 16,0 0-333-16</inkml:trace>
  <inkml:trace contextRef="#ctx0" brushRef="#br0" timeOffset="227252.0847">3297 7941 786 0,'0'0'144'0,"0"0"-70"16,0 0 80-16,0 0-22 15,0 0-37-15,0 0-31 16,0 0-7-16,-102 80-19 16,88-58-10-16,3-4-3 15,5-4-6-15,3-7-10 16,1-3-9-16,2-4-2 15,0 0-6-15,0 0-23 16,0 0 4-16,0 0 4 16,15 0-27-16,4-11 50 15,-2-7-1-15,-3-4-14 16,-1 2-15-16,-5 6-19 16,-2 4 8-16,-4 5 33 15,-2 5 8-15,0 0 24 0,0 0 17 16,0 0 34-16,0 2-28 15,0 17-29-15,0 5-3 16,0 0 27-16,0-3-17 16,0-4-12-16,0-3-11 15,0-2 0-15,4-7-2 16,3-3-4-16,1 1-3 16,2-3-4-16,1 0-11 15,2 0 17-15,3-7 5 16,1-12 0-16,-1-3-8 0,-5 0-15 15,1-2-14 1,-6 4-6-16,1-1 3 0,-1 2 23 16,-4 7-4-16,0 2-2 15,-2 6 23-15,0 4 0 16,0 0 13-16,0 0-3 16,3 0-10-16,0 0-3 15,-1 0 3-15,6 0 9 16,1 5 62-16,1 6-34 15,-2 1-24-15,-1-3-8 16,1-1-1-16,0-1 0 16,-4 0-2-16,0-4 1 15,1 1-3-15,-3-4 0 16,0 0-4-16,2 0-1 16,-1 0-16-16,2 0-15 15,3 0 0-15,1 0 33 0,2-8 3 16,1-6-8-16,-4 2-18 15,1 3-13-15,-4 5 26 16,2 4 1-16,-5 0 0 16,2 0 12-16,0 0 16 15,3 11 61-15,-3 3-38 16,6 0-1-16,-2 3-12 16,-1-5-14-16,5-1-10 15,-4-3 0-15,-1-6 0 16,-1 0-4-16,0-2 1 15,-2 0-2-15,0 0-8 16,3 0 10-16,-1 0 1 16,1-4 3-16,4-13-3 0,-2 3-6 15,0-3-10-15,0 1-7 16,-2 4-1-16,-3 5 9 16,-2 3 13-16,-2 4-3 15,2 0-3-15,-2 0 8 16,0 0 25-16,2 0 15 15,1 9-25-15,-1-1-1 16,3-2-12-16,-1-3-1 16,-1 0-1-16,-1-1-1 15,2-2-2-15,-2 0-12 16,3 0-9-16,1 0-9 16,4-5 33-16,3-8 4 0,-3-7-4 15,2 2-18-15,-1 2-6 16,-5 6-19-16,0 6 19 15,-4 4 16-15,0 0-2 16,-2 0 10-16,0 0 35 16,0 9 11-16,2 7 20 15,-2 0-17-15,2-2-33 16,3-3-6-16,-1-4-8 16,0-5-2-16,1 1-1 15,-2-1-5-15,-3-2 1 16,0 0-6-16,2 0-10 15,2 0-36-15,3 0 54 16,1-5 3-16,2-4-14 0,1 1-6 16,-3 4-18-1,1 2 12-15,-6 0 2 0,1 2 18 16,-4 0-5-16,3 0 5 16,-1 0 6-16,-2 0 0 15,2 0 8-15,-2 0-4 16,2 0-4-16,2 0-2 15,1 0-2-15,-1-5 2 16,6-3-6-16,-4-1-18 16,0-1-44-16,1 0-76 15,-3-1-32-15,-1 4-3 16,2 3 35-16,-5 4 115 0,0 0 31 16,0 0 79-1,0 4 19-15,0 18 128 0,0 10-6 16,0 10-67-16,0 8-69 15,6 6-33-15,5 2-14 16,1 1-22-16,-1-3-7 16,-1-5-8-16,-2 0 3 15,-6-5-3-15,-2-9 1 16,0-3 2-16,0-11-3 16,0-6 1-16,0-4-1 15,-2-1-3-15,-8-2-6 16,-1 0 2-16,-5-4-1 15,1-1-2-15,-1-4-7 16,1-1 17-16,-3 0 0 16,-2-10 0-16,0-12-1 0,2-3 1 15,0-8 0-15,8-5-10 16,2 0-2-16,8 2-9 16,0 1 19-16,2 3-1 15,23 4-6-15,0 5 2 16,0 0-4-16,-6 10 10 15,1 0-5-15,-4 6 6 16,-3 5-1-16,-4-1 1 16,-7 3 1-16,0 0-1 15,-2 0 6-15,0 0-1 0,0 0 4 16,0 0-9 0,0 0-11-16,-6 0-75 0,-3 0-334 15,1 0-273-15</inkml:trace>
  <inkml:trace contextRef="#ctx0" brushRef="#br0" timeOffset="227579.2102">3678 7760 1309 0,'0'0'69'0,"0"0"-67"16,0 0 70-16,0 0 26 15,0 0-61-15,0 0-18 16,0 0-16-16,18 18 0 16,-10-12-3-16,4 4-24 15,-10-10-81-15,-2 0-304 16</inkml:trace>
  <inkml:trace contextRef="#ctx0" brushRef="#br0" timeOffset="228253.4749">4574 7700 1226 0,'0'0'100'16,"0"0"-44"-16,0 0 36 16,0 0-16-16,0 0-15 15,0 0-20-15,-14-8-25 16,14 26-16-16,0 21 0 16,0 15 29-16,7 10-2 15,5 0-19-15,-2-2 2 16,1-4-5-16,-1-12-4 15,-4-8 0-15,3-8-1 16,-3-12 0-16,0-2-4 0,-2-10-8 16,-4-2-10-16,2-4-8 15,-2 0-23-15,2 0-6 16,-2-10-29-16,0-15 37 16,0-13-124-16,0-1-108 15,0 23-15-15,-4-2-68 16</inkml:trace>
  <inkml:trace contextRef="#ctx0" brushRef="#br0" timeOffset="228594.4402">4516 7797 229 0,'0'0'280'15,"0"0"39"-15,0 0 3 16,0 0-110-16,0 0-117 0,0 0-83 16,-33-54-12-16,33 54-22 15,13 0 19-15,16 0 3 16,4 4 30-16,3 6-10 15,1 3-8-15,2 1-7 16,-4 1-3-16,-3 0 5 16,-8 1 0-16,-4 3 18 15,-9-4 5-15,-4 3-15 16,-7 0 5-16,0 3 8 16,0 1-5-16,-14 2-14 15,-1 0 3-15,-5-2-6 16,0-4 0-16,2-2-4 15,2 0 0-15,3-3-2 0,2-3 0 16,4-3-3 0,4-3-15-16,3-2-9 0,0 0-33 15,0 0-41-15,0-2-145 16,0 0-199-16,0 0-184 16</inkml:trace>
  <inkml:trace contextRef="#ctx0" brushRef="#br0" timeOffset="229380.0824">4921 8125 1026 0,'0'0'142'16,"0"0"-77"-16,0 0 19 15,0 0-21-15,0 0-45 16,0 0-10-16,0 0-1 16,18-30 2-16,-11 9 9 15,0-2 5-15,-1-2 4 16,1 0-11-16,-3-1 12 0,-2 0-16 15,3-2-1 1,0-2-11-16,-1-1 0 0,5 1-1 16,-3 8 1-16,2 4-2 15,-2 6-6-15,-4 6 6 16,0 2-1-16,-2 4 3 16,0 0-2-16,0 0 2 15,0 0 1-15,0 0 0 16,0 0 5-16,0 0 3 15,0 0-9-15,0 0 0 16,5 2-9-16,3 14 9 16,4 9 6-16,1 8 7 15,1 5 6-15,-1 1 3 16,1 1-14-16,-1-2 2 0,-2-1-5 16,5-2 0-16,-6-7-5 15,2-3 0-15,-1-8 1 16,-2-3-2-16,-3-6-1 15,1-3-6-15,-2-4 3 16,-1-1-6-16,0 0 3 16,-1 0-13-16,-1 0 9 15,2 0 10-15,-2 0 2 16,6-4 4-16,-4-18 1 16,2-6-3-16,-1-6-1 15,-3-4-1-15,-2-6-8 16,0-2 4-16,0 1 2 15,0 5 2-15,2 4 1 0,0 8-1 16,0 6 0-16,2 6 0 16,0 6 0-16,-2 3-3 15,4 2 1-15,-3 4-2 16,1-2-1-16,0 3-29 16,4 0-34-16,-2 0-15 15,3 9-125-15,-7-2-167 16,0-2-243-16</inkml:trace>
  <inkml:trace contextRef="#ctx0" brushRef="#br0" timeOffset="229860.0637">5545 7757 862 0,'0'0'223'0,"0"0"-168"16,0 0 75-16,0 0-11 15,0 0-68-15,0 0-7 16,9-13 2-16,-9 13-29 0,0 0 11 15,0 0 17-15,0 10-33 16,0 16 8-16,-7 10-3 16,-8 12 14-16,-3 2-8 15,-2 1-14-15,2 1 5 16,0-4-5-16,5-8-3 16,-1-9-5-16,8-10 0 15,1-6-1-15,5-8 0 16,0-3-1-16,0-2-12 15,0-2-4-15,0 0-10 16,0 0 4-16,0 0 7 16,0 0-13-16,0-16-22 15,3-17 17-15,9-6-28 16,7-11-27-16,-5 0-57 0,1 0-307 16,-2-3 2-1,-2 8 106-15</inkml:trace>
  <inkml:trace contextRef="#ctx0" brushRef="#br0" timeOffset="230030.8176">5545 7757 262 0</inkml:trace>
  <inkml:trace contextRef="#ctx0" brushRef="#br0" timeOffset="230198.3675">5545 7757 262 0,'-13'-14'223'0,"13"11"-27"0,0 1-65 0,2 2-68 16,0 0-5-16,3 0 24 15,1 0-25-15,5 0-55 16,3 16 43-16,3 10 132 16,-1 4-75-16,3 7-67 15,-2 2-7-15,-1 3 16 16,-1 1-4-16,-3-6-9 15,1-2-14-15,-5-7-10 0,-1-4-5 16,2-4-1 0,-4-3-1-16,-1-4 0 0,0-3 2 15,-2-4-4-15,-2-2-2 16,0 0-6-16,0-4-15 16,0 5-17-16,0-4-37 15,0 3-24-15,0-4-74 16,-8 0-418-16</inkml:trace>
  <inkml:trace contextRef="#ctx0" brushRef="#br0" timeOffset="230492.8378">5447 8013 551 0,'0'0'584'0,"0"0"-542"16,0 0-25-16,0 0 0 15,0 0 62-15,0 0-1 16,67-27-20-16,-40 23-18 16,2 1-15-16,-2-1-14 15,2 1-8-15,-6 3 2 16,4 0-4-16,-8 0 5 0,-4 0-1 15,-4 0 5 1,-4 0-6-16,-3 0 4 0,-4 0-4 16,0 0 10-16,0 0 23 15,0 0-6-15,0 0-29 16,0 0-2-16,0 0-35 16,-8 3-63-16,1-3-164 15,-3 2-567-15</inkml:trace>
  <inkml:trace contextRef="#ctx0" brushRef="#br0" timeOffset="233313.0052">6202 7642 1060 0,'0'0'270'16,"0"0"-224"-16,0 0 44 15,0 0 13-15,0 0-31 16,0 0-40-16,0 0-5 16,5 0-5-16,-5 0-8 15,0 2 0-15,0 3-2 16,0-2-8-16,0 8-3 0,0 12 1 15,-14 9 0 1,-8 7-1-16,0 4 0 0,2-7 1 16,5-4-2-1,5-7 1-15,6-8-2 0,2-5-1 16,2-2 1-16,0-4-8 16,0-1-3-16,16-5 0 15,12 0 3-15,10 0-8 16,0 0 8-16,4-8 9 15,1-2-8-15,-7 6 3 16,-7 1-5-16,-8 3 2 16,-7 0 1-16,-7 0 6 15,-5 3-4-15,-2 7-3 0,0 3 8 16,0 4 16 0,-7 1-2-16,-15 0-7 0,0 0 4 15,-3-2-4-15,3-4-4 16,9-4-3-16,3-4 0 15,6-4-11-15,4 0-14 16,0 0-35-16,0 0-122 16,2-12-314-16</inkml:trace>
  <inkml:trace contextRef="#ctx0" brushRef="#br0" timeOffset="236206.6374">6407 7888 770 0,'0'0'427'0,"0"0"-378"0,0 0-3 16,0 0 10-16,0 0-3 15,0 0-39-15,0 0-9 16,63 3-5-16,-43-3 10 16,5 0-5-16,-6 0 1 15,2-3-4-15,-4-7 1 16,-5 0-3-16,1 0-5 15,-5-1-4-15,-2 2-25 16,-4 1-16-16,-2 2-10 16,0-2-19-16,0 2-58 15,-10 0 7-15,-9 2 22 16,-2 4 44-16,1 0 64 16,3 0 26-16,1 0 132 15,0 8-6-15,3 12-14 0,0 6-42 16,4 5-17-16,1-2-18 15,6 0-23-15,2-5-23 16,0-5-7-16,0-4-5 16,14-5-3-16,7-4-4 15,2-6-3-15,4 0-13 16,4 0 5-16,3-14 15 16,-1-7-2-16,-4-3 0 15,0 1-7-15,-6 1-5 16,-5 0-5-16,-5 1 2 0,-5 4 14 15,-1 2 3 1,-7 4-2-16,0 0 4 0,0 5 6 16,0 2-2-16,0 2 2 15,-9 2 21-15,-10 0-13 16,-1 0-16-16,-3 12 0 16,0 4 0-16,6-1 8 15,5-4 14-15,8-5-16 16,4-3-6-16,0-2-6 15,0 1-10-15,0 2-23 16,0-1 20-16,2 2 16 16,10 1 3-16,-1 5 0 15,3 0 0-15,-3 6 2 16,-1 3 5-16,0 8 11 16,-4 2 13-16,-1 8 0 0,-5 1-2 15,0 3-5-15,0-1 8 16,0 3-10-16,-9-2-8 15,-7-1-2-15,3-8-1 16,3-7-5-16,4-8-4 16,6-5-2-16,0-5-2 15,0-4 0-15,0 1-8 16,0-5 1-16,14 0 0 16,3 0-11-16,6 0 18 15,-1-13 2-15,0-7 0 16,0-3-7-16,-6-1-7 0,-3 1-10 15,-6-4-10-15,-5-4-5 16,-2-2-1-16,0 2-17 16,0-2 15-16,-19 10-16 15,-2-2-3-15,1 6 51 16,0 4-13-16,0 5 2 16,7 4 21-16,3 4 24 15,6-1 62-15,4 3-43 16,0-6-43-16,0 0-20 15,0-5-7-15,21-7 27 16,1-2 2-16,2-4-2 16,1-2-18-16,-3-2-4 15,3-1-18-15,-8 6-12 16,-1 3-27-16,-5 4 36 0,-5 9 35 16,-3 6 8-16,-3 1 22 15,0 0 91-15,0 0 6 16,0 8-64-16,-3 22-28 15,-7 1 23-15,-1 1 15 16,1-4-43-16,8-7-2 16,0-6-9-16,2-4-5 15,0-4-6-15,0-2-5 16,0-5-7-16,0 0 0 16,0 0-11-16,12 0-38 15,3-5 60-15,1-14-1 16,-1-1-12-16,-4-2-30 0,0 1-13 15,-2 3-3-15,0 6 2 16,-4 5 0-16,-1 3 45 16,-4 4 11-16,0 0 2 15,0 0 13-15,0 0 45 16,0 18-9-16,0 4 50 16,0 2-31-16,-2-4-41 15,2-4-4-15,0-2-11 16,0-6-5-16,0-2 8 15,0 0-15-15,0-4 0 16,2 2-4-16,11-2 1 16,-2-2 2-16,5 0-3 15,2 0-6-15,-3 0 9 16,2 0 1-16,-7 0 0 16,1-8-1-16,-1-4-4 0,-4-2 4 15,1-3-6-15,-5 4 4 16,0-6-8-16,0 0-3 15,-2-3 3-15,0 1-7 16,0 4-22-16,0 1 26 16,0 5 2-16,0 5-12 15,0 6 24-15,0 0 14 16,0 0 0-16,0 0-14 16,-2 0 10-16,-7 0-7 15,1 12 11-15,0 4 16 0,2 2-10 16,2 3 2-1,1-1 0-15,3-4 4 0,0-1-10 16,0 0 2-16,0-4-15 16,11-2-3-16,3-4-3 15,1-2-4-15,-1-2 2 16,-1-1-23-16,3 0 3 16,-1 0 16-16,-1 0 5 15,1-7-3-15,-1-9-9 16,-1-2-12-16,0 0 0 15,-1-2-2-15,-4-3-3 16,3 6 13-16,-1 0-31 16,-4 8 14-16,-1 4 25 15,-3 5 12-15,-2 0 7 16,2 0 8-16,0 0 60 0,-2 10 49 16,2 7-92-16,3-2-7 15,-2-1-7-15,1 1-6 16,-2-8-3-16,0 1-7 15,0-6 2-15,1 1-4 16,-3-3 0-16,0 0 0 16,2 0-1-16,-2 0 1 15,2 0-14-15,0 0-19 16,5 0-33-16,2 0 57 16,2-6-3-16,3-1-15 15,-8 6-5-15,1 1 15 16,-3 0 13-16,0 0 4 0,3 0 10 15,-2 4 69-15,2 10-34 16,-3-3-26-16,0-1-5 16,3-1-8-16,-3-3-5 15,4-2-1-15,-2-3-1 16,-2-1 0-16,5 0-31 16,-2 0-12-16,2 0 33 15,6-11 6-15,-1-8-24 16,3-2-24-16,4-1-65 15,-1-3 3-15,0 3 15 16,0 2-178-16,-5 2 169 16,-3 6 109-16,-4 6 4 15,-3 2-1-15,-5 4 48 0,0 0 153 16,0 0 26 0,0 0-89-16,0 0-96 0,-9 0-25 15,-2 10 14-15,-3 2 29 16,6 4-11-16,-3 4-10 15,1 0-5-15,4 2-2 16,4-1-1-16,2-3-11 16,0-3-5-16,0 0-13 15,0-4 1-15,0 2-6 16,8-3-1-16,8-5-3 16,-3 2 2-16,6-3-4 15,2-4-12-15,4 0 0 0,2 0 7 16,4 0 10-16,0-16-2 15,-2-4-1-15,0 2-13 16,-4 0-2-16,-6-3 4 16,-3 3-4-16,-5 2-20 15,-1 0-8-15,-8-2 21 16,-2 2-6-16,0 0-13 16,0 2-16-16,0 4 28 15,-10 4-15-15,0 4 48 16,1 2 53-16,2 0-1 15,-2 0-30-15,7 0 10 16,-5 0 26-16,3 6-28 0,0 13 3 16,1-2-4-1,3 7 1-15,0-2 3 16,0-1-10-16,0 1 0 0,7-4 4 16,2-3-19-1,4 2-6-15,0-2 0 0,8 3-2 16,0-1 3-16,2-3-1 15,-3 1 0-15,-5-4-2 16,2-1-2-16,-9 0 2 16,1-4 0-16,-2-1 0 15,-2-3 2-15,-1 1-3 16,-2-3 2-16,-2 0 3 16,0 0 13-16,0 0 4 0,0 0 2 15,0 2-5 1,0-2 0-16,0 0-7 0,0 0 2 15,0 0-6-15,0 0 1 16,0 0 2-16,0 0 0 16,0 0-2-16,0 0-4 15,0 0-1-15,0 0-3 16,0 0 1-16,0 0 0 16,0 0-2-16,0 0 2 15,0 0-2-15,0 0 0 16,0 0-1-16,0 0-1 15,0 0-7-15,0 0-4 0,0 0-10 16,0 0-14 0,0 0-30-16,0 0-55 15,0 0-63-15,0 0-212 0,0 0-219 16</inkml:trace>
  <inkml:trace contextRef="#ctx0" brushRef="#br0" timeOffset="236812.8395">8304 7700 305 0,'0'0'1068'15,"0"0"-958"-15,0 0-43 16,0 0-21-16,0 0-16 16,0 0-7-16,0 0-2 15,-70 56-7-15,51-36-2 16,-2 3-3-16,3-6 1 15,3-3-1-15,2-3-3 16,6-3-2-16,4-4-3 16,3-3-2-16,0-1-4 15,0 2-2-15,0 5-13 16,3 0 17-16,10 1-1 0,5-1 2 16,6-1 2-16,1-3-4 15,2 2 3-15,0-1-4 16,0 1 3-16,-6 0 2 15,-2-1-2-15,-4 0 2 16,-6 0 0-16,-2-2 0 16,-3-1 0-16,-4 2 11 15,0-2 4-15,0 5 7 16,0 6-7-16,-4 5-1 16,-17 2-4-16,2 0-4 0,1-3-1 15,-1-2-4 1,6-4-1-16,3-2 0 0,0-2-2 15,4 0-12-15,3-4-13 16,3 2-24-16,0-1-81 16,0-3-290-16,0 0-708 15</inkml:trace>
  <inkml:trace contextRef="#ctx0" brushRef="#br0" timeOffset="237976.9955">8853 7672 86 0,'0'0'1079'15,"0"0"-869"-15,0 0-138 16,0 0 22-16,0 0-19 16,0 0-33-16,0 0-32 15,-4 0-10-15,4 0-1 16,8 2 1-16,2 4 4 15,3 0-4-15,-3 0 2 0,1 1-1 16,-1-3-1-16,0-1 0 16,-1 1-15-16,-1-1-38 15,4 2-57-15,-12-5-98 16,0 0-386-16</inkml:trace>
  <inkml:trace contextRef="#ctx0" brushRef="#br0" timeOffset="238429.3836">8853 7672 1101 0,'87'100'270'0,"-87"-90"-259"16,0 5 19-16,0 2 30 0,0 3-11 16,0-1-28-16,0-2-12 15,0 1 2-15,0-3-11 16,0-5 0-16,0-1-20 15,0-4-38-15,0-4-28 16,0-1-73-16,0 0-180 16,0 0-48-16,0 0 39 15</inkml:trace>
  <inkml:trace contextRef="#ctx0" brushRef="#br0" timeOffset="238959.4878">9073 7724 1007 0,'0'0'237'16,"0"0"-168"-16,0 0 44 15,0 0-32-15,0 119-26 16,-4-94-14-16,2 0-10 16,0-5-11-16,0-6-12 15,2-5-5-15,0-7-2 16,0 1-1-16,0-3 0 15,0 0-8-15,0 0-10 16,0 0-2-16,0 0 3 16,0 0-29-16,0-19 29 15,4-4-33-15,10-8-4 0,1 4 14 16,1 2-51-16,-5 9 0 16,-4 9 64-16,-2 2 22 15,-5 5-14-15,2 0 19 16,-2 0 0-16,4 0 48 15,3 16 107-15,-1 2-116 16,4 1-8-16,-6-2 8 16,3 2 0-16,-3-3-13 15,-2-2 10-15,-2-3-17 16,0 2 3-16,0-3-9 16,0-4-3-16,0 0-2 15,0-2-8-15,0-3-1 16,0 2-18-16,0-1-17 15,0 0-36-15,0-2-66 0,0 0-170 16,0 0-355-16</inkml:trace>
  <inkml:trace contextRef="#ctx0" brushRef="#br0" timeOffset="239761.12">9721 7793 620 0,'0'0'438'0,"0"0"-366"15,0 0 37-15,0 0 18 16,0 0-47-16,0 0-57 16,15-39-23-16,-13 29 5 15,2 0-5-15,-1-4 5 16,-3 4-5-16,0 0 2 16,0 2 4-16,0 4-6 15,-7 0-4-15,-10 4 4 16,-3 0 9-16,-3 0-6 0,-2 4-3 15,4 14 18-15,-2 0 10 16,8 2-1-16,3-3-3 16,8-2-10-16,4-3-6 15,0-1-8-15,0-6-7 16,2-1-11-16,14-2-1 16,6-2-4-16,2 0-26 15,1 0 46-15,0-13-11 16,-4-8-29-16,-2 2-35 15,-6 9-14-15,-4 1 33 16,-4 9 40-16,-5 0 19 16,0 0 21-16,0 0 5 0,0 2 38 15,0 22-17 1,0 15 22-16,0 5-17 0,0 2-12 16,0-1-17-16,0-1-7 15,0 0 2-15,0-3-12 16,0-1-1-16,0-6-2 15,0-1-2-15,0-8 3 16,0-5-1-16,0-4 1 16,-7-8 0-16,3 0-3 15,-4-2-1-15,0-1 0 16,1-4-3-16,-2-1-6 16,-2 0 4-16,4 0-5 15,-1 0-15-15,2-18-26 16,4-8 32-16,2-4-48 15,0-6-28-15,0 1 15 0,6-1-3 16,11 7 39-16,3 1-2 16,3 0-24-16,1 6 46 15,2-3 24-15,6 3-3 16,-1 1 9-16,0-4-6 16,-2 6 3-16,-2-3 0 15,-5 1-3-15,-2 4 6 16,-4-2 3-16,-3 3-6 15,-4 2-1-15,-2 3 1 16,-3-2 9-16,-2 3 2 16,-2 1 20-16,0 4-15 15,0 2 20-15,0-1 15 0,0 4-20 16,-6 0 12-16,-6 0 15 16,-1 0-50-16,2 0-5 15,-3 8 41-15,2 15 21 16,0 3-12-16,3 2-16 15,3-1-9-15,6-4-17 16,0-4-3-16,0-5-2 16,0-4-5-16,0-1-4 15,4-1-3-15,7 1-1 16,-2-4-5-16,4 0-5 16,-1-1-25-16,-1-3-26 15,2-1-27-15,-1 0-35 16,-8 0-243-16,-2 0-268 0</inkml:trace>
  <inkml:trace contextRef="#ctx0" brushRef="#br0" timeOffset="240524.5937">10218 7728 443 0,'0'0'478'0,"0"0"-356"15,0 0 20-15,0 0 3 16,0 0-51-16,0 0-39 16,0 0-21-16,8 88 7 0,-14-66-11 15,-1 3-13-15,2-3-9 16,1-4-2-16,4-3-5 16,-2-5-1-16,2-6 0 15,0-1-6-15,0-2-15 16,0-1-2-16,0 0-8 15,0 0-44-15,11 0 41 16,2-19 32-16,6-7-21 16,-2-5-69-16,1-1-74 15,1 4-111-15,-2 4 54 16,-5 5 117-16,0 11 96 16,-5 2 10-16,-3 6 110 15,-2 0 84-15,0 0-122 16,-2 0-33-16,2 0 175 15,1 13-104-15,-1 3-73 0,-2 0-4 16,0 2 9-16,0-2-3 16,0 0-1-16,0-4-22 15,0-2-4-15,0 0-7 16,3-2-5-16,3 0 0 16,1 0-5-16,4 1 1 15,3-4-4-15,3 0 0 16,3-5-11-16,1 0 1 15,2 0 16-15,0 0 2 16,-3-13 0-16,-2-2-9 16,-5-2-14-16,-4-1-11 15,-5 0-9-15,-1-3-17 0,-3 0 14 16,0 1-13-16,0 3 4 16,0 4 53-16,-7 5 2 15,-4 6 16-15,-3 0 25 16,4 2 15-16,1 0-36 15,2 0-18-15,2 0 9 16,1 12 16-16,-3 9 33 16,3 4 3-16,4-1-11 15,0 0-6-15,0-2-17 16,0-1-23-16,0-4 1 16,4-1-7-16,7-4-1 15,1-2-14-15,1-4-30 16,1-3-34-16,1-3-101 0,-11 0-66 15,-2-3-452-15</inkml:trace>
  <inkml:trace contextRef="#ctx0" brushRef="#br0" timeOffset="240863.4866">10690 7720 6 0,'0'0'380'16,"0"0"-222"-16,0 0-5 16,0 0-26-16,0 0 50 15,35 107-20-15,-33-90-94 0,0 2-36 16,-2-5 21-16,0-5-6 16,0-1-9-16,0-2 4 15,0-3-25-15,0-2 0 16,0-1-3-16,0 0 2 15,0 0-5-15,0 0-6 16,0-11-66-16,0-8 66 16,0-5-40-16,0-2-42 15,0-1 23-15,8-2-57 16,3 1-88-16,-1 4-112 16,2 4 124-16,-3 2 56 15,-3 3-98-15</inkml:trace>
  <inkml:trace contextRef="#ctx0" brushRef="#br0" timeOffset="241094.8681">10690 7720 86 0,'102'-74'226'0,"-102"74"-60"0,0 0 83 16,0 0 125-16,3 0-190 16,-1 0-123-16,0 0-36 15,5 0 0-15,1 4 31 16,4 2 20-16,1 1-44 16,2 2-13-16,6-1 1 15,-3 0-11-15,3-2-1 16,-2 3-7-16,-3-5 0 15,-1 2 0-15,-4-1-1 16,-2-1-3-16,-4 0-47 0,-3 2-25 16,-2 0-86-1,0-4-154-15,0 1-268 0</inkml:trace>
  <inkml:trace contextRef="#ctx0" brushRef="#br0" timeOffset="241303.3057">10943 7784 637 0,'0'0'533'0,"0"0"-392"15,0 0-49-15,0 0 6 16,0 0-48-16,0 0-20 16,-4 98-11-16,4-81-5 15,0-3-11-15,0-5-2 16,0 1-1-16,0 1-3 16,0-1-33-16,0-5-18 15,0 0-45-15,0-5-116 16,0 0-243-16,0 0-76 0</inkml:trace>
  <inkml:trace contextRef="#ctx0" brushRef="#br0" timeOffset="241664.8624">11167 7761 408 0,'0'0'332'15,"0"0"-286"-15,0 0 59 16,0 0 50-16,0 0 52 16,0 0-48-16,9-25-38 0,-9 25-75 15,0 0-6-15,0 0-17 16,0 2-12-16,-11 13 3 16,-3 2-5-16,1 6 8 15,-1 0-3-15,3-1-1 16,5 0-6-16,0 0-1 15,6-4-4-15,0 0-2 16,0-1-4-16,0-5 1 16,14-2 0-16,7-2 0 15,-2-2 0-15,4-2-9 16,1-4 5-16,1 0 4 16,-1 0 1-16,3 0-4 15,-5 0-1-15,1 0 6 16,-6-3-19-16,-5-1-23 15,-3 3-34-15,-5-3-63 0,-4 4-145 16,0-2-413-16</inkml:trace>
  <inkml:trace contextRef="#ctx0" brushRef="#br0" timeOffset="243820.3305">11980 7772 10 0,'0'0'11'0,"0"0"3"0,0 0 83 15,0 0 40-15,0 0 40 16,0 0 117-16,13-25 1 16,-13 22-114-16,0 3-21 15,0-1-68-15,0 1-15 16,0-3-31-16,-2 1-15 15,-1 2 1-15,3 0-9 16,-2 0-4-16,0 0 2 16,-2 0-3-16,-3 0-9 15,1 0-6-15,-6 0-3 0,-3 16 1 16,-5 6-1-16,-3 6 4 16,4 2 0-16,3-4-2 15,5-1 3-15,1-3-5 16,4-7 1-16,1-1 0 15,5-3-2-15,0-1-1 16,0-4-7-16,0-2 2 16,0 1-1-16,0-2 0 15,9-1-6-15,7-2 1 16,2 0-9-16,2 0 19 16,2 0 0-16,1-9-1 15,1-6-8-15,-4-7-13 16,0-2-10-16,-2-1-10 0,-7 1 5 15,0 4 5 1,-7 6 17-16,1 8 11 0,-5 4 7 16,0 2 18-16,0 0 32 15,0 0-4-15,0 4-34 16,0 14 3-16,0 7-10 16,-5-3 16-16,1 1-9 15,2-4-2-15,2-3-3 16,0-5-1-16,0-2-6 15,0-5 0-15,0-4-1 16,0 0-7-16,0 0 1 16,0 0-9-16,6 0-13 0,8 0 28 15,4-9-4 1,0-6 4-16,-1-6-13 0,4 2-16 16,-3-3-3-16,-3 5-1 15,-1 6 11-15,-6 2 20 16,-1 8 1-16,-1-1 0 15,-3 2-4-15,-1 0 6 16,0 0 0-16,1 0 0 16,-1 0 17-16,0 6 21 15,0 3-14-15,-2 2-14 16,0-1 4-16,0-2-6 16,3-2-1-16,-3 0-7 15,0-4 4-15,2-2-4 16,0 0-3-16,4 0-6 0,3 0-21 15,5 0 0-15,1 0 30 16,3-5 0-16,3-7 0 16,0-2-4-16,2 0-14 15,2-2-11-15,-5 2-13 16,-3 1-39-16,-8 6-6 16,-4 3 30-16,-3 4 47 15,-2 0 10-15,0 0 60 16,0 0 92-16,-11 0-73 15,-7 0-78-15,-2 10 10 16,2 4 18-16,0-2 12 16,8-1-8-16,2-2-19 15,4-1-6-15,2-2-5 0,2 1 0 16,0-2-3-16,0 1 0 16,0-1-3-16,0 1-4 15,0-2 1-15,6 1-6 16,8-3-1-16,1-2-34 15,3 0 29-15,2 0 11 16,2 0-11-16,-1-10-12 16,-4-4-23-16,-1 0-9 15,-5-4-2-15,1-2 1 16,-6 0-7-16,1-4 36 0,-3 0 16 16,0-4-5-1,-2 0-78-15,2-2-100 16,0 2-30-16,-2 0 165 0,0 4-47 15,-2 3-41 1,0 8 154-16,0 0 0 0,0 6 7 16,0 0 25-16,0 7 58 15,0 0 76-15,0 0 10 16,0 0-37-16,0 0-98 16,0 0 94-16,2 18-14 15,-2 11 35-15,2 7-17 16,-2 3-47-16,0 7-18 15,0 3-11-15,0 3-20 16,0-4-12-16,0-1-5 16,3-6-20-16,3-4 1 15,4-5-6-15,-2-7 1 16,1-4-2-16,2-5 1 0,-2-5-1 16,0-2-1-16,2-3 1 15,-4-2-2-15,0 0 1 16,-1-2-4-16,-2-2 0 15,-1 0-3-15,-1 0-2 16,2 0-1-16,-1 0-15 16,2 0-38-16,-5 0-83 15,0 0-269-15</inkml:trace>
  <inkml:trace contextRef="#ctx0" brushRef="#br0" timeOffset="245478.9153">12929 7828 386 0,'0'0'856'0,"0"0"-772"15,0 0-78-15,0 0 45 16,0 0 10-16,0 0-6 16,0 0-38-16,-25 0-8 15,34 0-2-15,11 0 35 16,10 0-14-16,1 0-15 16,6 0-2-16,6 0-7 15,-1-1-1-15,-2-4-2 0,-11 5 0 16,-9-2-1-16,-11 0 1 15,-9 2-2-15,0 0 4 16,0 0-6-16,0 0-5 16,0 0-16-16,0 0-19 15,0 0-1-15,0-2-55 16,-4-10-194-16,2 7-235 16,-1-6 129-16</inkml:trace>
  <inkml:trace contextRef="#ctx0" brushRef="#br0" timeOffset="245822.0055">13174 7493 322 0,'0'0'710'0,"0"0"-521"0,0 0-111 16,0 0-13-16,0 0 34 15,-41 120-26-15,37-70-33 16,0 5 6-16,4-1-17 15,0-2-14-15,-2-2-6 16,2-3-2-16,0-5-7 16,-2-2 1-16,-3-7-1 15,1-2 1-15,-3-5-3 16,-2-6-3-16,2-4-2 0,-3 0-8 16,2-6-9-1,6-2-13-15,0-8-24 0,2 0-48 16,0 0-118-16,0 0-350 15</inkml:trace>
  <inkml:trace contextRef="#ctx0" brushRef="#br0" timeOffset="247035.7365">13368 7720 660 0,'0'0'288'16,"0"0"-204"-16,0 0 112 16,0 0-25-16,0 0-59 15,0 0-47-15,-46 124-20 0,32-90-12 16,3-4-10-16,4-3-8 16,7-8-8-16,0-2-6 15,0-6-1-15,0 0 0 16,5-7-7-16,8 0 2 15,-3-2-9-15,4-2-3 16,-1 0 10-16,-1 0 7 16,-1 0 0-16,-5 0-1 15,-1-9-4-15,-2-4-10 16,-3-5-2-16,0-7-10 16,0 1 0-16,0-5-17 0,0-6-12 15,0-1-74-15,0 0-188 16,0 7-79-16,11 10 156 15,4 7 102-15,1 7 64 16,-3 5 75-16,-2 0 125 16,-2 0-32-16,0 13 106 15,0 11 135-15,0 4-205 16,-3 4-14-16,-1 2-5 16,-3 3-45-16,-2-4 3 15,0-3-45-15,0-6-7 16,0-1 10-16,0-3 3 15,-11-6-10-15,-3-3-8 16,8 0-7-16,-1-7-3 16,3-2-1-16,2-2-11 15,2 0-5-15,-2 0-10 0,2 0-8 16,-3-10-147-16,3-8 80 16,0-2-95-16,0 0 22 15,3 2 52-15,12 0-40 16,1 5 14-16,-1 2 134 15,1 0 14-15,-3 4 0 16,1 0 29-16,-3 1 59 16,-3 0 75-16,2 3-46 15,-2-1 5-15,1 1-15 16,0 2-15-16,-2-4-31 16,0 3 22-16,-1-1-17 15,1 0-8-15,0 2-6 0,2-2-27 16,-1 1 2-16,3-2-17 15,5-1-7-15,-3-1 3 16,3-3-6-16,-1 2 3 16,-3 0-1-16,-1-2-2 15,-5 4-14-15,2-2-13 16,-6 1-11-16,-2-1-9 16,0-1-7-16,0 4 13 15,0 0 10-15,-2 2-89 16,-12 2 115-16,-1 0-3 15,1 0 16-15,-1 2-5 16,-1 16 82-16,3 4 0 16,1 2-22-16,3 2-8 0,5-1-10 15,2-3 2-15,2-4-22 16,0-5 1-16,0-1-12 16,0-4-9-16,0-3-5 15,2-5-10-15,9 0-8 16,3 0-24-16,1 0 42 15,5-2 0-15,-3-16-5 16,4 0-24-16,-3-7-35 16,-3 3 1-16,1 0-3 15,-3 2-45-15,-1 6 24 16,-8 8 50-16,1 4 32 16,-1 2 5-16,0 0 31 0,-2 0 17 15,3 0 33-15,-5 14 108 16,2 5-132-16,0 2-18 15,-2 4 6-15,0 3-18 16,0 0-8-16,0-5-10 16,0-2-3-16,0-9-5 15,0-4 1-15,0-2-2 16,0-4 0-16,0-2-14 16,0 0-24-16,0 0-5 15,5 0-59-15,6-2 71 16,4-16 27-16,3-4-88 15,3-4-147-15,-15 11-115 16,1 5-83-16</inkml:trace>
  <inkml:trace contextRef="#ctx0" brushRef="#br0" timeOffset="247246.202">13983 7893 265 0,'0'0'192'0,"0"0"11"16,0 0-70-16,0 0-95 15,0 0-38-15,0 0-26 16,0 0-136-16,4 61-95 15</inkml:trace>
  <inkml:trace contextRef="#ctx0" brushRef="#br0" timeOffset="247575.659">14170 7784 697 0,'0'0'488'0,"0"0"-385"0,0 0 52 15,0 0-54-15,0 0-29 16,0 0-38-16,-94 63-10 16,81-52-6-16,4-1-6 15,7-6-11-15,2-2-1 16,0 1-10-16,0-3-25 15,0 4 13-15,9-3 4 16,4 2-16-16,5 0 28 16,-5 3 6-16,2 0 0 0,-1 2-3 15,-5 2 2 1,3 3 1-16,-6 0 0 0,-1 1 4 16,-5-1 13-16,0 1 3 15,0 0 3-15,0-2 7 16,-11 3-20-16,-5 0 0 15,1-5-9-15,1 0-1 16,5-6-4-16,5-2-14 16,4-2-21-16,0 0-29 15,0 0-74-15,0-8-693 16</inkml:trace>
  <inkml:trace contextRef="#ctx0" brushRef="#br0" timeOffset="247860.5372">14215 7744 1049 0,'0'0'190'15,"0"0"-166"-15,0 0 104 16,0 0-58-16,0 0-11 16,0 0-29-16,109 24-6 15,-89-20-13-15,-3-2-2 16,2 2-9-16,-7-2 0 15,0 0-13-15,-5 2-10 16,-5 0-33-16,-2 6-59 16,0 0-156-16,0-6-125 15,0 0-257-15</inkml:trace>
  <inkml:trace contextRef="#ctx0" brushRef="#br0" timeOffset="248076.9587">14357 7910 464 0,'0'0'253'15,"0"0"5"-15,0 0-106 16,0 0-44-16,0 0-32 16,-4 119-23-16,4-105-18 15,0 2-35-15,0-4 0 16,0-2-10-16,4 0-41 0,0-4-83 16,-2-6-152-1,-2 0-232-15</inkml:trace>
  <inkml:trace contextRef="#ctx0" brushRef="#br0" timeOffset="248418.3429">14631 7874 340 0,'0'0'320'15,"0"0"-143"-15,0 0 102 16,0 0-61-16,0 0-68 16,0 0-80-16,-15-10-4 0,5 10-28 15,0 13-10-15,-3 7-7 16,1 1 1-16,1 4-3 16,5-5-3-16,0-2-7 15,6 2-5-15,0-4-3 16,0-1-1-16,0 0 0 15,0-3 0-15,10-4 0 16,1 1-3-16,3-3 0 16,-1 3-5-16,0-3-4 15,5-6 2-15,0 2 4 16,1-2-3-16,2 0-13 16,-2 0-18-16,-3 0-42 0,-3 0-57 15,-11 0-152 1,-2 0-398-16</inkml:trace>
  <inkml:trace contextRef="#ctx0" brushRef="#br0" timeOffset="251872.9199">15217 7740 499 0,'0'0'657'15,"0"0"-550"-15,0 0-28 16,0 0 12-16,0 0 5 15,0 0-32-15,0 0-16 16,-9-46-16-16,3 42-17 16,1 2-6-16,0 2-2 15,1 0 5-15,2 0 0 16,-5 0-6-16,-9 2-6 16,-1 24-3-16,-5 8 3 15,-1 4 1-15,6-2 4 0,5-6-4 16,8-3 0-1,2-9 0-15,2-3-1 0,0-4-2 16,0-4-3-16,8-1-1 16,8-3-4-16,2-3-3 15,4 0-6-15,1 0 16 16,1 0-3-16,1-16-8 16,-3-5-8-16,-4-2-7 15,-3 0 7-15,-3-1-2 16,-6 1 5-16,-2 11 2 15,-4-1 17-15,0 9 0 16,0 2 11-16,0 2 23 16,0 0-8-16,0 0-3 15,0 0-23-15,0 8-3 0,0 12 3 16,0 4 7-16,0 0 6 16,0 1 0-16,-2-6-8 15,0-2 3-15,0-2-6 16,2-4-2-16,0-1 0 15,0-5-1-15,0 0-3 16,0-3-14-16,0-2-3 16,0 0-14-16,0 0 5 15,0 0-23-15,0 0-6 16,13-12 53-16,7-13-8 16,3-4-28-16,2-6-40 15,-2 5-22-15,-2 6-32 16,-3 7 39-16,-7 8 94 0,-5 7 3 15,-4 2 18-15,-2 0 36 16,0 0-34-16,0 17 213 16,0 4-143-16,0 3-13 15,0-1-11-15,0-4-42 16,0-1-3-16,0-5-3 16,0-5-11-16,0-5-2 15,0-3-4-15,0 0-1 16,0 0 0-16,0 0 0 15,0 0-4-15,0 0-4 16,0 0-23-16,0 0 5 16,7-15 5-16,11-5-17 0,7-5-51 15,-3 4-85-15,-2 4-90 16,0 3 39-16,-7 9 56 16,-3 4 162-16,-6 1 7 15,-2 0 44-15,-2 4 240 16,2 14-65-16,-2-1-93 15,2-3-23-15,3 0-62 16,3-5-14-16,4 2-14 16,1-5-5-16,3-5-6 15,1 2-2-15,6-3-7 16,6 0 7-16,4-3-2 16,5-13-17-16,5-4-19 15,-3-1-5-15,-3-2 7 0,-5 2-66 16,-8 0-16-16,-9 3 56 15,-9 7 26-15,-6 1 27 16,0 1 9-16,-2 5 42 16,-23-2 18-16,-2 2 29 15,-2 4-51-15,0 0 18 16,2 0-7-16,2 0 27 16,8 8 7-16,-1 8-17 15,5 4-17-15,1 4-23 16,4-4-4-16,3-1 1 15,5-5-14-15,0-5-9 16,0-3-4-16,0-2-9 0,5-4-3 16,7 0-24-16,7 0 10 15,3 0 26-15,1-13-30 16,-2-6-37-16,0 5-40 16,-10 3-15-16,-2 5 17 15,-7 6 50-15,-2 0 53 16,0 0 6-16,0 0 71 15,0 6-6-15,0 9 75 16,0 5-53-16,0-5-57 16,0-4-12-16,2-1-15 15,7-3 2-15,4-6-5 16,1 2-1-16,3-3-15 16,1 0 14-16,3 0 2 15,0-4-5-15,2-10-16 16,0 0 0-16,-4-7-12 0,-1 0 15 15,-2 0-35-15,-3-8-3 16,0 2 15 0,-1-4-52-16,-6-4-4 0,-1-1-19 15,-5 1 9-15,0 4 44 16,0 3 57-16,0 9 6 16,0 10 10-16,0 6 92 15,-7 3 99-15,-1 0-71 16,-4 0-125-16,-1 4 0 15,1 17 36-15,-1 3 64 16,2 8-17-16,0 4-11 16,0 1-3-16,4 6-32 0,1-4-11 15,3-4-3-15,3-3-10 16,0-6-6-16,0-4-11 16,0-6-1-16,7-4-4 15,6-4-3-15,3-2-7 16,-1-3-18-16,1-3 7 15,2 0 25-15,0 0-7 16,-1-10-6-16,1-11-24 16,5-2-36-16,-4-4-47 15,4 4-54-15,-7 2-58 16,-3 7-14-16,-7 10 164 16,-3 4 82-16,-3 0 24 15,0 0 130-15,0 6 91 0,0 8-6 16,0 5-114-16,0-8-68 15,0 3-38-15,0-4-3 16,0-3-1-16,0-4-15 16,2 0-15-16,14-3-24 15,1 0 11-15,3-6 24 16,-1-15-47-16,-4 1-104 16,-3 0-74-16,-6 4-48 15,-2 5 70-15,-4 5 83 16,0 6 124-16,0 0 39 15,0 0 181-15,0 0-89 16,0 17-71-16,0 9 98 0,-4 6 5 16,0 10-46-16,-2 2-34 15,2 1-25-15,2 1-21 16,-2-4 3-16,-3 2-20 16,1-5-7-16,-4-4-9 15,-1-1 1-15,3-5 5 16,-6-8-6-16,3-1 1 15,2-4-2-15,-2-6-6 16,2-2-6-16,-2-4-18 16,2-2-8-16,4-2 11 15,-1 0 8-15,4 0-5 16,-3-10-71-16,3-15 72 16,2-10-17-16,0-7 22 0,0-4-4 15,0 2-38 1,7 0 31-16,10 0 2 0,3 6-60 15,3 4-108-15,-1 6 140 16,0 8 52-16,-2 1 0 16,-1 3 6-16,0 2-6 15,-1 2 7-15,-5 2-7 16,1 4 10-16,-1 0 57 16,0 2-11-16,3 1-20 15,-3 0 49-15,3 2 10 16,-5 1-79-16,-1 0-11 15,-6 0-2-15,-2 0-3 16,-2 0 20-16,0 12 116 16,0 5-62-16,-2 2 7 0,-12-3-44 15,1-1-18-15,-1-5 0 16,5-1-14-16,1-3-5 16,3-5 0-16,-2 2-13 15,1-3-17-15,-1 0-3 16,1 0 1-16,1 0-32 15,1-3-39-15,1-7-3 16,3 1 64-16,0-2-48 16,0 5 47-16,0 2 7 15,0 3 6-15,0 1 30 16,0 0 36-16,3 0 0 0,3 0 12 16,1 11 73-1,-1 0-37-15,3-2-20 0,1 0-39 16,0-4-19-16,-1-3 0 15,5-2 2-15,-1 0-6 16,3 0 2-16,1 0 8 16,1-13-12-16,3-6-12 15,0-3-23-15,0 2-12 16,-1-5-24-16,2 2-40 16,0-4-26-16,-1 4-80 15,-19 17-88-15,-2 2 12 16</inkml:trace>
  <inkml:trace contextRef="#ctx0" brushRef="#br0" timeOffset="252285.3337">16717 7720 272 0,'0'0'223'0,"0"0"65"0,0 0-50 16,0 0-111-16,0 0-29 15,-41 104 2-15,41-81-54 16,0-6-14-16,0-3-20 16,0-1-12-16,5-7-6 15,4-4-4-15,4-2-14 16,5 0-50-16,3 0 74 15,2-2-1-15,4-14-32 16,-4-2-75-16,1-1 26 16,-4 5-15-16,-2 4 89 15,-5 1 8-15,-1 6 0 16,-4 3 36-16,3 0 9 16,-1 0 16-16,-2 0-38 0,-1 0 6 15,-1 0 39-15,2 6 9 16,-6 7 6-16,2-4-21 15,-4 2-36-15,0 0 5 16,0 3 5-16,0 0 2 16,-4 3-11-16,-14-6-16 15,1 2 1-15,-2-5-8 16,4 0 1-16,-1-4-1 16,3-2 1-16,-1-2 0 15,1 0-5-15,2 0-1 16,-2 0-20-16,4-17-43 15,2-2-29-15,7 6-63 0,0-1-381 16</inkml:trace>
  <inkml:trace contextRef="#ctx0" brushRef="#br0" timeOffset="252569.7551">16696 7452 1315 0,'0'0'169'16,"0"0"-102"-16,0 0 28 0,0 0-28 16,0 0-22-16,0 0-25 15,9 59-3-15,-4-53-11 16,0 2-3-16,-1-1-2 15,3 3-1-15,1 0-1 16,0 1-19-16,-6 5-26 16,-2-12-106-16,0-1-907 15</inkml:trace>
  <inkml:trace contextRef="#ctx0" brushRef="#br0" timeOffset="299803.0745">8537 9635 114 0,'0'0'123'0,"0"0"-9"16,0 0 83-16,0 0 51 15,0 0-93-15,0 0-34 16,0 0-8-16,0 0 5 15,0 0-36-15,0 0-16 16,0 0-16-16,0 0-9 16,0 0-1-16,0 0-5 15,0 0-8-15,0 0-9 0,0 0 1 16,0 0-5-16,0 0-4 16,0 0-5-16,0 0 0 15,0 0-2-15,0 0-1 16,0 0 1-16,0 0-2 15,0 0 1-15,0 0-1 16,0 0-1-16,0 0 0 16,0 0 1-16,0 0 1 15,0 0 0-15,0 0-1 16,0 0 0-16,0-3-2 16,-4 0 2-16,2-1 0 15,-3 3-1-15,1-4 0 16,0 4-1-16,-4-4-1 0,0 3 2 15,1 0-2-15,-5 2 0 16,4 0-5-16,-1 0 7 16,-2 0-4-16,0 0 2 15,-4 0-2-15,-4 0-1 16,2 12 5-16,-3 2 0 16,1 2 0-16,2 2 0 15,3-2 2-15,4 2-2 16,3 0 0-16,3-2 1 15,1 3-2-15,3-4 2 16,0-1-1-16,0-2 0 16,0-2-1-16,9-2-1 15,4-2 2-15,3-2-2 0,-1-4 0 16,1 0-3-16,2 0 2 16,0 0-1-16,-1 0-3 15,1-7-3-15,-2-5 0 16,0-2 0-16,2-3-8 15,-3-1 2-15,-1-2 16 16,-3 2-13-16,-3 2 2 16,-3 2 9-16,0 4 2 15,-3 2 1-15,0 0 0 16,-2 0 0-16,0 0 1 16,0 2-2-16,0 2 0 15,0 2 0-15,0-1 1 0,0 3 1 16,0 0-1-16,0 0 0 15,0 0 12-15,0 0 9 16,0 0-20-16,0 0-2 16,0 17 0-16,0 5 0 15,0 6 17-15,2-2-9 16,0 0-4-16,5-3 1 16,-1-8-2-16,1-1-3 15,3 1 1-15,-2-8-1 16,-1 4 1-16,4-4-1 15,-2 0 1-15,0-1 0 16,-1 0-1-16,2-3 1 16,-2 0 0-16,1-2 0 0,-1 4-2 15,-4-5 2-15,0 2-1 16,-2-2 0-16,-2 0 1 16,0 0-1-16,0 0 0 15,0 2 1-15,0-2 0 16,0 0-1-16,0 0-7 15,0 0-5-15,0 0-25 16,0 0-36-16,0 0-116 16,0 0-520-16</inkml:trace>
  <inkml:trace contextRef="#ctx0" brushRef="#br0" timeOffset="300724.5712">9146 9382 828 0,'0'0'366'16,"0"0"-283"-16,0 0 34 15,0 0-6-15,0 0-28 16,0 0-39-16,0 0-21 16,0-31-5-16,0 31-5 15,0 0-12-15,0 0-1 0,0 21-7 16,0 7 7-16,0 10 10 15,0 5 5-15,0-3-11 16,0 0 1-16,0-6-4 16,0 0 6-16,0-4-7 15,-2-4 2-15,-1-4-2 16,1-4 1-16,2-8-1 16,0-2-1-16,0-2 1 15,0-4 0-15,0-2-2 16,0 0 0-16,0 0 2 15,0 0 0-15,0 0 0 16,0 0-1-16,0 0-2 16,0 0-3-16,0 0-11 15,0-8-2-15,0-6-13 16,0-2 5-16,0 0-1 0,0-2-3 16,13 4 0-16,-1 4 9 15,3 0 14-15,1 4 4 16,-1 2 3-16,1 4-4 15,-3 0 3-15,2 0 0 16,-1 0 2-16,-3 12 21 16,-1 3-12-16,-4-2 4 15,-4 1 8-15,-2-4 4 16,0 3 2-16,0 0-2 16,0-1-2-16,-6 4 1 0,-10-1-9 15,-1-2 0-15,0-1-11 16,2-4 2-16,6-2-2 15,2-3 1-15,3-3 0 16,2 0-3-16,0 0 0 16,2 0-2-16,0 0-15 15,-3 0-11-15,3-13-40 16,0-5-66-16,0 10-150 16,0-1-541-16</inkml:trace>
  <inkml:trace contextRef="#ctx0" brushRef="#br0" timeOffset="301580.9437">10295 9591 592 0,'0'0'217'16,"0"0"-57"-16,0 0 80 0,0 0-73 15,0 0-92-15,0 0-21 16,0 0-9-16,0-3 1 16,0 3-4-16,0 0-7 15,0 0-11-15,0 0-6 16,0 0-4-16,0-1-7 15,0 1-2-15,0-2-4 16,-4-1-1-16,-7 2 1 16,-5 1-2-16,-1 0 2 15,-4 0 0-15,-3 0-1 16,-3 0 1-16,-2 0-1 16,5 0 1-16,1 6 2 0,1 8-3 15,2 4 0 1,2 4 1-16,5 0 2 0,4 2-1 15,4-2-1-15,5 0-1 16,0-4 1-16,0 1-1 16,0-4 0-16,11-2 1 15,5-3-1-15,-3-3-1 16,5-1-1-16,3-1-1 16,6-5 1-16,-1 0-2 15,3 0-1-15,-3 0 1 16,-3 0 1-16,-6 0-10 15,-7 0 8-15,-4 0-2 16,-4 0-5-16,1 0-8 0,-3 0-6 16,0 0-31-1,2 0-66-15,-2 0-149 0,0 0-569 16</inkml:trace>
  <inkml:trace contextRef="#ctx0" brushRef="#br0" timeOffset="302607.443">11180 9643 815 0,'0'0'270'0,"0"0"-212"16,0 0 93-16,0 0-63 15,0 0-37-15,0 0-29 16,0 0 3-16,-4-4 1 15,-1 0-8-15,-1 0 2 16,-2-1 7-16,2 3-1 16,-5-1 8-16,-3 3-25 15,-1 0 4-15,-5 0-8 16,-1 10-3-16,0 8 0 16,-2 4 0-16,3 4 6 0,3 1-6 15,0-4 5-15,9 1-3 16,-1-3 0-16,7-1-4 15,2-7-1-15,0-1 0 16,0-2-1-16,2-3 2 16,9-2-6-16,5-1-1 15,3-4-2-15,6 0-6 16,0 0-5-16,4-13 11 16,-2-8-10-16,-4-2-13 15,0-4 22-15,-3-3 3 16,-2 0-2-16,0-4-8 15,-5 0-2-15,-3-2 3 16,-4 0 9-16,-4 0 5 16,0 4-11-16,-2 6 8 15,0 4 5-15,0 8 2 0,0 5 1 16,0 6 14-16,0 3 9 16,0 0 13-16,0 0-5 15,0 0-4-15,0 0-27 16,0 0-3-16,0 6-2 15,0 12-2-15,0 11 4 16,0 10 14-16,-6 6-2 16,2 0 5-16,1 1-2 15,3 1-7-15,0-2-3 16,0 1 6-16,0-3-4 0,7-6-3 16,4-7-4-1,0-3 0-15,0-8 0 0,-2-4 2 16,3-5-2-16,-8-1 0 15,0-6 0-15,-2 0 0 16,-2-2 0-16,0-1 2 16,0 0-1-16,0 0-1 15,0 0 0-15,0 0-2 16,0 0-13-16,0 0-22 16,0 0-50-16,0-1-115 15</inkml:trace>
  <inkml:trace contextRef="#ctx0" brushRef="#br0" timeOffset="304462.2401">12152 9649 660 0,'0'0'375'0,"0"0"-296"16,0 0 75-16,0 0-28 16,0 0-29-16,0 0-35 15,0 0-10-15,-12 0-15 0,12 0-9 16,0 0-8-16,0 0-9 15,0 0-9-15,0 0-1 16,0 0-2-16,2 6 2 16,14 2-1-16,7-2 0 15,1-4 2-15,2-2 0 16,3 0-2-16,-4 0-3 16,0 0-8-16,-6-2-2 15,-3-12-6-15,-1-2 7 16,-3-2 0-16,-3 0 5 15,-3-3 0-15,-6 4 4 16,0-4-1-16,0 6 4 16,0 1 0-16,-4 6-1 0,-11 0 0 15,-1 3 1-15,3 5 4 16,-5 0 0-16,-1 0 5 16,-2 0 2-16,-4 23 2 15,3 7-5-15,0 5 7 16,2 4 5-16,9-1-2 15,3-2-7-15,8-6-8 16,0-4-2-16,0-6 3 16,5-6-4-16,11-3 0 15,6-7 2-15,0-3-1 16,5-1 0-16,0 0-2 16,-3 0-2-16,-3 0 2 15,-6-1-5-15,-7-3 6 16,0 4-2-16,-6 0 2 0,0 0-3 15,-2 0 1-15,0 0 0 16,0 0-5-16,0 0-6 16,0 0-16-1,0 0-19-15,0 0-48 0,0 0-114 16,0 0-556-16</inkml:trace>
  <inkml:trace contextRef="#ctx0" brushRef="#br0" timeOffset="305179.0854">13232 9555 322 0,'0'0'534'0,"0"0"-335"16,0 0-36-16,0 0 11 0,0 0-36 16,0 0-72-1,0 0-39-15,-11 6-25 0,15-2 1 16,21 0 9-16,1 2 8 16,8 0-16-16,1-5 5 15,4 4-7-15,-1-4-1 16,1-1 1-16,6 0-2 15,-3 0 4-15,3 0-4 16,-5 0 3-16,-4 0 1 16,-3 0 0-16,-8 0-1 15,-10 0-1-15,-5 0 1 16,-8 0-2-16,0 0 1 16,-2 0-1-16,2 0 4 0,-2 0-2 15,0 0 3 1,0 0-5-16,0 0-1 0,0 0-5 15,0 0-25-15,-6 0-36 16,-10-1-68-16,9-1-90 16,1-4-482-16</inkml:trace>
  <inkml:trace contextRef="#ctx0" brushRef="#br0" timeOffset="305712.6412">13619 9238 704 0,'0'0'317'16,"0"0"-248"-16,0 0 89 15,0 0-33-15,0 0-24 16,0 0-30-16,-26-2-27 15,21 2-19-15,-3 0-16 16,-5 15-9-16,-3 12 0 16,-3 9 1-16,9 0 5 15,1 4-6-15,7 1 1 16,2-4 0-16,0 0 0 16,0-1-2-16,0-6 2 15,4 0-1-15,9-2 0 16,1 0 0-16,1 2 1 0,1-2-1 15,-1 0 0-15,4-2 0 16,-7-2 1-16,0-2-1 16,-7 0 0-16,-3-2 2 15,-2-1-1-15,0 1-1 16,0 2 2-16,-7 0 2 16,-11 1 1-1,-2-2 8-15,0-1-3 0,2-4 3 16,1-4-1-16,1-4 2 15,3-2-9-15,3-3 1 16,8-2-5-16,0-1 0 0,2 0-1 16,0 0-8-1,0 0-20-15,0 0-37 0,0-6-104 16,0-6-555-16</inkml:trace>
  <inkml:trace contextRef="#ctx0" brushRef="#br0" timeOffset="308590.3262">6334 10218 945 0,'0'0'220'0,"0"0"-122"15,0 0 21-15,0 0-22 16,0 0-37-16,0 0-22 16,0 0 2-16,2 4-5 15,-2-4-14-15,0 0-7 16,3 0-8-16,-3 0-6 0,0 0 1 15,0 3-2 1,0-3 0-16,2 0-2 0,4 1 2 16,5 2-1-16,3-1 2 15,8-1 0-15,7 1 1 16,3 1 1-16,3-2-2 16,7 4 1-16,0-1-1 15,3 0 0-15,1-2 0 16,2-1 0-16,5-1 2 15,2 0-3-15,3 0 3 16,3 0-2-16,1 0 0 16,0 0 0-16,1-3 0 15,-1-4 0-15,-2 3 0 16,0 2 2-16,-2 2-4 16,-2 0 3-16,-2 0-1 0,0 0 0 15,-1 0 0 1,0 0 0-16,1 0 0 0,-1 0 0 15,5 2 0-15,0 1-1 16,0-3 2-16,-2 1-2 16,-8 4 0-16,0-1 1 15,-7 5-2-15,2 3 2 16,-1-5-1-16,4 3 1 16,2-2-1-16,4-4 0 15,3-2 0-15,0-2-2 16,6 0-1-16,-3 0-7 15,-3 0 8-15,1 0 0 0,-2 0 2 16,-3 0-2 0,0 0 3-16,1 0 0 0,-4 0 0 15,2 0-1-15,-4 0 2 16,1 0-2-16,5 0 2 16,-4 2-2-16,4-2 2 15,-2 0-2-15,2 0 1 16,2 0 0-16,2 0 0 15,2 0 1-15,1 2-2 16,1-2 2-16,2 2-2 16,-4 0 1-16,1 0 0 15,-4-2-1-15,1 0 1 16,0 2-2-16,2-2 3 16,-1 2-2-16,4-2 1 15,-3 0 0-15,-3 0 0 0,-1 0 0 16,-3 0 0-16,-2 0 0 15,-2 0 0-15,0 0 0 16,-2 0-1-16,1 0-2 16,-1 0 0-16,-1 0 1 15,3 0 2-15,-7 0-3 16,0 0 2-16,-2 0 1 16,1 0-1-16,0 0 1 15,3 0 0-15,6 0 0 16,0 0 0-16,4 0 0 15,8 0 0-15,4 0 0 16,13 0 1-16,2 0-1 0,4 0 0 16,-3 0 1-16,-2 0-2 15,-3 0 1-15,2 0-1 16,-2 0 1-16,1 0 0 16,2 0 0-16,-4-2 0 15,-5 0 0-15,-5 0 0 16,-6 2 0-16,-6 0 1 15,-8 0-2-15,-4 0 2 16,-2 0-2-16,-2 0 2 16,-3 0-2-16,3 0 1 15,-1 0 0-15,-2 0 0 16,1 0 1-16,3 0-2 16,4 0 4-16,1 0-5 0,1 0 3 15,-3 0-2-15,2 0 2 16,1 0 0-16,3 0-1 15,4 0 0-15,2 0-1 16,9 0 2-16,1 0-2 16,0 0 1-16,-2 0-1 15,1-8 1-15,-5 4 0 16,-1 0-1-16,1 0 1 16,0-1 0-16,1 1 1 15,-1 1-2-15,2-2 2 16,-2 5-2-16,0-2 1 15,-5 2 0-15,0 0 0 16,-1 0 0-16,-4 0 0 16,3-3 0-16,-2 1-1 0,0 0 2 15,-3-3-2-15,-1 4 2 16,-1 1-1-16,0-4 0 16,1 1 0-16,-1 2 0 15,1-1 1-15,-6-2-1 16,-3 1 0-16,-5 2-1 15,-5-2 3-15,0 1-3 16,-1 1 1-16,-3-2 0 16,-1 3 1-16,2 0-1 15,-1-2 0-15,-2 1 1 16,-5-1-2-16,0 2 2 16,-8 0-2-16,-1 0 2 15,1 0-1-15,-5-3 0 0,2 3 0 16,-2 0 0-16,0 0 0 15,0-1 3-15,0 1 1 16,0 0 3-16,0 0-6 16,0 0 1-16,0 0-2 15,0-3 0-15,0 3-27 16,0-1-62-16,0-2-202 16</inkml:trace>
  <inkml:trace contextRef="#ctx0" brushRef="#br0" timeOffset="311034.1586">8109 9218 474 0,'0'0'156'0,"0"0"-132"16,0 0 19-16,0 0 27 15,0 0 16-15,0 0 59 16,0 0-37-16,-42-8-17 15,42 8-11-15,0 0-5 16,0 0-35-16,0 0-6 16,0 0-11-16,0 0-9 15,0 0-9-15,0 0-5 0,0 0 3 16,0 0-3 0,-2 0 4-16,0 14 1 15,0 6 11-15,0 6-7 0,-3 4 2 16,2 7 11-16,-3 2-13 15,4 7-2 1,-3 3-2-16,1 1 10 0,4 3-11 16,-2-3 1-16,2 1-5 15,0 3 3-15,-2-2-3 16,2 3 2-16,0-1-2 16,0 2 0-16,0 2 0 15,0 4 1-15,0 4-2 16,0 2 2-16,0 1-1 15,0-4 0-15,-2-2 0 16,-1-3 0-16,0 2 0 0,-3 1 2 16,1-1-2-1,-1 0 0-15,-3-2 1 0,4-4-4 16,-1-4 6-16,3 0-6 16,1-2 5-16,2-2-2 15,0 1 0-15,-2-3 0 16,2-1 0-16,-2-2 1 15,-2 3-2-15,-1-2 2 16,-4 5-2-16,0-1 2 16,0 0-2-16,3-1 1 15,-1-3 0-15,2-1 0 16,3-1 0-16,2 2-2 0,-4-2 4 16,4-2-5-1,-2 3 6-15,-1-4-5 0,3 4 4 16,0-3-4-16,0 0 2 15,0 0 0-15,0 2 0 16,0 2-1-16,0 0 0 16,0 1-2-16,0 0 0 15,0 6 3-15,0 3-2 16,0 2 3-16,-2 1-2 16,0-3 0-16,0-2 1 15,-2-1 0-15,-2-2 1 16,4-5-3-16,-4-5 4 15,1 3-3-15,1-3 1 0,4 3 0 16,0-2-1 0,0 0 0-16,0-1 1 0,0 0 0 15,0 0-1-15,0-3 1 16,0 4-1-16,0-2-1 16,0 2 2-16,0 4 0 15,-2 2 2-15,-2 2-2 16,2 2 0-16,-2 5 0 15,2-1-2-15,0 2 2 16,-2-3-2-16,-1-8 0 16,3-2-3-16,2-1 5 15,0-6-7-15,-2-1 5 16,2 7 1-16,0-1-1 16,0 1-1-16,0 0-5 0,0 1-5 15,0-2-3 1,0 2 12-16,0 3 2 0,0 0 0 15,0-2-2-15,0 4 3 16,0-7-5-16,0 2-11 16,0 1 16-16,0-1-1 15,0-3 1-15,0 0 2 16,0 4 1-16,0-4-2 16,0 4 0-16,0 2-2 15,0-2 5-15,0 1-3 16,0-5 0-16,-2-1 2 15,2 4-2-15,-2-3 0 16,0-2 2-16,2 2-1 0,0-8-1 16,-3-4 0-1,0-4 3-15,1-5-1 0,0-4-2 16,0-3 2-16,2-8-2 16,0-2 0-16,0-2 0 15,0 0-13-15,0-10-51 16,0-26-45-16,4-18-102 15,4 22-165-15,-4-4-296 16</inkml:trace>
  <inkml:trace contextRef="#ctx0" brushRef="#br0" timeOffset="313168.1015">8898 9268 158 0,'0'0'679'16,"0"0"-586"-16,0 0-93 15,0 0 0-15,0 0 30 16,0 0 22-16,0 0 13 16,0-6-26-16,0 6-18 15,0 0 5-15,0 0-2 16,0 0 3-16,0 0-20 15,0 0-5-15,0 20 10 16,-2 14 70-16,0 8-12 16,-2 10-27-16,0 9-8 0,-2 3-25 15,4 4 18-15,-2 5-20 16,-3 7 6-16,1 0-1 16,2 3-7-16,-4 4-6 15,6 1 1-15,-2 0 4 16,1-1-3-16,1-9-2 15,0-4 4-15,0-2-4 16,0-3 0-16,0 1 0 16,-1-2-2-16,1 2 2 15,-3 0 0-15,3-2 0 0,2 2 4 16,-2-1-4 0,0-2 0-16,2-9-1 0,0-1 0 15,0-3-4-15,0-1 5 16,0-3 0-16,0 0 1 15,-3-2-1-15,1 2 0 16,0 5 0-16,0 2-2 16,2 5 2-16,-2 5-6 15,2-1 0-15,-2-4-2 16,-1 0 5-16,3-6 3 16,0-4-5-16,0-2 0 15,0-1-3-15,0-1 4 16,0 0 1-16,0 2 2 15,0-2-2-15,0 4 3 16,0 5-4-16,0 1 4 0,0 4-2 16,0 1 2-16,0-2 2 15,0 1-2-15,0-2 0 16,0-4 1-16,0-1-4 16,0-7 3-16,5-2-1 15,1-3-3-15,1-2 2 16,-3-3 2-16,1 5 0 15,-3-1 0-15,1-1 0 16,-1 8-1-16,-2-1 0 16,0 2 1-16,0 4-2 15,0-2 2-15,0-3-20 16,0-4 11-16,0-4 9 0,0-3-5 16,0-5 1-16,0 3-1 15,0-1 5-15,0-9-2 16,0 1-1-16,0 0 2 15,0-3-2-15,0 2 1 16,2 3 2-16,0 0 0 16,0 2 2-16,0-2-2 15,3 4 0-15,-3 3 0 16,0-6 0-16,-2 0 0 16,2-2 1-16,0-5-1 15,-2 0 2-15,0-5-2 16,4 4 1-16,-4 0 1 15,0 0-1-15,0 5 1 16,0-4 9-16,0 4-8 16,0-10 8-16,0 2 6 0,0-9-6 15,0-2-6-15,0 1-5 16,0 4 0-16,0-3 0 16,0 4 2-16,0 3-2 15,0 6 1-15,0 1-1 16,0 5 10-16,0 2-3 15,0-1-6-15,0-2 11 16,-4 2-2-16,4-4-5 16,-2-2-1-16,0-4 7 15,0-1-10-15,0-4 1 0,0 1 1 16,-1-1-3-16,1-7 1 16,0 0 1-16,0-2-4 15,2-6 4-15,-2 0-4 16,2 0 1-16,0 0-1 15,0 0-8-15,0 0 2 16,0 0-15-16,0 0-22 16,0 0 29-16,0 0 16 15,0 0 5-15,0 0-2 16,0 0-3-16,-2 0 2 16,2 0 6-16,0 0 7 15,0 0-10-15,0 0-2 16,0 0-3-16,0 0-28 0,0 0-50 15,0-24-107 1,0 8-189-16,0-2-201 0</inkml:trace>
  <inkml:trace contextRef="#ctx0" brushRef="#br0" timeOffset="314826.6305">9756 9344 404 0,'0'0'95'15,"0"0"39"-15,0 0 42 16,0 0-37-16,0 0-18 15,0 0-34-15,0 0-6 16,-14-7-22-16,12 7-21 0,2 0-12 16,0 0-10-16,-2 0 2 15,-2 0 0-15,0 0 8 16,-5 17-21-16,-3 7 6 16,4 6 4-16,-1 8 4 15,1 9-9-15,2 7-2 16,2 10 10-16,4 4-8 15,0 9 4-15,0 4-9 16,0 6 5-16,0 7-5 16,0 8 1-16,0 4-6 15,0 2 0-15,-5 1 0 16,3 1 0-16,0 0 0 0,-2 1 1 16,-1-3 0-1,0-8-1-15,1-1 0 0,2-1 1 16,2 1-1-16,0 1 0 15,0-6-1-15,0-2 1 16,0-2-5-16,0 0 5 16,0 3-6-16,0-4 5 15,0 1-4-15,0 3 2 16,0 4-3-16,-9 5 3 16,-2 2-5-16,-3-5 5 15,6-5 2-15,1-10-1 16,5-9 2-16,2-7-1 15,0-6 1-15,0 0-2 0,4-4 1 16,5-2 0 0,0 1-3-16,2-4-2 0,-4 3-11 15,-1 2 4-15,1 7 4 16,-5 3 7-16,2 0-7 16,-1 1-1-16,-3-4-2 15,0-4-4-15,0-4 1 16,0 2 3-16,0-1 3 15,0-4 4-15,-5-1 3 16,1-3 2-16,-3-9 0 16,3-1 0-16,2-1 0 15,-2-3 0-15,4-4 0 16,0-2 0-16,0 0 2 16,0-2-4-16,-3 0 4 15,1 2-4-15,2-2 4 16,0 4-4-16,0 2 2 0,0 1 0 15,0 3 2-15,2 2-2 16,5 2 0-16,1-2 3 16,-1 0-4-16,3-2 4 15,-4-6 4-15,-2-2-5 16,3-3 1-16,-3-4 3 16,0-2-3-16,-4-2-1 15,0 2 1-15,0-3 12 0,0 6 1 16,0-2 8-1,0 4-18-15,0-2 1 16,0 0 1-16,0 1 6 0,0 0-10 16,0-6 0-1,0 2-4-15,-2-7 0 0,2 1 3 16,-2-4-3-16,2-9 1 16,-2 2 2-16,2-4-3 15,0 0 0-15,0 0-3 16,0 0-17-16,0 0-14 15,0 0 26-15,0 0-5 16,0-1-2-16,-2-13-7 16,0-11-10-16,2-11-98 15,0 16-194-15,0-6-253 16</inkml:trace>
  <inkml:trace contextRef="#ctx0" brushRef="#br0" timeOffset="316347.1999">10665 9207 894 0,'0'0'236'16,"0"0"-155"-16,0 0 7 16,0 0-12-16,0 0-36 15,0 0-29-15,0 0-4 16,0 11 17-16,0 14 28 15,0 8-9-15,0 9-20 16,-4 14-4-16,-1 8 4 16,1 10-14-16,2 5-3 15,2 4-1-15,0 0-2 16,-2 3-2-16,0 7 0 0,-3 9 0 16,0 6 0-16,-2 3 0 15,1 0-1-15,0-5 0 16,-2 2 0-16,2 2 1 15,-3-1-1-15,2-2 0 16,5-7 0-16,2-7-1 16,0-7-2-16,0-2 1 15,0-4-5-15,0-1 6 16,0-6-1-16,0 4 1 16,0-1-3-16,0 2 0 15,5 0-3-15,3 7-4 16,1-1 10-16,-2 4-2 0,-2 5 2 15,-3-3-1 1,-2-1 0-16,0-2 0 16,0-8 1-16,0-8 1 0,0-4 0 15,0-3 0-15,0-7 1 16,2 2-4-16,2-5 6 16,3 1-6-16,0-3 3 15,0 1 0-15,-1-1 0 16,-4-2 0-16,3 2 0 15,-3-5-10-15,-2 0-6 16,2 3 10-16,-2 0 6 16,4 8-3-16,-4 2 3 15,0 4 0-15,0-1 0 16,0-4 0-16,0-1 0 16,0 1-1-16,0-1 4 0,0 4-3 15,0 0 0-15,0-1 0 16,0-1 0-16,8-5 0 15,0 0 0-15,-1-1 0 16,-1-6 0-16,4 2 1 16,-6-4-1-16,3-1 1 15,-3-1-1-15,-2 0 1 16,-2 0-1-16,0 0 0 16,0-1 0-16,0 1 0 15,0 0 1-15,0-3-1 0,0 4 2 16,0 3-4-1,0 1 4-15,0 1-4 16,0-5 4-16,0-1-2 0,-2-4 0 16,0-4 1-16,2-1-1 15,-2-9 0-15,2-4-1 16,-2-4 2-16,2-2-1 16,0-4 1-16,0-2-2 15,0 2 2-15,0-3-1 16,0-1 0-16,0-4-1 15,0-2 1-15,0 1 0 16,0-3 0-16,0 0-3 16,0 0 2-16,0 0-11 15,0 0-13-15,0-20-61 16,2-15 4-16,2 20-107 0,-2-9-367 16</inkml:trace>
  <inkml:trace contextRef="#ctx0" brushRef="#br0" timeOffset="317951.3195">11828 9294 485 0,'0'0'138'16,"0"0"-54"-16,0 0 49 15,0 0 104-15,0 0-61 16,0 0-58-16,0 0-56 16,-15-18-27-16,12 18-20 0,3 0-11 15,0 0-4 1,-2 0-7-16,0 18 7 0,-3 14 16 16,1 16 36-16,0 9-35 15,-1 5 20-15,3 6-20 16,2 3-14-16,0 12 1 15,0-1 0-15,0 11-2 16,0 13-2-16,0 4 2 16,0 13-3-16,0 1 1 15,0 2-1-15,-2 2 1 16,-3-1-2-16,-2-1 2 16,3-8-2-16,0-12 1 15,-1-3 1-15,1-5 0 16,0 0 0-16,-2 1 1 0,4 3 0 15,0 1-1-15,2-3 0 16,0 4-1-16,0-4 0 16,0-2 1-16,0 3 1 15,0-2-1-15,0-4 1 16,0-1-1-16,0-6 0 16,0-1 0-16,0-7 0 15,4-2 1-15,2-3-1 16,-2-3-1-16,3-4 1 15,-3-3 0-15,-2-2 0 16,0-1-1-16,-2-1 1 16,2 3-2-16,0 6 2 15,-2 0-3-15,3 2 3 0,-3 1-1 16,0-3 1-16,0 0 0 16,2-3-2-16,1 0 2 15,-1 1 0-15,2-2 0 16,-1 1 0-16,-3-9 0 15,0-1 0-15,0 2 0 16,0-7 0-16,0 3 0 16,0-1-1-16,2 0 2 15,-2 2-2-15,0-2 1 16,2 2 0-16,0-4 1 16,-2 1-1-16,0-3 0 15,0-6-1-15,0 0 1 0,0-2-4 16,0 2 3-16,0-2-5 15,-4 0 4-15,-1 0 2 16,3-4-2-16,-2-1 1 16,1-5 1-16,1-7-1 15,-1-6-1-15,3-9 2 16,-2-2 0-16,2-1 0 16,0 4 1-16,-2-1-1 15,0 2 1-15,0-2 1 16,0-3-2-16,0 4 0 15,2-3 3-15,0-4-3 16,0 2 8-16,-3 2-3 16,1 1 7-16,2-2-5 15,-2 3 4-15,2-4-8 16,-2 2-1-16,2-4 1 0,0 1 1 16,0-4-4-16,0-1 0 15,0 0 0-15,0 0 4 16,0 0-2-16,0 0 3 15,0 0-1-15,0 0-1 16,0 0-3-16,0-20-15 16,0-18-20-16,0-24-36 15,2 26-138-15,2-6-618 16</inkml:trace>
  <inkml:trace contextRef="#ctx0" brushRef="#br0" timeOffset="319531.8357">12878 9133 633 0,'0'0'270'0,"0"0"-261"0,0 0 3 16,0 0 79-16,0 0 3 15,0 0-35-15,0 0 15 16,0 55 44-16,0-9-51 15,0 13 7-15,4 11-28 16,0 4-33-16,4 6 9 16,-2 2-12-16,-6 1 1 15,0 3-8-15,0 5 11 16,0 7-9-16,0 15-1 16,-8 7-2-16,-6 5-1 0,1 3-1 15,-1 0 0 1,5 2 0-16,3 1 1 0,-4-9-1 15,4-7 1-15,3-8-2 16,-1-2 2-16,4 0-2 16,0-1 1-16,0 6-2 15,0 2-3-15,0 2-9 16,0 3 1-16,2-8-3 16,3-3 7-16,-3-6-5 15,0-6 4-15,-2-2-4 16,0-8 10-16,0-5 0 15,0-5 4-15,0-2-1 16,0 0 2-16,0 0-2 16,-4 3 3-16,1-3-4 15,1-2 0-15,2-4-16 0,0-2-4 16,0-1 8-16,0 1-11 16,0-4 19-16,0 0 4 15,0 1 2-15,0-5 0 16,0 0 0-16,0-6 0 15,5-2 0-15,-3-2 2 16,2 2-2-16,-1 0 0 16,-1-2-2-16,0-2 0 15,3 1 1-15,-1-6 1 16,0 2-9-16,3-1-9 16,-3 0 6-16,4 2 8 15,-4 0-26-15,-4 2 0 0,2 2 28 16,-2-1 2-16,0 1 0 15,0-2 0-15,0 0 0 16,0-5 6-16,0 6-2 16,0-2 4-16,0-4-6 15,0 4 17-15,0 3-12 16,0-2-3-16,4-2 22 16,1 4-17-16,-1 0 2 15,0 0-7-15,4 2 13 16,-2-2-15-16,-1-2 14 15,1-4-2-15,-2-1-9 16,0-3 1-16,0-4-5 16,-2-5 2-16,0 4-3 15,-2-3 2-15,0-1 0 16,0-2-2-16,0 1 1 0,0-2-1 16,0-5 3-16,0-4-2 15,0-1 1-15,0-9-2 16,0-5 5-16,0 0-4 15,0 0 6-15,0 0-4 16,0 0-2-16,0 0-1 16,0 0 6-16,0 0-5 15,0 0 0-15,0 0 7 16,0 0-6-16,0 0 3 16,0 0-2-16,0 0-3 0,0 0-4 15,0 0-12 1,0 0-16-16,0-13-21 0,0-7-36 15,0 12-207-15,0-6-475 16</inkml:trace>
  <inkml:trace contextRef="#ctx0" brushRef="#br0" timeOffset="322953.9784">6307 11004 319 0,'0'0'138'15,"0"0"-82"-15,0 0 30 16,0 0 6-16,0 0-20 15,0 0 15-15,0 0-49 16,-24-36 10-16,24 35 88 16,-3-2-31-16,3 3-19 15,0 0-36-15,0 0-25 16,0 0 3-16,0 0 4 16,0 0-13-16,0 0-7 0,0 0-1 15,0 0-4 1,0 0 4-16,0 0 3 0,0 0 1 15,0 0-12-15,0 0-2 16,0 0-1-16,0 0-3 16,0 0-4-16,0 0 7 15,3 0 0-15,10 0 3 16,3 0 3-16,2 0-5 16,1 0 4-16,4 0-2 15,2 0-1-15,6 0-1 0,2 0 0 16,7 0 1-1,2 0-2-15,1 3 0 0,-3-2 4 16,3 2-6-16,-4-2 4 16,-1-1-2-16,2 4 0 15,-2 1 0-15,-2 1 0 16,2 0 2-16,-1 0-2 16,6-1 3-16,-1 2-1 15,2-3-1-15,6 2-1 16,-1-2 0-16,2-1 1 15,2 0-1-15,-1-2-1 16,-1 1 1-16,0 1-6 16,-1 1 5-16,-4-4-15 15,3 2 12-15,0-2-11 0,0 1 11 16,3-1-6-16,-4 0 4 16,-1 0-5-16,2 0 2 15,-4 0 6-15,-1 0 1 16,-4 0 2-16,3 0-3 15,-1 0 2-15,3 0-1 16,1 0 2-16,4 0 0 16,0 0 0-16,4 0-2 15,0 0 4-15,-1 0-4 16,-2 0-3-16,-4 4 5 16,-3 5-5-16,-6 1 1 15,1-1 2-15,-6 6 1 16,0-5 1-16,3 3 17 0,-1-5-10 15,-1 1-6 1,1 1 2-16,0-2-3 0,-4-2 5 16,0 1-5-16,0-4 0 15,-3 3 2-15,1-1-2 16,0 1 0-16,0 1 1 16,0-1-1-16,0 0 2 15,5 0-2-15,-3 1 0 16,2-2 3-16,0-2-3 15,2 4 0-15,2-1 0 16,5-2 1-16,3-2-2 16,0 2 4-16,-1 0-5 15,3 0 4-15,-3 2-4 16,1-1 2-16,-1-4 0 16,-5 3 0-16,1 0 0 0,-5 2 0 15,3 0 0 1,1 1-1-16,-2-3 2 0,3-3-1 15,2-1 0-15,3 3 0 16,1-3-3-16,6 0-5 16,-1 0-9-16,2 0 11 15,3 0 1-15,0 0 5 16,0 0-3-16,0 0 1 16,-3 0 2-16,-4 0-7 15,-2 0 2-15,-5 0-1 16,0 0 4-16,-4 0 2 15,0 0 0-15,0 0-1 0,0 0 1 16,-3 0 0-16,6 0 0 16,-3 0 0-16,1 0 0 15,4 0 0-15,-3 0 0 16,2 0 3-16,3 0-5 16,-1 0 4-16,6 0-4 15,3 1 4-15,2 4-2 16,1 1 0-16,0-3 0 15,0 1 0-15,-3-2 0 16,-2-2 0-16,3 0 0 16,-5 0 0-16,0 0 0 15,5 0 4-15,-4 0-4 0,4 0 0 16,0 0 2-16,-6 0-1 16,4 0-1-16,-1 0 2 15,0 0 7-15,5-3 0 16,-2-1-6-16,-1-1 1 15,5-1 4-15,1 3-6 16,-2-1 9-16,5 0-2 16,2 1-4-16,0 1 12 15,0 2-17-15,-1 0 9 16,1 0-5-16,3 0 6 16,2-2-5-16,0 2-1 15,0 0-2-15,-2 0-1 16,-7 0-1-16,-2 0 0 15,-7 0-1-15,-4 0 1 16,-3 0-2-16,-3 0 2 0,1 0 0 16,-2 0 2-16,3 0-1 15,-3 0-1-15,2 0 1 16,0 0-1-16,-2 0 2 16,-2 0-4-16,0 0 2 15,0 0-1-15,2 0 1 16,2 0 0-16,-1 0 0 15,1 0-1-15,0-2-6 16,-4 0 0-16,2 0 7 16,-2 2 0-16,-1-1-3 15,4 1 5-15,-1-3-5 0,0 1 4 16,3 0-1-16,-3 2 0 16,2 0 0-16,-2 0 0 15,2 0 3-15,0 0-4 16,3 0 3-16,0 0-2 15,0 0 2-15,-6 0 0 16,-5 0 0-16,-7 0 6 16,-7 0-3-16,-7 0-3 15,-4 0 2-15,0 0-1 16,-7 2 12-16,3-2-11 16,-3 0-1-16,-2 2-1 15,2-2-1-15,-2 0 1 16,0 0-1-16,0 0 4 0,0 0 0 15,0 0-5-15,0 0 2 16,0 3-4-16,0-3-18 16,0 1-24-16,0-1-59 15,0 0-198-15,-6 0-417 16</inkml:trace>
  <inkml:trace contextRef="#ctx0" brushRef="#br0" timeOffset="335328.348">6325 11775 418 0,'0'0'84'0,"0"0"-31"16,0 0 69-16,0 0-16 15,0 0-84-15,0 0-22 16,0 0 0-16,0 9 48 0,14-6 17 16,1-1 12-1,5 0-9-15,0-2-22 0,2 0 30 16,3 0 7-16,4 0-52 15,2 0-9-15,4 0 3 16,1 0-9-16,3-2 14 16,-2-6-9-16,1 2-4 15,-1 2-12-15,2 0 7 16,-1 2 15-16,-1-2-9 16,1 1-8-16,0-1-10 15,5 3 3-15,-4-1-3 16,4-1 2-16,-5 3 0 0,2 0-2 15,0 0 0-15,0 0 0 16,0 0 0-16,0 0 2 16,1 0-3-16,-1 0 4 15,-3 0-6-15,-3 0 6 16,-1 0-5-16,0 0 4 16,4 0-4-16,-2 0 2 15,3 0 0-15,2 0 0 16,1 0 2-16,3 0-4 15,2 0 4-15,1 0-4 16,-3 0 1-16,-1 6 1 16,-1 1-1-16,3-3-1 15,-3 2 2-15,6-1 0 0,0 0 0 16,6 5 2-16,6-4-4 16,0-5 0-16,3 2-9 15,-1-1-3-15,-4 2-5 16,0-2 1-16,-7 4-5 15,-2-5 15-15,-3-1-3 16,-1 0 6-16,-3 0 0 16,1 0 5-16,-5 3-2 15,0-1 2-15,-3-2 0 16,-2 0 0-16,1 1 0 16,-1-1 2-16,0 3-2 15,6-3 0-15,1 0 0 16,4 0-2-16,1 0 2 0,5 0-2 15,-2 0 2-15,6 0 2 16,4 0 0-16,4 0-2 16,0 0 1-16,3 0-1 15,-3 0 6-15,-6 0-3 16,-3 0-1-16,3 0 3 16,-2 0 4-16,-1 0-2 15,3 0 9-15,1 0-9 16,1 0 9-16,5-4-5 15,-3-2-6-15,2 2-4 16,-2 2-1-16,-4 2 1 16,2 0 1-16,-4 0-2 0,-3 0 0 15,0 10 1-15,-1-3 0 16,-2 4 4 0,2-3-1-16,-2-2 5 0,6 0 5 15,0-2-1-15,-1 0-10 16,2-4 0-16,-3 1 0 15,4-1-1-15,0 3 13 16,6 0-8-16,5-3 1 16,1 3 1-16,3-2 11 15,-1 4-1-15,-3-1-4 16,0 2-10-16,-5 2-4 16,2 2-2-16,5-3 2 15,1-1-1-15,-1 1 1 16,2-3-1-16,-4 0 1 0,0 4 0 15,-2-2-1-15,-7 1 0 16,-3 0 0-16,-4-1 2 16,-7 2-4-16,-1 0 4 15,-3 0-2-15,-4 3 0 16,-1-3 0-16,4-1 0 16,1 0 1-16,-3 0-1 15,1-1 1-15,0-4-2 16,0 2 3-16,0-2-2 15,2 2 1-15,0 1 0 0,5-4-1 16,-3 4 0 0,3-1 0-16,4 1 0 15,-1 1 0-15,2-2 1 0,0 2-2 16,2 1 2-16,2-1-1 16,-4-2 4-16,2-2 3 15,2 2-2-15,-3-1 2 16,0 1-1-16,-2 3-5 15,-5-1-1-15,-3-2 1 16,-1 0 0-16,0-3 0 16,0-1 1-16,3 3 1 15,-4-1 1-15,3-1-1 16,-3 2 0-16,-4-1-1 16,-6-1-1-16,-4 4 1 15,-5-4-2-15,-6 2 0 0,-6-3 0 16,-4 0 0-1,-1 0 1-15,-3 0-1 0,0 0 1 16,0 0-1-16,0 2-8 16,0-2-27-16,0 2-22 15,0-2-75-15,-9 0-451 16</inkml:trace>
  <inkml:trace contextRef="#ctx0" brushRef="#br0" timeOffset="337082.5024">6490 12727 843 0,'0'0'332'16,"0"0"-310"-16,0 0 7 15,0 0 56-15,0 0-18 16,0 0-37-16,0 0 5 0,13 4 18 16,5-2-25-16,7 2 0 15,1-2-10-15,5 2-13 16,6 2 23-16,5-3-12 16,4 3-10-16,5-3-5 15,3 1 1-15,6 0-2 16,3 0 1-16,3-2 0 15,7 2-1-15,2-2 3 16,0 0-2-16,1-2-1 16,-7 2 0-1,2-2 1-15,1 4-1 0,-1 3 2 16,10-1 1-16,0 1-3 16,9 2 0-16,-1 1 1 0,0-1-2 15,2 1 1 1,5-1 0-16,2-4 0 0,4-2 0 15,3-2 0-15,0-1 0 16,-2 0 0-16,-5 0-2 16,-3 0 0-16,-1 0-9 15,-5-4 6-15,-2 1-5 16,-7-2-3-16,-2 2 3 16,-2-1 8-16,0 1-3 15,-1 1 4-15,2 2 1 16,-2 0-2-16,-2 0 1 15,3 0-1-15,0 0 0 16,2 0 4-16,5 0-4 16,-1 2 0-16,0 7 2 0,1-2 0 15,-1 2 1-15,3-4-1 16,4 4 1-16,2-5-2 16,5-3 1-16,0 2 0 15,-1-2-3-15,3 4-9 16,1 1 2-16,1 1-3 15,7 2 8-15,-2 1 2 16,-3-2 2-16,-6 0-5 16,-3-2-1-16,-1 0 1 15,1 0 2-15,-1 0 2 16,-3 0 1-16,-2-2-1 16,-2 0 4-16,-3-2-4 15,-4 0 1-15,0-2 0 0,-4 0 2 16,-1 0 3-16,-4 0 11 15,-9 0 3-15,0 3-5 16,-4-1 5-16,0 4-10 16,4-1-8-16,-2 3 3 15,2-2-1-15,3-2-1 16,-7 2-1-16,-6-2 0 16,0-1 0-16,-4 0 0 15,1 1 0-15,2 0 2 16,2-1 4-16,3-3-5 0,2 0-1 15,-1 0 0 1,-2 0 1-16,1 0 1 0,0 0 2 16,-1 0-2-16,-4 0 1 15,0 0-1-15,-7 0-1 16,-4 0-1-16,-5 0 2 16,-8 0-2-16,-7 3 0 15,-5-1 3-15,-4 0 0 16,-2 0-1-16,-2-2 1 15,-3 0-3-15,0 0 1 16,-2 0 0-16,0 0 0 16,0 0-1-16,0 2-1 15,0-2-47-15,-4 0-59 16,-12 0-647-16</inkml:trace>
  <inkml:trace contextRef="#ctx0" brushRef="#br0" timeOffset="339026.2888">6594 13603 744 0,'0'0'338'0,"0"0"-298"15,0 0-17-15,0 0 48 16,0 0 9-16,0 0-26 15,0 0-24-15,14 0 3 16,-9 0-5-16,1 0-3 16,5 0 5-16,1 0 6 0,1-1-23 15,5-1-1-15,-1-1 2 16,8 3-5-16,6 0 5 16,7 0 3-16,7 0-8 15,3 0-3-15,8-4 5 16,2 0-6-16,7 1-3 15,4-1 5-15,7-1 0 16,-3 5-3-16,1-2-4 16,-5 0 3-16,0 0-1 15,0 0 1-15,7 2 0 16,3 0 1-16,6 0-1 16,2 0-3-16,3 0 0 15,-1 0 1-15,7 0-2 16,6 0 2-16,10 0-1 0,4 0 0 15,3 0 0-15,-3-4 0 16,0 3 0-16,-6-4 2 16,-6 4-1-16,-8-4-1 15,-5 4 1-15,-1 1-1 16,3-6 0-16,1 1 1 16,1 3-1-16,1-2 0 15,-7 2 0-15,-2 2 0 16,0 0-1-16,0 0 2 15,0 0-3-15,0 0 4 16,-2 0-4-16,-5 0 3 0,-2 10-1 16,0-1 0-1,-3 0 0-15,4 3-1 0,-4-3 0 16,-2 0 1-16,3 3-4 16,-5-4 0-16,1-1-1 15,-5-2 2-15,4 1 2 16,-2-2-3-16,3-1 4 15,-1 1-8-15,0-3 3 16,1 4-6-16,-3-2 11 16,0 1-5-16,-1 1 5 15,1 1-2-15,3-1 2 16,-5 3-1-16,2 1 1 16,3-1 1-16,-1 1 1 15,0 4 7-15,3-2-3 16,1 3-1-16,0-2-1 0,2 1-2 15,3-1 1-15,-7 0 2 16,1-2-1-16,-3 0-2 16,-4 4-2-16,4-5 1 15,8-1 1-15,-2-3-1 16,4-1-2-16,-6-2 2 16,-1-2-1-16,-3 0 0 15,-2 0 0-15,0 0 0 16,1 0 0-16,-2 0 0 15,-3-2 2-15,-1-4-2 16,-3-2 2-16,-3 5-2 0,-12 0 0 16,-3 1 0-16,-10 2 0 15,-6 0-1-15,-4 0 0 16,-4 0 2-16,1 0 0 16,-2 0-1-16,2 0 1 15,-2 0-1-15,2 0 3 16,-2 5-2-16,2-2 0 15,-2 1 1-15,2-3-2 16,-3-1 3-16,-1 3-2 16,-5-1 0-16,-2-1 0 15,0 2 0-15,-2-3 0 16,-3 2-1-16,0-2 0 16,-4 2 0-16,0-2 0 0,0 0-1 15,0 2-6-15,0 0-22 16,-21 4-17-16,3-4-108 15,-13-2-1034-15</inkml:trace>
  <inkml:trace contextRef="#ctx0" brushRef="#br0" timeOffset="341027.2342">6449 14437 386 0,'0'0'577'15,"0"0"-530"-15,0 0-33 16,0 0 36-16,0 0 102 0,0 0-50 16,0 0-22-16,43 6-7 15,-28-6-18-15,6 0-16 16,1 0-22-16,5 0-8 16,-3 0 6-16,5 0-11 15,2 0 1-15,2 0-2 16,4 0 3-16,1 0 0 15,4 0-4-15,7 0 5 16,2 0-2-16,4 0 2 16,6 0-4-16,-1 3 3 15,2 0-3-15,3-3-2 16,4 4 1-16,3-4-2 0,1 0 1 16,3 0-1-16,10 0 1 15,9 0 0-15,7-4 1 16,6-5-2-16,2-1 0 15,-6 2 0-15,2 0 0 16,-4-1 0-16,2 1 0 16,4 2 0-16,-2 2 0 15,-5 0 0-15,-3 0 1 16,-2 2-2-16,-5 2 1 16,-2 0 0-16,0 0 0 15,-1 0 1-15,0 0-2 16,8 0 2-16,9 0-1 15,7 0 1-15,-2 0-2 0,0-4 1 16,-4-1-1-16,0 2 1 16,0 2 0-16,6 1 0 15,-5 0 0-15,-2 0-1 16,-3 0 2-16,-4 0-2 16,-2 4 2-16,-3 7-2 15,-6 0 2-15,2-2-1 16,1 0 1-16,3-2-1 15,9 0 0-15,-2-3 1 16,1 0-3-16,-5 2 1 16,-5-5 1-16,3-1-5 15,-5 3 3-15,3-3-1 16,-3 1 1-16,-3 1 2 16,-3 4 0-16,-1 0-1 0,-4 3 2 15,-6 3-1-15,-3-4 1 16,-7 1-1-16,-2 1 0 15,0 3 1-15,-7-5 0 16,3 2-1-16,0-4 2 16,-4 1-1-16,3 4 2 15,2 1-3-15,-3-4 4 16,6 3-4-16,-4-4 7 16,2 3-6-16,-2-2 6 15,-5 0-4-15,3 3-3 16,-1-8 3-16,8 2-2 0,7 0 5 15,5-1-6 1,2-2 1-16,-2 0-1 0,-4-2 2 16,-5 2-2-16,-4 0 0 15,-4-2 1-15,-4 0-1 16,-4 2 0-16,-5 0 1 16,-3-2-1-16,-7 0 0 15,-4 2 1-15,-2-2-1 16,-4 0 0-16,-4 4 0 15,-1 0 0-15,1-4-1 16,-4 5 2-16,1-5-1 16,-5 2 0-16,2-1 0 15,-4-1 0-15,2 3 1 16,0-2-1-16,1-1 0 0,-4 2 2 16,-1-2-2-16,0 0 0 15,0 0 2-15,-5 0-3 16,0 0 2-16,-2 4 0 15,0-4 2-15,0 0 8 16,0 0 0-16,0 0-2 16,0 0 0-16,0 0-2 15,0 0 0-15,0 0-5 16,0 0-1-16,0 0-1 16,0 0 0-16,0 0-2 15,0 1-9-15,0-1-8 16,0 0-3-16,0 7-28 15,0-5-89-15,0 0-469 16</inkml:trace>
  <inkml:trace contextRef="#ctx0" brushRef="#br0" timeOffset="351407.4323">6922 9400 400 0,'0'0'74'0,"0"0"3"15,0 0 89-15,0 0 32 16,0 0-33-16,0 0-51 15,0 0-36-15,0 0-16 16,0 0 0-16,0 0-7 16,0-4 3-16,0 4-19 15,0 0-12-15,0 0-21 0,0 0-2 16,0 0-4 0,0 0-1-16,0 0-3 15,0 8 2-15,0 16 2 0,0 9 16 16,0 3-3-16,0 4-5 15,0-1-3-15,0 9-1 16,0-1-2-16,0 6 1 16,0 2-1-16,0-1-1 15,0 0 1-15,0-1-2 16,0 0 1-16,0 0-1 16,0 5 1-16,0-2-2 15,0 6 2-15,0 0-1 16,0-1 0-16,0 1 0 15,0-1 0-15,-2-1 1 0,-5 2-1 16,5-2 0 0,-3-3 0-16,1 0 0 0,0-3 0 15,-1-4 1-15,3-1-1 16,-2-2 0-16,2 1 1 16,-1 4-3-16,-2-2 4 15,3 0-4-15,0-2 4 16,2-1-3-16,0 1 2 15,0 2-2-15,-2 0 1 16,0 5 0-16,2-3 0 16,-3-2 1-16,1 0-1 15,0-2 0-15,2 1-1 16,0 2 1-16,0 3 0 0,0 1 0 16,0 0 0-16,0 0 0 15,-2-1 2-15,-2-2-2 16,2 1 0-16,-6-2 0 15,2-1 0-15,-1 5 0 16,1-1 0-16,3-1 0 16,-2-2 0-16,1-1 1 15,2 3-2-15,0-3 1 16,2-4 0-16,0-4 0 16,0-2 0-16,0-2 0 15,0 3 1-15,0-2-1 16,0 4 0-16,0 5 0 15,-3-1 1-15,3 3-2 0,0 3 2 16,-4-1-1-16,2 2 0 16,-2 4 0-16,-1 3 0 15,-2 5 0-15,3 0-1 16,-3 2 3-16,1-4-3 16,-1-3 2-16,0-9-2 15,2-7 2-15,3-6-2 16,0-3 1-16,2-5 0 15,0 6 0-15,0 1 0 16,0-2-1-16,0 4 1 16,6-1-1-16,4 2 1 15,-3 3 0-15,1 0-1 16,-3 6 1-16,-1-5-2 16,-2 2 2-16,0 0 0 0,-2-5 0 15,0 2 0-15,0 1 0 16,0-3 0-16,0 0 0 15,0 2-1-15,0-2 2 16,0-2-1-16,0-3 0 16,0 1 0-16,0-7 0 15,0 4 0-15,0 0-1 16,0 2 1-16,0-5 0 16,0 2 0-16,0 0 1 15,0 6-1-15,0 4 0 16,0 4 0-16,0-3 1 15,0-1-2-15,0-2 3 0,0 2-3 16,0-10 2-16,-2-1-1 16,0-2 1-16,-2-5-1 15,1 7 0-15,-1-6 0 16,0 7 1-16,2-3-1 16,-3 1 3-16,3-2-1 15,-3-2 5-15,3 0 0 16,2-2-3-16,-3-4-2 15,1-4 1-15,2-6-1 16,-2-2 0-16,2-6-2 16,0-4 1-16,0 0-1 15,0 0 0-15,0 0 1 0,0 0-1 16,0 0-4-16,0 0-8 16,0 0 8-16,0 0-2 15,0-4-11-15,0-13-12 16,0-21-23-16,0-16-38 15,0 25-174-15,0-7-704 16</inkml:trace>
  <inkml:trace contextRef="#ctx0" brushRef="#br0" timeOffset="353079.4074">6445 11155 404 0,'0'0'164'0,"0"0"-153"16,0 0 16-16,0 0 14 16,0 0-41-16,0 0-72 15,0 0-50-15,0-6 69 16,0 6 53-16,0 0 0 15,0 0 4-15,0 0 7 16,0 0 24-16,0-2 17 16,0 0 14-16,0 2 13 0,0-2 18 15,0 2-20 1,0 0 53-16,0-2 22 0,0 2-39 16,0-2-48-16,0 2-29 15,0 0-3-15,0 0-7 16,0 0 6-16,0-2-4 15,0 0 2-15,0-1-12 16,0-1-12-16,0 1 0 16,-2-4 4-16,-5 0-5 15,-1 3 12-15,-6-2 12 16,1 4-8-16,-3 0-5 16,-1 2-12-16,-4 0-3 15,-4 0 1-15,-4 6-4 16,0 13 1-16,-2 4 1 15,2 3 0-15,5 4 6 16,0 2 0-16,6 4 1 0,2-2 3 16,8 0-6-16,8-2-3 15,0-1-1-15,0-5-2 16,17-5 1-16,6-4-1 16,-1-3 1-16,6-8-3 15,1-6 3-15,-4 0-18 16,0 0-2-16,-1-6-26 15,-1-16 18-15,-2-4 29 16,-2-4-6-16,-4-1 6 16,-1-2 0-16,-1-2-4 15,-7 2 8-15,2 0-8 0,-4 3 1 16,-2 4-5-16,0 4-10 16,-2 8 3-16,0 3 0 15,0 7 6-15,0 4 6 16,2 0-9-16,-2 0-2 15,0 0 3-15,3 7 7 16,3 17 4-16,0 10 27 16,6 8 21-16,1 2-14 15,1 0 6-15,1-2-30 16,1-6 6-16,-5-5-5 16,-2-10-3-16,-4-4-2 15,-1-7 2-15,-2-1-1 16,-2-4-5-16,3 1 0 15,-1-3-1-15,-2 2 0 16,2-1 0-16,-2 0-1 0,0 2 0 16,2-2-8-16,2 3-43 15,1-6-59-15,-5-1-277 16</inkml:trace>
  <inkml:trace contextRef="#ctx0" brushRef="#br0" timeOffset="354038.2849">6013 12216 579 0,'0'0'318'0,"0"0"-106"15,0 0-49-15,0 0-6 0,0 0-57 16,0 0-20-16,0 0-23 16,-75 14-19-16,75-14-12 15,0 0-14-15,-3 0-6 16,3 0-4-16,0 0-2 16,0 0 1-16,0 0-1 15,0 0-1-15,0 0-3 16,0 0-1-16,29 0 5 15,9-4 0-15,6-4 1 16,1-1 0-16,-3 2-1 0,-2 1 0 16,-6 1-1-16,-8 1-5 15,-8 1 0 1,-7 1 3-16,-1 2-1 0,-8 0 3 16,0 0 1-16,0 0 0 15,-2 0 0-15,0 0 0 16,0 0 2-16,0 0 0 15,0 0-2-15,0 5-2 16,-8 14 2-16,-15 11 3 16,-2 2-3-16,1 2 1 15,-5 1 0-15,5-2 0 16,-3 0-1-16,2-3 0 16,5-1 0-16,1-5 0 15,3-3 0-15,0-7-1 16,9-7-1-16,3-1-1 0,-1-1-1 15,5-1 0 1,0-3-6-16,0 3-1 0,16 1-3 16,6-1 5-16,3-2 9 15,-1 0 1-15,3-2-1 16,-2 1 1-16,-3 2-1 16,-2-2 2-16,-3 2-2 15,-1-1 1-15,-1-2-2 16,-1 4 2-16,-1-2-1 15,1-1 0-15,-1-1 0 16,-1 0 0-16,-1 0 1 16,-5 0-1-16,-2 0 1 15,1 0-2-15,-2 0 2 0,-1 0 0 16,-2 0-1-16,0 0 1 16,0 0-1-16,0 0-1 15,0 0-2-15,0 0-15 16,0 0-23-16,0 5-66 15,0 1-119-15,0-2-325 16,0 2-40-16</inkml:trace>
  <inkml:trace contextRef="#ctx0" brushRef="#br0" timeOffset="354837.6587">6285 13160 575 0,'0'0'188'0,"0"0"-152"16,0 0 125-16,0 0 69 15,0 0-86-15,0 0-70 16,2-46-14-16,-2 42-6 16,0 0-13-16,0 2-21 15,0 0-3-15,0 0-6 16,0-1-2-16,0 2 1 0,0-1-4 15,0-1 4-15,-7 2 0 16,1 1 1-16,-4 0-7 16,-3 0-2-16,1 0 10 15,-2 0-12-15,1 0 0 16,-1 1 14-16,-1 16-7 16,-4 3 0-16,2 6 0 15,1 4-6-15,3-2 3 16,6 0 0-16,2-2-1 15,5-3-2-15,0-3-1 16,0-2-1-16,5-4-1 16,13-3 1-16,7-2-1 0,-1-4-17 15,8 0 19 1,-1-1 0-16,0-2-1 0,-4-1-2 16,-6 2-1-16,-2-3-1 15,-9 0 3-15,2 0 2 16,-5 0-2-16,1 0 0 15,-1 0-6-15,2 0-7 16,0 0-9-16,2-4-17 16,3-1-28-16,-4 2-62 15,-1 0-120-15,-9 2-235 16,0 1-178-16</inkml:trace>
  <inkml:trace contextRef="#ctx0" brushRef="#br0" timeOffset="355681.2873">6125 14089 609 0,'0'0'171'0,"0"0"-39"0,0 0 106 15,0 0-40-15,0 0-72 16,0 0-48-16,0 0-15 15,-5 0-22-15,5 0-11 16,0 0-14-16,0 0-13 16,0 0-3-16,0 0-3 15,0 0 1-15,0 0-5 16,13 0 7-16,8 0-1 16,3 0 0-16,-2 0 1 15,0 0-1-15,-1 0-2 16,-2-5-1-16,-3-2-1 0,-3 1-3 15,-1 1 4-15,-8 1-7 16,1 3 4-16,-5 1 6 16,0 0 1-16,0 0 3 15,0 0-1-15,0-6 2 16,0 2 0-16,0-3-1 16,0 0-3-16,-11-2-1 15,-5 2-2-15,-1-2 3 16,-2 4-1-16,1 2-2 15,-1 1 1-15,0 2 2 16,4 0 9-16,4 0-1 16,0 0-5-16,4 0-2 0,-2 19-2 15,0-1 2-15,3 4 1 16,-1 4 0-16,3-2 3 16,1 0-1-16,3-4 0 15,0-3-2-15,0-2-1 16,0-1-2-16,0 1 1 15,0-4 0-15,11 3 0 16,2-3 0-16,6-2-1 16,-2-1 1-16,1-2-1 15,-3 0 2-15,3-2-3 16,-1-2 0-16,-2-2-10 16,3 0-6-16,-3 0 7 15,1 0-1-15,-3 0 1 0,-2 0-2 16,1 0-4-1,-6 0-1-15,-2 0-19 0,1 0-23 16,-1 0-48-16,1 0-110 16,-5 0-298-16</inkml:trace>
  <inkml:trace contextRef="#ctx0" brushRef="#br0" timeOffset="356852.4851">6254 15089 136 0,'0'0'282'16,"0"0"-163"-16,0 0 15 15,0 0 92-15,0 0-46 16,0 0-87-16,0 0-19 15,2-85-24-15,-2 76 2 16,0 3-25-16,-7-4 12 16,3 3 18-16,-2 3-30 0,-2 2 19 15,2 2-10-15,-1 0-14 16,-1 0-6-16,0 0 6 16,2 0-6-16,-3 0-2 15,-2 0-9-15,-1 0-5 16,-1 5-4-16,0 9 4 15,0 0 12-15,-4 8-4 16,5 0 2-16,-1 0-4 16,3 0-3-16,4-1 2 15,3-4-3-15,3-1-4 16,0-8 0-16,0 2 2 16,0-6-4-16,0-4 2 15,7 2-4-15,7-2-30 0,3 0 30 16,1 0-7-16,4 0 2 15,0-13-1-15,1-7 7 16,-6-7-11-16,1 5 10 16,-1-7-9-16,-5 0 12 15,-1-3 3-15,-1 1 0 16,-4-2 0-16,-4-3 0 16,1 2 0-16,-3-4-7 15,0-3-3-15,0 5-8 16,0 4-5-16,0 10 10 15,0 9 13-15,0 4 0 16,0 9 6-16,0 0 17 16,0 0 0-16,0 0 7 15,0 0-13-15,0 0-7 0,0 0-10 16,0 0-12-16,0 4 1 16,0 8 11-16,4 12 8 15,2 4-2-15,6 7 12 16,-1 5 9-16,3 0-14 15,-3 2-6-15,2 0 5 16,-2-2-2-16,2-3-6 16,-2 0-3-16,3-7 0 15,-5-1-1-15,-1-8 0 16,2-4 2-16,-4-4-1 16,1 0-2-16,-3-3 2 15,0-5-1-15,2-1 0 16,-4-2-1-16,0 1 1 0,0-3-3 15,0 0 3-15,-2 0-2 16,0 0 2-16,0 0-2 16,0 0-1-16,0 0-6 15,0 0-6-15,0 0-21 16,0 3-37-16,0-3-132 16,0 0-407-16</inkml:trace>
  <inkml:trace contextRef="#ctx0" brushRef="#br1" timeOffset="388993.3216">7178 9561 453 0,'0'0'228'16,"0"0"-97"-16,0 0 69 16,0 0 16-16,0 0-78 15,0 0-50-15,0 0-17 16,0 0-10-16,0 0-10 16,2 0-11-16,-2 0-14 15,0 0-11-15,0 0-6 0,0 0-3 16,0 0-1-16,0 0-5 15,0 0 0-15,0 0 0 16,0 0 0-16,3 0 0 16,-3 0 0-16,0 0 0 15,0 0 0-15,0 0-1 16,0 0 2-16,0 0 2 16,0 0 0-16,0 0-1 15,0 6-1-15,0 9-1 16,0 8 4-16,0 7 4 15,-9 0 1-15,0-2-8 16,2-6 2-16,0-4-3 16,3-2 0-16,2-5 0 15,0-3-1-15,2-2-8 16,0-2-13-16,0-1-25 0,0-1-50 16,0-2-110-16,0 0-294 15,2 0-244-15</inkml:trace>
  <inkml:trace contextRef="#ctx0" brushRef="#br1" timeOffset="389340.3388">7305 9609 620 0,'0'0'586'0,"0"0"-475"16,0 0-41-16,0 0 1 0,0 0 1 15,0 0-40-15,0 0-9 16,-25 94-10-16,21-73-7 16,-2-3-5-16,-1-3-1 15,5-1 0-15,0-2-11 16,0-2-30-16,2 0-32 16,0-1-41-16,0-9-162 15,0 1-340-15</inkml:trace>
  <inkml:trace contextRef="#ctx0" brushRef="#br1" timeOffset="390410.8675">7490 9585 674 0,'0'0'445'16,"0"0"-316"-16,0 0-8 15,0 0-3-15,0 0-51 16,0 0-40-16,4-4-10 15,-4 4-1-15,0 0-6 16,0 0 1-16,0 0-7 16,0 0 2-16,0 0-1 15,0 0 4-15,0 0-3 0,0 0-4 16,0 0-1-16,0 0-1 16,0 0 1-16,0 0 0 15,0 0-1-15,0 0 0 16,0 0 0-16,0 0 0 15,0 0 2-15,0 0-2 16,0 0 1-16,0 0-1 16,0 0-4-16,0 0 1 15,0 0 3-15,0 0 6 16,0 0-1-16,0 0 0 16,0 0-4-16,0 0 1 0,0 0-1 15,0 0 0-15,0 0 1 16,0 0-2-16,0 0 4 15,0 0-4-15,0 0 2 16,0 0-2-16,0 0 2 16,0 0-1-16,0 0 3 15,0 0 1-15,0 0-2 16,0 0 1-16,0 0-4 16,0 0 4-16,0 0-4 15,0 0 2-15,0 0-1 16,0 0 0-16,0 0 2 15,0 0-1-15,0 0-2 16,0 0 1-16,0 0-1 16,0 0 0-16,0 0 1 15,0 0-1-15,0 0 3 0,0 0-2 16,0 0 2-16,0 0 1 16,0 0-1-16,0 0 2 15,0 0-4-15,0 0 0 16,0 0-1-16,0 0 0 15,0 0 1-15,0 0-1 16,0 0 0-16,0 0 0 16,0 0 1-16,0 0-1 15,0 0 1-15,0 0-1 16,0 0 0-16,0 4-1 0,0 16 1 16,0 4 1-1,-4 6 0-15,-2-4 1 0,-3 2-1 16,1-4 2-16,4-1-2 15,0-5 2-15,0-4-2 16,1-3-1-16,1-1 1 16,2-4-2-16,0-4 1 15,0 1-1-15,0-3 1 16,0 1-2-16,0-1-2 16,0 0-5-16,0 0 2 15,0 0-5-15,0 0-9 16,0 0-23-16,0 0-44 15,0-1-111-15,0-10-288 16,0-1-185-16</inkml:trace>
  <inkml:trace contextRef="#ctx0" brushRef="#br1" timeOffset="390781.1602">7650 9515 599 0,'0'0'301'16,"0"0"-119"-16,0 0-55 15,0 0 18-15,0 0-48 16,0 0-41-16,2 73-7 16,-10-43-9-16,1-1-10 0,1-2 1 15,-1-6-14-15,0-3-2 16,3-6-10-16,1 2 0 15,1-4 0-15,0 1 0 16,0-3-3-16,0-5 0 16,0 1-1-16,-3 0 0 15,3 0 3-15,2 0-3 16,0-4-1-16,-3 2 1 16,3 1-2-16,-2-2-1 15,2-1 0-15,0 0-14 16,0 0-17-16,0 3-38 15,0-3-98-15,0 0-325 16</inkml:trace>
  <inkml:trace contextRef="#ctx0" brushRef="#br1" timeOffset="391941.9609">5950 10368 1111 0,'0'0'219'16,"0"0"-158"-16,0 0 31 15,0 0-7-15,0 0-39 0,0 0-31 16,0 0 6-1,3-5-20-15,-3 16 6 0,0 10 5 16,0 8 8-16,0-2-9 16,0-3-2-16,0-2-1 15,0-1-4-15,0-4-2 16,0-1-2-16,0-2 2 16,0-4-1-16,-3-2-2 15,1-5 0-15,2-2 1 16,0 2-5-16,0-1-13 15,0-2-11-15,0 0-30 16,0 0-52-16,7 0-81 16,0-9-282-16,4-5-123 15</inkml:trace>
  <inkml:trace contextRef="#ctx0" brushRef="#br1" timeOffset="392356.3143">6160 10297 620 0,'0'0'435'0,"0"0"-358"0,0 0 19 15,0 0 18-15,0 0-36 16,4 104-17-16,-4-79-22 16,0 0-3-16,0-5-10 15,0 0-1-15,0-2-11 0,0-3-4 16,0-6-5-16,0-5-2 15,0-4-2-15,0 2-1 16,0-2 0-16,0 0 0 16,0 0-3-16,0 0-13 15,0 0-13-15,0 0-30 16,0 0-61-16,0 0-130 16,0 0-300-16</inkml:trace>
  <inkml:trace contextRef="#ctx0" brushRef="#br1" timeOffset="393785.9601">6341 10334 179 0,'0'0'468'0,"0"0"-256"15,0 0-102-15,0 0-19 16,0 0 5-16,0 0-26 15,0 0-11-15,6-5 12 16,-6 2-5-16,0 3-9 16,0-1-18-16,0 1-1 15,0 0-15-15,0 0-7 16,0 0-8-16,0 0 8 16,0 0-5-16,0 9-3 0,0 10-1 15,0 4 18 1,0 2-11-16,0-1-4 0,0-2 2 15,0-1-7-15,0-6 4 16,0-1-6-16,0-2-1 16,0-3-1-16,0-2 0 15,0-1-1-15,0-4-1 16,0 0 1-16,0-2-2 16,0 0-1-16,0 0-10 15,0 2 1-15,0-2-11 16,0 0-18-16,0 2-29 15,0-2-80-15,0 0-140 16,0 0-312-16</inkml:trace>
  <inkml:trace contextRef="#ctx0" brushRef="#br1" timeOffset="394217.1598">6486 10317 369 0,'0'0'375'0,"0"0"-234"15,0 0 32-15,0 0 11 16,0 0-60-16,0 0-54 16,4 15-11-16,-4 6-3 15,-6 5-7-15,-2 0-19 0,2-2-8 16,1 0-6-16,-1-2 2 15,4-2-6-15,0-3-4 16,-2-1-2-16,2-5-5 16,2-4 0-16,-2-2 0 15,0-3-1-15,2 1 0 16,0-2 1-16,0-1-2 16,0 0 2-16,0 0-2 15,0 0 1-15,0 0-6 16,0 0-7-16,0 0-8 15,0 0-20-15,0 0-46 16,0 0-134-16,0 0-516 16</inkml:trace>
  <inkml:trace contextRef="#ctx0" brushRef="#br1" timeOffset="406595.0197">7467 10451 404 0,'0'0'417'16,"0"0"-251"-16,0 0-5 16,0 0-8-16,0 0-56 15,0 0-30-15,0 0-10 16,0 0-2-16,0 0-16 15,0 0-12-15,-17-16-6 16,17 16-1-16,-2 0-3 16,0 0-1-16,0 0-8 15,-3 0-5-15,0 0 4 16,-3 0-4-16,1 0 1 0,-2 0-2 16,0 0 0-16,-2 0-1 15,0 2 1-15,2 4 0 16,-2-2 0-16,2 2 1 15,0 0-3-15,0 0 2 16,-2 4-1-16,2 0-1 16,0 2 0-16,-2 3 0 15,2 1 0-15,0 2 0 16,2 1 0-16,1-1-1 16,0 5 0-16,-2-3 2 15,4 3-2-15,-1-3 1 16,1 3 0-16,0 1 0 15,0-4 0-15,1-3-1 0,0 4 1 16,1-2 0 0,2-2 1-16,0-1-2 0,0-3 1 15,0-2 0-15,0-1 0 16,0 0-1-16,0 2 1 16,0-1 0-16,0-1-1 15,12-1 0-15,-1 1 0 16,3-4 1-16,-4 0 0 15,1 0-3-15,3-2 3 16,-3 1-2-16,3-1 1 16,-6-3-1-16,3 2-2 15,-2 1 2-15,0-4-1 0,-2 0 2 16,1 1-3 0,2-1 0-16,-1 0-7 0,-1 0 2 15,1 0-2-15,1 0-1 16,-2 0 3-16,1 0 1 15,0 0 4-15,-2 0-3 16,-1 0 4-16,1-5-2 16,-1-2 4-16,4 0-4 15,-4-4 0-15,1 1 1 16,-1-2 4-16,0-2-1 16,-2 2 2-16,0 0-1 15,-2 0 0-15,1 2 0 0,-3-3 0 16,2 0-1-1,-2 1 1-15,0-1-1 16,2-4 0-16,-2 3 1 0,0-4-1 16,0 4 0-16,0 0 1 15,0 1 0-15,0 4 1 16,0 1 0-16,0 0-1 16,0 2 0-16,0 0 0 15,0 0-1-15,0-1 1 16,0 1-1-16,0 3 2 15,0-3-1-15,0-1 0 16,0 2 1-16,0-3 0 16,0 2 2-16,0-3-1 15,0 1-1-15,0 3 2 16,0-1-2-16,-4-2 9 0,1 1-3 16,1 0 1-16,-2-2 0 15,0 3-1-15,-4-1-1 16,4-2-3-16,-3 1-1 15,3 0-2-15,-2 0 3 16,-2 2-3-16,4 0 6 16,0 2-1-16,1 2 3 15,-1 0-2-15,2 0-1 16,0 0 2-16,-3 2-4 16,2-2 1-16,3-2-3 15,-2 2 1-15,2 2-2 16,0-2 1-16,0 2-1 15,0 0 4-15,0 0-1 16,0 0-3-16,0 0 0 0,0 0-3 16,0 0 1-16,0 0-15 15,0 0-32-15,0 0-69 16,0 0-73-16,0 0-545 16</inkml:trace>
  <inkml:trace contextRef="#ctx0" brushRef="#br1" timeOffset="429355.3312">8435 10537 301 0,'0'0'271'0,"0"0"-206"15,0 0 28-15,0 0 71 16,0 0 16-16,0 0-62 16,0 0-31-16,0 0-22 15,0 0-20-15,0 0-12 16,0 0-12-16,0 0 2 0,0 0-12 15,0 0 2 1,0 2-7-16,0-2 7 0,0 0 0 16,0 0 4-16,0 0-2 15,0 0 0-15,0 0 2 16,0 0-3-16,0 0 4 16,0 0-6-16,0 0 2 15,0 0-2-15,0 0 0 16,0 0 1-16,0 0-1 15,0 0 0-15,0 0-4 16,0 0 3-16,0 0-5 16,0 0 1-16,0 0-3 0,0 0 1 15,0 0-2-15,0 0 0 16,0 0 0-16,0 0-1 16,0 0 2-16,0 0-3 15,0 0 2-15,0 0-3 16,0 0 3-16,0 0-3 15,0 0 1-15,0 0-1 16,0 0 0-16,0 0 0 16,0 0 1-16,0 0-1 15,0 0 0-15,0 3 0 16,0-2 0-16,0 2 0 16,0-2 0-16,0 3 1 15,0 4 1-15,0 4-2 0,0 4 1 16,-4 4 0-16,-1 2-1 15,0 6 0-15,1 5 0 16,-3 3 1 0,-1 2-1-16,1-3 0 0,0-2 0 15,2-3 0-15,1 1 1 16,0-3-2-16,2-9 1 16,2-1 0-16,0-5 0 15,0-3-1-15,0-2 1 16,0-4 0-16,0 0 0 15,0-2-2-15,0 0 1 16,0 0-5-16,0-1 4 0,0-1 0 16,0 3 1-1,0-2 2-15,0-1-1 0,0 0 0 16,0 0 0-16,0 0 0 16,0 0 1-16,0 0-2 15,0 0 3-15,0 0-2 16,0 0 0-16,0 0 1 15,0 0 0-15,0 0-1 16,0 0 0-16,0 0-2 16,0 0 1-16,0 0-3 15,0 0 3-15,0 0-10 16,0 0-10-16,0 0-34 16,0 0-94-16,0 0-476 0</inkml:trace>
  <inkml:trace contextRef="#ctx0" brushRef="#br1" timeOffset="443820.6544">9034 10557 172 0,'0'0'253'16,"0"0"-179"-16,0 0 16 15,0 0 81-15,0 0-43 16,0 0-23-16,0 0-13 0,0 0 0 16,0 0 12-16,0 0-17 15,0 0-14-15,-7 0-8 16,5 0-8-16,2 0-13 16,-2 0-10-16,2 0-7 15,-2 0-9-15,0 0-2 16,2 0-5-16,0-1-1 15,0 1-5-15,0 0-2 16,0-3 1-16,0 1 1 0,0 1-3 16,0 1-2-1,0 0 0-15,0 0 0 0,0-3 0 16,0 2-4-16,0-3 3 16,0-3-2-16,0 1 2 15,4-2-3-15,7 0-1 16,3-2 1-16,1 2-1 15,1-4 2-15,-1 3-2 16,1 0 4-16,-1 3-1 16,4 0 0-16,-4 2 0 15,3 0 2-15,0 0-1 16,-3 0 0-16,-2 2 0 16,-1 2-5-16,-3 0 4 15,-3 0-5-15,-2 0 5 16,0 0-4-16,0 0 2 0,-4 0 0 15,0 16 0 1,2 2 4-16,-2 6 4 0,0-2 1 16,0-4-5-16,0 2 2 15,0-8-2-15,0 1 0 16,0-4 0-16,0 1 3 16,0 0-2-16,0-2 2 15,0-1-1-15,-4-3-1 16,-4 3 5-16,0 0-6 15,-1 2 4-15,0-1-3 16,-2 1 1-16,0-1-1 16,-5 4 0-16,1 2-1 15,-1-1 1-15,-2 4 1 0,0-3-1 16,3-1 3 0,-1 2-3-16,3 0 2 0,1-2-2 15,1 1 0-15,1 0-1 16,0-2 0-16,1-1 0 15,3 0 0-15,-1-3 0 16,0 0 1-16,5-2-1 16,0-3 0-16,-1-1 0 15,3-2-2-15,0 0 2 16,0 0-3-16,0 0-1 16,0 1 4-16,0-1-2 15,0 0 0-15,0 0 4 16,0 0-4-16,0 0 2 15,0 0-1-15,0 0-5 0,0 0-4 16,0 0 2-16,0 0 4 16,0 0 3-16,0 0 1 15,5 0-1-15,4 0 2 16,4 0-1-16,0 0 0 16,3 0 0-16,5 0 0 15,2 0 1-15,4 0-2 16,2 0 2-16,3 4-1 15,-3 2 0-15,-3 0 0 16,-3-2 0-16,-6 3-1 16,-3-3 1-16,-3 0 0 15,-2-3 0-15,-4-1 1 0,-3 0-2 16,-2 0 3-16,0 0-3 16,0 0 2-16,0 0 0 15,0 0-1-15,0 0 0 16,0 0 0-16,0 0 1 15,0 0-1-15,0 0 2 16,2 0-1-16,-2 0-1 16,0 0 1-16,0 0 0 15,0 2 0-15,0-2-1 16,0 0 1-16,0 0-1 16,0 0 0-16,0 0 0 15,0 0 2-15,0 0-4 16,0 0 3-16,0 0-2 0,0 0 1 15,0 0-1-15,2 0-9 16,-2 0-18-16,3 0-43 16,-3 0-99-16,0 0-334 15,0 0-153-15</inkml:trace>
  <inkml:trace contextRef="#ctx0" brushRef="#br1" timeOffset="447309.5447">9992 10629 446 0,'0'0'291'15,"0"0"-219"-15,0 0 73 16,0 0 51-16,0 0-52 16,0 0-58-16,0 0-19 15,0 0-22-15,0 3 8 0,0-3 2 16,0 0-13 0,0 0-10-16,0 0-13 0,0 0-8 15,0 0-6-15,0 0-4 16,0 0-1-16,0 0 0 15,0 0-1-15,0 0 1 16,3 0-1-16,-1 0-1 16,0 0 1-16,5 0 0 15,1 0 0-15,9-6 1 16,2-1 0-16,1 1 0 16,3-1 0-16,-2 2-1 15,4 1-1-15,2 3 2 16,0-2-1-16,-2 3 0 15,-4 0-4-15,-3 0-3 16,-5 0 1-16,-1 0-1 0,-5 0 5 16,-3 0-1-16,-2 4 3 15,-2 8-4-15,0 7 1 16,0 2 4-16,0-1 2 16,0 5 0-16,-2-6-1 15,-11 4-1-15,1-3 1 16,-3 0-2-16,1-3 1 15,-1-4-1-15,-1 1 2 16,1-2-1-16,-1 0 0 16,5-5-2-16,2-2 1 15,3-1 0-15,1-2-2 16,0 0-4-16,1 0 6 0,2-2-3 16,0 2 0-16,2-2-2 15,0 0 1-15,0 0-4 16,0 0-5-16,0 0-9 15,0 0-30-15,0 0 12 16,6 0 0-16,15-2 33 16,5-10-7-16,6 2-13 15,1 3-30-15,2 2 3 16,-5 5 33-16,-1 0-7 16,-5 0 24-16,-9 0-9 15,-3 17 11-15,-8-2-9 0,-4 3 12 16,0-1 63-1,0 2-39-15,0 0 12 0,-9 1 15 16,-8-1-4-16,-4-1-11 16,2-1-10-16,-2-3-9 15,1-2-8-15,3-2 6 16,1-4 1-16,3 0 1 16,-1-1-11-16,3-4-5 15,0-1 3-15,-1 0-4 16,6 0-5-16,-3 0-8 15,5 0-6-15,-1 0-27 16,5 0-28-16,0-4-22 16,0-2-268-16,0-2-398 15</inkml:trace>
  <inkml:trace contextRef="#ctx0" brushRef="#br1" timeOffset="448210.9134">11173 10596 474 0,'0'0'335'16,"0"0"-181"-16,0 0 60 15,0 0-49-15,0 0-66 16,0 0-37-16,0 0-9 16,5-3 1-16,-5 3-7 15,0 0-24-15,-2 22-8 16,-14 7-3-16,-2 1-2 0,0-1 3 15,-1 0-4-15,0-1-2 16,1-4-3 0,3-2-3-16,1-2 0 0,5-6-1 15,3-5 0-15,4-4-1 16,0-1 1-16,2-4-5 16,0 0-3-16,0 0-7 15,0 0-3-15,0 2 2 16,2 0 7-16,18-2 9 15,4 0 0-15,11 0-2 16,6 0 1-16,3-2-6 0,6-4-1 16,-2 1-4-1,0 0-1-15,-2 4 3 0,-8 1 4 16,-6 0-1-16,-11 0 2 16,-5 0 0-16,-9 0 5 15,-5 0-2-15,-2 0-1 16,0 0-2-16,0 0-1 15,0 0 0-15,0 0-5 16,0 0-2-16,0-3-15 16,0 3-23-16,0 0-43 15,4 0-89-15,-4-1-282 16,0-1-129-16</inkml:trace>
  <inkml:trace contextRef="#ctx0" brushRef="#br1" timeOffset="448644.7525">11421 10579 572 0,'0'0'125'16,"0"0"-88"-16,0 0 95 16,0 0 95-16,0 0-46 0,0 0-68 15,-23 97-26-15,10-61-16 16,-3 2-22-16,1-1-4 16,-3-4-15-16,1 1-14 15,0-4-6-15,-1 0-1 16,5-4-2-16,0-2-2 15,-1-4-4-15,4-1 0 16,0-7 0-16,6-3-2 16,4-8 1-16,0 0 0 15,0-1-5-15,0 0-6 16,0 0-14-16,0 0-17 16,0 0-33-16,0 0-70 15,0 0-85-15,0 0-211 16</inkml:trace>
  <inkml:trace contextRef="#ctx0" brushRef="#br1" timeOffset="449874.1309">12316 10518 333 0,'0'0'344'16,"0"0"-181"-16,0 0 23 15,0 0 21-15,0 0-71 0,0 0-56 16,0 0-11-1,-2 0-8-15,2 0-10 0,0 0-13 16,-4 0-17-16,0 7-10 16,-6 10-1-16,-3 0-3 15,-3 7 4-15,-1 0-7 16,-4 2 0-16,-1-2-2 16,2 3 1-16,0-5-2 15,5-2-1-15,1-2 0 16,3-6 1-16,7-4-2 15,2-4 0-15,2-2 0 16,0-2-3-16,0 0-7 16,0 0-7-16,0 0-11 15,0 0 14-15,6 0 14 0,11 0-1 16,4 0 4-16,1-2-4 16,3-4 4-16,-3 0-4 15,0 3 2-15,1 3-1 16,-2 0 1-16,4 0-1 15,-2 0 0-15,-1 13 1 16,-7-1-2-16,-3 0 3 16,-3-2-3-16,-5-3 1 15,0 2 1-15,-4 3 1 16,0 0 9-16,0 4 9 16,0 0-8-16,-6 2-2 15,-10 0-4-15,-4 2 0 0,-2-2-3 16,-3 0 3-16,2-4-1 15,2-2 0-15,0-1 0 16,1-4 0-16,5 0-2 16,2-3-1-16,3-4-1 15,4 0 0-15,4 0-8 16,0 0-10-16,2 0-9 16,0 0-30-16,0-12-45 15,0 2-181-15,0-3-543 16</inkml:trace>
  <inkml:trace contextRef="#ctx0" brushRef="#br1" timeOffset="450460.0811">12205 10568 17 0,'0'0'1242'0,"0"0"-1100"16,0 0-140-16,0 0 1 16,0 0 6-16,0 0 11 15,18 3 10-15,-1 5-15 16,6-1-8-16,3-3-7 0,3-1 5 15,5-3 1-15,1 0-1 16,-1 0-3-16,-3 0-2 16,0 0 4-16,-4 0-4 15,-5 0 1-15,-3 0-1 16,-11 0 0-16,-1 0 0 16,-7 0 3-16,2 0 2 15,-2 0 10-15,0 0 3 16,0 0-5-16,0 0 1 15,0 0-12-15,0 0-1 16,0 0-1-16,0 0 0 16,0 0-28-16,0 0-51 15,0 0-105-15,0 0-399 0</inkml:trace>
  <inkml:trace contextRef="#ctx0" brushRef="#br1" timeOffset="451869.4531">13617 10462 613 0,'0'0'461'15,"0"0"-403"-15,0 0-8 16,0 0 92-16,0 0-42 16,0 0-50-16,0 0-17 15,0 0 12-15,0 0 10 16,0 0-7-16,0 0-15 16,0 0-6-16,0 0-6 15,0 0-8-15,-8 0-2 0,-3 0-6 16,-1 0-1-16,1 1-3 15,0 5 1-15,-2 0 5 16,-2 2-4-16,-2 2 1 16,-1 0 1-16,1 2 6 15,-6 2-7-15,1 4 3 16,-2 6-2-16,-5 5-1 16,2 3-1-16,3-2 1 15,1 2-1-15,8-2-1 16,1-4-2-16,5-2 1 15,5-2-2-15,2-4 1 16,2 2-1-16,0-4-2 16,0 0-2-16,0 0-1 0,13-4-2 15,1 2 0 1,3-4 1-16,3 0 3 0,3-1-4 16,1-2 3-1,2-1-2-15,4-2 0 0,1-4-1 16,0 0-2-16,0 0-4 15,-2 0-3-15,2 0 5 16,-4 0 0-16,-4-5-5 16,-6-1-5-16,-5 2 9 15,-8-1 1-15,-4 3 11 16,0-2 1-16,0-2 11 16,0-4 2-16,0 2-11 0,0-2-1 15,-6 3 0-15,-6-2 2 16,-1 1-3-16,-3 2 9 15,-1-2-3 1,-4 2 1-16,-4 0-1 0,0 1 10 16,-2 0-5-16,-2 3-8 15,4 2 13-15,-2 0-8 16,4 0 2-16,2 0-8 16,5 0 1-16,3 0-2 15,3 0 0-15,0 0-1 16,-3 0-1-16,-1 0 0 15,1 2 0-15,3 3 0 16,4-4 0-16,-1 2-1 16,3-2 0-16,2 1-1 15,0-2-3-15,2 0-6 0,0 0-2 16,0 0-15-16,0 0-27 16,0 0-89-16,0 0-206 15,0 0-652-15</inkml:trace>
  <inkml:trace contextRef="#ctx0" brushRef="#br1" timeOffset="462164.6949">7434 11268 446 0,'0'0'197'0,"0"0"-57"15,0 0 22-15,0 0 9 16,0 0-43-16,0 0-50 15,0 0-2 1,0 0-13-16,0 0 5 0,0 0-12 16,0 0-8-16,0 0-16 15,0 0-12-15,0 0-4 16,0 0-8-16,0 0-2 16,0 0-5-16,0 0-1 15,0 0-1-15,0 0 1 16,0 11 0-16,0 11 0 15,0 6 5-15,0 5-2 16,-6 2 2-16,1 2-2 0,3-1 1 16,0-3-2-1,0-2 0-15,0-5-2 0,2-3 0 16,0-6 1-16,0-5-1 16,0-4 0-16,0-2 1 15,0-4-3-15,0 3 3 16,0-5-2-16,0 0 2 15,0 0-1-15,0 0 0 16,0 0 0-16,0 0-1 16,0 0-1-16,0 0 2 15,0 0-4-15,0 0 2 16,0 0-1-16,0 0 2 16,0 0-3-16,0 0 2 0,0 0-3 15,0 0-4-15,0 0 4 16,0 0-8-16,0 0-11 15,0 0-36-15,0-2-85 16,0-7-241-16</inkml:trace>
  <inkml:trace contextRef="#ctx0" brushRef="#br1" timeOffset="463575.1764">7267 12337 411 0,'0'0'168'16,"0"0"-13"-16,0 0 68 16,0 0-22-16,0 0-102 15,0 0-34-15,0 0-4 16,0-9 3-16,0 9-4 15,0 0-4-15,0-2-13 16,0 2-7-16,0-2-12 16,-2 2-13-16,2-2-3 15,0 0-8-15,0 0 1 16,0-2-1-16,0-2 0 0,0-5-2 16,0 0 1-16,0-5-1 15,2 2-2-15,9-2 4 16,3 2-3-16,1 2 3 15,-1 0-4-15,1 1 2 16,-3 4-4-16,1 1 3 16,-2 0-1-16,1 6 4 15,-4-3 0-15,3 3-5 16,-1 0 3-16,-4 0-4 16,1 0 6-16,-5 0-3 15,2 0 0-15,-2 0 0 16,3 0 2-16,-2 0 0 15,1 3 0-15,-2 5 0 0,0-1 1 16,0 2 1-16,1-3-1 16,-1 0 0-16,0 2 1 15,-2 0 3-15,0 4-2 16,0-1-2-16,0 2 3 16,0 1-3-16,0-5 5 15,0 2-5-15,0-3 0 16,0 0 1-16,0 4 0 15,0-4-1-15,0 2 3 16,-7 2-1-16,1 0 1 16,-4 2 1-16,0-1 1 15,-3 2-1-15,1 1-3 16,1 1 0-16,-5-2 0 16,3 3 0-16,0-1 0 0,1-3-1 15,4-5 0 1,1 0 2-16,3-3-4 0,2 0 4 15,-1-2-4-15,3-2 3 16,-3 0-2-16,3-2 0 16,0 0-1-16,0 0-3 15,0 0-1-15,0 0 0 16,0 0-1-16,0 0 5 16,0 0 4-16,0 3-3 15,0 1 2-15,14 3 0 16,-1-3-1-16,6 2 0 15,5 1 1-15,0-1-1 16,3 3 2-16,0-1-2 0,-5-2 0 16,1 0 0-1,-6 1 0-15,-1-5-1 0,-5 1 1 16,-2-1 0-16,-5-2 0 16,-1 1-1-16,-1 2 2 15,-2-3-2-15,0 0 2 16,0 0 0-16,0 0-1 15,0 0 1-15,0 2-1 16,0-2 0-16,0 0-16 16,0 0-25-16,0 0-62 15,0 0-160-15,0 0-628 16</inkml:trace>
  <inkml:trace contextRef="#ctx0" brushRef="#br1" timeOffset="464737.0083">7247 13047 60 0,'0'0'563'15,"0"0"-292"-15,0 0-67 16,0 0-32-16,0 0-69 16,0 0-63-16,0 0-40 15,8-7-1-15,-6 6-3 16,4 1-1-16,1-3 5 16,1 0 16-16,4 0-3 15,1 1 4-15,3 0 2 16,-5 0-7-16,2 0-9 15,-1 0-3-15,-4 2 0 16,3 0 0-16,1 0 5 0,-6 0-3 16,1 0-2-16,-3 0 0 15,-4 0-2-15,2 0 1 16,-2 2-12-16,0 6 13 16,0-2 31-16,0 5-15 15,0 2 5-15,0 1-4 16,0 2 3-16,-6 0-11 15,-7 0 6-15,-3-2-8 16,1 0-2-16,1-2 0 16,3-3-4-16,-2-3 2 15,5-3-2-15,2 0-2 16,4-3 3-16,2 0-4 0,-2 0 2 16,2 0-1-16,0 0-4 15,0 0-2-15,0 0 6 16,0 0-5-16,0 0-2 15,0 0-11-15,0 0-6 16,0 0 14-16,0 0 5 16,0 0-7-16,4 0-6 15,10 0 15-15,1 0-3 16,1 0 7-16,-3 0 6 16,3 0 2-16,-3 0-8 15,2 0 0-15,-1 0 0 16,-3 0 0-16,-5 0-1 15,0 3-5-15,-2 4-2 16,-2-2 8-16,0 0 3 16,-2 4 20-16,0 4 2 0,0 2 5 15,0 2-4-15,0 1-17 16,-8 0 7-16,-4 0-4 16,-1 2-4-16,-1-6 6 15,3 0-4-15,-2-2 7 16,1 0 1-16,2-2-12 15,-1-4-5 1,3-2 1-16,4-4 0 0,2 0-2 16,2 0 0-16,0 0-4 15,0 0-6-15,0 0-24 16,0 0-14-16,0 0-33 16,0-2-140-16,0-2-235 0,0 0-317 15</inkml:trace>
  <inkml:trace contextRef="#ctx0" brushRef="#br1" timeOffset="465671.0074">7312 13997 354 0,'0'0'380'0,"0"0"-274"16,0 0-43-16,0 0 44 15,0 0-16-15,0 0-44 16,3-35-10-16,-3 35 20 16,0 0 0-16,0 0 4 15,0 0 1-15,0 0 3 16,0 0 1-16,0 0-28 16,0 0-27-16,0 0 1 15,0 0 4-15,0 0 4 16,0 0 3-16,0 10-16 15,0 7-2-15,-14 2 0 0,-1 6-4 16,-6 3 3 0,3-6-4-16,1 2 1 0,-1 0 0 15,2-4-1 1,5-2 0-16,0-4 0 0,7-6 1 16,1-4 0-16,3 0-2 15,0-4 0-15,0 0 1 16,0 0-4-16,0 0-1 15,0 0-5-15,0 0 2 16,0 0-4-16,0 0 3 16,0 0 7-16,5 0 0 15,15 0 2-15,4 0 0 16,7 0 3-16,5 0-1 16,4 0 0-16,0 0-2 0,0 0 1 15,-7 0-1 1,-2 0 1-16,-6 0-2 0,-7 0 2 15,-2 0 0-15,-5 0-1 16,-4 0 0-16,-3 0 0 16,-2 0 0-16,-2 0 0 15,0 0 0-15,0 0 1 16,0 0 0-16,0 0 0 16,0 0-1-16,0 0 1 15,0 0-1-15,0 0-4 16,0 0-9-16,0 0-21 15,0 0-39-15,0 0-64 16,0 0-163-16,0 0-317 0</inkml:trace>
  <inkml:trace contextRef="#ctx0" brushRef="#br1" timeOffset="466147.7699">7519 13930 523 0,'0'0'458'0,"0"0"-362"16,0 0-36-16,0 0 69 16,0 0-20-16,0 0-65 15,0 0-6-15,-13 3 8 0,4 16-9 16,-2 7-3-16,-2 7-1 15,-3 0-4-15,-2 3-1 16,0-1-7-16,0 1-8 16,3-2-2-16,-1-3 0 15,1 2-4-15,1-3-3 16,3-7 1-16,5-4-5 16,-1-3 3-16,0-4-3 15,2-2 0-15,3-4 1 16,0 2-1-16,2-8 0 15,0 0 0-15,0 0-1 0,0 0-1 16,0 0-2 0,0 0-5-16,0 0-1 0,0 0-6 15,0 0-12-15,0 0-25 16,0 0-19-16,0 0-102 16,0 0-234-16,0 0-201 15</inkml:trace>
  <inkml:trace contextRef="#ctx0" brushRef="#br1" timeOffset="467698.4531">7355 14734 386 0,'0'0'301'16,"0"0"-235"-16,0 0 21 15,0 0 54-15,0 0-29 16,0 0-40-16,0 0 9 16,2 0-1-16,-2 0 0 15,0 0-7-15,0 0-5 16,0 0-30-16,0 0-6 15,0 0-5-15,0 0-3 0,0 0-3 16,0 0-3-16,0 6-8 16,0 8-9-16,-7 3 2 15,-2 1 0-15,0-5 1 16,-2 3-2-16,2 3-1 16,-2 1 0-16,-2 0-1 15,3 0 0-15,2-2 0 16,3-2 0-16,1-2 0 15,2-10 0-15,2 1 0 16,0-4 0-16,0-1-1 16,0 0-2-16,0 0 3 15,0 0-10-15,0 0-2 16,0 0 6-16,0 0 4 0,0 0-1 16,0 0 0-1,0 0 0-15,8 0 3 0,11 0 1 16,4 0 0-16,4 0-2 15,-2 0 2-15,2 0-2 16,-5 7 0-16,-4 3 1 16,-2 3 0-16,-5-1 0 15,-1-1 0-15,0 2 0 16,-1-3 0-16,-5-2 0 16,-2 5 1-16,0-4-1 15,-2 3 7-15,0 2 2 16,0 4 7-16,0 0-8 0,-8 0-3 15,-9 4-2-15,2-8-1 16,-3 0 3-16,1 0 0 16,1-6 0-16,1 1-5 15,1-4 5-15,3 0-3 16,2-3 0-16,-2-2-2 16,2 0 0-16,3 0-2 15,-1 0-2-15,0 0 4 16,4 0-3-16,1 0 1 15,2 0-5-15,0 0-5 16,0 0-7-16,0 0-10 16,0 0-26-16,-2 0-56 15,2-4-77-15,-2-4-548 16</inkml:trace>
  <inkml:trace contextRef="#ctx0" brushRef="#br1" timeOffset="468736.3417">7319 14708 711 0,'0'0'411'0,"0"0"-303"15,0 0-14-15,0 0-10 16,0 0-43-16,0 0-21 0,4 0-6 16,-4 0 19-16,3 0-2 15,-3 0-4-15,2 0 0 16,2 0-9-16,0 0-12 15,6 0-4-15,3 0 1 16,2 0 3-16,1-6-1 16,-1 4-4-16,3-2 4 15,1 4-2-15,-6 0 0 16,-1 0-3-16,0 0 1 16,-3 0 0-16,0 0 1 15,-6 0-2-15,1 0 1 16,-2 0-1-16,2 0 1 0,1 0 1 15,-3 0-1 1,0 0-1-16,0 0 1 0,-2 0 0 16,2 0 1-16,-2 0-2 15,0 0 0-15,0 0 1 16,0 0-1-16,0 0 1 16,3 0 0-16,-3 0 2 15,0 0 2-15,0 0 9 16,0 0-8-16,0 0 4 15,0 0-2-15,0 0 3 16,0 0-4-16,0 0-1 16,0 0-2-16,0 0-1 15,0 0 0-15,0 0-2 0,0 0 3 16,0 0 0 0,0 0 3-16,0 0-1 0,0 0 0 15,0 0-3-15,0 0 1 16,0 0 0-16,0 0-3 15,0 0 0-15,0 0 0 16,0 0-2-16,0 0 2 16,0 0-1-16,0 0 0 15,0 0 0-15,0 0 0 16,0 0 0-16,0 0-1 16,0 0 1-16,0 0-1 15,0 0 2-15,0 0-2 0,0 0 2 16,0 0-1-1,0 0 0-15,0 0 0 0,0 0 1 16,0 0 0-16,0 0-1 16,0 0 0-16,0 0 0 15,0 0-2-15,0 0-12 16,0 0-18-16,0 0-37 16,0 0-146-16,0 0-677 15</inkml:trace>
  <inkml:trace contextRef="#ctx0" brushRef="#br1" timeOffset="509131.575">8555 11235 326 0,'0'0'242'16,"0"0"-153"-16,0 0 47 16,0 0 66-16,0 0-65 15,0 0-48-15,0 0-36 16,0 0-5-16,0 0-18 16,0 0-2-16,0 0 0 15,0 0 7-15,5-4-3 16,-5 4-4-16,0 0 10 0,0 0-11 15,0 0 0 1,0 0-14-16,0 0 7 0,0 0-5 16,0 0 1-16,0 0-3 15,0 0 0-15,0 0 0 16,0 0-6-16,0 0 3 16,0 0-5-16,0 0 5 15,0 0-5-15,0 0 1 16,0 0-3-16,0 0 0 15,0 0-1-15,0 0-1 16,0 0-1-16,0 0 2 0,0 0-1 16,0-2-1-1,0 2 0-15,0 0 2 0,-2 0-2 16,-1-3 0-16,1 3 0 16,-2-1 1-16,-1 1-1 15,-2 0 0-15,1 0 1 16,1-3 1-16,-1 3 2 15,-1 0-2-15,2-1-2 16,-1 1 1-16,-1 0-1 16,1 0 0-16,-4-2 3 15,4 2-3-15,-1 0 2 16,1-1-1-16,-2 1-2 16,2 0 3-16,-1 0-3 15,1 0 1-15,-1 0-1 0,0 0 1 16,1 0 0-1,-1 0-1-15,-2 0 1 0,2 0-1 16,-2 0-1-16,3 0 1 16,-3 0 1-16,2 0 0 15,-2 0-1-15,3 0 2 16,-1 0-2-16,-2 0 2 16,2 0-2-16,-1 3 2 15,-1-2 0-15,1 3-1 16,2 1 0-16,-1-1 1 15,1 0-1-15,0 0 0 16,-2 0 0-16,2 0 0 16,-1 1 1-16,3-4-2 0,0 1 2 15,-4 1-1 1,4 0 0-16,-1 3 1 0,3-2-1 16,0-1 0-16,0 0-1 15,-2-1 3-15,1 0-4 16,1 2 4-16,-3 0-3 15,1 0 2-15,2 0 0 16,-3-2-1-16,3 2 1 16,2 1-1-16,-2-3 2 15,2 2-4-15,-2-3 3 16,0 3-2-16,-3 1 1 16,3 0-1-16,-1 1 1 15,1-2 0-15,0 3-1 16,2-4 1-16,-2 1-1 0,-1 3 1 15,1-3-1-15,0 4 2 16,2-2-2-16,0 2 1 16,0-2 0-16,0-2-1 15,0 2 0-15,0-3-1 16,0 2-1-16,0 0 2 16,0 2-4-16,0-1 4 15,0 2-2-15,0-2 2 16,0-1-3-16,0 2 2 15,0-1-1-15,0 2 2 16,0-2 0-16,2-2 0 16,-2 3-1-16,5-3 2 15,-3-1 0-15,0 1-5 0,3-3 3 16,-1 4-1-16,1-1 0 16,-1-2 2-16,-2 0-1 15,0 0 0-15,1 2 1 16,1 0 1-16,3 0-5 15,-2-2 5-15,-1 2-3 16,0-1 2-16,-2 0-1 16,3-3-1-16,1 3 1 15,0-2-7-15,0 1 2 16,-2 2 2-16,3-3 2 16,-1 2-2-16,2-3 5 15,0 4-1-15,-1-2 1 0,-1 0-1 16,2 0 3-1,-4 0-3-15,0-2 2 0,1 0-2 16,-1 2 2-16,0-2-2 16,3 2 0-16,0-2 1 15,-2 2-3-15,3 0 1 16,-4 0 2-16,4 2-6 16,-2-1 5-16,1-3-5 15,-1 1 3-15,-1-1-1 16,2 3-1-16,2-1 3 15,-3-2 0-15,-1 0 1 16,3 0 2-16,0 0-2 16,-2 0 3-16,3 0-4 0,-3 0 2 15,2 0-1-15,-2 0-3 16,3 0 0-16,-5 0-4 16,2 0-1-16,2 0-2 15,-4 0 7-15,1 0 3 16,-1 0 2-16,-2 0-1 15,2 0 1-15,-1-2 0 16,0-2-1-16,1-1 0 16,0-3 0-16,3 2 2 15,1-4-4-15,-3 2 3 16,2-1-1-16,0-4 0 16,-3 3 0-16,2-1 0 15,1 1 0-15,-4-1 0 0,-1 5 0 16,-2-2 0-16,2 4 2 15,-2-1-2-15,0 2 1 16,0-2-2-16,0 0 3 16,0 1-1-16,0-1 2 15,0 0-1-15,0-1-1 16,0-1 1-16,0 0 1 16,0-2-3-16,0 3 4 15,0 1-2-15,0-1 6 16,0-1-6-16,-2 0 2 15,-5 0 2-15,5-1-5 0,-3 1 4 16,1 0 7-16,2 3-8 16,-5-3-3-1,5 3 2-15,-2 1 2 0,-1-3 1 16,2 5-2-16,1-2 3 16,0 0 0-16,0 0-3 15,-2 3 4-15,1 0-4 16,1 0 7-16,0 0-2 15,0 0 1-15,-2 0-4 16,1 0-1-16,-2 0-2 16,1 0 0-16,0 0 2 15,-1 0-2-15,3 0 2 16,-2-2-5-16,2 2 1 16,-2 0 0-16,2 0 1 15,0 0-1-15,-2 0-1 0,2 0 1 16,2 0 0-16,-2 0 1 15,2 0 0-15,0 0-1 16,0 0 0-16,0 0-2 16,0-1 1-16,0 1-1 15,0 0-1-15,0 0 0 16,0 0-1-16,0 0-8 16,0 0-2-16,0 0-18 15,0 0-44-15,0 0-109 16,-3 0-580-16</inkml:trace>
  <inkml:trace contextRef="#ctx0" brushRef="#br1" timeOffset="529747.144">9208 11406 78 0,'0'0'266'0,"0"0"-157"16,0 0-11-16,0 0 68 16,0 0 8-16,0 0-75 15,0 0-43-15,0 0-1 16,0 0 7-16,0 0-14 0,0 1-6 15,0 1-3-15,0-2-16 16,0 0-10-16,0 0-9 16,0 0-2-1,0 0-2-15,0 0 0 0,0 0-17 16,0 0-1-16,0 0-4 16,0 0 11-16,0 0 0 15,0 0-9-15,0 0 8 16,0 0-9-16,0 0 11 15,0 0 10-15,0 0 0 16,0 0 7-16,0 0 5 16,0 0-9-16,0 0 9 15,0 0 4-15,0 0-3 16,0 0 15-16,0 0-6 16,0 0 3-16,0 0-11 0,0 0 6 15,0 0-18-15,0 0 7 16,0 0 1-16,0 0 4 15,0 0 6-15,0 0-6 16,0 0-3-16,0 0-8 16,0 0 7-16,0 0 1 15,0 0 6-15,0 0 3 16,0 0 8-16,0 0 7 16,0 0-5-16,0 0 2 15,0 0-14-15,0 0 0 16,0 0-6-16,0 0 1 15,0 0-1-15,0 0-6 0,0 0-4 16,0 0 1 0,-2 3 1-16,-2 3-2 0,-6 2 6 15,-1 6-4-15,-2 4 0 16,-1 2 0-16,-1-1 1 16,1 2-2-16,1 1-1 15,-1-4-1-15,6 0 0 16,-1 0-1-16,3 0 1 15,-2 3-2-15,4-6 1 16,-2-1 0-16,3 0 0 16,-1-6 0-16,2 2 0 15,-2-1 1-15,1-1-2 0,3-1 2 16,-5 0-2-16,5-1-2 16,-2-3 3-16,0 0-4 15,2-1 3-15,0-2-2 16,0 1 1-16,0 2 2 15,0-2-4-15,0-1 1 16,0 0-7-16,0 0 1 16,0 0-6-16,0 0 1 15,0 0-8-15,0 0 0 16,0 0-4-16,0 0-18 16,0 0-34-16,0 0-82 15,0 0-209-15,0 0-229 16</inkml:trace>
  <inkml:trace contextRef="#ctx0" brushRef="#br1" timeOffset="560435.9494">9801 11459 565 0,'0'0'205'0,"0"0"-144"16,0 0 47-16,0 0 38 15,0 0-54-15,0 0-32 16,0 0-29-16,0 0-11 0,-9 0 9 16,7 0 12-1,0 0-10-15,-1 0 0 0,3 0-5 16,0 0 12-16,0 0-6 16,0 0-1-16,0 0-2 15,0 0-3-15,0 0-3 16,-2 0 3-16,0 0-2 15,0 0-9-15,-1 0 0 16,1 0-4-16,2 0 1 16,0 0-5-16,0 0-4 15,0 0-2-15,0-1 0 16,0-1 1-16,0 2-2 16,0 0 1-16,0 0 1 0,0-3-3 15,0 3 3-15,0-3-4 16,0-7 1-16,0-2 0 15,7-7-1-15,8 0 1 16,8-3 0-16,-1 1 0 16,4-1 0-16,-1 6 1 15,-3 3-1-15,-1 0-1 16,-6 5 2-16,3 2-3 16,-3 2 2-16,4 3-1 15,-2 1-1-15,1 0 3 16,-3 0-2-16,3 0 1 15,-3 0 1-15,-1 0-1 0,5 0 2 16,-6 0 0 0,2 0-1-16,1 0 0 0,-3 0-1 15,-2 0 2 1,5 0-3-16,-5 0-2 0,2 0-1 16,3 0-3-16,-1 0-2 15,-2 0-2-15,1 0 2 16,-5 0 2-16,-3 0 0 15,0 0 5-15,-6 0-1 16,0 0 4-16,0 0-2 16,0 0 2-16,0 0 5 15,0 0 3-15,0 9-4 16,-12 10-2-16,-1-2 3 16,1 3-5-16,-1-3 4 0,3-1-1 15,-2 0 0-15,-1-2-2 16,-1 1 3-16,-1 1-2 15,1-2 1-15,-1 0 0 16,2 1-2-16,-3-5 0 16,3 0 0-16,-3 0-1 15,1 0 1-15,-1 0-1 16,0 0 0-16,-2 3 0 16,0-5 0-16,1 5-2 15,-4 1 2-15,2 1-4 16,1-3 4-16,-1 3-2 15,4 0 2-15,5-6-2 16,2 1 2-16,4-6-2 0,2-2 2 16,2-2 0-16,0 0-5 15,0 0-2-15,0 0 2 16,0 0 3-16,0 0 2 16,0 0-1-16,0 0 2 15,0 0-1-15,0 0 0 16,0 0 0-16,0 0-1 15,0 0-1-15,8 0 1 16,8 0 2-16,5 0 2 16,-2 0-3-16,4-3 2 15,-1-4-2-15,2 4 1 16,3 0 0-16,0 2-1 0,4 1 2 16,-2 0-1-1,2 0 2-15,-2 0-1 0,-2 0 1 16,0 0-3-16,0 5 0 15,-6-1 0-15,0 2 1 16,-8-4-1-16,-2 0 1 16,-4 0 1-16,-3-2-1 15,-2 0 0-15,-2 0-1 16,0 0 2-16,2 0 3 16,-2 0 3-16,0 0 1 15,0 0-1-15,0 0 3 16,0 0-8-16,0 0 2 15,0 0-4-15,0 0 1 0,0 0-2 16,0 0 1 0,0 0-1-16,0 0 1 0,0 0 3 15,0 0-3-15,0 0 1 16,0 0-2-16,0 0 0 16,0 0 2-16,0 0-4 15,0 0 2-15,0 0 0 16,0 0-2-16,0 0-6 15,0 0-5-15,0 0-11 16,0 0-7-16,0 0-37 16,0 0-106-16,0 2-589 15</inkml:trace>
  <inkml:trace contextRef="#ctx0" brushRef="#br1" timeOffset="562745.7219">11142 11347 620 0,'0'0'390'15,"0"0"-281"-15,0 0 11 16,0 0 14-16,0 0-32 16,0 0-30-16,0 0-15 15,-2 3-19-15,2-3-3 16,0 0-3-16,0 0-2 16,0 0-11-16,0 0-4 0,0 0-6 15,0 0 0-15,0 0-6 16,0 0-1-16,0 0-2 15,0 0-1-15,0 0-1 16,0 0-1-16,0 0 1 16,7 0 2-16,8-4-1 15,3-3 2-15,-2 1-2 16,-3 5 1-16,7-2 0 16,-2-1-1-16,2 4 1 15,3 0 0-15,-4 0 0 16,1 0-2-16,-2 0 1 15,-4 0 1-15,-4 0-2 16,-5 0 2-16,-3 0-2 0,-2 0 1 16,0 0 0-1,0 3-1-15,0 1 0 0,0 3 4 16,0 5-1-16,0 5-1 16,0-3 1-16,0 1 0 15,-7 2-2-15,-3-3-1 16,-4 2 0-16,3 2 2 15,-6-2-1-15,-2-1 0 16,3-2-1-16,-1-1 2 16,1-2-1-16,3-1-1 15,4-6 2-15,-2 3-2 16,4-5-1-16,3 3 0 16,-1-1 0-16,3-3-1 15,2 0 4-15,0 0-4 0,0 0 0 16,0 0-6-16,0 0 4 15,0 0-12-15,0 0 9 16,0 0 4-16,0 0 1 16,18 0 2-16,4-4 2 15,7-3 0-15,7-2 0 16,1 3 0-16,8 0 0 16,-3 6 0-16,-6 0-1 15,-7 0-2-15,-9 0 2 16,-9 0-2-16,-1 2 2 15,-8 7 1-15,-2 1 0 16,0 1 2-16,0 5 8 16,0 3 0-16,-16 0 1 0,-1 1-6 15,-8 2-2-15,-2-1 4 16,0-3-5-16,-2-3 4 16,2 2-2-16,-2-4 6 15,2 1-6-15,4-1 3 16,0-3 0-16,5-5 1 15,1 3-4-15,5-3-2 16,3-5 2-16,5 2-3 16,2-2-2-16,2 0 1 15,0 0-6-15,0 0-6 16,0 0 1-16,0 0-16 16,0 0-30-16,0-2-42 0,4-4-196 15,5-2-644-15</inkml:trace>
  <inkml:trace contextRef="#ctx0" brushRef="#br1" timeOffset="563944.8554">12298 11382 957 0,'0'0'271'16,"0"0"-251"-16,0 0 47 16,0 0 23-16,0 0-43 0,0 0-18 15,0 0 4-15,10 0 1 16,-10 0 7-16,0 0 0 15,0 0 0-15,0 0-18 16,0 4-14-16,0 11 3 16,-6 10-5-16,-9 0 7 15,-3 8-2-15,-3-3-2 16,-2-1 1-16,-4 0-1 16,2-1-1-16,1-2-4 15,6-6-2-15,4-6-1 16,6-3-2-16,4-4 1 15,4-2-2-15,0-4 1 16,0-1-2-16,0 0-4 16,0 0 3-16,0 0-1 0,0 0 1 15,0 0 1-15,0 0-3 16,0 0 3-16,0 0-6 16,0 0-2-16,16 0 4 15,12 3 6-15,8-1 0 16,6-2 1-16,0 1 0 15,1 3-1-15,1-2 0 16,1 2 1-16,-5-4-2 16,-2 0 2-16,-7 3-2 15,-6-2 0-15,-7-1 1 16,-5 0 0-16,-7 0 0 0,-1 0-1 16,-3 0 3-1,-2 0-4-15,0 0 2 16,0 0 0-16,0 0-5 0,0 0-7 15,0 3-12-15,0-3-8 16,0 0-16-16,0 1-36 16,0-1-53-16,0 0-167 15,0 0-344-15</inkml:trace>
  <inkml:trace contextRef="#ctx0" brushRef="#br1" timeOffset="564469.1405">12555 11353 664 0,'0'0'343'16,"0"0"-307"-16,0 0 58 15,0 0 59-15,0 0-44 0,0 0-43 16,0 0-22 0,-27 69 3-16,11-47 4 0,-1 2-12 15,1 2-11-15,-2 2-4 16,-2 6 3-1,0 3-7-15,0 3-4 0,0-1-5 16,2 1 2-16,3-1-1 16,-2-3-7-16,7-4 3 15,1-8-7-15,3-3 2 16,0-10-3-16,4-1 0 16,0-2 0-16,0-4 0 15,0-2-1-15,2 0-2 16,0 0 2-16,0-2-3 15,0 0 2-15,0 0-5 0,0 0-2 16,0 0-1-16,0 0-3 16,0 0-9-1,0 0-16-15,0 0-28 0,0 0-87 16,0 0-88-16,0 0-407 16</inkml:trace>
  <inkml:trace contextRef="#ctx0" brushRef="#br1" timeOffset="565964.2955">13382 11353 993 0,'0'0'312'0,"0"0"-287"16,0 0 27-16,0 0 26 15,0 0 0-15,0 0-32 16,0 0-9-16,0-2-8 16,0 2-8-16,0 0-2 15,0 0-3-15,0 0 1 16,0 14-4-16,0 3 1 0,0 2-6 15,-8 3 0 1,-2 1-4-16,-7-3 1 0,7-2-1 16,-3-1 0-16,1-2-3 15,5-5-1-15,3-3 0 16,2-3 1-16,2-2-2 16,0-1-2-16,0-1-2 15,0 0-4-15,0 0 1 16,0 0-3-16,0 0-2 15,0 0 0-15,15 6 11 16,6-2 0-16,1 2 3 16,5 0-3-16,4 2 3 15,2 0-2-15,-1 1 2 0,-1 0-2 16,-2 1 0 0,0 0 0-16,-3 0 0 0,1 1 2 15,-7-4-3-15,-2-1 2 16,-7 0-1-16,-7 0 0 15,-2-4 1-15,-2 1 0 16,0-2 0-16,0 5 5 16,0 3 1-16,-6 1 4 15,-12 4-6-15,-2 0 3 16,2 2-3-16,-4-2 3 16,-2 2-3-16,-1-5 1 15,-4 4-2-15,4-1 1 16,3-5 4-16,5 1-4 15,5-3-3-15,5-6-1 0,5-1 0 16,0 0-5-16,2 0-4 16,0 0-8-16,0 0-17 15,0-6-26-15,0-1-137 16,0-7-1074-16</inkml:trace>
  <inkml:trace contextRef="#ctx0" brushRef="#br1" timeOffset="566835.3253">13410 11406 734 0,'0'0'348'16,"0"0"-231"-16,0 0 22 16,0 0-12-16,0 0-28 0,0 0-32 15,0 0-17-15,-9 0-18 16,7 0-9-16,2 0-5 15,0 0-4-15,0 0-3 16,0 0 0-16,0 0-6 16,0 0-3-16,0 0-2 15,0 0 0-15,0 0 0 16,6 0-4-16,15 0 3 16,8 8 1-16,2 1 2 15,7 2-2-15,2-3 0 16,3-4 0-16,1 1 1 15,1 0-2-15,-5-3 1 16,-3-1 0-16,-1 2-1 0,-5-3 1 16,-4 0 0-1,-7 0 0-15,-5 0 0 16,-3 0 0-16,-6 0-1 0,-1 0 2 16,-3 0-2-16,-2 0 2 15,0 0-1-15,0 0 0 16,0 0 0-16,0 0 0 15,0 0-1-15,0 0-1 16,0 0-8-16,0 0-2 16,0 0-13-16,0 0-14 15,0 0-44-15,0 0-130 16,0 0-696-16</inkml:trace>
  <inkml:trace contextRef="#ctx0" brushRef="#br1" timeOffset="569121.5032">9990 12330 269 0,'0'0'0'16</inkml:trace>
  <inkml:trace contextRef="#ctx0" brushRef="#br1" timeOffset="591061.603">8373 12184 506 0,'0'0'195'0,"0"0"-87"0,0 0 76 16,0 0 29-16,0 0-104 16,0 0-70-16,0 0-25 15,0 0-6-15,0 0-6 16,0 0 3-16,0 0 1 16,0 0 13-16,0 0 11 15,4 2 1-15,-4-2 6 16,0 0-7-16,0 0 2 15,0 1-9-15,0-1 5 16,0 0-6-16,0 3-1 0,0-3-7 16,0 0-4-1,0 0 1-15,0 0-1 0,0 0 3 16,0 0-1-16,0 0-2 16,0 0-3-16,0 0 2 15,0 0-3-15,0 0-3 16,0 0 1-16,0 0-4 15,0 1 4-15,0-1-4 16,0 0 4-16,0 3-4 16,0-3 3-16,0 0-1 15,0 2 1-15,0-2 0 16,0 1-2-16,0-1 2 16,0 3-3-16,0-1 1 15,0-2-1-15,0 6 0 0,0 6 0 16,0 2 0-1,-2 10 2-15,-5 2-2 0,-2 2 1 16,0 6-1-16,3 1 0 16,-3 2 0-16,2 2 1 15,-2-6-1-15,3-2 1 16,-1-4-1-16,3-3 0 16,1-3 0-16,0 1 1 15,1-4-3-15,0-2 3 16,2-1-2-16,-2-4 0 15,0-1 0-15,0-2 1 0,-1-2-1 16,1 0 1 0,2-2 0-16,0 2 0 0,-2 0 1 15,0 0-1-15,0 0 1 16,-2-2-2-16,0 0 2 16,4 2-2-16,-2-1 2 15,0-1-1-15,0-2 0 16,0 1 0-16,0 1 0 15,2-3 1-15,-3-1-2 16,3 0 2-16,0 0-1 16,0 0 0-16,0 3 0 15,0-3 0-15,0 0 1 0,0 0-1 16,0 0 0 0,0 0 0-16,0 0 0 0,0 0-1 15,0 0-2-15,0 0 1 16,0 0-3-16,0 0-5 15,0 0-6-15,0 0-17 16,0 0-25-16,0 0-78 16,-2 0-198-16,0 2-675 15</inkml:trace>
  <inkml:trace contextRef="#ctx0" brushRef="#br1" timeOffset="614332.1426">9239 12159 340 0,'0'0'228'16,"0"0"-85"-16,0 0 58 0,0 0-18 16,0 0-113-1,0 0-41-15,0 0 3 0,0 0 23 16,0 0-14-16,0 0-7 16,0 0-3-16,0 0 4 15,0 0-8-15,0 0 1 16,2 0-3-16,-2 0 2 15,0 0 0-15,0 0-2 16,0 0 4-16,0 0-9 16,0 0 3-16,0 0-4 15,0 0-3-15,0 0-3 16,0 0-4-16,0 0 0 16,0 0-1-16,0 0-1 0,0 0-4 15,0 0 4 1,0 0-4-16,0 0 2 15,0 0-2-15,0 0 1 0,0 0 0 16,0 0-1-16,0 0 1 16,0 0-2-16,0 0 1 15,0 0-2-15,0 0 2 16,0 0-3-16,0 0 3 16,0 0-1-16,0 0-1 15,0 0 2-15,0 0-2 16,0 0 1-16,0 0-2 15,0 0 1-15,0 0-1 16,0 0 0-16,0 0 0 16,0 0 0-16,0 0 0 0,0 9 0 15,0 3 1-15,0 2-1 16,0-2 0-16,0 0 1 16,0 4-1-16,0 0 0 15,-2 4 0-15,-2-1 0 16,2 2 1-16,-2 2-1 15,1 0 1-15,0-1-2 16,1 3 1-16,0-4 0 16,0 1 0-16,0 0 0 15,-1 0 1-15,1-4-1 16,0 1 0-16,2-3 0 16,-2 0 0-16,0 0 0 15,2-2-1-15,0 0 1 0,0-2 0 16,0-2 0-16,0 0 0 15,0-4 0-15,0 2 1 16,-2-4-1-16,2 2 0 16,-3-1 0-16,3-4 1 15,0 0-2-15,-2 2 0 16,2-3 1-16,0 2 0 16,0-2 1-16,0 0-1 15,0 0-2-15,0 0 1 16,0 0-1-16,0 0 1 15,0 0 0-15,0 0 0 16,0 0-1-16,0 0 1 16,0 0 1-16,0 0 0 0,0 0-1 15,0 0 1-15,0 0-1 16,0 0 0-16,0 0 1 16,0 0-3-16,0 0 1 15,0 0-3-15,0 0 1 16,0 0-3-16,0 0 0 15,0 0 2-15,0 0-4 16,0 0 0-16,0 0-7 16,0 0-10-16,0 0-54 15,0 0-114-15,0 0-397 16,0-6-233-16</inkml:trace>
  <inkml:trace contextRef="#ctx0" brushRef="#br1" timeOffset="625722.2112">6557 11047 408 0,'0'0'147'0,"0"0"-99"16,0 0 46-16,0 0 71 15,0 0-15-15,0 0-53 16,0 0-4-16,0 0-23 15,0 0-6-15,0 0-20 0,-73-43-19 16,65 40 0-16,2-1-9 16,-1 0 1-16,-1 0-6 15,-4-1-1-15,3 3 8 16,-2-2-3-16,-2 2 0 16,2-2-8-16,-5 0 4 15,1 3-9-15,-4-5 9 16,2 3-3-16,-3 2 10 15,-1-2-15-15,4 3 6 16,-1-1 2-16,3 1-9 16,-4-3 4-16,-1 3-6 15,3 0 3-15,-1 0-3 16,0 0 1-16,0 0 0 16,-2 0-1-16,0 0 0 15,0 0-2-15,-1 3 0 0,0 2-1 16,0 8 3-16,1-3-8 15,1 3 7-15,0 0 0 16,2 1 1-16,3 2-2 16,-3 2 0-16,1 2-2 15,1 0-5-15,1 0 9 16,1 0-5-16,1 2 4 16,-1 0-2-16,0 4 3 15,-3 0-1-15,5-1 1 16,2-2 0-16,0 1 0 0,5-4 0 15,0 3-5 1,1 0 1-16,3 0 0 16,0-1 4-16,0 0-5 0,0-5-1 15,0 4-11-15,11-2 2 16,3-4 7-16,1 1 7 16,3-1-2-16,0 0-4 15,4 1 4-15,3 1 1 16,2-3 0-16,2 3 1 15,-1-4-1-15,8-1 2 16,0-2-5-16,2-5 1 16,-1 1-11-16,1 2 4 15,-2-2-6-15,-2-1 3 0,-3-4-13 16,-2 2 4 0,-2-3-9-16,-4 0 6 0,2 0 21 15,-4 0 3-15,-2 0 0 16,-1 0 4-16,-3 0-6 15,-1 0 4-15,1 0-2 16,-1 0-2-16,-1 0 2 16,1-6 0-16,-1-3 2 15,1-3-2-15,-1 2-1 16,0 0 1-16,-1 1 2 16,1-2 0-16,-2-1-6 15,0 0-5-15,0 0-11 16,1 0-15-16,-2 0-20 15,-1-2 10-15,1 5 36 0,-2-2 11 16,-3 1-2 0,1 2 2-16,2-3 0 15,-2 0 0-15,3-1 2 0,-3-3-2 16,4 2 0-16,-4-3 0 16,-1-2 3-16,1 2 5 15,-2-4-6-15,-2 0 4 16,-2 0 7-16,0-1 15 15,0 3 6-15,0 0 13 16,0 3-21-16,0-2 0 16,0 1-7-16,-10 0 6 15,-1 0-1-15,-3-1-6 16,-1 0 20-16,-1-1-11 0,-1-3-8 16,-2 4-13-16,3-1 14 15,1 2-1-15,-1 5-1 16,5 2-12-16,3 2 11 15,1 3 17-15,0 4-12 16,5 0-6-16,-3 0-15 16,3 0-2-16,0 0 1 15,2 0-17-15,0 0-22 16,0 0-83-16,0-1-281 16,0-1-429-16</inkml:trace>
  <inkml:trace contextRef="#ctx0" brushRef="#br1" timeOffset="627710.3016">8531 9497 530 0,'0'0'260'0,"0"0"-188"15,0 0 104 1,0 0 12-16,0 0-27 0,0 0-68 16,0 0-39-16,-25-40-26 15,23 37 3-15,0 3-3 16,0 0-7-16,-1-1-8 16,-1 1-8-16,2 0-3 15,-2 0 7-15,-4 0-6 16,2 0 8-16,-3 0-9 15,-3-3-2-15,2 3 1 16,-1 0-1-16,-5 0 0 16,1 0-1-16,-2 0-1 15,0 0 2-15,1 0 0 16,-1 0-1-16,1 0 1 16,3 0-3-16,-3 0 3 0,3 3-1 15,-1 2-2 1,1 2 3-16,-1 0-1 0,-1 2 0 15,1 3-1-15,-3 2 1 16,1 0-1-16,3 2 2 16,-1 2-4-16,1 1 2 15,2-2 0-15,-3 1-5 16,6-1 5-16,-1 4-6 16,-1 0 3-16,6-2-2 15,-2 3 4-15,1-2-7 16,3 0 7-16,0 0-4 15,0-2 1-15,2 2 2 0,0-3 0 16,0 1 4-16,0-3-2 16,0 2 1-16,0-1 0 15,0-2 0-15,0 0-5 16,6 0 6-16,1-2-2 16,3 0-1-16,2 0 3 15,1-2-2-15,1 2 1 16,1-1-4-16,3 0 4 15,0 1 0-15,0-2 0 16,2 2-3-16,-2-4 3 16,2 0 1-16,-3 0-1 15,4-4 1-15,-1-2-6 16,2 0-1-16,2-2 3 0,3 0 2 16,-4 0 2-1,-1 0 0-15,-2 0 0 0,-2 0 1 16,-1 0-4-16,1 0 7 15,-2 0-8-15,2 0 4 16,2 0-1-16,-3-2-1 16,4-2-2-16,-4-4-7 15,3 0-4-15,-1-4 0 16,-2 0-2-16,3 0 12 16,-5 2-15-16,2-1 14 15,-5-2-4-15,0-1 3 16,-3-2-5-16,2 2 5 15,-4-2 5-15,0 2 0 16,-3 1 1-16,-2-3 1 16,-2 5 5-16,0-4 4 0,0 4 5 15,0-3-7-15,0 0-4 16,0-1-3-16,0 1 1 16,2 0-2-16,-2 1 4 15,0 0-3-15,0-1 1 16,0 0-2-16,0-2 2 15,0 2-2-15,0 2 2 16,0 1 1-16,0 0 0 16,0 1-1-16,0-2 2 15,0 2 14-15,-6-4 7 16,-5 2-17-16,-3 0 4 16,1 0 4-16,-1 2-12 0,1 2 6 15,-1 0 14 1,-1 0-23-16,1-2 1 0,-3 0-2 15,1 0 2-15,-1 0-2 16,1 2 2-16,3 3 4 16,-1-1-1-16,3 5 5 15,0 1 5-15,2-2-10 16,-2-1-4-16,2 2-4 16,0-2 4-16,-2 2-1 15,2 1 0-15,3 0-3 16,-2 0 4-16,2 0-2 15,-1 0 2-15,1 0 0 0,-2 0-6 16,6 0-6 0,0 0-27-16,-2 0-60 0,2 0-265 15,-1 0-565-15</inkml:trace>
  <inkml:trace contextRef="#ctx0" brushRef="#br1" timeOffset="631703.4607">8119 11256 132 0,'0'0'251'0,"0"0"-62"15,0 0-27-15,0 0-18 16,0 0-44-16,0 0-26 15,0 0-23-15,2 0-14 16,-2 0-9-16,0 0 3 16,0 0 20-16,0 0 16 15,0 0-2-15,0 0-15 16,0 0 8-16,0 0-10 16,0 0-10-16,0 0-15 15,0 0-3-15,0 0-11 0,0 0 0 16,0 0-2-16,0 0-4 15,0 0 1-15,0 0 1 16,0 0 1-16,0 0-2 16,0 0 1-16,0 0 3 15,0 0 2-15,0 0-2 16,0 0-1-16,0 0 2 16,0 0-5-16,0 0 1 15,0 0-2-15,-4-5 2 16,-6-1-5-16,-3 0 3 0,-1-4-2 15,4 2-1 1,-6-1 2-16,3-2-1 0,-6 1 0 16,2 0 1-16,-6 0-3 15,6-2 2-15,-1 2 0 16,0 0-1-16,3-1 0 16,-6 2 0-16,2-1 0 15,-2 0 0-15,3 0 0 16,3-1-2-16,1 2 3 15,1-1-2-15,2-1 1 16,0 4 0-16,-2-3 0 16,2 3 0-16,-3-5 0 15,3 4 1-15,2-2-2 0,-2 0 2 16,2 4-2 0,3-1 2-16,-2 3-2 0,2-1 0 15,2 1-1-15,-1-1 0 16,3 1-2-16,-2-1 2 15,2 1-2-15,-4 1 4 16,2-6-3-16,-3 3 3 16,1 1-1-16,0-2 0 15,0 1-3-15,2 1 3 16,0-1 0-16,-1-3-2 16,3 3 3-16,0 0-3 15,0 0 3-15,0 4-3 16,2-2 3-16,0 2-2 15,-2 0 2-15,2 0 0 16,-3 2 0-16,1-3-1 0,2 3 2 16,0 0-2-16,0 0 2 15,-3 0-2-15,3 0 2 16,0 0-2-16,0 0 1 16,0 0 0-16,0 0-1 15,0 0 1-15,0 0-1 16,0 0 1-16,0 0-1 15,0 0 1-15,0 0-1 16,0 0 1-16,0 0-1 16,0 0-2-16,0 0-3 15,0 0-2-15,0 7 4 16,3 9 4-16,10 3 0 0,-2 2 1 16,3-1-1-16,-3 3 1 15,-1-4-1-15,-2-1 0 16,-2-1-1-16,1-4 3 15,-3-3-4-15,0-1 3 16,0-4-3-16,-4 2 2 16,0-5 0-16,0 0-3 15,0-2 0-15,0 0-4 16,0 0-2-16,0 0 0 16,0 0 3-16,0 0 5 15,0 0 2-15,0 0 0 16,0 0-1-16,0 0 0 15,0 0-9-15,0-8-19 16,0-6 3-16,0 2 8 0,-6-2-2 16,2 0-1-1,0-1 13-15,-1 4-12 0,1-2 16 16,0 1 1-16,2 3 2 16,-2 3 0-16,4 0 0 15,0 3 9-15,0 2 2 16,0-2 1-16,0 3-9 15,0 0 4-15,0 0-6 16,0 0-1-16,0 0 1 16,0 0-1-16,0 0 0 15,0 0 1-15,0 0-2 16,0 0-3-16,0 0 3 0,0 0-4 16,0 0 5-16,0 0-3 15,0 0 3-15,0 0 0 16,0 0 3-16,0 0-3 15,6-1 3-15,5 1-6 16,-5 0 6-16,6 0-5 16,-1 0 4-16,-1 0-2 15,6 0 0-15,-5 0 1 16,1 0-2-16,1 0 2 16,-4 0-4-16,2 0 6 15,-4 0-4-15,1 0 2 16,-1 0-2-16,-3 0 2 15,4 0-1-15,-6 0 0 16,2 0 0-16,-2 0-1 0,3 0 3 16,-3 0-2-16,0 0 1 15,0 0-2-15,0 0 2 16,3 0-2-16,-5 0 2 16,3 0-1-16,-1 0 0 15,-2 0 0-15,0 0-1 16,0 0 4-16,0 0-5 15,4 0 4-15,-4 0-2 16,0 0 0-16,0 0 2 16,0 1-2-16,0-1 0 15,0 0 2-15,0 0 0 0,0 0-4 16,0 0 5-16,0 0-3 16,0 0 0-16,0 0 2 15,0 0-1-15,0 0 2 16,0 0-1-16,0 0 1 15,0 0 1-15,0 3-4 16,0-3-4-16,0 0-5 16,0 1-8-16,0-1-44 15,0 3-128-15,0-2-503 16</inkml:trace>
  <inkml:trace contextRef="#ctx0" brushRef="#br1" timeOffset="635114.4968">6694 11319 404 0,'0'0'499'0,"0"0"-367"16,0 0-87-16,0 0 112 0,0 0 2 15,0 0-71-15,0 0-44 16,0 0-16-16,12-1 3 15,-12 1-6-15,0 0-13 16,0 0-12-16,0-3 0 16,0 3-2-16,0 0 0 15,0 0-8-15,0 0-14 16,0 0-23-16,2 0-46 16,-2 0-130-16,3-1-578 15</inkml:trace>
  <inkml:trace contextRef="#ctx0" brushRef="#br1" timeOffset="637190.9157">9289 9450 568 0,'0'0'65'0,"0"0"-44"16,0 0 85-16,0 0 25 15,0 0-50-15,0 0-35 16,0 0 21-16,0-6 40 16,0 6-22-16,0 0-30 15,0 0-5-15,0 0-17 16,0 0-7-16,0-1-7 16,0-2-13-16,0 1-1 15,0 1-4-15,0-1-1 16,-6-2 3-16,2-2-6 0,0-1 5 15,-5 2-4-15,3-2-4 16,-6 1 6-16,-1 0 2 16,-1 2-1-16,1-1-2 15,2 2 4-15,0-1 0 16,-2 2-3-16,1 2 0 16,1-2-8-16,-2 2 5 15,1 0-5-15,-1 0 4 16,3 0 2-16,-2 0 0 15,1 0-1-15,1 0 2 16,2 0-1-16,1 0 1 16,-1 4-1-16,-2 3 0 0,1 1 2 15,1 2-1 1,-6 1 1-16,3 0 5 0,-2 1-1 16,1 1 6-16,2 0-4 15,-1 0-3-15,-1 1-3 16,3 1 3-16,1-1-1 15,0-4 1-15,4 2-3 16,0 2 3-16,-1-2 0 16,3 3-1-16,0 2 2 15,0 2-2-15,0-2 7 16,2 3-8-16,0-4 7 16,0 2-4-16,0 0-4 15,0 0 4-15,0 2 9 0,0 3-2 16,0 1-8-1,8-3 0-15,3 3-3 0,3-2 1 16,-1-1-1-16,1-1-1 16,1-4 0-16,1 2-3 15,-1-3 4-15,4-2-4 16,2-1 4-16,2 0-5 16,1-2-2-16,-1-2-8 15,1-5-5-15,5-3-5 16,-2 0 3-16,-1 0 14 15,1 0 7-15,-6 0-2 16,-2 0 4-16,1-7-2 16,-1-7 1-16,-2 2-2 15,1-3-2-15,-3 2 4 0,-1-3-1 16,3-1 2-16,-3 3-2 16,-1-5 4-16,-2 1-8 15,-3-4 0-15,-4-3 5 16,0-1-2-16,-4-1 2 15,0-2 0-15,0-1 0 16,0 2 0-16,0 0 0 16,-8 2 5-16,-2 0-3 15,-1 2 7-15,0 2-3 16,0-1 0-16,-2 2-3 16,4 3 30-16,-5 2-27 15,3-1-3-15,-3 6 9 0,2-1-4 16,1 2-6-16,-1-1 0 15,1 1-4-15,3 3 3 16,-4-1-2-16,1 1 1 16,1 1 0-16,2 2 12 15,-1 0-12-15,1 0 3 16,0 2 4-16,-1 2 6 16,3-2 5-16,2 2-17 15,-3 0 0-15,4-2 1 16,1 2-2-16,2 0-4 15,0 0 3-15,-2 0-10 16,2 0-7-16,0 0-29 16,0 0-70-16,-2 0-243 0,-3 4-222 15</inkml:trace>
  <inkml:trace contextRef="#ctx0" brushRef="#br1" timeOffset="650960.4833">9509 10421 49 0,'0'0'155'16,"0"0"-148"-16,0 0-7 15,0 0 72-15,0 0 38 16,0 0-18-16,0 0 8 15,0 0 26-15,0 0 22 16,0-12-26-16,0 12-26 16,0 0 2-16,0-4-34 15,-2 2-29-15,0 2-24 16,2-2 0-16,-5 2 2 16,0 0 6-16,3 0 1 15,-2-4 10-15,2 4 11 0,-1-4-24 16,-1 4-2-16,2-2-3 15,-2-2 9-15,-2 4-9 16,2-2 12-16,-2-1 4 16,-3 2-1-16,-3-1-8 15,4-1-4-15,-1 2 6 16,0 0-6-16,0-2-7 16,-2 1-5-16,0 2-1 15,1-1-2-15,0-2 1 16,1 3-1-16,-1-2 2 15,-2 2-2-15,1 0 0 16,-3 0 0-16,1 0 1 16,-1 0-3-16,1 0 3 15,1 0-2-15,-3 0 1 0,1 0 0 16,-1 0-1-16,-1 0 1 16,-1 0 0-16,1 0 0 15,-2 0 0-15,2 0 2 16,-1 0-4-16,3 0 4 15,-1 0-3-15,-1 0 3 16,1 0-3-16,-6 2 1 16,4-2 0-16,-1 3 1 15,-2-3-1-15,2 0 0 16,-2 0 1-16,0 0-1 16,2 0 0-16,2 0 1 15,3 0 0-15,-1 0 0 16,-1 0-1-16,2 0 1 0,-3 1-2 15,3-1 2-15,-5 2-2 16,3 1 2-16,-3-2-2 16,-3 0 2-16,4 4-2 15,-1-4 1-15,1 2 0 16,-2-1 1-16,-1 0 0 16,3-2-2-16,-2 0 3 15,2 0-3-15,-1 2 1 16,0-2 0-16,0 4 0 15,-2-4-1-15,1 2 1 0,0 2 1 16,1-2-1 0,1 2-2-16,-3 1 1 0,2-2 1 15,-2 0 0-15,2-2 0 16,3 1 1-16,-2-2-1 16,2 3 0-16,-3-3 0 15,-1 1 0-15,-4 3-1 16,1-4 1-16,4 2 3 15,0-2-3-15,2 0 1 16,1 1 0-16,-3 2-1 16,5-1 0-16,2 0 0 15,1-2-1-15,2 0 2 16,3 0-1-16,-3 0 0 16,2 0 0-16,0 0 0 15,0 0 0-15,-1 0 0 0,3 2 0 16,-4-2 0-16,2 2 0 15,2-2-1-15,-3 0 1 16,3 0-2-16,2 0 3 16,-4 0-2-16,6 2 2 15,0-2-2-15,-2 0 1 16,2 0-1-16,0 0 0 16,0 0-2-16,0 0 2 15,0 0 2-15,0 2-2 16,0-2 2-16,0 0-2 15,0 0 0-15,0 0-1 16,0 0 1-16,0 0-5 0,0 6 5 16,-2-2-3-16,0 4 3 15,0 1 1-15,-3-2 0 16,-1 5 0-16,2 1 0 16,-1-1 1-16,0 1-1 15,3-1 0-15,0 7 0 16,-3-2-1-16,3 4 3 15,0 3-4-15,0-4 4 16,0 2-3-16,-3 0 1 16,3-1-1-16,0 4 1 15,-1 1 0-15,1 1-1 16,0 2-2-16,2-1 3 16,0 0-7-16,0 3-3 0,0-2 3 15,-3 0 6 1,3-1 1-16,0-5-2 0,0 2 0 15,-2-1 0-15,2-4 1 16,-2 2-3-16,2 0 1 16,0 2 0-16,-2-1 1 15,2 4-4-15,-2-4-3 16,2 2-1-16,-5-4 2 16,3-2 7-16,0 1-5 15,-2-2 6-15,1 3 0 16,1-3 0-16,-3 0 0 15,3-3-1-15,0 2 1 0,0-1 0 16,0-4 0-16,2 2 1 16,-3-6-2-16,1 2 1 15,2-2-2-15,-2 0 2 16,2 2-1-16,-2 0 1 16,2 0-1-16,-2 3-1 15,2-2-3-15,0-1 1 16,0 0-4-16,0 0 5 15,0 0 2-15,0 0-1 16,0 0 3-16,0-4-2 16,0 0-2-16,0-2-1 15,0 2-5-15,0 1-8 16,0-1 7-16,0 1 5 16,0 3 5-16,0 1-2 15,0-2 0-15,0 4 4 0,0-4-2 16,2 1 0-16,2-1 0 15,1-4-2-15,-1 1-2 16,2-1 2-16,-1-1-10 16,6-1 6-16,-2 0-9 15,2-2-2-15,1 2 8 16,-2-3 7-16,-1 0-1 16,3 0 6-16,-4 0-6 15,-1 0 4-15,5 4-2 16,-6-4 2-16,1 0-2 15,1 0 1-15,2 0 0 16,1 0 1-16,-1 0-1 0,2 0 0 16,1 0 0-1,5 0-1-15,0 0 2 0,2 0-2 16,3 0 2-16,-1 0-1 16,0 0 0-16,-2 0 0 15,-5 0 2-15,1 0-2 16,-3 0 0-16,1 0 2 15,-1 0-4-15,-1 0 2 16,1 0 0-16,-2 0 0 16,0 0 2-16,0 0-2 15,0 0 0-15,-1 0 0 16,0 0 2-16,1 0-4 16,-1 0 4-16,-2 0-2 0,1 0 0 15,1 0 0 1,-2 0 0-16,1 0 0 0,-3 0-2 15,4 0 4-15,-1 0-2 16,-1 0 0-16,2 0 0 16,-4 0 0-16,1 0 0 15,1 0 0-15,4 0 0 16,-3 0 0-16,2 0 1 16,0 0-4-16,0 0 6 15,-2 0-6-15,-2 0 6 16,-2 0-3-16,-1 0 0 15,-2 0 0-15,-2 0 0 0,0-3 2 16,0 3-2-16,2 0 0 16,0 0 0-16,0-1-2 15,3-2 2-15,-1-1 0 16,1 1 4-16,0-1-4 16,-3 2 0-16,0-4-2 15,0 2 0-15,-2 0 2 16,0-1 0-16,2 4 7 15,-2 1-7-15,2-3 0 16,1 3-1-16,-1-4-1 16,2 3-3-16,-2 1 5 15,4 0 1-15,-6-3 1 16,2 3 3-16,-2 0-5 16,0 0 12-16,0 0 8 15,0 0 11-15,0-2-1 0,0-2 1 16,0 0-9-16,0-3-13 15,2-2-9-15,-2 3 2 16,2-4-3-16,0 2 2 16,0-2 0-16,-2-2 0 15,3 0 0-15,-3 0 1 16,0-2-2-16,0 0 2 16,0 0-2-16,0-1 3 15,0 1 6-15,0-3-7 16,0 2-2-16,0 3 1 0,0-3 0 15,0 0-1 1,2 2 1-16,0-3-1 0,-2 0 0 16,2 2-2-16,0 0 1 15,0 0 1-15,-2-1-2 16,2 0-7-16,-2-2 1 16,4 4 3-16,-2-2 2 15,-2 1-2-15,4 0-4 16,-2 1 3-16,0-2-10 15,1 3 8-15,1 2-2 16,-2 0 2-16,0 2 1 16,-2 0 4-16,2 0-1 15,-2 2-7-15,2-2 4 16,1 1-13-16,0-2-1 16,-1 5 5-16,0 0 13 0,-2 0-2 15,0 4 3-15,0-2 2 16,0 2 0-16,0 0 0 15,0 0 2-15,0 0-4 16,2 0 0-16,-2 0 0 16,0 0 2-16,0 0 0 15,0 0 6-15,0 0-6 16,0 0-2-16,0 0-2 16,5 0 3-16,-1 0-1 15,2 0 0-15,4 0 4 16,1 0-2-16,2 2 2 15,3 2-4-15,-1 4 2 16,5-1 0-16,3 0 0 16,4 0 2-16,-1 2 1 0,3-1-1 15,2 0 1-15,-4 0-3 16,2-2 2-16,-5 0 0 16,-1-2-2-16,-2-3 0 15,0 2 0-15,-3 1 0 16,-1-2 0-16,-1 0 0 15,0 0 3-15,0 0-3 16,-1-2 0-16,-1 0 2 16,1 0-2-16,-1 2 2 15,-1 0-2-15,3 0 0 16,-3 0-2-16,0 0 6 16,3 0-6-16,2 2 2 15,-3-2 0-15,1-2 0 0,-1 3 0 16,1-3 0-16,-1 0-5 15,-1 0-1-15,1 0-1 16,-2 0 7-16,3 0-3 16,3 0 3-16,-2 0-4 15,1 0-3-15,-1 0-10 16,-1 0-6-16,0 0-7 16,-7 0 0-16,-2 0 8 15,-3 0 5-15,-4 0 14 16,2 0 3-16,-2 0 7 15,0 0 2-15,0 0 19 16,0 0-9-16,0 0-13 0,0 0-6 16,2 0-4-1,0 0 2-15,3-6-19 0,-5-1 17 16,2-1-1-16,-2-2 5 16,0 1 2-16,0-1 1 15,0-1-1-15,0-3 0 16,0-1-2-16,-2 0 0 15,-7-3 0-15,3 0 2 16,-1-2 0-16,0-3 1 16,0 2 5-16,1 1-8 15,1-2 0-15,3 1 17 16,0-1-5-16,-3 3-8 16,1-3 4-16,-1-1 0 0,-1-3 23 15,1 2-12-15,1 3-6 16,0-2 33-16,-1 5-15 15,2-2-14-15,1 1-5 16,0 5-5-16,2-5 1 16,0 2-6-16,0 0-3 15,0 1 2-15,0-1-2 16,0 4 1-16,0-2 0 16,0 4 0-16,0-4 1 15,0 2-3-15,0 1 2 16,0 2 0-16,0-2 1 15,0 2-1-15,0-3-2 0,0 4 2 16,0-3 0-16,0 1-7 16,0 3-1-16,0 0-6 15,0 2 14-15,0-2-5 16,0 0-5-16,0 2 5 16,0-2-1-16,0 4 2 15,0 2 4-15,0-2-1 16,0 0 2-16,0 0-1 15,0-1 1-15,0 4-1 16,0-3 0-16,0 2 0 16,0-2 0-16,0 2 2 15,-4 1 0-15,-1-2 1 16,3 3 5-16,0 0-6 16,0 0 10-16,2-2-6 15,-2 0 5-15,0 2-8 0,-1-4 2 16,0 4-2-16,1 0 5 15,2 0 5-15,0 0-7 16,-2 0-1-16,2 0-4 16,0 0 3-16,-2-2-2 15,0 2 0-15,0-2 1 16,-3 2 4-16,1-2 3 16,2 2-5-16,-3 0-2 15,-2 0-1-15,1 0-4 16,-3 0 3-16,0 0-2 15,-2 0-1-15,-2 0 2 16,-1 0-2-16,-1 0 2 0,-4 0-2 16,0 0 4-16,-1 0-4 15,-3 0 4-15,0 0-4 16,0 0 4-16,0 0-3 16,-4 0 2-16,-2 0 0 15,0 0-1-15,-4 0 0 16,2 0 0-16,-3 0 2 15,1 0-3-15,-2 0 1 16,-3 0-1-16,-1 0-2 16,2 0 2-16,-3 0 1 15,-3 0 0-15,1 0 0 16,-2 0 1-16,-1 0-2 16,1 4 2-16,3-2-1 0,7 2 1 15,5-2 0-15,8-2 2 16,3 2-2-16,2-2 0 15,7 0 0-15,0 0-1 16,3 0 2-16,1 0-4 16,-2 0 3-16,1 3-2 15,-5-3 0-15,-1 1 0 16,-3-1-2-16,-3 2-1 16,5 2 2-16,-3-2-4 15,3 1 3-15,2-2-4 16,1-1 5-16,4 0 0 15,1 1 2-15,1-1-7 16,0 0 0-16,2 0 1 16,-4 0-5-16,2 0-3 0,0 0-2 15,-3 0 9-15,1 0-2 16,-4 0 3-16,2 0-1 16,1 3 6-16,1-1 1 15,3 2 0-15,1-2 0 16,0-2 1-16,-1 2-2 15,3-2-2-15,0 0 3 16,-2 2-3-16,0 2 3 16,2 0 0-1,0 2 2-15,0 1-1 0,0 0-1 16,-2 5 3-16,2 0-3 16,-3 2 5-16,3 7-5 15,-2-3 0-15,-2 4 3 0,2 3-2 16,-3 1-1-16,1 5 0 15,-1 1 0-15,-2-2 3 16,1 2-6-16,-1 2 6 16,1 0-4-16,-4 0 2 15,4-2-2-15,2-2 1 16,-1-4 0-16,3-2 0 16,-2-1 0-16,1 0-2 15,-2 1 4-15,5 3-5 16,-2-4 0-16,2 2 2 15,-2-2-2-15,2 6 3 16,-2 1-1-16,2 3 1 0,0 2 0 16,0-1-6-16,0 0 4 15,0 1-16-15,0-4 14 16,0 0-2-16,-2-3 1 16,2-2-5-16,0-5 3 15,-2 0 4-15,2-2-4 16,-3-2 7-16,3 1 0 15,-2-3-2-15,2-2 0 16,-2-1 2-16,2 0-2 16,0-1 1-16,0-2-8 15,-2-1 2-15,0 2 7 16,2 3 0-16,-6-6-4 16,6 4 6-16,-2-2-4 0,0 1 4 15,0 0-2-15,0 0 0 16,0 1 0-16,2-3 0 15,0-2 0-15,0-2 2 16,0 1-2-16,0 0 3 16,0-1-1-16,0-3-4 15,0 2 2-15,0-3-1 16,0 1-3-16,0 4 4 16,0-3 0-16,0-1 0 15,0 2-2-15,0-3 6 16,0 0-8-16,2 0 8 15,0 0-4-15,4 0 2 0,2 0 1 16,1 0-3 0,1 0 0-16,4 0 4 0,1 0-3 15,4 0-2-15,-2 0 2 16,3 0-2-16,1 0 2 16,0 0-1-16,0 0 0 15,1 0 0-15,3 0 0 16,-4 0 0-16,4 0 0 15,-2 0 2-15,-3 0-4 16,0 0 2-16,-2 0-1 16,-3 0-1-16,3 0 2 15,-3 0 0-15,-1 0-4 16,-1 0 4-16,1 0 0 0,-1 0-1 16,1-3 2-16,-3 3-2 15,-1 0-1-15,0 0 2 16,-3-1 0-16,-1-4-2 15,0 5 0-15,1 0 4 16,0-2-4-16,2 2 4 16,-3-4-5-16,1 3-5 15,0-1-2-15,-2 0-1 16,-1 2 7-16,-4-5-2 16,2 4 4-16,-2-2 2 15,2-1-10-15,0 1 2 16,-2-1 8-16,3-4 0 15,-3 2 4-15,0-1 2 16,0 3-4-16,0 0 2 0,0 0 4 16,0-2-6-16,0 1 2 15,2-2-2-15,0-2-4 16,2-2 2-16,-2-1-4 16,4-2 4-16,-2 3-2 15,0-2 2-15,3 1 0 16,-3-1 0-16,0 5 2 15,2-5-4-15,-2 3 4 16,0-2-2-16,3-2 0 16,-1 0 4-16,-1-4-4 15,2 3 2-15,-5-2 0 16,3 1 0-16,-1-1-2 16,0 0 1-16,0 1-1 0,4-2 0 15,-2-2 0-15,3 0-1 16,2-3-1-16,3 2-2 15,-3 1 4-15,-3 1-2 16,2 3-2-16,-4 0-2 16,-1 4 4-16,-1 2 0 15,0 5 4-15,-2 0-2 16,2 1 0-16,-2 0 0 16,0 0 0-16,0-2 2 15,-2 0-4-15,2 2 4 16,-2-2-4-16,2 2 4 15,0 1-2-15,-2-1 0 0,3-1 2 16,-3 5 0 0,0-2 4-16,0 2 12 0,0 0-4 15,0 0 9-15,0 0-3 16,0 0-1-16,0 0-16 16,0 0-2-16,0 0-1 15,0 0-1-15,0 0 1 16,0 0-3-16,0 0 1 15,0 0-3-15,0 0 4 16,0 0 1-16,0 0 0 16,0 0-2-16,0 0 2 15,0 0-1-15,0 0 1 16,0 0-2-16,0 0 1 0,0 0-1 16,0 0-1-16,0 0 3 15,0 0-5-15,0 0 2 16,2 0-4-16,0 0 0 15,2 0 6-15,4 2 1 16,0 3-2-16,1-1 5 16,0-1-4-16,0 2 2 15,2 0-2-15,-2-1 1 16,0 0 0-16,0 0 0 16,2 0 0-16,0-2-2 15,0 0 4-15,0 0-4 16,3 2 4-16,-3-2-6 15,3 1 4-15,-6-3-2 16,3 2-1-16,1-1 1 0,-1 2-3 16,-1-2-4-1,2-1 7-15,1 2-8 0,3-2-1 16,-3 0-7-16,5 0 8 16,-3 0-2-16,4 0-1 15,-4 0-2-15,-1 0 2 16,-4 0 2-16,1 0-6 15,-1 0 6-15,-4 0-5 16,3 0 2-16,1 0-15 16,-4 0-21-16,3 0-27 15,-5 0-27-15,5 0 6 16,-2 0 2-16,0 0 17 16,-1 0 18-16,-2 0 33 0,-2 0 8 15,6 0 20-15,-6 0-4 16,2 0 4-16,-1 0 0 15,-3 0 0-15,0 0 0 16,0 0 0-16,0 0 4 16,0 0-4-16,0 0 3 15,0 0-3-15,0 0 0 16,0 0-3-16,0 0 3 16,0 0 3-16,0 0 1 15,0 0 37-15,0 0-7 16,0 0-1-16,0-2-29 15,2-2 2-15,-2 1-2 0,2-2-4 16,0-3 3 0,0 2-3-16,5-2 0 0,0-2 3 15,0 0-9-15,-1 0 9 16,-2 0-6-16,3-3-1 16,-3 3 4-16,-1 2 0 15,2-3 0-15,-5 1 4 16,2-1-1-16,0 2 13 15,-2 1 21-15,2 0 30 16,0-1-35-16,0 2-22 16,1-3-7-16,-3-2 0 15,0-4 0-15,0 0-3 0,0-3 0 16,0 1 6 0,0-1-2-16,0-2-1 15,0 1-3-15,0 0 3 0,-5-1-3 16,-3-2 9-16,-2-2 6 15,6 2-15-15,-5-4 3 16,5 4-3-16,-1-4 3 16,1 6-3-16,4 3 3 15,0 0-3-15,0 3 0 16,0 1 6-16,-3 2-6 16,1 2 3-16,-3 3 3 15,3 0-3-15,-2-1 0 16,0 2-3-16,-1-2 0 15,3 1 6-15,0-1-6 16,0-5-3-16,-1 3 0 0,3-2 3 16,0 2-12-16,0 0 0 15,0-1-3-15,0 6 12 16,0 2-3-16,0-2 6 16,0 4 0-16,0 1 9 15,0 0 12-15,0 0 12 16,0 0 0-16,0 0-22 15,0 0 3-15,0 0-14 16,0 0 0-16,0 0 3 16,0 0 0-16,0 0 2 15,-2 0 24-15,-1 0-10 16,3 0-1-16,-2 0 6 0,0 0-11 16,0 0-10-16,0 0-1 15,2 0-4-15,-2 0 2 16,2 0-3-16,-5 0-7 15,1 0 7-15,0 0-5 16,-2 0 0-16,4 0 6 16,-4 0-1-16,-1 0 3 15,1 0 0-15,-2 0 8 16,0 0-3-16,-3 0-2 16,-1 0-3-16,1 0 0 15,-1 0-3-15,-5 0 3 16,2 0-2-16,-7 0-1 15,-3 0 3-15,0 0 0 0,-2 0-3 16,-2 0 3-16,-2 1 0 16,-2 1-2-16,-3-2 4 15,-1 0-4-15,-1 0-4 16,1 0 4-16,-6 0 2 16,3 0 5-16,-2 0 11 15,3-8 2-15,1 2-5 16,5 0 48-16,4-2 1 15,2 2-21-15,5-1-24 16,2 2-15-16,2 1 4 16,3 2 24-16,3 2-5 15,1 0-20-15,1 0-5 16,-4 0 0-16,3 0 2 16,-3 0-4-16,1 0-3 0,-3 0 5 15,1 0-7-15,2 5 3 16,-1 1-3-16,1-4-10 15,3 3-1-15,0-1-7 16,-1 2-5-16,3-4-3 16,2 2 6-16,2-2-2 15,1 0 22-15,1-2 4 16,2 0 3-16,0 0-9 16,0 0-1-16,0 0 5 15,0 0-5-15,0 0-3 16,0 0-3-16,-2 0 3 15,0 2-11-15,-2 2 11 16,-2 2-1-16,2-1 14 0,2 1 0 16,2-4 0-16,-2-2-3 15,2 0 6-15,0 0 0 16,-2 0-1-16,2 0 15 16,-3 0-4-16,1 0 11 15,2 0-6-15,0 0-2 16,0 0-6-16,0 0-7 15,-2 0-1-15,2 0 0 16,0 0-4-16,0 3 4 16,0-3-2-16,-2 0 0 15,0 0 5-15,0 2-5 16,0 0 10-16,-4 0 14 0,6 0-17 16,-4 0 10-16,2-2-12 15,0 0 6-15,2 0-5 16,0 0 14-16,0 0-2 15,0 0-14-15,-3 0-4 16,3 0 0-16,-2 0-2 16,2 0-25-16,0 2-37 15,0 2-75-15,0-4-135 16,0 2-143-16</inkml:trace>
  <inkml:trace contextRef="#ctx0" brushRef="#br1" timeOffset="655601.225">3887 1519 361 0,'0'0'141'0,"0"0"-137"16,0 0 79-16,0 0-1 15,0 0-42-15,0 0 19 16,0 0 65-16,0 0-37 15,0 0-81-15,0 0 5 16,-11 1-2-16,11-1 22 0,0 0-3 16,0 0 1-1,0 0 11-15,0 0-5 0,0-1 21 16,0-2 12-16,0 1-10 16,0-2-14-16,0 0 11 15,-2 1-10-15,0-2-12 16,0-1-10-16,0-3-3 15,-3 0-9-15,0-2-1 16,-1-3 3-16,-1-2-3 16,1 0 4-16,-4-2-7 15,-1 5 7-15,-2-2 2 16,0-1-6-16,-5 0 1 0,0 2-6 16,-2-2 4-1,-4-2 1-15,-1 0-6 0,1-3-3 16,-6 4 0-16,1-1 0 15,3-3 0-15,-6 4 1 16,3 1-1-16,0-1 2 16,-4 4-3-16,2 1 5 15,0-1 5-15,-1 1-4 16,1 0-3-16,-2 1-1 16,-3 1-2-16,3-2 0 15,0-1 0-15,-1 1 1 16,1 2-1-16,-1 1 1 15,0-2-2-15,5 3 2 0,4 0-1 16,-4-1 0 0,4 4 0-16,-4 0-1 0,4 1 1 15,0-1 0-15,2 1 0 16,0 2-1-16,-2-2 1 16,1 2 0-16,-3 2 0 15,0 0-2-15,5 0 2 16,-2 0 0-16,5 0 0 15,-2 0 1-15,-2 0-2 16,1 0 0-16,2 0 1 16,0 0 1-16,0 0-1 15,0 0 0-15,-5 0 0 0,-4 0-1 16,3 0 1 0,-1 0-2-16,-2 0 2 0,2 10-1 15,0 4-1-15,-4 2 2 16,5 0-1-16,-1 1 0 15,-2 0 1-15,4-1 0 16,1 1 0-16,1 1 1 16,4-4-2-16,-2 2 1 15,4-3-1-15,3 2 0 16,1 1 0-16,1 0-1 16,2-2 2-16,-1 2-1 15,3 0 1-15,2 0-1 16,-1 3 1-16,3 0-1 0,-2-1 0 15,-2 2 1 1,6-2-2-16,0 1 1 0,2 0 1 16,-2 2-2-16,2-2 2 15,0 3-1-15,0-1-1 16,0 1 4-16,0-3-3 16,0 4 2-16,0-3-1 15,0 0 0-15,0-1 0 16,8 0-2-16,4 1 1 15,5 0 1-15,2 2 0 16,3 2-1-16,2-2 2 16,3 0-2-16,4 0 1 15,0 0-1-15,-2-2 1 16,7-2 0-16,0-1-1 0,2-2 1 16,1 2-1-16,7-4 1 15,4 0-1-15,8-3 1 16,0-1-1-16,-2 0 0 15,-2-3 0-15,-6 0 0 16,2 2 1-16,-2-1 0 16,-1 5 0-16,0-4 0 15,2 3 0-15,1-3 0 16,0 0 0-16,2 2 0 16,-1 0-2-16,-4-2 1 15,-5 0 0-15,-2-2-1 16,-2 0 2-16,0 0-6 15,-5 0 6-15,2 1-1 16,2-2 1-16,-4-1 0 0,1 2 0 16,-1-4 0-16,0 2-1 15,3-4 1-15,-1 2-1 16,-1-2-1-16,-3 0-7 16,2 0-1-16,-4 0 7 15,0 2 2-15,2-2-1 16,-4 0 2-16,4 0 0 15,5 0-3-15,-3 0 2 16,8 0-6-16,1 0 7 16,3-2-2-16,1 0-8 15,2-2 4-15,-6-2 2 16,0 1-2-16,-4-2 5 16,-9 1-3-16,-3 0-5 0,-3 0 9 15,-3-2 0-15,-3 2 0 16,-1-2 0-16,2-3 1 15,0-2-1-15,-5-1 4 16,3-2-3-16,-5-3 0 16,0 1 3-16,-2-5-3 15,0-5 4-15,-2-2-4 16,-2-2 0-16,-3 1 0 16,-2 5 3-16,0 2-2 15,0 0 2-15,0-1 0 16,-10 2-1-16,-9-4 0 15,-2 4 0-15,-3-4 5 16,-3 0-5-16,1-1-3 0,-1-2 1 16,0 2-2-16,4 2 1 15,1 3 0-15,0 5 2 16,2 3-1-16,-5 2 0 16,4-1 13-16,-4 3-11 15,-2-2-3-15,-2 1 5 16,-2 1-5-16,0 5 4 15,0-1 3-15,-3 3-6 16,5-2 6-16,0 2-6 16,2 0 3-16,0-2-2 15,3 2 4-15,-2-2-4 16,-1 2 0-16,-2-1 1 0,-4 0-1 16,-1-3 1-16,-2 0-2 15,-2 0 3-15,3 2-1 16,-3-3-2-16,5 3-1 15,2 4 3-15,4-5-3 16,4 1 1-16,6 2 1 16,1 2-1-16,3 0 2 15,3 2-3-15,6 0 1 16,0-2-1-16,1 0 0 16,1 2 0-16,2 0 0 15,0 0 0-15,0 0 0 16,0 0 0-16,0 0-2 0,0 0 2 15,0 0-1-15,0 0 1 16,0 0-2-16,0 0-1 16,0 0-4-16,0 0-3 15,0 0-15-15,0 0-33 16,0 0-111-16,-2 0-385 16,-2 4-221-16</inkml:trace>
  <inkml:trace contextRef="#ctx0" brushRef="#br1" timeOffset="664374.2097">9273 11249 60 0,'0'0'305'0,"0"0"-161"16,0 0-30-16,0 0 62 16,0 0 9-16,0 0-42 15,0 0-68-15,0 0 11 0,0 0 13 16,-90-50-20-1,84 48-32-15,-3 2-14 0,0 0-7 16,2 0-4-16,-4 0-6 16,3 0-10-16,-2 0-6 15,2 0 0-15,-3 0 2 16,1 0 0-16,-1 0-1 16,1 0 2-16,-4 0-6 15,-1 4 6-15,-4 2-4 16,4 1 1-16,-1 0 0 15,5-2 1-15,0 2-1 16,4-3 0-16,1-2 2 0,1 2-4 16,1 0 2-16,-1 0 0 15,0 4-3-15,-1 1 3 16,-1 1-1-16,1 4-1 16,-1 0 2-16,0 1 0 15,5 1 0-15,-2-2 1 16,-1 0-2-16,1 4-1 15,0-1 1-15,2 1 1 16,-2-4-1-16,4 1-1 16,0 0 0-16,0-1 2 15,0 0-5-15,0-3 3 16,0 2-4-16,0-1 4 16,0 5 2-16,4-4 2 15,-2 3-1-15,4 1 0 16,1-2 2-16,-3 1-3 0,2-5 0 15,2 1-1-15,-2-2 0 16,3-1 1-16,-3 5 0 16,4-1 0-16,1 1 1 15,0-5-1-15,0 4 0 16,0 1 0-16,0-2 1 16,1 2-2-16,-2-4 1 15,4-2 0-15,-1-2-3 16,0 2 2-16,3 0-4 15,-1-2-2-15,4 2 0 16,-1-2 1-16,-3-3 6 16,3 0-8-16,0-1 7 0,0-2-2 15,1 0 3-15,2 0-3 16,1 0 3-16,-1-5-5 16,0-7-2-16,0-3 3 15,-4-2-10-15,3 4 7 16,-2-4 4-16,-3 6 0 15,2-4-20-15,-2 1 3 16,-1-2 0-16,1-1-7 16,1-4 8-16,-8 1-18 15,3 0 17-15,-3-4-9 16,-6 4 23-16,0 2 4 16,0-1 2-16,-2 0 2 15,0 0 6-15,0 4 5 16,-2-1 7-16,-10 2 29 15,-3-2-23-15,-1-1 8 0,-1 0-18 16,1-2 10-16,-4 0-20 16,0-2-4-16,2 2 2 15,3 3-4-15,-2 1 7 16,5 5 3-16,-2 1-2 16,3 2 4-16,2 4 3 15,-3-3-2-15,4 1 7 16,-1 1-14-16,1 2 0 15,-2 0 0-15,3 0 0 16,1 2 5-16,2-2-5 16,-4 0 3-16,4 0-3 15,0 2 1-15,1 0-6 0,1 0-1 16,0 0-4 0,2 0-14-16,-2 0-26 0,2 0-71 15,0 0-235-15</inkml:trace>
  <inkml:trace contextRef="#ctx0" brushRef="#br1" timeOffset="683471.3114">8283 11376 176 0,'0'0'235'0,"0"0"-161"16,0 0-39-16,0 0 41 16,0 0-8-16,0 0-15 15,0 0 10-15,0 0 23 16,0 0 29-16,0 0 23 16,0 0-18-16,0 0-27 15,0 0-31-15,0-7-23 16,0 7-1-16,0 0-15 15,0 0-7-15,0 0-12 16,0 0-4-16,0 0-1 0,0 0-2 16,0-4-8-16,0-8-47 15,11-5-68-15,5-12-46 16,-7 15-328-16,-5 2-143 16</inkml:trace>
  <inkml:trace contextRef="#ctx0" brushRef="#br1" timeOffset="684093.9594">9088 10928 64 0,'0'0'104'0,"0"0"8"16,0 0 47-16,0 0-23 0,0 0 13 15,0 0 54-15,0 6-11 16,0-3-81-16,0-3-47 15,0 0-14-15,0 0-14 16,0 0-27-16,0 0-9 16,0 0-9-16,0 0-37 15,0 0-82-15,0 0-163 16,0 0-136-16,0 0-61 16</inkml:trace>
  <inkml:trace contextRef="#ctx0" brushRef="#br1" timeOffset="685704.5802">8435 11406 541 0,'0'0'219'0,"0"0"-107"16,0 0 20-16,0 0 44 16,0 0-71-16,0 0-54 15,4 0-23-15,-4 0-17 16,3 0 1-16,-3 0-10 15,0 0-2-15,0 0-7 0,0 0-13 16,0 0-41-16,2 0-82 16,2 0-178-16,0 0-91 15,-4 0 152-15</inkml:trace>
  <inkml:trace contextRef="#ctx0" brushRef="#br1" timeOffset="690530.1148">9081 11486 369 0,'0'0'497'0,"0"0"-303"0,0 0-79 16,0 0 34-16,0 0-41 15,0 0-46-15,0 0-32 16,0 0-12-16,2 0 8 16,-2 0-3-16,0 0-18 15,0 0-5-15,0 0 1 16,0 0-2-16,0 0-1 16,0 0 2-16,0 0-12 15,0 0-23-15,0 0-31 16,0 0-59-16,0 0-262 0,0 0-504 15</inkml:trace>
  <inkml:trace contextRef="#ctx0" brushRef="#br1" timeOffset="693685.4006">9130 11318 308 0,'0'0'516'0,"0"0"-350"16,0 0-66-1,0 0 58-15,0 0-10 0,0 0-56 16,0 0-28-16,0 0-17 16,7 0-13-16,-7 0-5 15,0 0-20-15,0 0-7 16,0 0-2-16,0 0-2 15,0 0-3-15,0 0-26 16,0 0-45-16,0 0-110 16,0 0-533-16</inkml:trace>
  <inkml:trace contextRef="#ctx0" brushRef="#br1" timeOffset="695709.571">10360 11243 272 0,'0'0'125'0,"0"0"-16"15,0 0 82-15,0 0-7 16,0 0-55-16,0 0-4 16,-13-4-27-16,8 2 25 15,1 2-44-15,0-4-12 16,-2 0-30-16,2 1 5 16,0-1-15-16,0 4-9 15,-1-1-5-15,-1-1-1 16,0 1-3-16,2-2-3 15,-2 2 4-15,-1-1-7 0,-1-1 3 16,0 1-2 0,-1-2-1-16,1 2-2 0,-4 0 1 15,1-2-2-15,-2 2 2 16,-1-4 2-16,1 1 2 16,-3 2 0-16,1-1-1 15,-1 0 2-15,3 2-2 16,-3 1 0-16,1-2-1 15,-3 2-4-15,1 1 0 16,-2 0 0-16,1 0-1 16,3 0 1-16,-3 0-1 15,5 0 2-15,2 0 0 0,-3 0-1 16,5 0 0 0,-1 0-1-16,-2 0 1 0,1 0 0 15,-1 0 0-15,2 0-2 16,-3 0 2-16,-1 0-1 15,-1 4 0-15,-1-1 1 16,0 2 0-16,0 1 0 16,3 1 0-16,-3-1-1 15,3 2 1-15,-3 1-2 16,3 0 1-16,-5 3 1 16,3 2-2-16,-1-2 2 15,1 4 0-15,1-2 1 16,1 3-1-16,-1 0 0 0,5-3 1 15,-1 2-3 1,3-1 4-16,2-1-4 0,-2 0 4 16,5-1-2-16,0 1 0 15,2 0-1-15,-2-1 1 16,2 1-1-16,0 0 0 16,0-2 1-16,0-1-1 15,0 4-1-15,0-3 1 16,0 0-1-16,0-1 0 15,9 2-1-15,2-3-2 16,4 3 3-16,2-4-2 16,-2 3 3-16,3-2-3 0,1-4 3 15,4 3-4 1,-1-3 0-16,5-1-2 0,-2 1 2 16,3 0 2-16,-1 0 3 15,2 0-1-15,-2 0 1 16,-5 1-1-16,-1-1-1 15,-4 0 1-15,-1-3-1 16,-3 1 2-16,0 0 0 16,1-1 0-16,-3 1-1 15,5-4 2-15,-3 0-2 16,3 0-3-16,3 0 3 16,2 0-6-16,1 0 3 15,0 0-6-15,-2 0 4 16,0 0 0-16,-2-8 0 15,0-1 4-15,-3 4 0 0,1-6 2 16,-3 4-1-16,3-4 1 16,-3-1 0-16,3 1 1 15,-3-2-1-15,1 1 0 16,1-3-1-16,3 1 2 16,-3-5-2-16,2 1-4 15,-4 0-4-15,0 2-9 16,-2 1 7-16,2 2-3 15,-3-1 8-15,-2 2 2 16,-3 0-4-16,-1 0 8 16,-2-3-4-16,-2 2 4 15,0-3 4-15,0-5-4 0,0 3 2 16,-6-1 1-16,-7 1 2 16,-1 4-4-16,1 1 5 15,1 4 27-15,6 4-8 16,-1 1-22-16,3 3 6 15,0-2-2-15,1 3 1 16,1-1-8-16,2 1 0 16,0 0-7-16,0 0-15 15,0 0-34-15,0 0-118 16,0 0-608-16</inkml:trace>
  <inkml:trace contextRef="#ctx0" brushRef="#br1" timeOffset="696199.5983">10057 11544 1187 0,'0'0'205'0,"0"0"-199"0,0 0 9 16,0 0-15-16,0 0-14 16,0 0-132-16,0 0-195 15,36-47-231-15</inkml:trace>
  <inkml:trace contextRef="#ctx0" brushRef="#br1" timeOffset="696506.8932">10318 10780 1385 0,'0'0'83'0,"0"0"-83"16,0 0-2-16,0 0 2 15,0 0-5-15,0 0-98 16,0 0-63-16,35 0-45 16,-31 0-164-16,4 0-164 15</inkml:trace>
  <inkml:trace contextRef="#ctx0" brushRef="#br1" timeOffset="696992.2737">11247 10889 1010 0,'0'0'295'16,"0"0"-197"-16,0 0 37 15,0 0-14-15,0 0-55 16,0 0-30-16,0 5-14 16,0-5-7-16,0 0-1 15,0 0-7-15,0 0-5 16,0 0-2-16,0 0-2 15,0 0-2-15,0 0-9 0,0 0-1 16,0 0-10-16,0 0-10 16,0 0-28-16,0 0-64 15,0 0-172-15,0 0-735 16</inkml:trace>
  <inkml:trace contextRef="#ctx0" brushRef="#br1" timeOffset="698362.5781">10085 11444 265 0,'0'0'475'15,"0"0"-330"-15,0 0-70 16,0 0 50-16,0 0 16 16,0 0-56-16,0 0-44 15,6 0-10-15,-6 0-2 16,0 0 0-16,0 0-16 0,0 0-9 16,0 0-4-16,0 0 2 15,0 0-4-15,0 0 5 16,0 0-6-16,0 0 5 15,0 0-5-15,0 0 3 16,0 0-2-16,0 0-12 16,0 0-8-16,0 0-19 15,0 0-43-15,0 0-62 16,0 0-114-16,0 0-43 16,0 0 23-16,0 0-25 15</inkml:trace>
  <inkml:trace contextRef="#ctx0" brushRef="#br1" timeOffset="699888.9424">11232 11510 443 0,'0'0'520'0,"0"0"-346"15,0 0-58-15,0 0 13 16,0 0-12-16,0 0-42 16,0 0-32-16,4 2-13 15,-4-2-5-15,0 0-10 16,0 0-15-16,0 0-3 16,0 0-16-16,0 0-16 15,4 0-65-15,-4 0-171 16,0 0-605-16</inkml:trace>
  <inkml:trace contextRef="#ctx0" brushRef="#br1" timeOffset="719570.8713">7091 12555 966 0,'0'0'216'0,"0"0"-213"16,0 0 33-16,0 0 60 15,0 0-35-15,0 0-17 16,0 0-15-16,0 0-11 16,0 0 11-16,0 0 8 15,0 0-18-15,0 0-5 16,0-21-1-16,0 21 1 16,0-1-3-16,0-1 1 15,0 2-7-15,0 0-3 16,0 0-2-16,0 0 0 15,0-3 3-15,0 2-3 16,0-5 5-16,-2 0-5 16,0-2 3-16,0-1-3 0,0 0-1 15,2-8-1-15,-3 3 1 16,1-5 1-16,0-6-2 16,2-3 2-16,0-4 0 15,0-6 0-15,0 2 0 16,0-3 0-16,0 1 0 15,-4 3 0 1,-2-1 0 0,0 0 0-16,2 4-1 15,-1 1 3 1,1 4-4-16,0-3 4 0,2 5-3 16,-1-5 2-16,0 2-1 0,3-1 0 15,0-4-1-15,0 0 1 0,0 0-1 0,0 1 0 16,0 2 0-16,0 1 0 15,0 1-5-15,0 2 6 16,0 3-1 0,0 2-2-16,0 3 2 0,0 0 0 15,6 0-1 1,-4 2-1-16,0 0 2 0,-2 0-5 16,2 1 6-16,-2 2 0 15,0-1 1-15,0-2-1 16,0 3 0-16,0 2-1 15,2-3 0-15,-2 1 1 16,5 1-2-16,-3-2-1 0,0-2-4 16,2-1 4-16,-2-2-4 15,4 5 4-15,-6 3 3 16,2 2 0-16,-2 3-1 16,0 2 3-16,2-2-3 15,-2 2 2-15,2-3-2 16,0 6 1-16,-2-3-1 15,5 2 1-15,-3-2-4 16,2 1 3-16,0-2-3 16,-2 1 4-16,4 0-3 15,-2 0 0-15,5-2 0 16,2-1 0-16,2 1 2 16,3 1-1-16,4-2 2 15,0-2 0-15,0 3 0 0,0-2 0 16,3 2-1-16,-4 2-2 15,1 4 3-15,-1 0-3 16,-2 0 3-16,-1 0-4 16,-1 0 0-16,1 0 4 15,2 0 0-15,0 0-2 16,1 0 4-16,2 0-3 16,-1 0 2-16,2 0-2 15,0 0 1-15,3 0 0 16,4 0 0-16,2 0 1 15,2 0-2-15,1 0 4 16,-1 0-3-16,0 0 0 16,-1 0 0-16,-1 0 0 0,-7 0 0 15,1 0 0 1,-8 0-3-16,2 0 3 0,-1 0-2 16,-1 0 1-16,3 0-1 15,0 0 1-15,0 1 0 16,3-1-2-16,-1 0-13 15,2 0 3-15,1 0 4 16,2 0-6-16,-3 0-2 16,-4 0-6-16,0 0 10 15,-2 0-3-15,0 0 4 0,0 3-3 16,-1-3 5 0,1 0-6-16,3 0-4 0,0 0 5 15,2 0-1-15,-3 0 5 16,0 0 0-16,-2 0 6 15,-5 0-6-15,3 0 5 16,-5 0-1-16,3 0 5 16,-6 0 2-16,1 0 0 15,1 0-2-15,-4 0 2 16,3 0-2-16,-1 0 2 16,4 0 0-16,1 0 0 15,1 0 2-15,1 0-2 16,1 0-2-16,1 0-1 15,4 0 6-15,-4 0-3 16,3 0 0-16,-3 0 0 0,0 0-3 16,-3 0 3-16,-1 0-4 15,1 0 4-15,-6 0 0 16,1 0-5-16,-1 0 3 16,-2 2-8-16,-2 2 8 15,0 0 4-15,-4 2 6 16,3-2 5-16,-3 0-8 15,0 1 10-15,0 0 14 16,0-2 5-16,0 4-18 16,0-1-6-16,0 0-10 15,0 2 6-15,0 0-4 16,0 4 2-16,0-2-2 16,0 4 0-16,0 0-2 15,0 0-2-15,0 4 2 0,0 0 0 16,0 0 0-16,0 4 2 15,0-4 0-15,0 3-2 16,0-1 2-16,0-4-1 16,-3 4-1-16,-1-3 6 15,-3 2-3-15,2-1 2 16,1-2-5-16,0 0 4 16,4-4-4-16,-2-1 0 15,-1 2 0-15,3-5 2 16,-2 3 0-16,0-4-2 15,-2 3 0-15,-2 0 3 16,2 0-1-16,0 1-2 16,-5-3 7-16,1 1-7 15,-2-1 3-15,-3 0 1 0,1 0-4 16,-3 1 5-16,-1-1-5 16,-1-3 0-16,-1 5-2 15,-2-3 1-15,0-1-8 16,-1 3 9-16,-6-2 0 15,4 0 0-15,-4-3 0 16,0-1 0-16,0-3 5 16,2 0-3-16,1 0 15 15,4 0-6-15,4 0 8 16,-1 0-7-16,3 0-2 16,1 0-10-16,-1 0 1 0,1 0 4 15,-2 0 1-15,-5 0 10 16,-1-3 2-16,-3-4 3 15,0-2-4-15,-3 3-10 16,2 5-2-16,3-2 7 16,-3 3 10-16,-1 0-20 15,2 0 4-15,-3 0-6 16,4 0 0-16,1 0 1 16,-2 0-1-16,-1 0 0 15,5 0 0-15,0 0 0 16,4 0-1-16,3 3 1 15,-3 1 0-15,1-1-2 16,-1 3 2-16,1 0-1 0,-1 1-2 16,5 0 3-1,-3 4-3-15,3-4 2 0,3 4 0 16,-4-1-1-16,5-6 1 16,3 4-3-16,0-2 3 15,4-5-5-15,0 8 3 16,0-4-2-16,0 3 0 15,0 5 4-15,0-3 1 16,0 2-1-16,0 4 2 16,0 2 1-16,0 1-1 15,2 6-1-15,0 0 0 16,0 4 1-16,0 3-1 0,3 0 2 16,-3 0-2-1,0-3 1-15,2-2-2 0,0 2 2 16,-2 1-3-16,-2-2 3 15,2 0-2-15,0-2 2 16,-2 4 0-16,0 0-1 16,0 0 0-16,0 2 0 15,0-2 0-15,0 2-1 16,0-3 1-16,0-3-1 16,0-4 2-16,0-5-1 15,0-2 0-15,0-5 2 16,0-2-1-16,0 1-1 15,0-7 0-15,0 7 1 0,0-1-1 16,0-2 1 0,0 2 1-16,-2-2-2 0,0 0 0 15,0-4 1-15,2 2-1 16,-4-3 0-16,0-1 1 16,0 3 5-16,-1 0-4 15,-3 2 4-15,-2-1-3 16,-3 2 4-16,-2-4-6 15,-1 2 2-15,-4 0 1 16,2-2-3-16,-2 0 4 16,3 0-1-16,-4-2 4 15,1 0-7-15,1 0 5 16,-2 0-6-16,1 0 3 16,-2 0-2-16,0-8 1 0,-1-2-2 15,-2-3-2-15,4 2 0 16,-2-3 2-16,1 4 2 15,-1-2 1-15,4 3-2 16,1 0-1-16,0-1 0 16,0 0 0-16,3 0-1 15,-1-5 1-15,3 4-5 16,-3-3 4-16,3-2-5 16,-1 2 5-16,3 0 0 15,5 4 0-15,1 4-1 16,0 1 2-16,5 4 0 15,-2-2 1-15,2 3-1 16,0 0 1-16,0 0 0 0,0 0-1 16,0 0 2-16,0 0-1 15,-2 0 2-15,2 0-1 16,0 0-2-16,0 0 4 16,0 0-4-16,0 0 3 15,0 0-3-15,0 0 0 16,0 0 0-16,0 0 0 15,0 0 0-15,0 0 0 16,0 0 1-16,0 0 0 16,0 0 1-16,0 0-2 15,0 0 4-15,0 0-1 16,0 0-1-16,0 0-1 0,0 0 0 16,0 0 1-1,0 0-1-15,0 0 1 0,0 0 0 16,0 0 3-16,0 0-1 15,0 0 0-15,0 0-3 16,0 0 0-16,0 0 0 16,0 0-1-16,0 0 0 15,0 0 1-15,0 0-2 16,0 0 2-16,0 0-1 16,0 0 0-16,0 0 0 15,0 0 0-15,0 0 0 16,0 0-1-16,0 0-2 15,0 0-16-15,0 0-13 16,0 0-6-16,0 0-15 16,0 0 7-16,4 0-44 0,12 0-119 15,-11 0-320-15</inkml:trace>
  <inkml:trace contextRef="#ctx0" brushRef="#br1" timeOffset="721401.4833">8624 12059 603 0,'0'0'291'0,"0"0"-240"16,0 0 59-16,0 0 32 16,0 0-38-16,0 0-43 15,0 0-24-15,0 0-4 16,-69-12-7-16,63 11 7 16,-4-2-11-16,0-1-6 15,-1 2 5-15,-5 0-5 16,1 2-1-16,-6 0-13 15,-1 0-2-15,-3 0 0 16,1 0-2-16,2 0 0 16,-1 0 4-16,3 8-3 15,0 1 2-15,0-2-2 16,3 2 1-16,1-2 0 16,1 5-1-16,-6 1 1 0,3 1-1 15,-4 0 0-15,0 2 0 16,1-1 2-16,0 2-1 15,0-3 1-15,-1-1 0 16,5 4 1-16,-4 2 6 16,3 0-2-16,-1 3-2 15,2-5 3-15,5 0 3 16,0-3 0-16,3-1-6 16,0 4 1-16,1-1-3 15,3-1 1-15,-2-1-1 16,3 1 0-16,2 1-2 15,2 4 1-15,0 3 1 16,0-2-2 0,0 0 2-16,0 1-1 15,2-2 0-15,6 0 0 0,0 0-2 16,3-2 1-16,-1 0-1 0,2 0 0 16,3-2-2-16,-4 2 1 15,3-4-2-15,3 2 2 16,-1 0-1-16,5-4 1 15,-4-1-2-15,1-4-3 16,2-1 1-16,-4-2-11 16,2 0 16-16,-1 0 1 15,1-2-2-15,0 0 1 16,0 2 1-16,2-2-1 16,0 1 1-16,7-3 0 15,0 0 0-15,4 0 1 0,0 0-1 16,-2-3-3-16,0-11-5 15,-4 0 3-15,-2-4-4 16,0-2-1-16,2-2-4 16,-5-2-2-16,-1-2 8 15,-2 2-3-15,-5-2-4 16,-3-1 0-16,-1 0 9 16,-4-2 2-16,-2 1-1 15,0 2 2-15,0-2-3 16,-2 0-4-16,0 0 6 15,0-4-1-15,0 0-1 16,0 2 3-16,0 2 3 16,0 2 3-16,-2 4 3 0,-6 5 21 15,0 6-9-15,4 1-6 16,-1 2 15-16,1 2-16 16,0 2-4-16,-3-2-7 15,3 1 10-15,-1 4-2 16,0-5-3-16,1 3-2 15,-2-2 1-15,-1 1 1 16,3-1 1-16,-1 4 1 16,2-2 8-16,1 3 4 15,0 0-11-15,0 0 6 16,2 0-3-16,0 0-8 16,0 0-3-16,0 0 0 0,0 0 0 15,0 0-2 1,0 0 2-16,0 0-5 0,0 0 3 15,0 0-15-15,0 0 5 16,0 0 0-16,0 0 3 16,0 0 2-16,0 0 0 15,0 0-6-15,0 0-9 16,0 0-1-16,0 0-13 16,0 0-4-16,0 0-8 15,0 0-5-15,0 0-38 16,0 0-52-16,0 0-43 15,0 0-67-15,0 0-52 16</inkml:trace>
  <inkml:trace contextRef="#ctx0" brushRef="#br1" timeOffset="736093.4499">10010 12232 31 0,'0'0'40'15,"0"0"11"-15,0 0 42 16,0 0 11-16,0 0-12 0,0 0-22 16,0 0-31-16,0 0-8 15,0 0-7-15,0 0 17 16,0 0 7-16,-22-4 15 15,22 4 38-15,-3 0 10 16,3 0 24-16,0 0-27 16,-2-2-7-16,2 0-30 15,0 2-15-15,0 0-20 16,-2 0-13-16,2 0-17 16,-2 0-6-16,2 0 0 15,0 0-4-15,-2 0 4 0,2 0 1 16,-2 0 10-16,2 0-3 15,-2 0 14-15,2 0 3 16,-3 0 3-16,3 0 6 16,0 0-3-16,0 0-3 15,0 0-8-15,0 0 1 16,0-2-12-16,0 2-3 16,0 0-3-16,0-2 4 15,0 2-1-15,0-2-1 16,0 2-3-16,0 0 2 15,0-2 0-15,0 2-3 16,0-4-2-16,0-2 1 16,0-3 0-16,0-2 0 15,0 1-1-15,0-2 0 16,3 1 1-16,1 2 0 0,2-3 0 16,-1 3-2-16,4 0 1 15,-2 3 0-15,-1 1-3 16,3-1-1-16,0 2-3 15,0 0 3-15,2 2-2 16,1 1 2-16,-2-2 3 16,-1 2-1-16,3 1 2 15,-4 0-4-15,3 0 3 16,3 0-2-16,1 0 4 16,-1 0-1-16,1 0 1 0,3 0 1 15,-5 0-1 1,1 0 0-16,-3 0-1 0,-4 0 1 15,-1 0-4-15,-4 0 2 16,4 0-2-16,-6 0 1 16,2 0-2-16,-2 0 1 15,0 1 3-15,0 3-7 16,0 0 3-16,2 2 3 16,-2 0 1-16,2 3 0 15,-2-3 1-15,0-1-2 16,0 0 2-16,0 0 0 15,0 2 1-15,0-1 1 16,0 0-1-16,0 1 0 16,0 2-1-16,0-1 2 15,0 2-2-15,0-2 2 0,-4 4-2 16,-4-2 1-16,-3 2 2 16,1 0-3-16,-4 1 3 15,-1-2-2-15,1 1 2 16,1-2-3-16,4 0 2 15,-5 2-2-15,3 0 0 16,1 1-1-16,-2-2 2 16,3-1-2-16,1 4 3 15,-4-1-4-15,3 0 4 16,1-1-2-16,-2-2 0 16,1 1 1-16,1-2-1 15,-2-1 0-15,1 2 0 0,5-6 1 16,0 0-2-1,0 2 2-15,-3 1-2 0,0-1 2 16,0-1-1-16,3-1 0 16,-3 3 1-16,3-1 0 15,2-1 1-15,-3-1 3 16,2-1-4-16,1-2 3 16,0-1-4-16,2 3 3 15,-2-1-3-15,0-2 1 16,2 0-1-16,0 0 0 15,0 0-1-15,0 0 2 16,0 0-2-16,0 0 2 16,0 0-2-16,0 0 2 0,0 0-1 15,0 1 0 1,0-1 0-16,0 0 0 0,0 0-4 16,0 0 1-16,0 0-7 15,0 0 8-15,0 0-2 16,0 0 1-16,0 0 0 15,0 0 0-15,0 0-5 16,0 0 5-16,0 0-4 16,0 0-2-16,0 0 8 15,6 0 1-15,6 0-1 16,1 0 2-16,-2 0 0 16,3 0 0-16,-1 0-1 15,1 0 0-15,-1 0 0 16,3 0 0-16,-3 0 2 0,3 0-3 15,-6 0 2-15,1 0-2 16,1 0 2-16,-1 0-1 16,2 0 0-16,3 3 1 15,-3-3-1-15,3 2 0 16,-3-1 0-16,-2 2 1 16,0-3-2-16,0 0 1 15,1 2 0-15,-4-1 0 16,3 2-1-16,-1-1 0 15,-2 0 1-15,1 0-2 16,1-1 4-16,-2 2-3 0,-1-3 1 16,-1 1-1-1,2 2 0-15,-4-1 1 0,-2-2-2 16,3 2 1-16,-5-2 0 16,2 2 0-16,0-2 0 15,-2 0 1-15,2 0-1 16,0 0 2-16,-2 0-1 15,0 0 1-15,0 0 0 16,0 0 1-16,0 0-1 16,0 0 1-16,0 0-1 15,0 0 4-15,0 0-3 16,0 0 1-16,0 0-1 16,0 0 2-16,0 0-2 15,0 0 0-15,0 0 0 16,0 0-1-16,0 0-1 0,0 0 1 15,0 0-2-15,0 0 1 16,0 0-2-16,0 0-10 16,0 0-2-16,0 0-16 15,0 0-36-15,0 0-81 16,0 2-312-16,0 0-369 16</inkml:trace>
  <inkml:trace contextRef="#ctx0" brushRef="#br1" timeOffset="742296.6581">11033 12260 39 0,'0'0'165'0,"0"0"-36"16,0 0 40-16,0 0 3 15,0 0 4-15,0 0-14 16,0 0-29-16,0 0-36 16,-7 0-13-16,7 0-28 15,0 0-6-15,0 0-5 16,-2 0-4-16,2 0-8 15,0 0-1-15,0 0 3 0,0 0-6 16,0 0 1 0,0 0-4-16,0 0-8 0,0 0-12 15,0 0-4-15,0 0-2 16,0 0 3-16,0 0-3 16,0 0 0-16,0 0 0 15,0 0 0-15,0-2 1 16,0-4 1-16,0-6-4 15,2 2 2-15,9 0 0 16,3-2-2-16,-3 1 1 16,0 1-1-16,2 3 2 15,-2 0-1-15,3 0-1 16,-3 0 1-16,3 1-1 0,-1 3 1 16,0 0-1-1,1 2 2-15,-4-1-1 0,0 2 0 16,-1 0 1-16,1 0-2 15,-1 0 1-15,3 0 0 16,-1 0 0-16,-3 0 0 16,2 0 0-16,-2 0 0 15,-1 0 1-15,-1 2-1 16,4 2-1-16,-6-1 1 16,1 2-2-16,-1-4 2 15,-4 4-5-15,0-3 0 16,0 1 4-16,0 1 2 15,0 3 0-15,0 0 3 16,0 6 2-16,0 1-2 0,-7 2 1 16,-5 0-4-16,-2 0 4 15,-1 0-4-15,-4 0 3 16,4-2-3-16,1 0 0 16,1-2 0-16,-1-2 0 15,-1-2-1-15,1 2-1 16,-3 0 2-16,3-1-2 15,-1-1 2-15,3-3 0 16,-1-1 1-16,5-2 0 16,-4 2 1-16,3-2-2 15,5-2 1-15,0 2-1 16,2-2 2-16,2 0-2 16,0 0 0-16,0 0-1 0,0 0-8 15,0 0 5 1,0 0-9-16,0 0-6 0,0 0 16 15,0 0 0-15,0 0 2 16,0 0-5-16,8 0 5 16,3-2 0-16,7-4 1 15,-5 2 0-15,5-1 0 16,1 3 0-16,-4-1 0 16,3 0 0-16,-3 1 0 15,-1 2 0-15,1-3 0 16,-2 3 0-16,-1 0-4 15,-1 0 4-15,0 0-2 0,0 0-1 16,-2 0 2-16,-1 0-4 16,4 0 4-1,-1 5-2-15,3 1 2 0,-1 1 0 16,-5 0 1-16,0-2-1 16,1 3-1-1,-5-2 2-15,2-1 0 0,-4-1 0 16,-2 1 0-16,0-1-1 15,0 2 2-15,0 1 1 16,3-3-1-16,-3 3 3 16,0 1 1-16,0 3 1 15,0-1 6-15,-3 0-9 16,-5-1 1-16,-3 4-2 16,-1-5 2-16,-1 2-3 15,-1 2 1-15,1-2-1 0,3-3 1 16,-4 2 0-16,1-1-2 15,-3 0 3-15,3-2-2 16,1 2 1-16,1-4 1 16,3 3 4-16,-4-2-6 15,3 1 2-15,1-2 0 16,1 0-1-16,0-2-2 16,2 0 1-16,1 0-1 15,4 0 1-15,-2-2-2 16,2 0 2-16,0 0-1 15,0 0 0-15,0 0 0 16,0 0 0-16,0 0 0 0,0 0 0 16,0 0-1-16,0 0 0 15,0 0 0-15,0 0-2 16,0 0-2-16,0 0 2 16,0 0-1-16,0 0-5 15,0 0-3-15,0 0-11 16,0 0-7-16,0 0-29 15,0 0-47-15,0 0-127 16,0 0-355-16,0 0 91 16</inkml:trace>
  <inkml:trace contextRef="#ctx0" brushRef="#br1" timeOffset="745826.8965">12283 12152 186 0,'0'0'818'0,"0"0"-677"15,0 0-31-15,0 0 24 16,0 0-27-16,0 0-49 16,0 0-28-16,0 0-12 15,0 0 5-15,0 0 5 16,0 0-11-16,0 0-2 15,0 0-4-15,0 0-1 16,0 0-1-16,0 0 0 16,0 0 0-16,0 0-7 15,0 0 0-15,-6 1-1 0,-4 8-1 16,-3-2 0-16,-5 6 0 16,-2 5 0-16,-4 0 0 15,-1 5 1-15,0 4-1 16,0-4 2-16,6 2-2 15,-1-4 0-15,5-2 1 16,-2-3-1-16,5 1 0 16,-2-2 1-16,3-5-1 15,2 0 1-15,2-1-1 16,2-3 1-16,1-1-2 16,-2 1 2-16,-1 1-2 15,3-3 2-15,1 1-2 16,1-3 1-16,2 1 0 0,-3-2 0 15,1 2-1-15,2-3 0 16,0 0-2-16,0 0-1 16,0 0-6-16,0 0 5 15,0 0-1-15,0 0-2 16,10 0-5-16,5 0 13 16,5 2 0-16,2-1 1 15,3-1 1-15,4 3-1 16,2-3 0-16,-2 0 0 15,4 0-2-15,-2 0 0 0,1 0 1 16,-3 0 0-16,0 0-2 16,0 0 2-16,-2 0 0 15,-5 0-2-15,-7 0 3 16,-1 0-2-16,-1 0 1 16,-4 0 0-16,2 0 0 15,-4 0 0-15,-1 0 0 16,-1 0 0-16,-1 0 0 15,1 0-4-15,0 0 2 16,-1 0-3-16,-2 0 2 16,-2 0-2-16,2 0 4 15,-2 0-2-15,0 0 1 16,0 0 2-16,0 0 0 16,0 0-2-16,0 0 3 15,0 0-2-15,0 0-2 0,0 0-4 16,0 0-7-1,0 0 0-15,0 0-7 0,0 0-10 16,0 0-10-16,0 0-33 16,0 2-57-16,0-2-51 15,0 0-249-15,-4 0-244 16</inkml:trace>
  <inkml:trace contextRef="#ctx0" brushRef="#br1" timeOffset="746547.299">12285 12228 626 0,'0'0'280'0,"0"0"-271"15,0 0 42-15,0 0 115 16,0 0-68-16,0 0-51 0,0 0-28 16,0 0 17-16,0 0 10 15,-2 11 19-15,2 2-16 16,-4 5-14-16,4 2-8 15,-5 0 7-15,2 4-2 16,-1 2-16-16,2-2 1 16,-3 4-8-16,3-4 2 15,0 2-2-15,0-4-2 16,0 2-6-16,0-4 2 16,2-1 1-16,0 0-3 15,0 2 0-15,0-3 0 16,0 2 1-16,0-2-2 15,0 0 1-15,-2 2-1 0,-1 0 0 16,1-5 0 0,-1 2 0-16,1-5 0 0,0-4-3 15,2-3 3-15,0-5-5 16,0 1 2-16,0-1-1 16,0 0 4-16,0 0-3 15,0 0 2-15,0 0-1 16,0 0-3-16,0 0 1 15,0 0-4-15,0 0 4 16,0 0-3-16,0 0 3 16,0 0-1-16,0 0 0 15,0 0-3-15,0 0-5 0,0 0-8 16,0 0 2 0,0 0 19-16,0 0-9 0,0 0 4 15,0 0-6-15,0 0 3 16,0 0-2-16,0-3-6 15,0-4-23-15,0-1-27 16,0 4-121-16,0-2-435 16</inkml:trace>
  <inkml:trace contextRef="#ctx0" brushRef="#br1" timeOffset="749381.6306">13314 12320 474 0,'0'0'872'16,"0"0"-764"-16,0 0-88 16,0 0 65-16,0 0 9 15,0 0-57-15,0 0-29 16,0 4-4-16,0-2-1 16,2-2-3-16,-2 2 1 15,0 0 0-15,0 1 2 16,0-2-2-16,0-1 7 15,0 5-3-15,0 0 3 16,0 7-5-16,0 4 3 0,0 2-1 16,-2 0-5-16,-7-2 3 15,1 3-3-15,-4-4 1 16,6 4 0-16,-1-3-1 16,-1 2 1-16,0-2-1 15,2-2 0-15,-1 0-1 16,5-7 0-16,0 0-1 15,2-4 0-15,0 0-7 16,0-3 0-16,0 0-6 16,0 0 1-16,0 0-4 15,0 0-10-15,2 0 1 16,16 0 26-16,2 0 0 0,6 0 2 16,1 0-3-1,-2 0 2-15,0 0 0 0,-6 0-2 16,2 0 1-16,-4 0-1 15,-1 8 0-15,-1 2 1 16,1 0-3-16,-3 1 3 16,-1-3 2-16,-6 1 0 15,-4 1 1-15,1 2 10 16,-3 0-7-16,0 2 4 16,0 2 1-16,0-2 1 15,-5-1 0-15,-6 4-5 16,-5 0 1-16,-2-2 0 15,1-1-3-15,-3-2 0 16,2-1 1-16,6-4 0 16,0-3-3-16,3 0 1 0,1-2-3 15,2-2 0 1,4 3-2-16,0-3-5 0,2 0-6 16,0 0-13-16,0 0-22 15,0 0-49-15,0 0-110 16,0 0-458-16</inkml:trace>
  <inkml:trace contextRef="#ctx0" brushRef="#br1" timeOffset="750133.6631">13285 12314 415 0,'0'0'479'0,"0"0"-278"15,0 0-70-15,0 0 5 16,0 0-21-16,0 0-52 15,0 0-31-15,-4 0-11 16,4 0-2-16,0 0-7 16,0 0 2-16,0 0-11 15,0 0-2-15,0 0-1 16,0 0-2-16,0 0 2 0,12 0 0 16,3 6 8-1,5 2-6-15,2-2 3 0,2 1-1 16,3-1 0-16,0 1-3 15,-2-1 0-15,2-2-1 16,-1 2 1-16,-2-2-2 16,1 3 2-16,0-2-1 15,-3 0 0-15,0 2 0 16,-2 1 0-16,-4-4 1 16,1 0-1-16,0-2 0 15,-2 0 1-15,1 1 1 16,-5-2-2-16,-1-1 1 15,0 0-2-15,-6 0 2 16,1 0-2-16,-3 0 2 16,-2 2-1-16,0-2 1 0,0 0 0 15,0 0-1-15,0 0 1 16,0 0-2-16,0 0-6 16,0 0-9-16,0 3-31 15,0-2-60-15,0-1-171 16,0 3-621-16</inkml:trace>
  <inkml:trace contextRef="#ctx0" brushRef="#br1" timeOffset="760442.4983">10889 1187 460 0,'0'0'630'15,"0"0"-630"-15,0 0 19 16,0 0 30-16,0 0-1 15,0 0 23-15,0 0 27 16,0 0-27-16,0 0-1 16,0-14-29-16,0 12-12 15,0 0-11-15,0 2 0 16,0-2-10-16,0-1-4 0,-4 0 2 16,0-3 4-16,-2 0 3 15,1 1-8-15,-3-2 0 16,0 1 0-16,-3-1 0 15,1 2-3-15,-4 0 15 16,-1 2-11-16,-6 0-6 16,1 0 0-16,-6 0-2 15,-5 2 1-15,-3-1 2 16,-6-1-1-16,-2 3 0 16,2 0 0-16,-1 0 0 15,-1 0 0-15,-1 0 0 16,1 0 0-16,2 9-2 15,5-1 3-15,6 0-2 0,2-1 1 16,4 2 0 0,3 0-4-16,3 2 4 0,1-1-2 15,3 0-1-15,2 0-1 16,4-2-3-16,0-1 3 16,1-1-3-16,1 3 4 15,-1 1-2-15,0 1 2 16,4 0 0-16,0 1 2 15,2 0 0-15,0 3-4 16,0 4 4-16,0 3-2 16,0 2 2-16,0 5 2 15,0 1-1-15,0 2 0 0,2 0 0 16,0 4 0 0,-2 4 0-16,4 2 0 0,-4 2 2 15,0 2-3-15,2 0 2 16,0 2-2-16,-2 1 2 15,0 1-1-15,0 2 0 16,0 4 0-16,0 3 4 16,2 0-3-16,0 4 2 15,-2-5-3-15,2 1 4 16,-2-2-3-16,5-3 0 16,1 0 1-16,-1 2-1 15,2 6 1-15,-3 0-2 16,-2 1 1-16,1-2-1 0,-3-4 2 15,2-3-1 1,-2 0-2-16,0-4 2 0,0 0-1 16,0 2 0-16,0-2 0 15,0 1 0-15,0-2 0 16,0 1 1-16,0-5 0 16,-5 0 0-16,-1-3-1 15,1-2 2-15,0-2-2 16,3-2 3-16,-2 0-3 15,2 1 0-15,0-4 0 16,2 3 0-16,0 0 2 16,0 5-1-16,0-2 0 15,0-2-1-15,0-1 1 0,0-2-1 16,0 0 0-16,0 5 1 16,0 0 1-16,0 6-3 15,0-4 2-15,0 5-1 16,0 1 0-16,0 1 0 15,0-2 1-15,0-4-1 16,0-7 0-16,0-4 0 16,0-5-1-16,0 1 2 15,0-5-2-15,0-3 2 16,0 2-2-16,0-2-1 16,0 0-1-16,0-3 3 15,0-2 0-15,0-3 0 16,0-5 0-16,0-1-1 15,0-4-1-15,0 2-4 0,0-3-3 16,6 0 3-16,6 0-1 16,1 0-1-16,7 0 2 15,0 0 6-15,4 4 0 16,3-2 0-16,4 4-2 16,5 2 2-16,1 0 0 15,2-1 0-15,-1 4 0 16,2 1-1-16,-3 1 1 15,6-5 0-15,-1 3 1 16,5-1-2-16,2 0 2 16,-2-2-2-16,2 1 1 15,-2-4 0-15,-1-2-2 0,-3-3 2 16,-5 0 0 0,-7 0 0-16,-6 0 0 0,-8 0 1 15,-8 0-2-15,-4 0 2 16,-3 0 0-16,-2 0-1 15,0 0 4-15,0 0 0 16,0 0 2-16,0-1 8 16,0-8 2-16,0-10 6 15,0-8-22-15,0-8 2 16,2-7-1-16,0-8-1 16,-2-8-1-16,0-5 1 15,0-8 0-15,0 0 2 16,0-4-3-16,0 6 2 0,2 1 2 15,1-1-3 1,-1 3 2-16,2 2-2 0,-2 0 6 16,0 2 1-16,1 1 2 15,0 1-4-15,1-1-1 16,2-2-2-16,1-5 1 16,1 1-2-16,0 4-1 15,-2 2 0-15,-1 5 1 16,-1 2-2-16,0-4 1 15,2 2-3-15,-2-6 2 16,-2-3 1-16,2-5-2 16,-4 0 2-16,0-2 0 0,0 4 0 15,0 6 0 1,0 3-1-16,0 7 1 0,0 6 0 16,0 2 1-16,0-3-2 15,0 4 2-15,0-8-2 16,0 4 1-16,0 0 0 15,0 3 0-15,0 4 1 16,0 0-2-16,0 0 1 16,0 2-1-16,0 2-1 15,0 4 0-15,0 2 3 16,0 2-1-16,0 1 0 16,0 1 0-16,0-2 1 15,-8 2-1-15,0 0-2 16,2 0 2-16,2 4 0 15,-1-1 0-15,1 2 0 0,2 3 0 16,-4 2 0-16,4 0 0 16,0 4 0-16,2 0 0 15,0 0 0-15,-2-1 0 16,2 3 0-16,-2 1 0 16,0-4 1-16,0 1-2 15,2-2 1-15,-3 3 0 16,1-4 0-16,0 3 0 15,2 3 1-15,0-2 0 16,-2-1-1-16,0 2 1 16,2 0-1-16,-2-2 1 15,-1 0-2-15,3 2 2 0,-3 2-1 16,1 0 2-16,0 3 0 16,0 3 1-16,2-1 1 15,-2 3-1-15,2-2-3 16,-2 2 0-16,2 0-1 15,0 0-1-15,-3 0-8 16,3 0-16-16,0 0-31 16,-2 0-47-16,0 2-220 15,-4 3-555-15</inkml:trace>
  <inkml:trace contextRef="#ctx0" brushRef="#br1" timeOffset="775019.0611">8306 13130 3 0,'0'0'165'16,"0"0"-86"-16,0 0 43 16,0 0 11-16,0 0-26 15,0 0-15-15,0 0 3 16,0 0 18-16,0 0-10 0,0 0-4 15,0 0 6-15,0-2-14 16,0 2-22-16,0 0-28 16,0 0-4-16,0 0-14 15,0 0-5-15,0 0-2 16,0 0 0-16,0 0-2 16,0 0 4-16,0 0 4 15,0 0-8-15,0 0 6 16,0 0-5-16,0 0 3 15,0 0-6-15,0 0-3 16,0 0-6-16,0 0 0 16,0 0 1-16,0 0-2 0,0 0 2 15,0 0-2-15,0 0 5 16,0 0-2-16,0 0 1 16,0 0-2-16,0-1-1 15,0-2-2-15,0 1 0 16,0 2-2-16,0 0 3 15,0 0-4-15,0-2-1 16,0-2 2-16,0-2-2 16,0-2 0-16,11 0-4 15,2 0-3-15,3 0 1 16,0 2-2-16,-1 0 2 16,1 0-4-16,-1 2 3 15,3 0-3-15,-2 2 1 0,2 2-1 16,-3-3 2-16,3 3 4 15,-1 0 0-15,-1 0 4 16,-3 0-6-16,1 0 6 16,-5 0-5-16,-3 0 8 15,4 7-3-15,-6 1-18 16,3 0 18-16,-1 2 2 16,1 1-1-16,-3 4 2 15,1-1-1-15,0-1 4 16,-5-5-5-16,0 1 4 15,0-3-4-15,0-2 2 16,0 2 0-16,0-1 2 0,0 1-1 16,0 0 5-16,-2-3-1 15,-10 4 7-15,3-2-5 16,-4 4 1-16,-1 0-1 16,-1 0 3-16,-3-1-1 15,1 2-3-15,-2 0 3 16,1-1-6-16,3 0 4 15,-3 0-3-15,3 2-1 16,-3 1-3-16,2 1 3 16,2-2-2-16,-1-1 3 15,1 0-2-15,4-2 1 16,-6 3-1-16,3 0-2 16,0-1 3-16,1 2-1 15,3-2 2-15,3 0-1 16,-2-4 2-16,4 0 0 0,0 0-1 15,-1-2 0-15,1 0 1 16,2-2 2-16,0 2-3 16,0-2 7-16,0 3-2 15,-1-4 1-15,3-1-5 16,0 0 1-16,0 0-3 16,0 0-1-16,0 0-2 15,0 0 1-15,0 0-2 16,0 0 1-16,0 0 0 15,0 0-2-15,0 0 1 16,0 0-5-16,0 0 1 16,0 0-1-16,0 0-2 0,9 0 5 15,4 0 2-15,3 0 0 16,-1 5 2-16,3-4-1 16,0 3 0-16,2-2 0 15,0-1 0-15,0 6-3 16,0-3 3-16,1 0-4 15,-2-2 2-15,-1 0-3 16,-3 0 4-16,4 0 0 16,-6 2 0-16,0-1 1 15,-2-2 0-15,1 1-1 16,-1-2-1-16,-3 0 0 16,2 0-2-16,-3 0 2 15,-3 0-1-15,-2 3 1 0,-2-3 1 16,0 1 1-16,0-1-1 15,0 0 1-15,0 0 0 16,0 0 1-16,0 0-1 16,0 0 2-16,0 0-3 15,0 0 2-15,0 0 0 16,0 0-1-16,0 2 2 16,0-2 0-16,0 0-2 15,0 0 0-15,0 0 0 16,0 0-4-16,0 0-7 15,0 0-12-15,0 0-23 16,0 3-21-16,0-1-30 0,0 1-190 16,-4-3-603-16</inkml:trace>
  <inkml:trace contextRef="#ctx0" brushRef="#br1" timeOffset="783010.462">9166 13158 100 0,'0'0'611'16,"0"0"-407"-16,0 0-93 15,0 0 60-15,0 0-38 0,0 0-43 16,0 0-33-1,0 0 0-15,0 0-3 0,0-8-8 16,0 8-11-16,0 0-15 16,0 0-5-16,0 0-7 15,0-2-1-15,0 2-6 16,0 0 1-16,0 0-1 16,0 0-1-16,0 0 0 15,0 0 0-15,0-2-1 16,0 2-3-16,0-5 3 0,0-2-4 15,7 0 5 1,1-2-3-16,3 1-2 16,3 0-4-16,-1-3 1 0,1 6-2 15,-1-1-1-15,-1 0 3 16,-2 4-1-16,-1 2 4 16,1 0-3-16,-4 0 3 15,0 0-1-15,1 0 1 16,-3 0-3-16,1 0 2 15,-2 0 1-15,-1 0 0 16,0 0 3-16,0 0-22 16,3 2 20-16,-1 2 4 15,0 1-1-15,0 2 2 16,4-1-1-16,-2 0 0 16,-3 0 0-16,1-2-1 0,0 0 4 15,-2 0-6 1,3 0 4-16,-3-1-2 0,-2-2 1 15,0-1-1-15,0 2-1 16,0-2 2-16,0 3 4 16,0-2-4-16,0 4 3 15,0 0-2-15,0 4 6 16,-2-2 0-16,-7 4 3 16,0-2-4-16,-5 1-2 15,2 0-1-15,-5 2-1 16,4 3 3-16,-3-2-3 15,1 1 1-15,1-2-3 0,1-1 1 16,1-1-1 0,0 0 1-16,3-2-2 0,0-1 2 15,2 3-1-15,1-4 0 16,-3 3 0-16,2-1-1 16,-4-1 1-16,2 6 0 15,0 0 0-15,-2 0 0 16,2 1 0-16,-2-4 0 15,3 0 0-15,-2-2 0 16,4-2 0-16,1 2 0 16,3-6-1-16,2 2 0 15,0-2-3-15,0-2-1 16,0 0-1-16,0 0-1 16,0 0-10-16,0 0 10 15,0 0 4-15,0 0-6 0,0 3 5 16,0-3-7-16,0 0 1 15,0 1 4-15,2-1 5 16,7 0 0-16,-1 5-4 16,4-5 1-16,1 0 2 15,1 0-1-15,-1 1 6 16,1-1-5-16,-3 1 4 16,2-1-2-16,1 0 0 15,-1 0 0-15,3 0 0 16,-1 0 1-16,1 0-2 0,-3 0 2 15,1 0-2 1,-1 0 2-16,0 0-2 0,-2 0 2 16,2 0 0-16,-3 0-1 15,1 0 0-15,-5 0-1 16,-2 0 2-16,3 0-2 16,-2 0 1-16,0 0-1 15,-3 0 2-15,0 0-2 16,0 0 1-16,-2 0 0 15,0 0-2-15,2 0 2 16,-2 0 4-16,0 0-2 16,0 0 10-16,0 0 12 15,0 0 2-15,0 0-10 16,0 0-13-16,0 3-3 16,0-1-9-16,0-2-13 0,0 0-26 15,0 0-39 1,0 0-146-16,0 0-421 0</inkml:trace>
  <inkml:trace contextRef="#ctx0" brushRef="#br1" timeOffset="790150.96">10144 12984 471 0,'0'0'483'0,"0"0"-374"0,0 0-4 16,0 0 44-16,0 0-51 15,0 0-38-15,0 0-15 16,0 0 1-16,0 0-1 16,9-8-7-16,-9 8-14 15,0 0-6-15,0 0-8 16,0 0-4-16,0 0-2 0,0 0-4 15,0 0 2 1,0 0 0-16,0 0 5 0,0 0-7 16,0 0-1-16,0 0-1 15,0 0 2-15,0 0-2 16,0 13-2-16,0 1 4 16,0 7 1-16,0-1 0 15,0 2-1-15,0 1 1 16,0-2-1-16,0 2 0 15,0-2-1-15,0-1 1 16,0 2 0-16,0 0 1 16,0 3-2-16,0-2 1 15,0 0 0-15,0-5-4 16,0-6 2-16,0-3-1 0,0 2 1 16,0-3-2-16,0 0-1 15,0-2 5-15,0-1 0 16,0-2-2-16,0-1 2 15,0-1 0-15,0 2 0 16,0 0 0-16,0 2 0 16,0-1-1-16,0-4 0 15,0 0-1-15,0 0 0 16,0 0-4-16,0 0 2 16,0 0-2-16,0 0 4 15,0 0 0-15,0 0 2 16,0 0 1-16,0 0 0 15,0 0 2-15,0 0-3 0,0 0 0 16,0 0-1-16,0 0-1 16,0 0-5-16,0 0 3 15,0 0-5-15,0 0 1 16,0 0 1-16,0 0 3 16,0 0 3-16,0 0 2 15,0 0 1-15,0 0-2 16,0 0 6-16,0 0 2 15,0 0 1-15,0 0-3 16,0 0 0-16,0 0 2 16,0 0-6-16,0 0 0 15,0 0-2-15,0 0-1 0,0 0 0 16,0 0 1-16,0 0-6 16,0 0-9-16,0 0-15 15,0 0-21-15,0 0-22 16,0 0-51-16,0 0-124 15,0 0-314-15</inkml:trace>
  <inkml:trace contextRef="#ctx0" brushRef="#br1" timeOffset="795865.7283">11051 13189 308 0,'0'0'383'0,"0"0"-243"15,0 0 39-15,0 0 20 16,0 0-50-16,0 0-64 0,0 0-11 16,0 0-16-16,-2 1-15 15,2-1-6-15,0 0-7 16,0 0-4-16,0 0-12 15,0 0-4-15,0 0-7 16,0 0-2-16,0 0 0 16,0 0-2-16,0 0 0 15,0 0 0-15,0 0-1 16,0-1 0-16,0-10 1 16,2 1-3-16,9-4 2 15,5-1-2-15,1-2-2 16,6 3-6-16,1 0 1 0,1 4-1 15,-1 0-2-15,-4 2 1 16,1 4-1-16,-6 2 3 16,-1 2-1-16,-4 0 2 15,-1 0 2-15,-3 0 2 16,0 0 0-16,-2 0 1 16,-2 4-14-16,2 4 19 15,-1 3 0-15,-3 0 2 16,0 1-1-16,0 0 2 15,0-2 2-15,0 1-2 16,0-2 0-16,0 1-3 16,-5 0 1-16,-1 0 2 15,-6 2-2-15,1 1 1 0,1 0-1 16,-4-2 0 0,3-2 1-16,-3 3-1 0,-1 2 0 15,-1 1 0-15,1 2 0 16,-4 1 0-16,6-2 0 15,-3 1 0-15,3-1 0 16,-1 0 0-16,6 2 0 16,-1-4-1-16,3-1 1 15,-2-2-1-15,2-1 0 16,-1-2-1-16,1 0 2 16,-1-1-3-16,2-1 3 15,3 3-1-15,0-5 0 0,0 2 1 16,2-2-1-16,-3-2 1 15,3 3 2-15,0-5-3 16,0 1 2-16,0 1 0 16,0-2-4-16,0 0 5 15,0 0-6-15,0 0 1 16,0 0-3-16,0 0-1 16,0 0-7-16,0 0 8 15,12 0 5-15,6 4 2 16,2-2-2-16,1 2 2 15,2 0-2-15,2-2 1 16,-1 2-1-16,3-4 0 16,0 2 0-16,-3 0 2 0,1 0-4 15,-3 2 3-15,-1-2-2 16,0 0 2-16,0 2-2 16,-1-4 2-16,-3 3-1 15,-1-2 1-15,-3 1-1 16,-2-2 0-16,1 3 1 15,-6-3-3-15,-1 0 2 16,-3 0-1-16,-2 0 1 16,0 0 0-16,0 0 1 15,0 0-1-15,0 0-2 16,0 0-14-16,0 0-17 16,0 0-59-16,0 0-74 15,0 0-648-15</inkml:trace>
  <inkml:trace contextRef="#ctx0" brushRef="#br1" timeOffset="799806.3864">12140 13271 915 0,'0'0'318'16,"0"0"-285"-16,0 0 61 15,0 0 36-15,0 0-78 16,0 0-17-16,0 0-9 15,0 0 11-15,0-14-7 16,0 11-7-16,0 3-10 0,0 0-4 16,0 0-2-1,0 0-4-15,0 0-3 0,0 0-3 16,0-1 3-16,9-4-4 16,2 0 4-16,10-5-1 15,-2 2 0-15,4 1 0 16,-1 1 0-16,2 2 0 15,-1 4-3-15,1 0 4 16,-1 0-7-16,-4 0-2 16,2 0-7-16,-6 0 6 15,-1 0-6-15,-3 3 5 16,-7-2 1-16,1 1 0 16,-5 2 2-16,0 0-16 15,0-1 13-15,0 2 4 0,0-1 7 16,0 6 4-16,0 3 3 15,-14 2 1-15,-3 4-1 16,-1-3 2-16,-1-4-3 16,2 0 3-16,-1-4-3 15,5 0 1-15,-3-3-4 16,3 2 2-16,-1-1-3 16,3-2 0-16,5 2-2 15,2-4 1-15,-1-1-2 16,2 2 3-16,3-3-4 15,0 0 2-15,0 0-2 16,0 0-2-16,0 0-1 16,0 0-5-16,0 0-11 15,0 0 4-15,0 0 6 0,0 0-8 16,0 0-27-16,14 0 2 16,3 0 44-16,6 0 0 15,-1 0 0-15,5 0 2 16,-2 0-2-16,1 2 0 15,-4 6-2-15,-3 2 4 16,-9 3-4-16,-3-5 2 16,-5 5 0-16,-2-5 2 15,0 0 10-15,0 2-8 16,0 1 6-16,0 6 18 16,0 2-6-16,-6-4-9 0,-7 3-5 15,-1-1 5-15,-4-4-7 16,2 2 7-16,-1-1 4 15,-3 0-2-15,-1-5-2 16,2 1-3-16,-2 1 0 16,1-6 1-16,1 4 0 15,3-5-8-15,0 2 0 16,5-6-2-16,2 1 1 16,3-1-1-16,3 0-1 15,1 0-3-15,2 0-3 16,0 0-5-16,0 0-16 15,0 0-13-15,0 0-4 16,0 0-17-16,0 0-54 0,0 0-177 16,0 0-424-1</inkml:trace>
  <inkml:trace contextRef="#ctx0" brushRef="#br1" timeOffset="801833.9436">13532 13184 637 0,'0'0'326'0,"0"0"-248"16,0 0 73-1,0 0 19-15,0 0-72 0,0 0-34 16,0 0-19-16,6-6 4 16,-6 6-11-16,0 0-24 15,0 0 5-15,-2 5-16 16,-15 10-1-16,-1 3-2 15,-1 2 6-15,-2 1-3 16,-3 0 5-16,-3 4-2 16,-1-1 0-16,-4 0 1 0,0 2-4 15,-1-2 8-15,2-3-9 16,7-2 2 0,2-5-4-16,8-5 2 0,5-4-2 15,0-2 0-15,1 4 0 16,3-5 0-16,0 0 0 15,3 0-2-15,2 0 1 16,0 0-4-16,0 0 1 16,0 0-3-16,0-2-1 15,0 0-5-15,0 0 7 16,0 0 0-16,0 0-5 16,7 0-1-16,11 0 3 15,9 0 5-15,4 0 4 0,2 0-1 16,5 0 1-1,-1 0 0-15,0 0-1 0,-4 0 1 16,-4 0-1-16,-3 0 2 16,-3 0-3-16,-5 0 2 15,-3 0-1-15,1 0 2 16,-3 0-2 0,1 0 1-16,-3 0 0 0,-3 0 0 15,2 0 1-15,-3 0-2 16,1 0 3-16,1 0-5 15,0 0 4-15,2 0-2 16,0 0 2 0,1 0-1-16,-4 0 0 15,1 0 0-15,-2 0 0 0,0 0 1 0,-3 0-2 16,-2 0 2-16,1 0-2 16,-1 0 2-16,0 0-2 15,2 0 1-15,-4 0 0 16,2 0 0-16,-2 0 0 15,0 0-1-15,0 0-9 16,0 0-3-16,0 0-17 16,0 0-9-16,0 0-36 15,0 0-66-15,0 0-222 16,0 0-231-16</inkml:trace>
  <inkml:trace contextRef="#ctx0" brushRef="#br1" timeOffset="802547.6001">13707 13218 471 0,'0'0'486'16,"0"0"-397"-16,0 0 5 16,0 0 69-16,0 0-79 0,0 0-56 15,0 0-8-15,0 0 19 16,0 0 5-16,-5 0-16 16,-9 7 1-16,-1 4-2 15,2 6-2-15,-3-1-2 16,3 2-7-16,-3 2-2 15,1 1-6-15,-3 8 1 16,-3 3-4-16,0 4 4 16,-2 0-2-16,3 0 2 15,0-6-6-15,2 1 1 16,3-6-3-16,-1 0 0 16,5-6-1-16,-1-5 1 15,4-2-1-15,1-1 1 16,-1-3-2-16,5 0 2 0,0-4-1 15,1-1 0-15,0 0 0 16,0-3 0-16,0 1 0 16,2-1 0-16,0 0-2 15,-2 0 2-15,2 0-3 16,0 0 3-16,-2 0-3 16,2 0 0-16,0 0-2 15,0 0-6-15,0 0-2 16,0 0-3-16,0 0 1 15,0 0-23-15,0 0-44 16,0 0-78-16,0 0-234 0</inkml:trace>
  <inkml:trace contextRef="#ctx0" brushRef="#br1" timeOffset="809150.3323">8192 13948 294 0,'0'0'530'0,"0"0"-347"16,0 0-102-1,0 0 21-15,0 0-35 0,0 0-7 16,0 0-29-16,0 0-1 16,-2-12 12-16,2 12 4 15,0 0 12-15,0 0-16 16,0 0-2-16,0 0-14 16,0 0-11-16,0 0-13 15,0 0-2-15,0-2-2 16,0-2 1-16,0-4 0 15,9 2 1-15,4-2-2 16,5 0 1-16,2 2 1 0,5-2-2 16,2 2 2-1,-1 4 0-15,-2 1-2 0,-1 1 0 16,-1 0-1 0,-2 0 2-16,-2 0-2 0,-3 0 2 15,-3 0-5-15,-3 0 4 16,-3 1 0-16,-2 5 0 15,-2-1-17-15,-2 0 18 16,0 5 1-16,0 0 0 16,0 4 6-16,0-1-2 15,-4 3 4-15,-7-7-4 16,1 5 1-16,-4-4 2 0,1-2 0 16,-1 1-2-1,1-1 0-15,2-1-1 0,-3-2-3 16,3 1 5-16,5-2-4 15,-2 2 0-15,4-6-2 16,0 1 0-16,2 2 0 16,2-3 0-16,0 0 0 15,0 0-1-15,0 0 1 16,0 0-3-16,0 0-6 16,0 0-16-16,0 0 3 15,0 0 0-15,0 0-4 16,13 0 17-16,5 0 4 15,0 0 1-15,4 0 0 0,0 0 1 16,1 1 4 0,0 3-2-16,-2 5-3 0,-1-4 3 15,-5 3 1-15,-3 2 0 16,-3-1 0-16,-3-1 1 16,-1 0 1-16,-1-2-2 15,-1 0 2-15,-3-3-1 16,0 1 4-16,0 3 2 15,0 1 11-15,0 0-4 16,0 5-10-16,0 0 6 16,-10-5-4-16,0 2 2 15,-1 3-3-15,-3-5 5 16,1 3-6-16,-1 1 3 16,-1-4-3-16,-1 3 3 0,1-5 0 15,1-1-3-15,-1 5 5 16,3-6-2-16,-1 2-3 15,0 2-1-15,1-3 2 16,4-2-1-16,-1 1 1 16,4-2-2-16,3 2-2 15,-1-4-1-15,3 0 1 16,0 0-2-16,0 0 0 16,0 0-4-16,0 0-12 15,0 0-14-15,0 0-27 16,0 0-40-16,0 0-64 15,0 0-248-15,0 0-74 16</inkml:trace>
  <inkml:trace contextRef="#ctx0" brushRef="#br1" timeOffset="814687.7382">9239 13924 534 0,'0'0'438'0,"0"0"-270"16,0 0-42-16,0 0-14 15,0 0-47-15,0 0-33 16,0 0-13-16,0 0 3 16,-18-10 9-16,18 10 1 15,0 0 8-15,-2 0-7 0,2 0-10 16,0 0-4-16,0 0-9 15,0 0 0-15,0 0-7 16,0 0-2-16,0 0-1 16,0-2-1-16,0 2 0 15,0-2-2-15,0 2-4 16,0-2-11-16,0-2 8 16,14-2 9-16,3 2 0 15,1-1-5-15,3 0 0 16,-2 4-3-16,-1-4 0 0,0 5-7 15,-2 0 0 1,-3 0 3-16,-2 0-1 0,0 0 6 16,-2 0-7-16,0 0-2 15,-2 5 0 1,-3 2-6-16,1 1-27 0,-5 0 42 16,0 0 8-16,0 0-2 15,0 3 2-15,0 0 7 16,0 3 2-16,0-1 2 15,-3-1 2-15,-5 2-8 16,-2-3 1-16,-1 3-2 16,-2-2-4-16,-1 2 1 15,-1 3 2-15,-1-4-2 16,1-2 1-16,1-3 2 16,1-3-4-16,3 2 3 0,2-5-1 15,-1 2 14-15,5 0-5 16,0-4-3-16,4 0 4 15,0 0-8-15,0 0-4 16,0 0 0-16,0 0-4 16,0 0-9-16,0 0 2 15,0 0 9-15,0 0-17 16,0 0-26-16,0 0 3 16,8 0 38-16,5 0 4 15,3 0 3-15,0 0-3 0,2 0 0 16,0 0-2-1,-1 0 1-15,2 0-1 0,-7 2 2 16,-3 5-3-16,1 0 1 16,-6-1 2-16,-2 0 11 15,-2 0-3-15,0 2 2 16,0 0 2-16,0 1 12 16,0 2 5-16,0 1-13 15,0 1-12-15,0-2 8 16,-6 3 2-16,-4-1 4 15,-3-1-2-15,0-1 0 16,-3 1 2-16,1 0-4 16,1-2 0-16,3-4 1 15,0 0 3-15,2-2-11 16,0-2 0-16,3 0-3 16,2 1 0-16,0-3-3 15,4 0 0-15,0 0-1 0,0 0-2 16,0 0 1-16,0 0-14 15,0 0-7-15,0 0-23 16,0 0-10-16,0 0-69 16,0 0-192-16,0 0-317 15</inkml:trace>
  <inkml:trace contextRef="#ctx0" brushRef="#br1" timeOffset="816163.1122">10093 14033 301 0,'0'0'267'0,"0"0"-30"16,0 0 27-16,0 0-11 16,0 0-112-16,0 0-53 0,0 0-28 15,-41 1-13-15,39-1-22 16,0 0-2-16,0-1-6 15,2-2-2-15,0 1-7 16,0 2-1-16,0-1-4 16,0 1 0-16,0-3-3 15,0 1 0-15,0 1-1 16,0 1-2-16,0-9 1 16,0 4 2-16,0-4 0 15,4-3-1-15,12 0-1 16,-1 0-9-16,6 2 2 0,1-1-3 15,3 4 4-15,-4 1 4 16,4 0-2-16,-2 0 4 16,-6 4-3-16,1 0 3 15,-3 2-4-15,-3 0 2 16,-6 0 1-16,-1 0-2 16,-3 0-1-16,-2 0-11 15,0 0 9-15,0 0 6 16,0 0 0-16,0 0 2 15,0 4 0-15,0 4 1 16,0 1 3-16,0-1 3 16,0 5-6-16,0-1 5 15,0 0-5-15,-4 3 1 16,-5-1 0-16,-1 1-1 16,2 2 0-16,-3-1 1 0,-1 0-1 15,1 0 1-15,1-2-1 16,-2 0 0-16,5-2 0 15,-3-2 0-15,1 2 0 16,-3-2 0-16,1 0 1 16,0-1 0-16,2 2 0 15,0-5-2-15,3 0 2 16,2 1-1-16,-2-4 0 16,4 0-2-16,0-1 2 15,0 1-2-15,2-3 0 0,0 0 1 16,0 0-2-1,0 0 0-15,0 0 0 0,0 0-5 16,0 0 3-16,0 0-12 16,0 0 5-16,2 2 6 15,10-1 1-15,3 2-6 16,3-3 10-16,2 2 2 16,2 0-2-16,5-2 2 15,-2 2-1-15,4 0 0 16,-2 0-1-16,-4 2 0 15,2-2 1-15,-7 2 0 16,-1-2-1-16,0 0 0 16,-4-2 0-16,-5 0 1 15,0 3-2-15,-6-3 3 16,0 0-3-16,-2 0 2 0,2 0-1 16,-2 0 0-1,0 0 0-15,0 1 0 0,0-1-13 16,0 0-27-16,0 0-58 15,0 0-109-15,0 0-415 16,2 0 76-16</inkml:trace>
  <inkml:trace contextRef="#ctx0" brushRef="#br1" timeOffset="826553.6333">12163 13990 467 0,'0'0'313'16,"0"0"-196"-16,0 0 24 15,0 0 18-15,0 0-66 16,0 0-55-16,0 0-2 16,0 0 1-16,-3 0 11 15,3 0-3-15,0 0-12 16,0 0-18-16,0 0 5 15,0 0-4-15,0 0-5 0,0 0 1 16,0 0 4 0,0 0-5-16,0 0-10 0,0 0 1 15,0 0-2-15,0 0 3 16,0 0-2-16,0 0 1 16,0 0-2-16,0 0-1 15,0 0 1-15,3-1-5 16,5-5 4-16,2-3 1 15,3 1-1-15,0 4-1 16,3-6 1-16,1 2-1 16,1 4 0-16,3-2 0 15,-4 2-1-15,5 1 3 16,-1 0-6-16,-2 3 5 16,2-2-2-16,-6 2 2 15,1 0-5-15,-3 0 2 16,-1 0 0-16,-4 0-2 0,-1 0 5 15,-3 0-3-15,-2 5 3 16,1-2-1-16,-1 6 0 16,1-4-4-16,-1 1 6 15,0 2 0-15,-2-2 0 16,0 2 2-16,0-2 1 16,0 0 3-16,0-1-4 15,0-1 4-15,0 5-3 16,0-4 2-16,-2 0 2 15,-5 4 6-15,-2-3-3 16,0 1-3-16,0 2 2 0,-2-1 0 16,-2 2 1-1,-1-5-6-15,1 6 3 0,-2-4-3 16,-1 4 3-16,1-1-1 16,-4 4-3-16,1-6 4 15,3 6 2-15,-3-4 2 16,3 3-8-16,1-5 2 15,3 3-3-15,4-1 3 16,-2 0-4-16,2-2 1 16,-1 2-2-16,1-2 1 15,-2 2-2-15,2-4 2 16,1 2-1-16,1-2 0 16,1 0 0-16,0-2 1 15,1 2 0-15,1-2-1 16,-3 0 0-16,3 0 0 0,0-2 1 15,0-2-2-15,2 0 2 16,0 0-2-16,0 0 1 16,0 0 0-16,0 0-1 15,0 0 0-15,0 0 1 16,0 0-3-16,0 0 2 16,0 0-4-16,0 0 5 15,0 0-2-15,0 0-2 16,0 0-3-16,0 0 1 15,0 0-4-15,0 0-1 16,6 0 9-16,4 0 0 16,1 0 1-16,-3 0 0 15,6 0 0-15,1 0 2 0,1 0-1 16,-1 0 1-16,2 0-1 16,-5 0 0-16,2 0 0 15,-5 0 0-15,4 0 1 16,-1 0-2-16,1 0 2 15,3 0-2-15,-1 0 2 16,3 0-1-16,-3 0 0 16,3 0 0-16,2 0 1 15,-4 0 0-15,-1 0-2 16,-1 0 1-16,-5 0 0 16,-3 0 0-16,-2 0-1 15,2 0 1-15,-2 0 0 16,-2 0 0-16,0 0 0 0,3 0-1 15,-1 0 2-15,2 0-2 16,2 0 2-16,0 0-2 16,-1 0 2-16,-1 0-1 15,2 0 0-15,-6 0 1 16,-2 0-1-16,2 0 1 16,-2 0-2-16,0 0 3 15,0 0-2-15,0 0 0 16,0 0 2-16,0 0-2 15,0 0 2-15,0 0-2 16,0 0 1-16,0 0-1 0,0 0 1 16,0 0-1-16,0 0 0 15,0 0 0-15,0 0 0 16,0 0 0-16,0 0 0 16,0 0 1-16,0 0 0 15,0 0-1-15,0 0 2 16,0 0-1-16,0 0-2 15,0 0 0-15,0 2-20 16,0 0-62-16,0 2-173 16,0-4-881-16</inkml:trace>
  <inkml:trace contextRef="#ctx0" brushRef="#br1" timeOffset="830377.2223">11097 13944 247 0,'0'0'182'15,"0"0"-109"-15,0 0 7 16,0 0 101-16,0 0-5 16,0 0-27-16,0 0-26 15,-2 0-15-15,2 0-14 16,0 0-23-16,-2 0-11 16,2 0-22-16,0 0-9 15,0 0-8-15,0 0-7 0,0 0-5 16,0 0-2-16,0 0 3 15,0 0-3-15,0 0 3 16,0 0-1-16,0 0 3 16,0 0-5-16,0 0 0 15,0 0-3-15,0 0 2 16,0 0 0-16,0 0-2 16,0-3 0-16,0 2-3 15,0 0 2-15,0-2-1 16,0 3 2-16,0 0-4 15,0 0 0-15,0 0 0 16,0-3-1-16,0-3 0 0,0-5-2 16,0-1 0-1,6-6-4-15,8 4 2 0,1 0 0 16,1 2-1-16,0 2-4 16,0 0 5-16,-3 2 2 15,5 0-4-15,-3 4 2 16,1 4 1-16,-1 0 2 15,-1 0-4-15,-3 0 2 16,3 0-4-16,-1 6 3 16,1 6 0-16,-4 3 4 15,1-2-10-15,-1-1 1 16,-4-2 9-16,1 0 2 0,-5 0-2 16,0 0 1-1,-2-2-1-15,0-2 2 0,0 3-1 16,0-3 3-16,0 1 0 15,0 1 2-15,0 2-4 16,-9-2 5-16,1 3-5 16,-6-4 4-16,1 3-3 15,-1 3 2-15,1-4-1 16,-1 2 0-16,1 1 3 16,-1 0-5-16,-1-1 1 15,2 4-1-15,1-3 1 16,2 0-2-16,1-6 1 15,-1 2-1-15,4-2 0 16,2 0 1-16,-1-2-1 16,1-2 0-16,2 0 2 0,-1 0-3 15,1 2 2-15,-1-4-2 16,3 2 2-16,0-2 0 16,0 0-1-16,0 0 1 15,0 0-1-15,0 0 1 16,0 0-2-16,0 0 2 15,0 0-2-15,0 0-2 16,0 0 1-16,0 0-1 16,0 0 2-16,0 0-1 15,0 0-3-15,0 0 4 0,5 0-8 16,9 2 8 0,1 0 1-16,3 0 0 0,2 0 0 15,0 0 0-15,-2 0 0 16,-3 2 0-16,-1-4-1 15,-1 0 2-15,-1 0-2 16,-4 2 2-16,1 1-2 16,3-2 2-16,-4 0-2 15,1-1 2-15,5 3-1 16,-8-1 0-16,1-2 0 16,-3 0-1-16,-4 0 3 15,2 1-3-15,-2-1 2 16,0 0-2-16,0 0 2 15,0 0-1-15,0 0 0 16,2 0 0-16,3 0 0 0,0 0 1 16,2 0-2-16,-1 0 2 15,-2 0-3-15,-1 0 4 16,1 0-3-16,-4 0 2 16,0 0-1-16,0 0 0 15,0 0 1-15,0 0-3 16,0 0 4-16,0 0-2 15,0 0 0-15,0 0 3 16,0 5-3-16,0-5 2 16,0 0-1-16,0 0-1 15,0 0 1-15,0 0-1 16,0 0 0-16,0 1-5 0,0 6-25 16,4 1-36-1,-1 4-36-15,-1-6-32 0,-2-3-372 16</inkml:trace>
  <inkml:trace contextRef="#ctx0" brushRef="#br1" timeOffset="838199.6991">13384 14141 623 0,'0'0'298'16,"0"0"-89"-16,0 0-26 16,0 0-41-16,0 0-44 15,0 0-31-15,0 0-25 16,0 0-17-16,0 0-3 16,-5-14-4-16,5 14-1 15,0 0-11-15,0 0-4 16,0-3-2-16,0-2 0 15,0-7-2-15,3-2 0 16,14-5 0-16,6 6 2 0,-4-5-1 16,1 3 0-16,1 8 0 15,-4-3-1-15,1 6-1 16,-5-1-1-16,1 5 0 16,-5 0-2-16,2 0 2 15,-2 0 1-15,-2 0-3 16,-1 0 3-16,1 0-3 15,0 0 4-15,-3 0-9 16,-1 0 6-16,-1 6-8 16,0-3-2-16,2 2 5 15,-2 1 10-15,-2 0-2 16,0 5 0-16,0 1 1 16,0-1 0-16,0 4 0 0,0 1 2 15,0 0-1-15,-2 3 1 16,-9 0 1-16,-3-1 1 15,1-2-1-15,0-2 1 16,0 0-2-16,-2-1 2 16,1 0-3-16,-2-1 2 15,5-1-1-15,2-8 0 16,3 0 0-16,3-2-1 16,1-1 2-16,2 0-2 15,-3 0 0-15,3 0 0 16,0 0 0-16,0 0 0 15,0 0 0-15,0 0 0 0,0 0 0 16,0 0 0-16,0 0-7 16,0 0 3-16,0 0-3 15,0 0-7-15,5 0-15 16,11 0 17-16,4 0 10 16,-1-6 1-16,4 0 1 15,-5 5-4-15,4-4 2 16,-2 5-4-16,-2 0 3 15,0 0-3-15,-2 0 5 16,-6 0-4-16,1 0 3 16,-3 2-1-16,-4 7 2 15,-2-6 0-15,-2 1 0 16,0-3-3-16,0 2 4 0,0 3 10 16,0 0 8-1,0 6 4-15,-16 0-11 0,3 2-1 16,0-1 1-16,-1-2-2 15,1 1-2-15,2-6 1 16,0 2 1-16,0 0-5 16,-1-2 2-16,1 7-3 15,-2-10 1-15,2 3 2 16,-2 3 2-16,1-8 4 16,-1 7-3-16,-1-1 1 15,6-1-6-15,-3-2 0 16,4-3 0-16,-2 1 1 0,2 1-2 15,3-2-1 1,0 1-1-16,4-2 1 0,-3 0 0 16,3 0-1-16,0 0-1 15,0 0 1-15,0 0-2 16,0 0 2-16,0 0-1 16,0 0 0-16,0 0 0 15,0 0-1-15,0 4-3 16,0-4-3-16,0 0-10 15,0 0-5-15,0 0 1 16,0 0 2-16,0 0-35 16,0 0-40-16,0 0-101 15,0 0-338-15,0 0 80 0</inkml:trace>
  <inkml:trace contextRef="#ctx0" brushRef="#br1" timeOffset="846941.7135">8325 14684 35 0,'0'0'137'15,"0"0"-126"-15,0 0-4 16,0 0 14-16,0 0 12 15,0 0-19 1,0 0-14-16,0 0-18 0,0 0-54 16,8 0-18-16,-8 0 22 15</inkml:trace>
  <inkml:trace contextRef="#ctx0" brushRef="#br1" timeOffset="848898.1932">8359 14624 436 0,'0'0'311'0,"0"0"-246"15,0 0 44-15,0 0 47 16,0 0-41-16,0 0-37 15,5-6-18-15,-5 6 8 16,0 0-12-16,0 0-1 16,0 0-16-16,0 0-2 15,0 0-7-15,0 0-23 0,0 0-2 16,0 0-5-16,0 0 3 16,0 0 0-16,0 0-3 15,0 0-1-15,0 15 0 16,-12-4 1-16,-1 5 2 15,-3 3 3-15,1-4-5 16,-1 3 1-16,3-3 0 16,-1-3-1-16,1 1 0 15,5 1 1-15,0-6 0 16,2 2 0-16,1-4-1 16,3 1-1-16,0-3 0 15,2 2 1-15,0-6-1 16,-2 4-1-16,2-4 2 15,-2 0-1-15,2 1 0 0,0-1 0 16,0 4 0-16,0-4-1 16,0 2 0-16,0 4 1 15,0-6 1-15,0 0-1 16,0 0 0-16,0 0 1 16,0 0-2-16,0 0-1 15,0 0 0-15,0 5-1 16,0-5 3-16,0 4-4 15,4 0 4-15,7 0 2 16,5 2-2-16,1-1 3 16,6 8-2-16,2-10 1 15,1 3 0-15,3 1 1 16,5-1-1-16,-1-6-1 0,5 6 3 16,-3-4-4-16,-1 0 2 15,-3 2-2-15,-9-4 0 16,-3 0 1-16,-7 0-1 15,-5 0-3-15,-3 0 3 16,-1 0-2-16,0 0 2 16,-3 0 1-16,0 0 0 15,0 0 0-15,0 0 1 16,0 0-1-16,0 0 0 16,0 4-14-16,0-4-21 15,0 4-36-15,0-4-58 16,-6 0-30-16,2 0-225 0,0 0-73 15</inkml:trace>
  <inkml:trace contextRef="#ctx0" brushRef="#br1" timeOffset="849521.0554">8595 14602 828 0,'0'0'337'0,"0"0"-312"16,0 0 8 0,0 0 63-16,0 0-35 0,0 0-40 15,0 0-16-15,-20 22 11 16,13-10 9-16,-1 2 12 15,-3-2-1-15,1 5-11 16,0-2-1-16,-1 3-11 16,1 3 2-16,2 0-9 15,-3 5 11-15,-3 1-7 16,1-1 0-16,-3 0-1 16,1 6-1-16,-3 4-2 15,-2-1-1-15,0 2 7 0,1-1-1 16,2-6-2-16,3-6-1 15,6-5-4-15,1-4-1 16,3-5-2-16,-1 3-1 16,0-5 0-16,3-3 0 15,-2 5 1-15,2-3-3 16,-1-1 5-16,1-1-5 16,0-1 4-16,0-2-2 15,2 1 0-15,0-3-1 16,0 0 0-16,0 0 1 15,0 0-3-15,0 0-8 16,0 0-5-16,0 0-4 16,0 0-12-16,0 0-27 0,0 0 0 15,0 0-74-15,6 0-176 16,-1-5-54-16,-1 0-165 16</inkml:trace>
  <inkml:trace contextRef="#ctx0" brushRef="#br1" timeOffset="852049.9809">9219 14708 921 0,'0'0'271'0,"0"0"-206"15,0 0 30-15,0 0 5 16,0 0-32-16,0 0-25 16,0 0-14-16,0-6 2 15,0 6-1-15,0 0-8 16,-2 0 0-16,-3 0-17 15,-3 0 0-15,-4 10-3 16,-3 5 0-16,-3 6-2 16,-2 2 1-16,0 3-1 15,-1 1 2-15,4 1 3 16,-1 1-2-16,3-5 2 0,5-7-4 16,2 0 1-16,5-7-1 15,1 0-2-15,2-3-1 16,0-5 1-16,0 2-2 15,0-1-3-15,0 1-7 16,0-2-1-16,0-2 7 16,2 0-3-16,12 0 4 15,2 4 0-15,6-4 5 16,5 0-5-16,4 0 1 16,5 0 5-16,1 0 0 15,-3 0 0-15,-3 0-3 16,-4 0 2-16,-3 0-1 0,-1 0-1 15,-6 0-1 1,-1 0 3-16,-5 0-2 0,-5 0 2 16,-1 0 1-16,-5 0-3 15,0 0 2-15,0 0-3 16,0 0 0-16,0 0-2 16,2 0-4-16,-2 0-9 15,0 0-9-15,0 0-12 16,0 0-14-16,0 0 6 15,0 0-13-15,0 0-49 16,0 0-122-16,0 0-40 16,0 0-39-16</inkml:trace>
  <inkml:trace contextRef="#ctx0" brushRef="#br1" timeOffset="852768.0816">9393 14722 575 0,'0'0'79'16,"0"0"-62"-16,0 0 108 16,0 0-12-16,0 0-29 15,0 0 18-15,-27 58 17 16,21-44-24-16,-3 3-13 16,-1 1-13-16,0 4-11 15,1-2-13-15,-3 2-11 16,4 3-16-16,-3 6-5 15,-1-3 7-15,3 3-13 16,-3 0 3-16,0-1 0 0,-1 3 1 16,-1-6-3-1,-1 3 3-15,-1-2 2 0,3 3-9 16,-3-3 6-16,5-4-6 16,2-7 2-16,3-2-6 15,0-11 2-15,6 0-2 16,0-2 1-16,0-2-1 15,0 0 0-15,0 0 0 16,0 0 1-16,0 0-2 16,0 0-1-16,0 0 0 15,0 0-3-15,0 0 2 16,0 0-4-16,0 0-4 16,0 0-4-16,0 0-9 15,0 0-10-15,0 0-20 16,0 0-6-16,0 0-55 0,0 0-121 15,0 0-301-15,0 0-32 16</inkml:trace>
  <inkml:trace contextRef="#ctx0" brushRef="#br1" timeOffset="855409.8244">10102 14727 707 0,'0'0'367'16,"0"0"-311"-16,0 0 51 0,0 0 41 16,0 0-41-1,0 0-53-15,0 0-32 16,-9-13-8-16,9 11 5 0,0 2-6 16,0 0-4-16,0 0-7 15,0 0-2-15,0 0-3 16,15 0-1-16,12-8 1 15,2 2 3-15,2 2 2 16,-4 0-1-16,-2 4-2 16,-6 0 1-16,-3 0 0 15,-5 0-6-15,-1 0 2 16,-6 0-1-16,-2 0 5 16,0 0 0-16,-2 4 9 15,0 4-1-15,0 6-4 16,0 4 8-16,0 0-2 0,-16 2-3 15,-3 1-3-15,-4-3 2 16,3 0-1 0,0 0-1-16,0-6 0 0,2 0-2 15,3 0 4-15,1-4-6 16,5-2 2-16,5-2-2 16,2-4 1-16,-1 0-1 15,3 0 0-15,0 0-2 16,0 0-2-16,0 0-1 15,0 0-7-15,0 0-5 16,0 0-9-16,0 0 10 16,3 0-14-16,10 0-19 0,3 0 18 15,1 0 27-15,-1 0 1 16,2 0 6-16,-3 0-8 16,4 0 7-16,-7 4-5 15,1 4 2-15,-3 1-1 16,-6 0 0-16,1 1 2 15,-1 4 5-15,0-3-4 16,-4 2 8-16,0 1 0 16,0 1 13-16,0-2 10 15,0 5-13-15,-4-2-13 16,-7-2 5-16,-5 4 3 16,-1 0-1-16,-1-4 7 15,2 0-10-15,-2-1 5 0,5-4-3 16,-5-1 4-16,1 2-6 15,1-1 2-15,3-4-5 16,1 1-1-16,3 0-1 16,3-1-3-16,2-5 2 15,-2 1-4-15,4-1 1 16,2 0 0-16,0 0-2 16,0 0 0-16,0 0-3 15,0 0-7-15,0 0-13 16,0 0-17-16,0 0-43 15,0 0-30-15,4 0-186 16,2 0-418-16</inkml:trace>
  <inkml:trace contextRef="#ctx0" brushRef="#br1" timeOffset="859647.209">11105 14851 878 0,'0'0'117'0,"0"0"-88"15,0 0 53-15,0 0 69 16,0 0-58-16,0 0-40 16,0 0-26-16,-6 0 12 15,6 0 21-15,0 0-11 16,0 0-4-16,0 0-10 16,0 0-10-16,0 0-8 0,0 0-11 15,0 0-3-15,0 0-3 16,0 0 2-16,0-4 1 15,0-2 1-15,0 2-4 16,0-3 0-16,0 1 0 16,0-3-1-16,0-4 1 15,0 4-2-15,0-7 1 16,10 1-2-16,3 1 1 16,-1 2 1-16,-2 3-1 15,3 0 0-15,-3 5 1 16,-1 2 1-16,-1 2-3 15,1 0 2-15,3 0-3 16,-2 0 2-16,-1 0 0 0,3 0 1 16,-4 0 0-16,3 0 1 15,1 0 0-15,-1 0 0 16,1 0-1-16,-2 0 1 16,3 0-2-16,-1 0 2 15,-3 0-1-15,-1 0-1 16,0 0 1-16,-2 2-1 15,1 2-4-15,-3 5-1 16,2-6-9-16,2 0 4 16,-4 0-2-16,-2 0 14 15,1-2-1-15,-3 3 0 16,0 0 0-16,0 0 1 0,2-4-1 16,-2 5 1-1,0-1-1-15,0 1 1 0,0 0 0 16,0-4 0-16,0 4 2 15,0-2-2-15,0 1 0 16,0 1 2-16,0 0 0 16,0 2 2-16,0 3-2 15,0-5 6-15,-9 3-3 16,-1 1 2-16,2-1-1 16,-3 2-2-16,-1-2 1 15,2 4-3-15,-3 0-1 16,1-2-1-16,-3 2 1 15,3-1 0-15,-1 4 1 16,-1 3 0-16,1-8 0 16,2 2-1-16,0 2 1 0,2-6-2 15,0 3 0-15,0 0 0 16,2-1 1-16,-1 2-2 16,1 0 3-16,0 0-2 15,0-2 0-15,-1-2 2 16,5 0-2-16,-3-2 0 15,2 3 0-15,-2-3 1 16,0-1-2-16,4 5 2 16,0-6-2-16,-3 1 2 31,3-4 1-31,0 2-2 0,-2 2 1 0,0 0-1 16,0-4 1-16,2 4 0 0,0-3 0 15,0-1 0-15,2 3 0 16,0-4-2-16,0 0 3 15,0 0-4-15,0 0 2 16,0 0 0-16,0 0 0 16,0 0 0-16,0 0 0 15,0 0 1-15,0 0 0 16,0 0-1-16,0 0 0 16,0 0 0-16,0 0 0 15,0 0 0-15,0 0 0 16,0 0 0-16,0 0-2 15,0 0 2-15,0 0-4 16,0 0 3-16,0 0-6 0,8 0 2 16,8 0 5-1,-1 0 0-15,2 0 0 0,-2-5 1 16,1 3-1-16,-1-1 0 16,-1 3 0-16,1 0 0 15,-1 0 0-15,-1 0 0 16,1 0 0-16,-4 0 0 15,3 0 0-15,3 0 0 16,-3 0 1-16,1 0-2 16,-1 0 1-16,1 0 0 15,-3 0 0-15,0 0 0 16,1 0 0-16,-4 0 0 16,-4 0 0-16,1 0 0 15,-3 0 0-15,1 0 0 0,1 0-1 16,-1 0 2-16,-3 0-2 15,0 0 2-15,0 0-2 16,0 0 1-16,0 0-1 16,0 0 0-16,0 0 2 15,0 0-2-15,0 0 3 16,0 0-3-16,0 0 3 16,0 0-2-16,0 0 1 15,0 0 2-15,0 0-1 16,0 0-2-16,0 0 3 15,0 0-3-15,0 0 2 16,0 0-1-16,0 0-2 16,0 0 2-16,0 0-2 0,0 0 1 15,0 0 0 1,0 0-1-16,0 0 2 0,0 0-3 16,0 0 1-16,0 0-15 15,0 0-17-15,0 0-25 16,0 0-49-16,0 0-148 15,-3 0-678-15</inkml:trace>
  <inkml:trace contextRef="#ctx0" brushRef="#br1" timeOffset="863692.3863">12187 14811 945 0,'0'0'187'0,"0"0"-161"15,0 0 93 1,0 0 3-16,0 0-50 0,0 0-25 15,0 0-8-15,0 0 1 16,-9 0-5-16,9 0-5 16,0 0-7-16,0 0-2 15,0 0-8-15,0 0-2 16,0 0-9-16,0 0-1 16,0 0-1-16,0 0 2 15,0 0-2-15,0 0-2 16,0-4-1-16,7-5-2 15,13 0 3-15,4-3 0 0,3-3 0 16,0 5-4-16,-2 2 3 16,-2 3 0-16,2 0 0 15,-2 1 1-15,-1 4-2 32,-4 0 1-32,0 0-6 0,-5 0 1 0,-2 0-2 15,-2 0-2-15,0 0 1 16,-3 6-3-16,-4 2-24 15,1 0 20-15,-3 6 17 16,0-6 1-16,0 7 4 16,0 3 0-16,-5-4 1 15,-8 3-3-15,-3-3 3 16,-1 2-3-16,1 3 2 16,-1-9-2-16,-4 4-2 0,4-3 2 15,-1 4 0-15,3-3-1 16,-2-2-1-16,1-3 2 15,6-1-1-15,1 1-1 16,0-5 1-16,4 2 0 16,3-4 2-16,2 0-3 15,0 0 2-15,0 0-2 16,0 0 0-16,0 0 0 16,0 0-1-16,0 0-10 15,0 0 7-15,0 0 0 16,0 0-9-16,0 0 1 15,10 0-1-15,2 0 12 16,7-6 0-16,-4 2 0 16,3 0 1-1,-3-1 0-15,1 5 0 16,-1 0 1-16,-1-4-2 0,-5 4 2 16,0 0-2-1,0 0-1-15,-2 0 1 16,-3 0-2-16,0 0 1 0,1 0 2 0,-3 4 0 15,-2-2 4-15,2 1 10 16,-2 1-4-16,0 0-6 16,0 2 9-16,0 4-2 15,0 3 12-15,0 0-15 16,-4-1-1-16,-7 2 0 16,-3 0 0-16,1-2 3 15,2 2-6-15,-3-4 5 16,-1 4-7-16,1-2 6 0,1-3-4 15,-1 0 0-15,3-1-2 16,3-2 1-16,-2-2 2 16,4 0-3-16,-1 2 2 15,3-3-3-15,2-2 0 16,0-1 0-16,0 0-1 16,-1 0 1-16,3 0-1 15,-3 0 0-15,3 0-2 16,0 0 0-16,0 0-9 15,0 0 0-15,0 0-12 0,0 0-15 16,0 0-36-16,0 0-55 16,0 0-187-16,0 0-548 15</inkml:trace>
  <inkml:trace contextRef="#ctx0" brushRef="#br1" timeOffset="867786.647">13316 14945 425 0,'0'0'365'0,"0"0"-277"16,0 0 46-16,0 0 24 15,0 0-75-15,0 0-19 16,0 0-19-16,0-14 12 16,0 14-15-16,0-2 2 15,0 2-10-15,0-2-4 16,0 2-15-16,0 0-14 0,0 0-1 16,0-5-6-1,2-1 5-15,12 3-8 0,9-5 9 16,-4 4-3-16,6 0 3 15,-2 0-1-15,-1 2 1 16,0 2 0-16,-2 0 0 16,-3 0 0-16,-3 0-2 15,-3 0 1-15,-3 2-1 16,-2 4 1-16,-4 0 2 16,-2 0 7-16,0 5-2 15,0 0 0-15,0 5 2 16,0-3-2-16,0 2 3 15,0 1-6-15,-12-1 1 16,-1 2 0-16,3-7 1 0,-6 4 0 16,0-2 2-1,0-2-5-15,-1 2 1 0,1-6 2 16,1 2-4-16,1 0 2 16,-1-4-2-16,1 0 3 15,3 2-4-15,2-2 2 16,2-2 0-16,1 0 2 15,1-2 1-15,3 0-1 16,2 0 2-16,0 0-6 16,0 0 0-16,0 0 2 15,0 0-4-15,0 0-1 16,0 0-2-16,0 0 1 16,0 0 1-16,0 0 0 0,0 0-4 15,0 0 2-15,0 0-1 16,15-4 0-16,4-4 4 15,-4 1 1-15,3 4 0 16,0 0-1-16,-1 3 0 16,4-6 0-16,-4 6 1 15,1 0 1-15,-3 0-1 16,1 0 1-16,-3 0 0 16,1 0 0-16,-1 0-1 15,-3 0 0-15,-2 0 0 16,1 0 0-16,-2 0-2 15,0 0 2-15,-3 0-1 0,-1 0 2 16,-1 6-2 0,-2-6 2-16,0 0 1 0,0 3 5 15,0 0-4-15,0 2-1 16,2 1 3-16,-2 2-2 16,0 1 4-16,0 1-5 15,0-2 2-15,0 1 0 16,0-3-1-16,0 7-2 15,0-5 2-15,0 1 3 16,0 5-2-16,-4-1 1 16,-5-5-1-16,-5 4 3 15,3 0-3-15,-5-4 3 16,3 2-2-16,-1 0 3 0,1-3-1 16,-1 4 0-1,-1 1 1-15,-1-4-7 0,3 5 2 16,0-7-1-16,2 3 1 15,2-1-1-15,2-8 4 16,1 4-2-16,1-2-1 16,-2 0 0-16,5-2-1 15,0 2 0-15,2-2-1 16,0 0 0-16,0 0 0 16,0 0 0-16,0 0-2 15,0 0-6-15,0 0-9 16,0 0-13-16,0 0-11 15,4-4-83-15,0-2-135 0,1-2-520 16</inkml:trace>
  <inkml:trace contextRef="#ctx0" brushRef="#br1" timeOffset="873611.2394">14072 14887 513 0,'0'0'356'0,"0"0"-277"15,0 0 76-15,0 0-5 16,0 0-41-16,0 0-38 16,0 0-30-16,-2-36-6 15,-2 32 0-15,-1-2-1 16,0-1 0-16,1 3-13 15,-3-2-1-15,1 3 0 16,-1-3-4-16,0 2-5 16,0 0 0-16,-1-5-4 0,-1 4 2 15,-5-4-2 1,1 2 2-16,-1 1-6 0,3-4-2 16,-1 3 2-16,0 1-3 15,1 2 5-15,1-1-4 16,0 0 0-16,1 1-1 15,0 1 2-15,-5-2-1 16,1-1 0-16,0 2-1 16,2 0 1-16,-5-4-2 15,5 2 3-15,-4 2-4 16,-1 0 2-16,1 2 0 16,-1 1 0-16,-3-3 1 15,2 2 0-15,-1-1 1 16,1 1-2-16,-2-2 1 15,2 0-2-15,-1 0 2 0,0 0 0 16,0 2-1-16,2 0 0 16,1 0 1-16,1 2-1 15,1 0 0-15,-1 0 0 16,6 0-1-16,1 0-1 16,1 0 2-16,-4 0-1 15,-1 0 1-15,1 0-1 16,-2 0 1-16,1 0 0 15,0 0 0-15,-3 0-1 16,1 0 1-16,-1 4 0 16,4 2 0-16,-6-2 0 15,3 4 0-15,0-1 0 0,-1-3-1 16,1-1 1 0,1 1 0-16,-1 2 0 0,0-2 0 15,-1 4 0-15,3-4-2 16,2 2 4-16,-2-2-3 15,2 1 1-15,3-2 0 16,-4 1 0-16,4 2 0 16,-1-2-1-16,-1 4 1 15,-2-2-1-15,-1 2 1 16,-3 6 0-16,4 0-2 16,-5 3 2-16,1 1-1 15,1-4 1-15,-1 4 0 16,3-2 0-16,0 0 0 15,2 0 1-15,0-3-2 16,5 0 2-16,-5 1-1 16,4-1 0-16,0 0-1 0,-1 1 0 15,4 1-1-15,-2-7 2 16,-1 7-2-16,5 1 1 16,-4-1 1-16,1-2-1 15,1 5 0-15,-3 1 1 16,1-2-1-16,2 4 0 15,2-8 1-15,0 5-3 16,0-4 3-16,0 3-1 16,0-3 0-16,0-2-3 0,0 2 2 15,0 0-1 1,0 0-1-16,0-4 1 16,4 6 2-16,0-6 0 0,1 4 0 15,0-3 0 1,-1 2 1-16,1 1 0 0,-1 1 0 15,0-3 0-15,1 3 0 16,2 2 0-16,-3-7 0 16,3 3 0-16,-1 3 0 15,3-1-2-15,-2-6 2 16,4 3 0-16,-4 2-1 16,2-5 0-16,0-1 1 15,0 1-1-15,-1-4 0 16,2 4 0-16,-4-4 1 15,5 0-1-15,3 4 0 16,-1-1 1-16,3-3-2 0,1 4 0 16,4-1 1-16,1 2-1 15,2 0 1-15,1 2-1 16,-1-7 2-16,3 4-3 16,-4-1 3-16,-2-4-5 15,-2-2 1-15,-2-1-4 16,-3 2 5-16,1-3 2 15,-1 0 0-15,1 0 0 16,1 0 1-16,-1 0-1 0,3 0 1 16,-3 0-1-1,4 0 1-15,1 0 0 0,-5 0 0 16,6 0 0-16,-4 0 0 16,1 0 1-16,0 0-2 15,-3 0 2-15,4-3-1 16,0 0 0-16,-1 3 0 15,5-4 0-15,-2 0 1 16,0-4-1-16,1 3 0 16,-2 0 0-16,2-4 0 15,1 3 0-15,-6-1 2 16,3-3-3-16,-1 6 2 16,-6-6-1-16,0 3 0 15,1 1 0-15,-2-3 0 16,2 1 0-16,1-5 0 15,2 7 1-15,-2-5-1 16,-4 0 1-16,2 2-1 0,-2-4 1 16,3 2-2-1,1-4 2-15,-1 1-1 0,-1 0 1 16,-1 1-1-16,-1 0 0 16,-1 1 1-16,2 0-1 15,-1-4 0-15,0 2 0 16,-4 2 0-16,2-2 1 15,-5 4 0-15,3-2-1 16,-3 2 1-16,1-6-1 16,0 2 0-16,-3 4 1 0,0-9 1 15,0 3-2 1,-2-3 1-16,2 2-1 0,-2-1 0 16,0 0 2-16,0 4-2 15,0-8 0-15,0 5 2 16,0-2-4-16,-2-3 4 15,-4 0-2-15,-4 4 0 16,3 1 0-16,1 2 1 16,-3 1 0-16,2 1 0 15,0 2 0-15,1 1 1 16,-3 2-1-16,0-3 1 16,0 4-2-16,-2-3 0 15,3 2 1-15,-6-1 0 16,3 0 3-16,-5-2-4 15,1 0 2-15,-3 1-2 0,0-7 0 16,-2 5 0-16,-1 1-1 16,4-2 1-16,-1 3 1 15,3 3 0-15,-1 1 1 16,1-4 1-16,3 6-1 16,-1-5 4-16,1 5-5 15,-1-1 0-15,-3-1 0 16,1 3 0-16,-3 0-1 15,1-6 0-15,-4 3 0 16,2 2 1-16,-2 0 5 16,1 2-3-16,-3 0 1 15,0-2-4-15,-2-1 1 0,0 4-1 16,1-5 0-16,4 2 1 16,0 1 0-16,-1-2 1 15,4 5-2-15,3-4 4 16,1 0-3-16,-1 2 0 15,4 0 1-15,-3 2-1 16,-3 0-1-16,3 0 0 16,-3 0 0-16,0 0 0 15,-2 0-1-15,1 0 1 16,-1 0 0-16,-1 0-1 16,7 0 1-16,-7 0-1 15,4 0 1-15,1 0 0 16,-1 0 0-16,2 0-1 0,-3 0 2 15,3 0-2-15,-1 0 2 16,1 4-2-16,2 0 1 16,-5 5 0-16,3-3-2 15,2 1 1-15,-2 1 1 16,-1 2-2-16,3-2 1 16,-1 3-1-16,2-5 2 15,-1 4-1-15,4 1 1 16,-2 6-1-16,-2 1-1 15,-1-5 1-15,3 3-1 16,1 0 1-16,1 1 0 16,3-3 1-16,-1 2-1 0,-2 0 1 15,3 0-1 1,2 0 1-16,0 4-1 0,0-7-1 16,-3 4 2-16,3-1-1 15,-3 0 0-15,3 2 1 16,-1 0-1-16,1 1 1 15,2 2-3-15,0-3 1 16,0 0 1-16,0-4 0 16,0 1 1-16,0 1-1 15,0-2 0-15,0 0 0 16,0-2 1-16,0 6-1 16,0-4 0-16,0 4-1 15,0-6 0-15,0 4-3 16,7 0 3-16,2-2-3 15,-2 3 4-15,4-2-1 0,0 1 1 16,-4-1 1-16,1-7 0 16,1 5 0-16,-1-3 0 15,0 3 0-15,3-6 0 16,3 3-2-16,-3-4 2 16,0 2 0-16,2 0-3 15,0 3 3-15,1-7-1 16,1 3 0-16,-1-1 1 15,1 2-2-15,1 1 2 16,2-4 0-16,2 4 1 0,-2-3 1 16,0 1-4-1,-4-3 3-15,3 2-2 0,1-3 0 16,-3 2 1-16,3-5 0 16,-3 5 1-16,6-1-2 15,-1-4 3-15,0 0-1 16,-2 1-1-16,-1 2 0 15,4 3 0-15,-3-6 0 16,1 0 0-16,-1 3 0 16,1-3 0-16,0 0 1 15,2 0-2-15,-2 0 3 16,-1 0-2-16,3 0 0 16,-2 0 2-16,1 0-2 15,1-3 0-15,-2-3 0 16,-1 2 1-16,0 0-2 0,2-1 3 15,0-3-2-15,-2 2 0 16,0 2 0-16,-1 0 1 16,-1-2 0-16,-1 3-1 15,4-6 0-15,-3 4 0 16,-1-2 0-16,1 1-1 16,-1 2 1-16,-1-3 0 15,-1 1-3-15,0 2 3 16,-1-5-2-16,-2-1 1 15,1 2 1-15,-1-2 0 16,-2-3-1-16,-1 0 1 16,-1 3-1-16,2-3-1 0,-4 9 2 15,0-5 0-15,-1-1 0 16,1 2 0-16,-2-2 0 16,4-2 0-16,0 2 1 15,-2 2-2-15,0-6 2 16,-1 3-2-16,-1 0 2 15,0-6-1-15,2 3 0 16,-4 1 0-16,2 3 1 16,-2-3 0-16,3 4-1 15,-3-4 1-15,0 4-1 16,0-5 0-16,0 0 3 16,0-3-3-16,0-1 0 15,0 1 0-15,0-2 0 16,0 1 0-16,0 0 0 15,0 4-1-15,0 2 2 0,-5-1-1 16,3 2 0-16,-2 3 0 16,-1 0 0-16,1-2 0 15,2 5 0-15,-2-6 0 16,-2 1 2-16,0 0-2 16,-1-3 0-16,-1 2 1 15,0-1-2-15,0 0 3 16,1 4-2-16,1 1 0 15,1 3 0-15,3 1 0 16,-1-1 0-16,3 4 0 0,0 0-1 16,0 0 0-1,0 0-1-15,-2 0-2 0,2 0-11 16,-2 0-19-16,2 7-34 16,0-3-115-16,-5 7-556 15</inkml:trace>
  <inkml:trace contextRef="#ctx0" brushRef="#br2" timeOffset="898049.2592">13896 14774 654 0,'0'0'330'15,"0"0"-290"-15,0 0 68 0,0 0 59 16,0 0-54-16,0 0-51 16,0 0-30-16,0 0 0 15,0-16-2-15,0 15-4 16,0 1 2-16,0 0-4 16,0 0-1-16,0 0-5 15,0 0-5-15,0 0-6 16,0 0 0-16,0 0-3 15,0 0 0-15,0 0 0 16,0 0-2-16,0 0 2 0,0 0-4 16,0 0 6-16,0 0-4 15,0 0-2-15,-7-5 0 16,1 1 0-16,2-1 0 16,-4 1-2-16,2-1 0 15,1 4 4-15,-3-5-3 16,-2 1 1-16,-1 1 0 15,0-2-2-15,0 2 2 16,-2 4-1-16,2-6 1 16,-1 6-1-16,1 0 2 15,1 0-2-15,-2 0 1 16,-1-2 0-16,-1 2 0 16,-1-2-1-16,-1 0 1 0,3 2 0 15,-3 0 0-15,1 0 0 16,1 0 0-16,3 0 0 15,0 0 0-15,-1 0 1 16,2 0-1-16,-1 0 0 16,-1-2 0-16,1 2-1 15,-3 0 0-15,1-3 0 16,3 3 1-16,-4-1-1 16,3 1 0-16,-3 0 1 15,3 0-2-15,-4 0 1 16,1 0 0-16,1 0 1 15,-1 0-1-15,1 0 1 16,-1 0-1-16,-1 0 1 16,1 4 0-16,4-2 0 0,-3 2 0 15,1 0-2-15,1 0 2 16,0 0 0-16,2-2 0 16,-2 0-1-16,5 3 2 15,-6 1-3-15,1-3 3 16,0 1-1-16,-5 2 0 15,-2 2 0-15,1-4-1 16,1 2 1-16,0 2 0 16,0-2 0-16,1 1 0 15,1-2 0-15,1 0 0 16,3 0 0-16,-2 2 0 16,3-1 0-16,-2-2 0 15,0 1-1-15,2 0 1 0,-2 3-1 16,-1 4 0-16,0-1 1 15,-2 5 0-15,-1-1-2 16,4-3 3-16,-3 4-2 16,1 0 1-16,-1 2 0 15,-1 3 0-15,1-2 0 16,1 4 0-16,1-4 0 16,4 3-2-16,-1-2 3 15,2 0-2-15,0 0 2 16,1 0-2-16,-1 0 1 0,3 3-1 15,-3-4 1 1,3 8-1-16,1-5 1 0,1 0-2 16,2 3 1-16,0 4 1 15,0-4-2-15,-2 4 3 16,2 1-2-16,0-1 1 16,0 4 0-16,0-7 0 15,0 2 0-15,0-1 0 16,0-5 0-16,0 1 0 15,9 0 0-15,2-1 0 16,0 0-1-16,3 2 1 16,-1-4-1-16,3-1 0 15,1 2 1-15,-1-4-2 16,1 2 2-16,1-5-2 0,1-1-2 16,2 0 0-1,0 1 0-15,-1-6 3 16,2 7-3-16,2-8-1 0,5 3 2 15,0-4-2-15,5 2-4 16,-1-4 5-16,0-4-9 16,-1 0 4-16,-1 0 4 15,-2 0-1-15,-2 0 5 16,2 0 1-16,-5 0-1 16,1 0 0-16,-1-4 1 15,-2 0 0-15,-1 2-1 16,0-2 1-16,2 0 0 15,-1 0 0-15,3 0 0 0,0-1 0 16,1 1 1 0,3-7-2-16,0 3 2 0,0 0-1 15,0-2 0-15,0-3 0 16,-2 0 1-16,-5-1-1 16,0 1 1-16,-2 0-1 15,1 1 0-15,-2-2 1 16,-1 3-2-16,1-2 1 15,-4-3 0-15,3 1 0 16,-1-2 0-16,4-1 0 16,-4 3-2-16,1-6 0 15,-3 3-5-15,1 0 3 0,-7-3 1 16,0 4 2 0,-2-4 0-16,-3 3 1 0,-2 7 0 15,1-8 0-15,-1 5 1 16,-2-2-1-16,0 0 3 15,0 4-2-15,0-5 0 16,0 0 0-16,0 1 12 16,0-1-13-16,-5-2 1 15,-1-1-1-15,-1 0 0 16,2-1 0-16,-1 2 2 16,-1 2-3-16,1 3 2 15,1 1 0-15,-2-4 1 16,0 2 2-16,-1-3 1 15,-1-3-3-15,0-1 1 16,0 0 1-16,3 0 2 0,-3 0-3 16,1 3 10-16,2 2-8 15,0 1-3-15,-1 3 10 16,3 0-5-16,-4-1-7 16,4 1 1-16,0 4 0 15,-1 5 0-15,1-4 5 16,2 2 6-16,-2 2-6 15,-4 0-2-15,4-2 4 16,-3 2-4-16,3-1-4 16,0 1 1-16,-4-3-1 15,2 1 1-15,-1 2 0 16,-1-4 1-16,-2 3-1 16,-1 0 1-16,3 2 0 15,-2 2 5-15,4 1 0 0,-1-5-3 16,1 5-2-16,-1-3-1 15,2 0 2-15,-2 3-3 16,1-2 1-16,2 2 2 16,-1 0 0-16,1 0-2 15,2 0-1-15,-4 0 1 16,4 0-1-16,-2-1 2 16,0 1-1-16,2-3-2 15,2 3 1-15,-3 0-1 16,3 0-3-16,0 0-5 15,0 0-10-15,0 0-24 0,0 0-43 16,0 0-150-16,0 0-661 16</inkml:trace>
  <inkml:trace contextRef="#ctx0" brushRef="#br2" timeOffset="908199.1597">12773 13784 183 0,'0'0'638'16,"0"0"-517"-16,0 0-88 15,0 0 119-15,0 0-18 16,0 0-53-16,0 0-18 16,0 0-17-16,0 0 19 15,0 0-27-15,-31-38-13 16,19 36 2-16,4-3-1 0,-1 2-11 15,-1 1-7-15,4-2 0 16,-5 1 0-16,5 2 2 16,-4-3-6-16,4 2 1 15,-1 0-1-15,1-2 1 16,-4 2 1-16,1-1 4 16,-1-1 0-16,1 1-7 15,-5 0 2-15,3 0-3 16,0-2 1-16,-2 5-3 15,-3-1 3-15,3 1-3 16,0 0 1-16,-1 0 1 16,-1 0-1-16,-1 0 0 15,-2 0 0-15,0-3 0 16,0 3 0-16,-2 0 0 16,0 0-1-16,0 0 1 0,2 0 1 15,-2 0-2 1,5 0 3-16,-3 0-1 0,3 0 3 15,-2 0-4-15,5 0 2 16,-5 0-1-16,4 0-1 16,2 0-1-16,-2 0 2 15,0 0-2-15,1 0 0 16,-1 0 0-16,-1 0 1 16,3 0-2-16,-5 0 2 15,1 0-2-15,-1 0 2 0,1 0-2 16,4 0 1-1,-3 3 0-15,1 1 0 0,2-4 1 16,-2 2-2-16,4-1 2 16,-5 1-2-16,1 2 1 15,1-2-1-15,2 2 1 16,1-1 0-16,-1-1 0 16,2 2 0-16,1 0-1 15,-1 0 0-15,-2 0 1 16,1 2-1-16,-1 2 1 15,-2 0-2-15,1 0 2 16,2 0 0-16,-2 2-1 16,0 1 1-16,0-3 0 15,-1 5-1-15,2-3 1 16,1 0-1-16,-1 0 1 0,4 2 0 16,-1 2-1-1,1 0 0-15,-2-3 1 0,4 4-2 16,2-5 2-16,0 2-3 15,0 0 2-15,0 0-3 16,2 2 3-16,0 0-2 16,0 4 1-16,0-1-1 15,0 1 2-15,0-3 0 16,0-1 2-16,4-2-1 16,-2 1 0-16,2-3 0 15,-2 2 0-15,4 0-1 16,-2 0 1-16,0 0 0 0,3-2 0 15,-3 1 0-15,3 0-2 16,2 1 4-16,-2-2-3 16,1-1 1-16,-1 2 0 15,0-3-1-15,0 4-1 16,1-4-1-16,3 3-2 16,5-4 3-16,-3 3-4 15,3-4 6-15,-3 2-3 16,-3 0 0-16,1-2 2 15,-5 0 0-15,1 0 1 16,2 0 0-16,-2-2 0 16,1 3 1-16,4-2-2 15,-1-1 2-15,4 2-2 16,-1 2 1-16,-1-2-1 16,5 2 1-16,-5 0-1 0,3-2 0 15,-3 1-1 1,1-1 1-16,-1 0 1 0,-1-3-1 15,-4 1 0-15,1 2 1 16,0-3 0-16,0 1 0 16,-2 0 0-16,3 0 0 15,0-2 0-15,1 2-2 16,0 0 2-16,2-1-2 16,5 1 1-16,2 2-3 15,1-6 0-15,0 2-3 0,2-2 4 16,-1 0 2-1,-2 0-3-15,-2 0 1 0,-5 0 2 16,-1 0 0-16,-4 0 0 16,3 0 1-16,-4 0 0 15,4 0-1-15,-2 0 1 16,3 0 1-16,-4 0-1 16,1 0-1-16,3 0 0 15,-2-2-2-15,3 2 2 16,1-6-1-16,-1 2 2 15,-1 1-3-15,-1-1 2 16,0-5-1-16,0 4-1 16,-2-3 3-16,2-1-3 15,-2 1 3-15,0-2 0 16,0 2 0-16,2-2 0 0,-2 0 0 16,2-2-1-1,-2 2 0-15,-2 0 1 0,2-1-1 16,-3 3 0-16,4-7 1 15,-4 1-1-15,1-1 1 16,-1 0-1-16,0 5 1 16,2-2 0-16,-2 1 0 15,-3 4 1-15,-1-1 0 16,0-2 0-16,0 4 1 16,0-2-1-16,0-5-1 15,-2-2 0-15,0 3 1 16,0-3-1-16,0 4 2 15,0 1-1-15,0-7-1 0,0 5 1 16,0 1-1-16,0 1 3 16,0 2 0-16,0-2 3 15,0 1 0-15,0 1-2 16,0 0 1-16,0-2-2 16,0-2 2-16,-2 0-4 15,-4 0 2-15,1 2-2 16,-1-1 1-16,-2 3-1 15,4-3 1-15,-2 3 1 16,1 0 1-16,-1 2-1 16,-4 0-2-16,6 2 2 15,-5-2-3-15,5 0 1 16,-5-2 1-16,2 2-2 16,0-2 0-16,1 4 1 0,0-1-1 15,-2 2 1-15,-1-1 1 16,3-2-2-16,0 2 2 15,-1 2-1-15,0-2-1 16,0 4 0-16,1 0 0 16,1-4 0-16,3 2 1 15,-2 0 0-15,1 2 0 16,-2 0-2-16,3 0 1 16,0-2 0-16,0 0-2 15,0 0 2-15,0 2-3 16,-1 0 0-16,1-2-2 15,2 2-4-15,0 0-4 0,0 0-13 16,0 0-10-16,0 0-28 16,0 0-54-16,0 0-186 15,0 0-393-15</inkml:trace>
  <inkml:trace contextRef="#ctx0" brushRef="#br2" timeOffset="910352.627">13087 14868 49 0,'0'0'37'16,"0"0"45"-16,0 0 40 15,0 0-1-15,0 0 5 16,0 0 21-16,0 0 35 15,2 0 7-15,-2 0-54 16,0 0-29-16,0 0-19 16,0 0-18-16,0 0-29 15,0 0-16-15,0 0-13 0,0 0 1 16,0 0-7-16,0 0 1 16,0 0 7-16,0 0 11 15,0 0 8-15,0 0-5 16,0 0 0-16,0 0-14 15,0 0-4-15,-6-9 0 16,-6 1-2-16,1-5 0 16,-2 4-4-16,-3-8-3 15,3 3 1-15,-1-1 2 16,-1 3 0-16,-1-5-1 16,3 2-2-16,-3-3 0 15,5-1-1-15,-1 0 0 16,0-2 1-16,3 3 0 15,1 1 0-15,0 0 0 16,-1 3-1-16,3 1 1 0,-1 0-1 16,-2-1 0-16,5 4 1 15,-1-2-1-15,-1 2 1 16,1-2-3-16,1 2 0 16,-1-2 3-16,1 4-3 15,1-2 3-15,-1 2-1 16,2-1 0-16,-2 3 2 15,1 3-2-15,1-2 1 16,0 1 0-16,0 3 1 16,2-3 0-16,0 4-2 15,-3-2 0-15,1-1 0 16,0 2-2-16,-1-3 0 0,1 1 0 16,2 2 3-1,-2-2 1-15,2 3-1 0,-2 0 1 16,2-1 0-16,0 1-1 15,0 0 0-15,0 0 0 16,0 0 0-16,0 0-1 16,0 0 1-16,0-5-1 15,0 5 1-15,-2-1 0 16,2-2 0-16,0 3 1 16,-2-2-1-16,2 2 1 15,0 0-1-15,-3 0 0 16,3 0 5-16,0 0-2 15,0 0-2-15,0 0 2 0,0 0-3 16,-2 0 0-16,2 0-4 16,0 16 1-16,0 6 3 15,0 9 0-15,0-4 0 16,0 4 0-16,0-3 0 16,0-3 0-16,0-2 0 15,0-2 2-15,0-7-4 16,0 1 4-16,0-3-2 15,0-8 0-15,0 1 0 16,0-3 0-16,0-2-2 16,0 0-1-16,0 0-2 15,0 0 1-15,0 0-3 0,0 0 0 16,0 0-2 0,0 0 3-16,0 0 4 15,0 0 2-15,0-11 0 0,0-13-2 16,0-4-14-16,0 1-4 15,0-4 6-15,-2 3-6 16,-2 4-5-16,-2 2 5 16,2 6 15-16,2 1 5 15,0 3 0-15,-2 3 0 16,1-1 0-16,3 3-2 16,0 6 2-16,0-4 0 15,0 5 0-15,-2 0 1 16,2 0-1-16,0 0 6 15,0 0-1-15,0 0-4 16,0 0-1-16,0 0 0 0,0 0 0 16,0 0 0-16,7 0 3 15,6 0 0-15,-2 0-1 16,7 0-1-16,0 0-1 16,0 6 3-16,2 2-3 15,0 1 1-15,-1 0 0 16,0-1-1-16,-1 2 3 15,-5-1 1-15,1 0-3 16,-3 0 0-16,-5-2 3 16,0-1-2-16,2 3 3 15,-4-1-4-15,1-4 1 16,-3 0-2-16,0-2 2 16,-2 2-2-16,2-4 2 0,-2 4-1 15,0-4-1-15,0 0 2 16,0 0-1-16,0 0 0 15,0 0 0-15,0 0 1 16,0 0-2-16,0 0 1 16,0 0-1-16,0 0-3 15,0 0-9-15,0 0-16 16,0 0-27-16,0 0-130 16,0 0-412-16</inkml:trace>
  <inkml:trace contextRef="#ctx0" brushRef="#br2" timeOffset="921844.9797">11521 12953 606 0,'0'0'151'15,"0"0"-23"-15,0 0 77 0,0 0-45 16,0 0-82 0,0 0-19-16,0 0-10 0,0 0-4 15,0 0 16-15,0 0-16 16,-31-37-2-16,26 37-20 15,1-2-9-15,0 2-3 16,-2 0 3-16,2 0-6 16,0 0-2-16,-3-2-4 15,-1 2-1-15,-2-3 3 16,1 3-4-16,-4-1 2 16,-1-1-1-16,2-1 2 15,-2 2-1-15,1 1-1 0,0-2 2 16,-5 2-1-16,1 0 3 15,0 0-2-15,-1 0 2 16,1 0 0-16,-4 0-2 16,6 0-1-16,-3 0 0 15,2 0-2-15,3 0 1 16,2 0-1-16,-3 0 2 16,3 0-3-16,1 0 2 15,-2 0-1-15,1 0 0 16,-3 0 0-16,1 0 0 15,2 0-2-15,-2 0 2 16,0 2-3-16,-1 2 3 16,3 2-3-16,0-2 2 0,1 2 1 15,2-2 0-15,-1 0 0 16,2 2-1-16,-2-2 1 16,5 2-1-16,-3 1 0 15,-1 2 0-15,-2 1 1 16,1 0-1-16,1 2 0 15,-2 4 1-15,4-2-1 16,-3 2 1-16,3 0 0 16,-4-2-1-16,6 0 1 15,-3-1-1-15,3 4 2 16,0-3-2-16,-1 2 2 16,0-2-1-16,1 0 0 15,2 0-1-15,-3 3 0 16,5 1 0-16,0 0 1 0,0 0-2 15,0 0 2-15,0 4-1 16,0 0 1-16,0-4 0 16,0 6 0-16,0-8 0 15,2 2 0-15,3 2 0 16,-1-2 1-16,-2 4-2 16,3 2 2-16,-2 0-2 15,-1 0-1-15,2 1 0 16,5-4-3-16,-1-1 2 15,4 1-2-15,-5-6 1 16,1 2 3-16,2-5-3 16,-4-2 4-16,1-1-3 15,1-2 2-15,0 0-3 0,3-1 1 16,-3-1-2-16,4-4-1 16,-1 4 3-16,2-1-2 15,3 0 4-15,-1 0-3 16,-1 2 4-16,-1-5-2 15,1 2 2-15,-1-1-1 16,-3 2 0-16,4-1 1 16,-3-2-1-16,3 0-5 15,-1 2-2-15,1-3 5 16,-1 2-4-16,3-2 3 16,1 0-4-16,4 0 2 15,-2 0-6-15,4 0 7 0,-1 0 0 16,-5 0-10-16,4 0-2 15,-3 0-3-15,1-2 4 16,4-8-1-16,-5-4 14 16,0-1 0-16,0 0 3 15,-3-3 0-15,3-5 2 16,-5 1-1-16,-1-2 2 16,1-2-6-16,-5 1 7 15,2-2-4-15,-1-1 2 16,-3 0 0-16,-2 0 5 0,1 1 4 15,0-2-6 1,-1 3-3-16,-2 1 3 16,3 7-5-16,-5 3 2 0,2-3 2 15,-2 0 2-15,0-3 9 16,0 4-8-16,0-2-4 16,-2 1 0-16,-5 0 0 15,1 2-2-15,-4 0 2 16,4 0-1-16,1 0-2 15,1 4 0-15,0 2 1 16,-1 2-1-16,2 2 0 16,1 0-1-16,0 0 1 15,0 0 0-15,-2-1 0 16,-1 4 0-16,1-1 0 16,0 0 4-16,-6 1-3 0,4-2 5 15,-3-1 5-15,-3 2-7 16,4 0-3-16,-3 0 5 15,-1 0 5-15,3-2-10 16,1 2 2-16,1 2-2 16,0-2 4-16,-2 3-2 15,1-2-2-15,-1 1 6 16,1-2-2-16,0 2 1 16,1-2-5-16,-1 2 2 15,-2 0 0-15,4-2-2 16,-3 2-1-16,3 0 0 15,0 2 0-15,4-3-1 16,0 3 0-16,2 0-5 16,0 0-2-16,0 0-11 0,0 0-11 15,0 0-33-15,0 0-62 16,0 0-214-16,0 0-332 16</inkml:trace>
  <inkml:trace contextRef="#ctx0" brushRef="#br2" timeOffset="923659.2638">11859 13847 204 0,'0'0'412'0,"0"0"-321"15,0 0-2-15,0 0 119 16,0 0-13-16,0 0-75 16,0 0-29-16,0-6 0 15,0 5-35-15,-2 1-17 16,0-1-6-16,0-2-9 15,0 3-2-15,-3-2-6 16,3 1-5-16,-3-2-4 16,1-1 6-16,-1-2-3 0,-3 0-2 15,-1 0 0-15,-5-2-3 16,-1-2-3-16,-3-2-1 16,-3 0 1-16,2-5-2 15,-3 2 2-15,-1-1-2 16,1-3 0-16,2 4 0 15,2 0 3 1,3 4-1-16,-1-1-1 0,0 2 0 16,3 0 0-16,2-1 0 15,2 4-1-15,0-4 0 16,4 3 0-16,-3 1 0 16,1 0 0-16,1 3 0 15,-2 2-1-15,2-6 1 0,-1 5 0 16,1-2 0-16,1 4-1 15,2-2-1-15,3 1 2 16,-2 1-2-16,0-2 2 16,0 1-3-16,0 2 2 15,2 0-2-15,0 0-1 16,0 0 2-16,0 0-1 16,0 0 3-16,0 0-2 15,0 0 1-15,0 0-2 16,0 0 2-16,0 0-2 15,0 0 1-15,0 0-1 16,0 0-3-16,0 0-1 0,0 0-4 16,0 17 3-16,0 2 7 15,0 4 0-15,4-1 2 16,0 2 0-16,4-2-1 16,-6-3-1-16,0-3 0 15,2-1 2-15,-1-6-2 16,-1-2-4-16,-2-1-3 15,0-5 1-15,2 2 3 16,-2-1-3-16,0-1 2 16,0-1 1-16,0 0-2 15,0 0 0-15,0 2-8 16,0-2 1-16,0 0-10 16,0 0-1-16,0 0-12 15,0 0 1-15,0 0 8 16,2 0 13-16,-2 0 14 0,0 0 0 15,0 0 0-15,0-9-11 16,0-4-2-16,0 2 13 16,0-3-1-16,-2-2 1 15,-2 2 0-15,-3-5 0 16,-2 2-2-16,6 3 2 16,-1-3 0-16,2 5-1 15,2 5 2-15,0 0-2 16,0 3 2-16,0 2-2 15,0 0 1-15,0 0 0 16,0 2-2-16,0 0 1 16,0 0-2-16,0-4 3 15,0 4 1-15,4 0-1 0,6 0 3 16,5 0-3-16,1 0 3 16,6 0 0-16,4 0-3 15,1 0 4-15,0 4-4 16,2-2 3-16,-2 2-2 15,-2 3-1-15,-6-6 0 16,-3 3 0-16,-5 0 3 16,-2 2 4-16,-4-1 2 15,-1-2 0-15,-4 0 4 16,2-2-7-16,-2 1 1 16,3-2-6-16,-3 3 2 15,0-3-2-15,0 0 3 0,0 0 5 16,0 0 0-1,0 0 5-15,0 0-8 0,0 0 1 16,0 0-5-16,0 0 1 16,0 0-3-16,0 0 1 15,0 0-1-15,0 0-1 16,0 0-6-16,0 0-3 16,0 0 2-1,0 0-8-15,0 0-1 0,0 0-16 16,0 0-6-16,0 1-32 15,0 2-127-15,0-3-253 16,0 1-189-16</inkml:trace>
  <inkml:trace contextRef="#ctx0" brushRef="#br2" timeOffset="935681.4937">10380 12861 727 0,'0'0'66'15,"0"0"-60"-15,0 0 107 16,0 0 110-16,0 0-108 16,0 0-31-16,0 0-27 0,0 0-13 15,0 0-4-15,0 0-10 16,-67-33 0-16,61 30-9 15,2 3 9-15,-6 0-2 16,1 0-2-16,3 0-16 16,-4 0-8-16,4 0 2 15,-3 0 0-15,3 0 1 16,-6 0-5-16,3 0 4 16,-2 0 2-16,2 0 2 15,-2 0-2-15,2 0 0 16,-2 0-2-16,2 0-2 0,3 0 1 15,-3 0-3 1,2 0 0-16,-2 0 0 0,2 0-1 16,-1 0 2-16,-2 0-1 15,-1 0 0 1,1 4 1-16,-2 0 0 0,-1 0 2 16,1 2 2-16,-1 1-4 15,2 1 4-15,-3-2-3 16,4-1-1-16,-2-1 0 15,3 2-2 1,1 1 1-16,-3 1-1 0,1 1 1 16,-1 2-2-16,1 1 1 15,0 3 2-15,-1-3-2 16,1 5 1-16,-4 2 0 16,3-5-1-16,-1 5 1 0,3-1 0 15,3 0 0-15,-1-2-2 16,-2-1 1-16,5-2 0 15,-1-1 0-15,1 1 0 16,2-1 1-16,0-1-1 16,2-1 1-16,0 1-2 15,0-2 1-15,0 4-1 16,0 1 1-16,0-3 1 16,0 4-1-16,0-1 2 15,2 1-2-15,6 1 1 16,3 0-1-16,3 1 0 15,3 0-1-15,2 0-2 0,1-3-2 16,-1-1 3-16,4 4-6 16,-3-3 4-16,0-2-1 15,-2-2 1-15,-5-2 2 16,1 0 1-16,-3 2 2 16,0 0-4-16,-2 0 4 15,2-2-6-15,1-2 0 16,-2-2-1-16,3-2 6 15,1 0-3-15,-1-2 2 16,1 2-5-16,-3-2 4 16,0 0 3-16,3 0-3 15,-1 0 1-15,0 0-1 16,3-8 2-16,2-2 1 16,-1-2-3-16,1 0 1 15,-3 0 2-15,2 2 0 0,-7 0 1 16,0-2-2-16,-4 0 3 15,1-4-2-15,-1 0 1 16,1 3 3-16,-2 4-4 16,-1-1 4-16,1-1-1 15,-3 1-2-15,0 1 1 16,2-1-2-16,-2 0 0 16,3 2 1-16,-3-2-2 15,3-1 1-15,0 1 0 16,-1 2 0-16,0-3 0 15,-2 2 0-15,3 0-6 16,-1-4 3-16,-2 2 2 0,3-1 0 16,2 1-2-16,-5 5 2 15,0-2-1-15,0 2 0 16,1-1 1-16,-1 1-2 16,-2-3 1-16,2 1 2 15,-2-2-3-15,0 1 3 16,0 1 0-16,0-3 1 15,0 1 0-15,0-2 0 16,0 1-1-16,0-2 2 16,0 1-1-16,-7 0 2 15,3 1-1-15,0 2 1 16,-1-1-3-16,0 4 0 16,1-2 0-16,0 0 1 15,1 2 1-15,1-1-2 0,-2 2 2 16,0 1 2-16,-3-5 7 15,-3 2-7-15,4 3 7 16,0-2-4-16,-1 0 4 16,0 1-7-16,0 4 3 15,5-3-1-15,-2 4-5 16,2-3-1-16,-1 3 0 16,1 0 0-16,2 0-2 15,-2 0-1-15,2 0-3 16,0 0-2-16,0 0-2 15,0 0-4-15,0 0-17 0,0 0-21 16,0 0-64 0,0-1-195-16,0 1-462 0</inkml:trace>
  <inkml:trace contextRef="#ctx0" brushRef="#br2" timeOffset="936632.7403">10879 13207 404 0,'0'0'326'0,"0"0"-266"15,0 0 35-15,0 0 121 16,0 0-64-16,0 0-49 16,0 0-18-16,-15-7-24 15,10 5-1-15,0 2-15 16,-1-4-11-16,1 3-10 16,1-2-5-16,0 2-7 15,-1 1-3-15,-2 0-3 16,1-3-2-16,-3 3-2 15,-2-2-1-15,2 1 3 0,-4-2-4 16,-1 1 4-16,-4-2 3 16,0-2-4-16,-1 0-3 15,-4 2 3-15,3 2-2 16,3-1 1-16,0 0 5 16,2-1-2-16,1 4 0 15,4-2-5-15,-2 2 0 16,3 0 2-16,3-3-4 15,-1 3 3-15,5 0-1 16,-5 0 0-16,5 0-2 16,-3 0-1-16,3 0 0 15,0 0 2-15,2 0-3 16,0 0-3-16,0 0-7 16,0-1-10-16,0 1-17 0,0 0-33 15,0 0-72-15,0-1-205 16,0 1-230-16</inkml:trace>
  <inkml:trace contextRef="#ctx0" brushRef="#br2" timeOffset="937609.1707">10698 13000 464 0,'0'0'427'0,"0"0"-280"16,0 0-3-16,0 0 2 15,0 0-54-15,0 0-43 16,2 0-2-16,-2 0-4 15,0 0 0-15,0 0-19 16,0 0-5-16,-2 0 2 16,-6 0-4-16,1 0-2 15,-1 0-7-15,-4 0 2 16,1 0-8-16,0 0 3 16,-1 6-1-16,0 0-1 0,0 2-3 15,-3 0 0-15,1 0 0 16,-1-3 0-16,1 4-1 15,3-1 2-15,-2-2-1 16,3 0 0-16,2 0 0 16,-1 1 0-16,3-4 0 15,-2 2 0-15,4-2 0 16,0 0-1-16,1 0 1 16,-3-1-1-16,2 2 1 15,-2 0 0-15,2 0-1 0,2 0 1 16,2-4-3-1,-2 2 1-15,2 0 2 0,0-2-6 16,0 0 3-16,0 0-3 16,0 0 4-16,0 0-3 15,0 0 3-15,0 0-1 16,0 0 1-16,0 0 1 16,0 0-1-16,0 0 1 15,0 0-6-15,0 0 4 16,0 0-3-16,0 5 3 15,0 1-1-15,0 2 4 16,8 5 0-16,4-1 0 16,1 2 0-16,3-4 0 15,-3 3 0-15,3-2 0 16,-1-3 1-16,-1 4-1 0,-1-3 0 16,-2-4 0-16,1 4 0 15,-6-4 0-15,3-1 1 16,-5 2-1-16,-1-3 2 15,2-1-3-15,-5-2 2 16,0 0-1-16,0 1 0 16,0-1 1-16,0 0 1 15,0 2-2-15,0-2 3 16,0 0-3-16,0 0 1 16,0 0-1-16,0 0 0 15,0 0-1-15,0 0 1 16,0 0-2-16,0 0 2 0,0 0 0 15,0 0-5-15,0 0 0 16,0 0-1-16,0 0 2 16,0 0-4-16,0 0 0 15,0 0-10-15,0 0-13 16,0 0-25-16,0 0-74 16,0 3-218-16,0-3-528 15</inkml:trace>
  <inkml:trace contextRef="#ctx0" brushRef="#br2" timeOffset="942117.7996">9320 11972 951 0,'0'0'142'16,"0"0"-121"-16,0 0 120 15,0 0-11-15,0 0-75 16,0 0-14-16,0 0 5 16,0 0-7-16,-54-23 3 15,42 23-9-15,4 0-11 16,-5 0-5-16,1 0-2 16,1 0-8-16,-2 0-7 15,-1 0 0-15,-1 6-1 16,-1 1 0-16,1 2 0 0,-1 3 1 15,1-2-1 1,1 5 1-16,-1-2 0 0,1-1-1 16,1 2 1-16,-1 1 0 15,3-2 0-15,-2 1 0 16,2 3-1-16,-2 3 1 16,-1-2-1-16,3 4 1 15,0 2-2-15,-1 0 3 16,2 1-2-16,1-2 2 15,2 1-2-15,-2-2 1 16,2 0-1-16,3 0 0 16,0 0-1-16,2 0-1 15,0 4 0-15,2-2 1 16,0 2 3-16,0-4-2 0,0 0-1 16,0-4 0-16,8 1 0 15,1-1 1-15,2 0-1 16,2-2-2-16,0 1 1 15,1 0-4-15,4-1 1 16,0-2-1-16,-1 0 0 16,-1-4-3-16,-1-2 3 15,4-1-3-15,-3-1-6 16,-1-5-2-16,1-1-2 16,-1 0 8-16,-1 0-4 15,1 0 7-15,-2 0 0 16,1 0 7-16,-1 0 2 15,1 0 0-15,-1-4 0 0,1-4 1 16,-2 2 2-16,1-4-3 16,3 0 3-1,3 2-3 1,-4-6 1-16,1 4-1 0,-1-2-1 16,1 0-4-16,-1-2 3 0,1 2 2 15,1 0-6-15,0 0 2 16,-4 2-5-16,3-4 4 15,-8 1-3-15,-1 0 5 16,-1-4 0-16,2-1 3 16,-4-2-2-16,-4-2 4 15,0-1-4-15,0-2 4 0,0-3 7 16,0 1-5 0,0 4 7-16,0-1 0 15,0 2-3-15,0 3 8 0,0 0-13 16,-4 3 8-16,-4 0-4 15,2 0 7-15,-3-1-8 16,0 1 10-16,0 3 14 16,-2-1-12-16,-3 0 7 15,3 2-5-15,-2-1-11 16,-1 4 1-16,2 0 2 16,-5 2-6-16,5 1 5 15,1-1-5-15,-3 4-2 16,1-2-3-16,1 3 0 0,-1-2-1 15,1 0-1 1,2 4-2-16,1-2-4 0,3 2 1 16,-2 0-6-16,2 0 2 15,1 0-9-15,3 0-5 16,0 0-18-16,2 0-39 16,0 0-79-16,0 0-273 15,-2 4-197-15</inkml:trace>
  <inkml:trace contextRef="#ctx0" brushRef="#br2" timeOffset="943855.6113">9877 12989 520 0,'0'0'157'0,"0"0"-100"0,0 0 154 16,0 0-19-16,0 0-70 15,0 0-12-15,0 0-14 16,-27 1-22-16,18-1-26 16,0-1-15-16,0-6-10 15,-4 1 1-15,1-2-5 16,-1-1-3-16,0 0-3 15,0-1-3-15,-6 0-3 16,0-2 1-16,-1-4 1 16,-3 1-4-16,4 1-1 0,0-3-3 15,-1 2 1 1,3-1-1-16,-2 2-1 0,2 0 0 16,3 2 1-1,-1 2-1-15,3 0 0 0,-1 1 0 16,3-2 0-16,-4 1 0 15,3 0-2-15,1-1 1 16,0 0-2-16,1 1 2 16,-3 0-2-16,4 2 3 15,-1 2-1-15,2 1 0 16,2 2 1-16,3 1-2 16,0 1 2-16,2-2-3 15,-2-1 0-15,2 2-1 16,0 0 1-16,0 0 2 15,-3 0 1-15,3 2-1 0,-2 0 2 16,0 0-2-16,2 0 2 16,0 0 0-16,-2 0-1 15,2 0 0-15,0 0-1 16,0 0 1-16,0 0-1 16,0 0-2-16,0 0 2 15,0 0-2-15,0 0 0 16,0 0-6-16,0 12 1 15,0 8 5-15,0 4 3 16,0 2 0-16,0-2 0 16,0-2 1-16,4-4 0 15,-2-1-1-15,-2-5 0 0,3-2 0 16,-3-2-2-16,0-3-3 16,0 1-3-16,0-1-1 15,0-4-6-15,0-1-6 16,0 0 0-16,0 0 5 15,2 0 10-15,-2 0-5 16,0 0 0-16,0 0 0 16,0-6 7-16,0-12-17 15,0-3-83-15,0-2-15 16,0 2 93-16,0 0 13 16,0 3-37-16,0 2 47 15,0 2 3-15,0 2 25 16,0 1-8-16,0 4 32 0,0 1-12 15,0 0-4 1,0 0 14-16,0 2-11 0,0 0-35 16,0 2-1-16,0 0-9 15,0 0 9-15,0 0 5 16,0 2 5-16,0 0-6 16,0-3 1-16,0 2-3 15,12-1 4-15,3-2-6 16,1 2 4-16,8-2-4 15,2 3 4-15,3 1-4 16,3 0 0-16,-6 0-1 16,-3 0 1-16,-3 0-2 0,-5 0 4 15,-4 5 2-15,1 3-3 16,-3-2 6-16,-3 0-3 16,2-2 3-16,-2 0-7 15,1 0 2-15,-3-2-2 16,-2 3 2-16,-2-5-1 15,0 0 0-15,0 0 1 16,2 0 0-16,-2 0 4 16,0 0-4-16,0 0 4 15,0 0-6-15,0 0-16 16,0 0-26-16,0 0-61 16,0 0-190-16,0 0-486 15</inkml:trace>
  <inkml:trace contextRef="#ctx0" brushRef="#br2" timeOffset="954154.207">8535 11235 790 0,'0'0'164'16,"0"0"-158"-16,0 0 80 16,0 0 70-16,0 0-43 15,0 0-27-15,0 0-7 0,0 0-9 16,0 0-24 0,0 0-14-16,2-16-5 0,-2 16-4 15,0-1-10-15,0 1-3 16,0-3 2-16,0 3-3 15,-2-1-6-15,-2-1-1 16,-1-1-1-16,1 1-1 16,-2-2 2-16,-2 2-2 15,2 0 1-15,-3 0 0 16,-1 0 2-16,2 0-3 16,-3-2-1-16,-1 2 1 15,4-3 0-15,-3 4-1 0,2-4 0 16,-2 1 0-16,0 3-1 15,-1 1 0-15,-1 0-1 16,0 0 3-16,-1 0-2 16,1 0-2-16,1 0 3 15,0 0-3-15,-2 0 4 16,5 0-4-16,-4 0 0 16,1 1-1-16,-1 6 1 15,-5 3 1-15,1 0-1 16,-4 0 2-16,6 2 0 15,-1-2 2-15,1 0 0 16,1-2-1-16,1 0 1 0,1 0-1 16,4 2-1-16,-3-2 1 15,1 5-1-15,4-3-1 16,-3 2 3-16,3-1-1 16,-4 2 0-16,4 2 1 15,-3 0-1-15,3 0 2 16,-2 1-2-16,4 0 0 15,0 1 0-15,1-2 1 16,-1 0-2-16,4-3 0 16,0 3-3-16,0-7 3 15,0 5-7-15,0-1-3 16,2 1 5-16,9-5 4 16,1 5-3-16,3-3 0 15,1 0-1-15,1 3 1 16,6-5 0-16,2 5-4 0,-1-1 9 15,3 1-2-15,-3-4 2 16,3 1-1-16,0 0 1 16,2-2-1-16,0 0-1 15,0-2-1-15,0 0-1 16,-2-2-2-16,-3-4-4 16,0 0 5-16,1 0-2 15,-3 0 4-15,-1 0-11 16,-4 0 3-16,1 0 5 15,-1-4 4-15,0-3 3 16,2-4 0-16,-3 0-1 16,4-2 1-16,-2-2 0 0,2-4-1 15,-3 0-2-15,-3 2-1 16,-1 1 4-16,-3-1-3 16,-6 0 6-16,3-1-6 15,-5-1 7-15,-2-2-5 16,0-2 2-16,0 2-2 15,0-2 2-15,0 0-2 16,0 1 3-16,0 0-2 16,-2 1 6-16,-5 3 14 15,3 4 1-15,-6 3-15 16,6 1-5-16,-3 1 26 16,1 3-9-16,2 0-1 15,-2 0-9-15,0-2 7 0,-3 1-6 16,1 2 4-1,-2-2-2-15,-1-2-2 0,-3 3-2 16,1 2 0-16,0-2 2 16,-3 2-4-16,1 0-5 15,-3-1-1-15,3 1-1 16,-3 3-8-16,-1 1 0 16,4 0-4-16,1 0-1 15,6 0-9-15,1 0-23 16,3 0-26-16,0 0-103 15,4 0-290-15,0 0-261 16</inkml:trace>
  <inkml:trace contextRef="#ctx0" brushRef="#br2" timeOffset="955886.5097">9012 12079 193 0,'0'0'218'0,"0"0"-47"16,0 0 10-16,0 0-14 15,0 0-37-15,0 0-32 16,0 0 1-16,0 7-30 0,0-7-4 16,0 0-18-16,0 0 2 15,0 0-12-15,-5 0-11 16,-4 0 1-16,1-4-4 16,-6-5 7-16,3 0-10 15,-2-6 4-15,-1-1-7 16,1-1-2-16,-5 0-3 15,1-3-3-15,1 3-8 16,1-2 1-16,-1-2 4 16,5 7-3-16,-3-3-1 15,3 1-2-15,0 2 2 16,0-2-2-16,2 2 0 16,0-1-1-16,0 0 1 15,2 1 0-15,-1-2 0 0,-1 3-1 16,-1 2 1-16,2 1-1 15,-1 1-3-15,5 6 1 16,-4 0 0-16,4 2 2 16,0-3-1-16,-1-1-1 15,1 4 1-15,0-2-2 16,2 2 4-16,-2 1-1 16,2-3 0-16,2 2 1 15,0 1 0-15,0-3-1 16,0 3 1-16,0 0 0 15,0 0-1-15,0 0 1 16,0 0-3-16,0 0-2 16,0 0-1-16,0 0 0 0,0 0-3 15,0 0 2-15,0 3 2 16,0 11 5-16,0 2 0 16,0 4 0-16,6-1 0 15,-4 2 0-15,0-2 0 16,-2 0 0-16,2-5-2 15,0-2-1-15,-2-4-3 16,2-1-4-16,-2-1-4 16,0-3 3-16,3 1-2 15,-3-4-6-15,2 0-10 16,-2 0 4-16,0 0-5 16,0 0-10-16,2 0-11 15,-2 0 6-15,2 0 8 0,-2-10-9 16,0-6-18-16,0-9-42 15,0 3 58-15,0-1-36 16,0 1 0-16,0 3 37 16,0 5 47-16,0 1 3 15,0 4-3-15,0 1 16 16,0 4 66-16,0 2 13 16,0 2-13-16,0 0 18 15,0 0-30-15,0 0-27 16,0 0-20-16,0 0-18 0,0 0-5 15,0 0-12 1,0 0 12-16,10 0 2 0,5 0 3 16,3 0-3-16,1 0-2 15,2 2 0-15,3 6 0 16,-2 1 3-16,1-1 1 16,-3 0-3-16,-3-1 1 15,-1-3 2-15,-5 3-2 16,-1-4-2-16,-6 1 0 15,-2-1 1-15,-2-2 8 16,0-1 5-16,0 0 7 16,0 0 6-16,0 3 6 15,0-3-2-15,0 0-10 16,0 0-12-16,0 0-9 16,0 0-3-16,0 0-12 0,0 4-28 15,0 5-59-15,0-4-142 16,0-1-425-16</inkml:trace>
  <inkml:trace contextRef="#ctx0" brushRef="#br2" timeOffset="962401.6859">8134 11323 154 0,'0'0'452'0,"0"0"-288"16,0 0-37-16,0 0 53 16,0 0-48-16,0 0-38 15,0 0-17-15,0 0 4 16,2-8-10-16,-2 7-15 15,0 1-16-15,0-2-10 16,0-1-7-16,0 1-7 16,0-2-5-16,0 1 2 15,-4-4-4-15,-3-1-3 16,1 1 0-16,-6-2-3 16,4 2 4-16,-1 1-6 0,-1-1 4 15,0-1-4 1,1 0 0-16,-5-3-1 0,3 3 1 15,-3-5-3-15,3 3 1 16,1-2 1-16,-4 2-2 16,3 3-1-16,-2-4 1 15,-1 1 0-15,1 1 1 16,-1-1-3-16,1 3 3 16,-1 1 0-16,4-2 0 15,1 2 1-15,3 2-1 16,0-3-2-16,2 1-1 15,0 3 1-15,-1-1 0 16,1-2-2-16,0 2-3 16,1 2 7-16,-2-2 1 15,1 2 0-15,0 2 0 0,1-2 4 16,-1 2-3-16,4 0 0 16,-2 0-1-16,2-3 0 15,0 3-1-15,0-1 0 16,0 1 0-16,0 0 0 15,0 0 1-15,0 0 0 16,0 0 0-16,0 0 1 16,0 0-1-16,0 0 0 15,0 0 0-15,0 0-1 16,0 0 1-16,0 0 0 16,0 0-2-16,0 0 2 15,0 0-4-15,-2 0 0 0,2 0-1 16,-2 0 0-16,2 0 2 15,0 0-4-15,0 0 1 16,0 6-6-16,0 8 11 16,0 0 1-16,0 0 1 15,0 0 0-15,0-4-1 16,0 2 0-16,0 0-2 16,0-2-3-16,0 1-16 15,0-3 0-15,0 1-7 16,0-1-3-16,0 0-22 15,0-6-22-15,0 0-29 16,0-2-20-16,0 0-11 16,0 0 5-16,0 0 53 0,0 0 55 15,0-6-45-15,0-10-172 16,0-4 158-16,0 2 67 16,0-2-7-16,0 2-4 15,0 2 25-15,0 4 4 16,0 4 73-16,0 2 89 15,0 0-4-15,0 2-52 16,0 1-80-16,0 3 29 16,0 0 12-16,0 0-32 15,0 0-31-15,0 0-5 16,0-1-3-16,0-3 28 16,13 2-3-16,0-2-13 0,7 1 5 15,2 1-5-15,3 1 5 16,4-2-11-16,0 1 8 15,-3 2 10-15,-1 0-20 16,-3 0 9-16,-3 0-8 16,-9 0 9-16,-1 0-10 15,-7 5 9-15,0-2 3 16,-2-3 4-16,0 3-4 16,0-1-13-16,0 0-3 15,0 0-10-15,0-2-21 16,0 1-43-16,0 2-61 15,0-3-224-15,0 0-368 16</inkml:trace>
  <inkml:trace contextRef="#ctx0" brushRef="#br2" timeOffset="964283.8123">7555 10347 118 0,'0'0'619'0,"0"0"-459"16,0 0-2-16,0 0-16 15,0 0-26-15,0 0-30 0,0 0-36 16,0-16-5 0,-3 14-11-16,-1-1-5 0,-2 2-5 15,-1 0-2-15,0-2 0 16,-2 1-10-16,0 0 0 15,-1 0 0-15,-2 0-8 16,1 0 1-16,-3 2-2 16,-1-2 1-16,-1 2-3 15,-1 0 7-15,1 0-3 16,1 0 4-16,-2 0-5 16,5 0-1-16,-2 0 2 15,-1 0-3-15,1 0 0 16,1 0 0-16,2 0 0 15,-1 0-1-15,3 0 2 16,-1 0-3-16,-2 8 0 0,-1-1 0 16,1 3 0-16,-1 1 2 15,0 1-1-15,2 0-1 16,0 0 1-16,0 2-1 16,1 0 0-16,0 3 0 15,-2 0 0-15,1 3 0 16,2-2-1-16,1 2 2 15,0 0-2-15,2 1 2 16,4-1-1-16,-3 0 0 16,5-2 0-16,0 0-1 15,0 0-1-15,0-1 1 16,0 4 2-16,0 1-1 0,0 2 1 16,0 5-1-16,0-2 2 15,5 3 1-15,5-2-2 16,2 2 0-16,3-4 3 15,-3 1-3-15,1-4 1 16,3-1-1-16,-3-2-1 16,0-1 0-16,1-3 1 15,-1-2-1-15,-1-2 0 16,-2-2 0-16,3 1-1 16,1-4 0-16,-1 0-1 15,3-1 2-15,2 1-3 16,2-3 0-16,3 0 0 15,1 2 3-15,0-4-2 16,-1 2-2-16,1-4 2 16,1 3-1-16,2-3 3 0,-3 0-3 15,0 0 3-15,-1 0-1 16,-3 1 1-16,2-1-2 16,-4 0-4-16,5 0 3 15,-4 0-3-15,4 0 2 16,-3 0-2-16,1-8 6 15,0 0-3-15,-3 2 2 16,-1 0 0-16,2-3 0 16,-4 2 1-16,1 0 0 15,-1-4 0-15,3-3 0 0,-3 1 0 16,3-2-4 0,-2-2 4-16,0 1-4 0,-1 0 1 15,-1 3-1-15,-4 1 1 16,-1-3 1-16,1 5-1 15,-4-2 0-15,-2 2-3 16,-4 1 4-16,0-6 2 16,0-2 3-16,0-8-2 15,0 0 1-15,0-4-2 16,0-3 1-16,0 1-1 16,-6 2-1-16,0 1 1 15,-6 4-1-15,1 4 1 16,2 1 3-16,-5 3 0 15,4 2-2-15,-4 0 5 16,1 0 2-16,-2 3-8 0,-4-4 8 16,-3 3 0-16,-1-3 0 15,0 2-4-15,-2-3 2 16,0 0-1-16,3 3 1 16,0-2-1-16,0 3 4 15,1 2-6-15,2 0-1 16,-2 2 3-16,5 0-5 15,1 2 5-15,-1 2-4 16,3-3 1-16,0 1-2 16,-3 3 2-16,1-2-2 15,-1 2 0-15,-1 1 1 16,1 0-1-16,-1 0 1 0,0 2 0 16,-1-2-1-1,1 0 0-15,1 2 1 0,1-4-1 16,1 4 3-16,3-2-3 15,0 0 0-15,4 2 0 16,0-2 2-16,3 2-2 16,2 0 0-16,-3 0 0 15,5 0 0-15,-2 0 0 16,2 0 0-16,0-2-2 16,0 2 1-16,0 0-8 15,0 0 1-15,0 0-9 16,0 0-5-16,0 0-18 0,0 0-43 15,0 0-162-15,0 0-382 16</inkml:trace>
  <inkml:trace contextRef="#ctx0" brushRef="#br2" timeOffset="992776.1286">17648 10319 35 0,'2'0'862'16,"-2"0"-557"-16,2-4-202 15,-2 2-9-15,2 0-27 16,-2 2-32-16,0 0-16 16,0 0 13-16,0 0 10 15,0 0-6-15,0 0-1 16,0 0-6-16,0 0-3 16,0 0-8-16,0 0-4 15,0 0-3-15,0 0-4 16,0 0 1-16,3 0-4 0,-3 0 0 15,0 0-3-15,0 0 2 16,0 0-2-16,2 0 0 16,-2 0-1-16,0 0 0 15,0 0 0-15,2 0 0 16,-2 0 0-16,3 0-3 16,1 0 3-16,5 0-3 15,4 0 3-15,7 0 0 16,5 0 0-16,6 0 0 15,0 2 0-15,1 2-1 16,1-4 2-16,-2 2-2 16,0-2 1-16,0 0 0 15,-4 0-1-15,0 0 0 0,-10 0 2 16,2 0-1-16,-9 0 0 16,-3 0 1-16,-2 0-1 15,-3 0 1-15,-2 0-1 16,0 0 0-16,0 0 1 15,0 0 0-15,0 0-1 16,0 0 0-16,0 0-1 16,0 0 1-16,0 0 0 15,0 0-1-15,0 0 1 16,0 0 0-16,0 0 0 16,0 0 0-16,0 0 0 15,0 0 0-15,0 0-8 0,0 0-17 16,0 0-21-16,0 0-63 15,-2 0-346-15</inkml:trace>
  <inkml:trace contextRef="#ctx0" brushRef="#br2" timeOffset="993676.65">18067 9659 640 0,'0'0'320'16,"0"0"-140"-16,0 0 8 16,0 0-53-16,0 0-50 0,0 0-24 15,0-8-18 1,-2 8-13-16,2 0-8 0,-3 0 5 15,-1 0-9-15,1 0-2 16,-1 0-8-16,-2 0-3 16,-1 0-4-16,-5 6-1 15,0 8-1-15,-2 2-1 16,-1 6 2-16,2-2 0 16,-1 2-1-16,1 2 1 15,-1-2 0-15,1 5 0 16,1-4 0-16,3 4 0 15,1-1 0-15,1 0 0 16,0 2-2-16,5 0 2 16,0 0 0-16,2 0 0 15,0 0 1-15,0 2-2 0,0 2 1 16,0 2 0 0,0 4 0-16,0 2 0 0,0 1-1 15,0-1 2-15,0-2-2 16,4-2 2-1,3 0-2-15,0-2 0 0,-3 0 0 16,0-4 0-16,-1 3 0 16,-1-2 1-16,-2 2 0 15,0 0 0-15,0 0 0 16,0-1 0-16,0-5-1 16,0 0 1-16,0-4 0 15,0 0-1-15,0-4 0 0,-2-2 1 16,-9-1 1-16,-1-2 0 15,1-4 0-15,3 0-1 16,-1-3 1-16,2-3 0 16,-2 1 0-16,2-3-1 15,3 1 1-15,2-2-1 16,0-1 1-16,2 0-2 16,0 0 1-16,0 0-4 15,0 0-6-15,0 0-4 16,0 0-6-16,0 0 2 15,0 0-3-15,0 0-14 16,0 0-21-16,0 0-103 16,0 0-455-16</inkml:trace>
  <inkml:trace contextRef="#ctx0" brushRef="#br2" timeOffset="995741.6159">18435 10455 805 0,'0'0'261'15,"0"0"-213"1,0 0 108-16,0 0-7 0,0 0-54 16,0 0-31-16,0 0-18 15,-33-26-13-15,33 26-3 16,0 0-8-16,0 0 3 15,0 0-4-15,0 0-6 16,0 0-6-16,0 0-2 16,-4 0-1-16,4 0-3 15,-2 0 2-15,-2 0-2 16,0 0 2-16,-1 0-2 16,-3 0-1-16,2 0-1 15,2 0 2-15,2 0-1 16,2 0-1-16,0 0-1 15,0 0-1-15,0 0 1 0,0 0-1 16,0-3-2-16,0 3-5 16,6 0-3-16,13 0 2 15,10-1 9-15,11 1-1 16,9-1 2-16,5 1-3 16,-2 0 2-1,2 0 0-15,-4 0-2 0,-4 0 0 16,-5 0-3-16,-6 0 1 15,-6 0-2-15,-5 0 1 16,-8 0 3-16,-5 0-4 16,-7 0 6-16,-2 0-2 0,-2 0 1 15,0 0-4-15,0 0 1 16,0 0-1-16,0 0-2 16,0 0-3-16,0 0 1 15,0 0 4-15,0 0 0 16,-2-9-3-16,-15-5-24 15,-1-6 6-15,-4-2 12 16,-1 0 4-16,-1 0-5 16,1 0 9-16,4 3 6 15,1-4 3-15,-1 6 5 16,4 4 14-16,4 3 14 16,2 7-5-16,2-1-2 0,3 3-5 15,0 1-5-15,2 0-3 16,2 0-1-16,0 0-2 15,0 0-10-15,0 0-3 16,0 0-2-16,0 0 0 16,0 0-2-16,0 0 0 15,0 0 0-15,17 15 2 16,12 7 1-16,6 0-1 16,6 0 1-16,3 1 0 15,-1-6 0-15,-3-3-2 16,-2 1 2-16,-7-5-1 15,-9-4-1-15,-7-1 2 16,-5-3 0-16,-6 1 0 16,-4-1 0-16,3-1 1 0,-3 2-3 15,0-1 3-15,0 4 0 16,-5 4 5-16,-17 6 5 16,-9 0-6-16,-5 2 1 15,-2 0-4-15,-2 0 4 16,0 2-2-16,0 0 9 15,7-3-10-15,6-4 1 16,6-3-2-16,11-4-1 16,5-3 0-16,0-3-3 15,5 0-4-15,0 0-13 16,0 0-10-16,0 0-27 16,14 0-63-16,-1 0-13 15,1 0-383-15</inkml:trace>
  <inkml:trace contextRef="#ctx0" brushRef="#br2" timeOffset="997395.1335">19631 10437 1095 0,'0'0'182'16,"0"0"-176"-16,0 0 93 15,0 0 29-15,0 0-73 16,0 0-25-16,0 0-17 16,11 4 8-16,-8-4-4 15,-3 0-2-15,4-6-8 0,0-4-4 16,0-6-3-16,4 2 2 15,-4-2-3-15,1 0 2 16,-3 0 0-16,0-2-1 16,-2-2 2-16,0 2-1 15,0 2-1-15,0-1 0 16,0 6-3-16,-13-2 1 16,-1 5 1-16,1 3 1 15,-3-1-2-15,3 3 2 16,-5 3 3-16,-5 0-1 15,2 0 0-15,-4 0-2 16,0 20 1-16,1 5-1 0,-3 5 8 16,5 2-2-1,2 0-4-15,7 6 0 0,3-8 3 16,8-2-5-16,2-4-1 16,0-6 1-16,0 0 0 15,4-4-2-15,10-4 2 16,1 1-1-16,4-7-2 15,-1-3-1-15,1-1-5 16,2 0 6-16,3 0 3 16,0-14-1-16,1-6 0 15,2-6 2-15,-1-6-3 16,-1 1 4-16,-5-4-2 16,0-1 0-16,-4-2 2 15,-5-1-2-15,-3-3 1 0,-1 2-1 16,-5-1 2-16,1 0-4 15,-3 1 1-15,0 0 0 16,0 2 0-16,0 1-11 16,0 4 1-16,0 3 6 15,0 1 2-15,0 6 1 16,0 0 2-16,0 4 0 16,0 4 2-16,0 5-2 15,0 3 5-15,0 4 7 16,0 1-6-16,0 2 3 15,0 0 3-15,0 0-7 16,0 0-2-16,0 0 0 16,-3 0-3-16,3 0 0 0,-4 8-8 15,-1 14 7-15,-1 13 1 16,0 9 3-16,-1 8-2 16,-3 8 0-16,4 7 1 15,0 8-2-15,-1-1 0 16,5 0 2-16,2-11-5 15,0-3 5-15,0-8-4 16,13-4 2-16,5-6 0 16,4-3 0-16,2-4 0 15,5-2 0-15,3-3 0 16,-1-3-1-16,2-4 1 16,0-5-1-16,-1-2 1 15,-1-6-1-15,-2-4 0 0,-2-2 1 16,-3-2 1-16,-4-2 0 15,0 0 1-15,-4 0-2 16,-7 0 3-16,-3 0-1 16,-1 0 2-16,-5 0 1 15,2 0-1-15,-2 0 2 16,0 0-4-16,0 0 0 16,0 0-2-16,0 0-2 15,0 0-17-15,0 0-18 16,0 0-39-16,0 0-91 0,0-4-439 15</inkml:trace>
  <inkml:trace contextRef="#ctx0" brushRef="#br2" timeOffset="1.00475E6">13881 9151 446 0,'0'0'751'15,"0"0"-722"-15,0 0-16 16,0 0 63-16,0 0 36 16,0 0-40-16,0 0-25 15,0 0-23-15,0 0-2 16,-43-45-2-16,36 40 0 16,3 1 4-16,-3 0-8 15,1 3-7-15,-4-1-2 16,2 0-7-16,-1 2 0 15,-5 0-2-15,-1 0-3 16,-3 0 5-16,1 0 0 16,-4 0 0-16,1 0 1 0,0 0 2 15,2 0-1-15,3 0-2 16,-1 0 2-16,1 0 1 16,1 0-2-16,3 0-1 15,-3 0-1-15,3 0 0 16,-1 0-10-16,-2 0 9 15,-2 0 1-15,-2 2 1 16,-2 9 0-16,-4 1 0 16,2-1-1-16,3-2 1 15,2 0 0-15,1 0 1 16,-1 2-1-16,-4 1 1 16,5 0-2-16,1 1 3 0,1-5-2 15,1 5 0-15,-2-3 0 16,1 4 0-16,1-1 0 15,-3 6-2-15,3-1 2 16,-1 0 0-16,1 2 1 16,0-1-1-16,0 0 3 15,4 1 2-15,-1-2-3 16,2 0-1-16,1 2 0 16,3 2 0-16,0-2-1 15,1 3-1-15,3-3 0 16,0-2 1-16,0 4 0 15,0-2 0-15,0 2 0 16,7 0 0-16,4 0 0 0,5-3 1 16,-1 2-1-16,5 0 0 15,5-4 1-15,1-1 1 16,5 1-2-16,3-4 1 16,2-1-1-16,-1-2 0 15,5-1 0-15,-2-3-2 16,3-3 2-16,1 0-4 15,-5-3 4-15,2 0-6 16,-4 0 6-16,-1 0-2 16,1 0 1-16,1-6-1 15,-3-2 2-15,-2-2-1 16,-2-1-2-16,0 1 2 0,-2 0-1 16,-2-3 2-1,0 0-3-15,-4 1 2 0,2-1-3 16,-5-2 3-16,1 1-2 15,-3 0 1-15,2 1 1 16,0-6-6-16,-5 1 4 16,1-2 1-16,-1-4 2 15,-5-2 0-15,0-5 3 16,-4-5 7-16,-4 2-4 16,0 1-4-16,0 0 5 15,0 8 5-15,0 0-4 16,-2 5 3-16,-6 2-4 15,2 2-5-15,0-2-2 0,-3 1 0 16,-3-2 0 0,-1-1 2-16,-5 0 5 0,1 2-3 15,-2 0 4-15,0 0-2 16,-1 1 5-16,-5-1-9 16,0 3 0-16,-2 0 0 15,-1 6-2-15,-6 0 0 16,-4 6-5-16,-4 0 2 15,-1 3-2-15,4 0 4 16,3 0 2-16,7 0-1 16,2 0 0-16,8 0 0 15,1 0-4-15,5 0-6 16,5 3 5-16,6-2-7 16,2 1-14-16,0 7-50 0,0-5-142 15,0-1-413-15</inkml:trace>
  <inkml:trace contextRef="#ctx0" brushRef="#br2" timeOffset="1.00748E6">6640 14690 821 0,'0'0'97'0,"0"0"-97"15,0 0 0-15,0 0 27 16,0 0 94-16,0 0-5 15,0 0-37-15,-12 4 8 0,12-4-8 16,-7-3-45-16,1-2 14 16,-1-1-18-1,-2 0 0-15,0 0-10 0,1 0 1 16,-2 0-4-16,-1 0-4 16,2-4-7-16,-4 3-2 15,0-6-4-15,-1 7 0 16,1-6 3-16,-5 3 1 15,2 5 4-15,0-1-4 16,-3 4 8-16,5-2-11 16,-1 3 0-16,1 0 1 15,1 0 5-15,2 0-4 16,-3 0-1-16,1 0 2 16,-1 0-3-16,-1 0 4 15,-1 0-5-15,1 0 2 0,-3 0-2 16,3 0 0-16,-1 0 0 15,1 0-3 1,-1 4 3-16,0 3-2 16,0-1 2-16,1 7-3 0,-3-3 2 15,3 3-1-15,-3-5 2 16,-1 7 0-16,2-3 0 16,-3-1 0-16,5 0 1 15,3-5-1-15,-3 2 0 16,1 2-1-16,-1 3 1 15,-1-6-1-15,3 7 1 16,0-4-1-16,-1 3 1 16,1 0 0-16,-1 1 0 0,3 3 1 15,0 1-1-15,0 0 0 16,0-1 0-16,1-2-1 16,2 3 0-16,3 8 1 15,3-8 0-15,0 3-6 16,0 2 5-16,2-1-1 15,0 2 0-15,0 6 2 16,0-4 0-16,0-2 0 16,4 2-2-16,7-4 2 15,3 1-1-15,-1-1 2 16,1 0-2-16,1-3 1 16,3 0-1-16,2-3-1 0,-2 2-1 15,4-4-3 1,2 3 4-16,5-4-4 0,2 1-4 15,4-4 5-15,2 3-4 16,-3-5 7-16,-1 1-3 16,0-1 2-16,-2 2-5 15,5-5-3-15,-1-5-2 16,1 0-1-16,-2 0 2 16,0 0 11-16,-1 0-7 15,-2-13 6-15,0 3 2 16,0-6 2-16,-4-2 0 15,-3 0-1-15,1-4-1 0,-5-2 1 16,1-2-1-16,-4-4 0 16,-6 2 0-16,0-4-2 15,-4-7-2-15,-5 1 3 16,0 0-3-16,-2 0 4 16,0 2 3-16,0 5-3 15,-2 4 0-15,-11 4 3 16,-1 4 1-16,-1 1-1 15,-1 4 11-15,-1-4-8 16,1 1 0-16,1 3 7 16,-2 9 5-16,5-5-5 15,0 2-4-15,-1 4-3 16,2-2 1-16,-1 2-2 0,4-1 0 16,-3 2 2-16,3 3 3 15,4-5-2-15,0 5-4 16,4 0-1-16,0 0-2 15,0 0-1-15,0 0 0 16,0-4-4-16,0 4-1 16,0 0-14-16,0 0-4 15,0 0-18-15,0 0-21 16,0-5-112-16,0 2-423 16,0 1-21-16</inkml:trace>
  <inkml:trace contextRef="#ctx0" brushRef="#br2" timeOffset="1.02903E6">11799 13808 28 0,'0'0'122'0,"0"0"-3"16,0 0 27-16,0 0 28 15,0 0-16-15,0 0 16 16,0 0-13-16,0 0-15 16,0 0-24-16,0 0-18 15,0 0-29-15,0 0-28 16,0 0-8-16,0 0-15 16,0 0-3-16,0 0-3 0,0 0 0 15,0 0-4 1,0 0 1-16,0 0-4 0,0 0-4 15,0 0-1-15,0 0-5 16,0 0 2-16,0 0-1 16,0 0 4-16,0 0 1 15,0 0-3-15,-6-2-4 16,-8-8 1-16,3 3 0 16,-4-2 0-16,-3-1 0 15,3 0 0-15,-6-4-2 16,-1 0 1-16,-1-2-1 15,-1-3-3-15,2 2 3 16,6 1 1-16,-2 1-2 16,5 2-3-16,0-1 4 0,0 3 0 15,3 2 0-15,1 0 0 16,3 5 0-16,2 1-2 16,-2 0-3-16,4 2-2 15,0-2 2-15,-2 3-5 16,2 0 5-16,2 0-4 15,0 0 4-15,0 0 3 16,0 0 1-16,0 0-2 16,0-2 1-16,0 2-1 15,0 0-2-15,0 0 1 16,0 0-1-16,0 0 5 16,0 0-3-16,0 0 0 15,0 0-6-15,0 0-11 0,0 0-11 16,0 12 12-16,4 2 13 15,6 6 2-15,0 1 5 16,-3-3 1-16,-1 0-1 16,-1-4-2-16,-2 0-2 15,1 0-2-15,-2-4 3 16,-2-2-7-16,2-2-11 16,-2-3 12-16,0 0-3 15,0-2 11-15,0-1-5 16,0 0 1-16,0 0 5 15,2 0 1-15,-2 0 10 16,0 0 8-16,0-13-15 0,0-1-4 16,0-9-2-1,0 2-5-15,-4-3 5 0,-2-1-3 16,-2 3-5-16,2 2 8 16,-1 4 2-16,3 10 0 15,4-4 0-15,-2 9-2 16,2 1 1-16,0-3 0 15,0 3 1-15,0 0 0 16,0 0-5-16,0 0 0 16,0 0-9-16,2 0 9 15,13 4 5-15,10 6 2 16,-1 3 3-16,6-4-4 16,1 0-1-16,-2 0-1 15,2-3 1-15,-4 2 3 16,-1-2 0-16,-4-2-3 0,-4 4-6 15,-5-3-1-15,-6 1-10 16,-2 0-10-16,-5-5 4 16,0 2 23-16,0-3 0 15,0 2-2-15,0-2 2 16,0 4 4-16,0-4 5 16,0 0-6-16,0 0-1 15,0 0-2-15,0 1-11 16,0-1-24-16,0 4-106 15,0-4-302-15,0 3-337 16</inkml:trace>
  <inkml:trace contextRef="#ctx0" brushRef="#br2" timeOffset="1.04138E6">15427 11683 450 0,'0'0'666'15,"0"0"-600"-15,0 0-46 16,0 0-1-16,0 0 100 16,0 0-13-16,0 0-27 15,0 0-18-15,0 0-6 16,0 0-19-16,6-77-12 0,-6 77-14 15,7-2-6 1,2-2-4-16,4 0-1 0,10 1 0 16,1-3 0-16,2 2 0 15,3-1 0-15,-4 1 1 16,-2 4-4-16,-3 0-2 16,-5 0-3-16,-4 0 1 15,-1 0-1-15,-6 6-4 16,-4 3 5-16,0 2 8 15,0 3 4-15,0 6-4 16,-14 6 6-16,-10 1 8 16,0 3-4-16,-3-3-2 15,2 1 0-15,0 1 1 0,4-4-9 16,0 0 3 0,8-4-3-16,4-4 0 0,4-3-4 15,3-2 2-15,2-2 0 16,0 0 0-16,0-4-2 15,0 6 2-15,5-3 0 16,15 0-1-16,0 1 2 16,2-4-4-16,3 0 2 15,-1 0-3-15,-1-4 3 16,-6 0-4-16,-1-2-3 16,-5 0-11-16,2 0-25 15,1 0-41-15,-14 0-133 0,2 0-338 16</inkml:trace>
  <inkml:trace contextRef="#ctx0" brushRef="#br2" timeOffset="1.04173E6">15788 11831 828 0,'0'0'635'15,"0"0"-600"-15,0 0-30 16,0 0-2-16,0 0-3 16,0 0-4-16,62 0 4 15,-33-9 15-15,5 2-8 16,-1-3 2-16,0 2-8 0,-1 2 0 16,-8-1 0-16,-4 4-1 15,-4-2 2-15,-5 4-4 16,-3 1-7-16,0 0-31 15,-8 0-14-15,0 0-41 16,0 0-51-16,0 0-104 16,0 0-113-16,0 0 31 15</inkml:trace>
  <inkml:trace contextRef="#ctx0" brushRef="#br2" timeOffset="1.04226E6">15930 11653 534 0,'0'0'841'0,"0"0"-713"16,0 0-28-16,0 0-3 16,0 0-47-16,0 0-32 15,-49-7-15-15,49 7-3 16,0 0-3-16,0 0-2 0,22 4 2 16,9 13 3-16,6-1 0 15,5-3 1-15,2-1-1 16,-1 1-1-16,-3-3 1 15,-5-2-1-15,-8 0 0 16,-7-4 2-16,-9-1-2 16,-9-3 0-16,-2 0 1 15,0 0 1-15,0 0 2 16,0 0 0-16,0 0-2 16,0 3-1-16,0-2 1 15,-6 2 5-15,-10 1-5 0,-2 0-1 16,-2 3 1-16,-3 4 0 15,0 3 1-15,-4-3-1 16,4 5-1-16,3-1 0 16,5-3 0-16,6-6-2 15,2-2 2-15,5-3-3 16,2-1-4-16,0 3-9 16,0-3-6-16,0 0-15 15,0 0-34-15,0 0-95 16,0 0-225-16,5 0-142 15</inkml:trace>
  <inkml:trace contextRef="#ctx0" brushRef="#br2" timeOffset="1.04302E6">16476 11526 1233 0,'0'0'311'0,"0"0"-235"16,0 0 8-16,0 0-32 16,0 0-31-16,0 0-14 15,0-6-6-15,0 6-1 16,7 0-3-16,4 0-2 15,4 0 4-15,6 0 2 16,-2 0-2-16,4 4 1 16,-1 5 0-16,-4 1-1 0,-2-2-1 15,-6 3 2-15,0-3-2 16,-1 0 1 0,-7-2-1-16,0 0 2 0,-2 1 4 15,0 0 0-15,0 7-3 16,0 2 4-16,-9 3 0 15,-7 2 2-15,-1 1-2 16,-1 0-3-16,0-1 2 16,7-2-4-16,0-1 1 15,7-3 0-15,2-3-2 16,2-4-1-16,0 0 0 16,0 1-1-16,0 2 3 15,0-3-2-15,4 0 2 0,7-2-3 16,5-1-1-1,3 0 0-15,4-1 0 0,6-1 2 16,2-3 1-16,2 0 0 16,1 0 1-16,-5 0 0 15,-3 0-1-15,-10 0 2 16,-3 0-2-16,-8 0 2 16,-5 0-2-16,2 0 1 15,-2 0-11-15,0 0-14 16,0 0-31-16,0 0-65 15,0 0-380-15</inkml:trace>
  <inkml:trace contextRef="#ctx0" brushRef="#br2" timeOffset="1.04452E6">18591 11373 1272 0,'0'0'248'0,"0"0"-191"0,0 0 35 16,0 0-34-16,0 0-26 16,0 0-8-16,0 0-8 15,-16 0-1-15,16 0-5 16,0 0-2-16,0 0-4 15,-2 0-2-15,-7 0 4 16,-7 3-4-16,-6 11-2 16,-7 10 0-16,-4 2-1 15,-4 6 1-15,0 6 0 16,-1 3 2-16,1 4 0 16,1 2 0-16,2-1 0 15,3-1-1-15,2-1 0 16,3-6-1-16,5-5 0 15,3-7 0-15,5-6 0 0,2-4 0 16,2-6-1-16,4-5 1 16,3 0-3-16,2-5-1 15,0 0 3-15,0 0-5 16,0 0 0-16,0 0-3 16,0 0-2-16,0 0-6 15,0 0-10-15,0 0-12 16,0 0-18-16,0-5-48 15,0-6-255-15</inkml:trace>
  <inkml:trace contextRef="#ctx0" brushRef="#br2" timeOffset="1.0451E6">18103 11428 1101 0,'0'0'212'16,"0"0"-112"-16,0 0 50 16,0 0-51-16,0 0-39 15,0 0-26-15,-12-16-12 16,12 16-7-16,0 0-4 0,0 0-5 15,0 0-6-15,0 0-2 16,0 0-1-16,0 0 1 16,0 0-3-16,16 0 5 15,11 16-1-15,2 2 0 16,4 6 2-16,1 0 0 16,-3 2 1-16,2 4 1 15,0 0-3-15,1 4 1 16,1 2 0-16,4-2-1 15,-1 4 0-15,-3 1 1 16,-4-6 0-16,-2-2-1 16,-2-7 0-16,-4-2 0 0,-4-4 0 15,-5-4 0-15,-5-3 0 16,-3-4 0-16,-4-6 1 16,3 2 0-16,-5-2 0 15,0-1 1-15,0 0-1 16,0 0 1-16,0 0-1 15,0 0-1-15,0 0 1 16,0 0-1-16,0 0 1 16,0 0-1-16,0 0 0 15,0 0-14-15,0 0-6 16,0 0-17-16,0 7-37 16,0-5-131-16,0 2-549 15</inkml:trace>
  <inkml:trace contextRef="#ctx0" brushRef="#br2" timeOffset="1.05422E6">11396 12964 534 0,'0'0'332'0,"0"0"-274"16,0 0 50-16,0 0 25 16,0 0 1-16,0 0-41 15,0 0-41-15,0 0 10 0,0 0-17 16,-35-28-2-16,32 26-11 15,1 0-3-15,0 0-3 16,-2 2-5-16,-2 0-7 16,0 0-6-16,2-2-4 15,-1 0-4-15,-1-1 2 16,2 2-2-16,-6 1 3 16,3-3-3-16,-1 3 0 15,-2-1 2-15,-1 1-2 16,-1-2 0-16,-2 2 0 15,-1 0-2-15,1 0 3 16,-2 0-3-16,0 0 4 16,3 0-3-16,-3 0 2 15,1 0 0-15,1 0-1 16,4 0 0-16,-1 0-2 0,-1 3 2 16,-1 4 0-16,-1 1-1 15,3 2 1-15,1-1-2 16,-2 2 1-16,1 1 1 15,0-2 0-15,2 1-1 16,-2 0 1-16,4 1-1 16,1 1 0-16,-2-5 0 15,4 5 1-15,0-3-1 16,0 0 2-16,1 2-2 16,1 2 0-16,2 4 1 0,0 4 0 15,0 2-1 1,0 1 1-16,0 0 0 0,0 0-1 15,0-2 1-15,0 2 1 16,0-3-1-16,0 2 0 16,0-2 0-16,0 0 0 15,0 0 0-15,0-2 0 16,0 4 0-16,2-1 1 16,-2 0-2-16,5 2 2 15,-3-6-1-15,0 0 0 16,2-2 0-16,-2-7 0 15,1 4 0-15,2-4-1 16,1-2 1-16,-1 0-1 16,3-4 0-16,-1 5 1 15,5 0-4-15,-2-1 2 0,1 1-1 16,3-3 0-16,-5-1 0 16,2 2-1-16,2-3 3 15,0 0-4-15,3-2 4 16,-1-1-1-16,2 2-5 15,1-3 1-15,1 0 2 16,2 0 2-16,1 0 2 16,0 0-2-16,-2-3 3 15,1-2-3-15,-2-1 3 16,-3 3-1-16,1-1 0 16,-3 3 0-16,-3-3-1 15,3-1-3-15,-1-1-1 0,0 2-4 16,-1 1 2-16,-2-3 0 15,1-2 5-15,1-1 0 16,-1-3 2-16,0 1 0 16,0-3 0-16,0-7 0 15,-1 3 1-15,-2-4-1 16,-3-1 1-16,3-2 3 16,-3-3-2-16,2 0 0 15,-3 0-1-15,-2 4 0 16,1 6 0-16,-1 0 1 15,-2 6 3-15,0-2-5 16,0 0 1-16,0 1 0 16,0-1-1-16,0 1 1 15,0-4-1-15,0 2 1 16,0-2-1-16,-2 2 0 0,-5-2 0 16,3 1 0-16,-6 1 0 15,2 1 1-15,-1-1-1 16,-1-3 1-16,0 2 0 15,1 0-1-15,-1 0 1 16,0 4-1-16,3 2 4 16,-4 2 2-16,2 2 6 15,0 4-9-15,-2-4 3 16,4 1-1-16,0 4 5 16,1-4-5-16,-1 4 1 15,1 1 1-15,3-1 0 16,1 1-1-16,-1 0-4 0,1 0 3 15,2-3-5-15,-2 3 0 16,2-2 0-16,0 2 0 16,0 0-7-16,0-2-9 15,0 2-15-15,0-6-43 16,0 4-182-16,0-4-1060 16</inkml:trace>
  <inkml:trace contextRef="#ctx0" brushRef="#br2" timeOffset="1.06109E6">15560 12922 568 0,'0'0'717'0,"0"0"-648"15,0 0-18 1,0 0 40-16,0 0-2 0,0 0-42 15,0 0-16-15,0 0-12 16,0 0-1-16,-17-49 0 16,15 41-4-16,0 1-11 15,-2-1 3-15,0-3-1 16,4 1-3-16,-2-1-2 16,2-1 0-16,0-5-1 15,0 1 1-15,0 1-1 16,0-2 0-16,4 5 1 15,6-2-2-15,3 4 0 16,1 2 1-16,1 0-3 16,3 4 4-16,1-2-5 0,2 6 1 15,-3-2-6-15,-1 2 1 16,-3 0-3-16,-5 0 1 16,0 0-1-16,-5 2 1 15,0 4 2-15,-2 0 9 16,-2 2-1-16,0 4 3 15,0 4-2-15,0 4 5 16,-6-1 7-16,-11 4-9 16,-2-1 4-16,-1 3 5 15,-4 3 0-15,2-5 0 16,1 2-9-16,4-1 5 0,1-4-1 16,5 2-4-1,3-3-3-15,0-4-1 16,6-1 1-16,0-1-1 0,2-5 0 15,0 1 0-15,0-3 0 16,0 0-2-16,0 0 2 16,0 0-1-16,2-2-5 15,10 1-3-15,1-4 2 16,0-1 4-16,3 0 1 16,-1 0 3-16,1 0 0 15,2 0 2-15,-5 0-1 16,-2 0-1-16,-2 0 1 15,-4 0-1-15,-1 0 0 16,-2 0-1-16,0 0 0 16,3 0-13-16,-3 0-13 0,5-1-28 15,2-4-52-15,4-1-124 16,-11 2-375-16</inkml:trace>
  <inkml:trace contextRef="#ctx0" brushRef="#br2" timeOffset="1.06192E6">15846 12974 1055 0,'0'0'369'16,"0"0"-309"-16,0 0 25 0,0 0 4 15,0 0-46-15,0 0-31 16,0 0-11-16,15-10-1 15,-4 5-3-15,9-1 2 16,7 0 0-16,6 0 2 16,3 1-1-16,-1-1 0 15,-1 2 0-15,-5 0-1 16,-4 1 1-16,-3 2 0 16,-7 1 0-16,-3 0-2 15,-3 0 2-15,-7 0 0 16,-2 0-3-16,0 0 2 15,0 0-5-15,0 0-2 16,0 0-2-16,0 0-2 0,0 0 3 16,0 0-4-16,0-2-3 15,0-6-27-15,-11-4-62 16,-5-2 62-16,1 0 32 16,-3-2-3-16,0 3 14 15,4 3 19-15,1 4 10 16,4 2 32-16,4 3-4 15,1 1-7-15,4 0-18 16,0 0-9-16,0 0-10 16,0 0-7-16,0 0-6 15,0 0-3-15,0 0 1 16,0 0-3-16,14 0 5 16,8 0 0-16,2 0 0 0,3 0 0 15,-2 3 0-15,-3 5 0 16,-2 0 1-16,-2 1-2 15,-3-3 3-15,-1-2-3 16,-3-1 2-16,-2 2-1 16,-5-1 0-16,-2-3 0 15,1 2 0-15,-3-2 0 16,0-1 0-16,0 0 0 16,0 0 0-16,0 0 1 15,0 3 3-15,0-1 2 16,0 2 3-16,0 4 1 15,-12 4 4-15,-5 0-9 0,-3 4 3 16,-1-2-1 0,4-2-2-16,3-4 1 0,6-4-5 15,1 0 1-15,3-4-2 16,4 2 0-16,-2-2-1 16,2 0-1-16,0 0-7 15,0 0-6-15,0 0-7 16,0 0 0-16,0 0-16 15,0 0-19-15,0 0-45 16,0 0-180-16,0 0-366 16</inkml:trace>
  <inkml:trace contextRef="#ctx0" brushRef="#br2" timeOffset="1.06251E6">16596 12666 821 0,'0'0'390'16,"0"0"-324"-1,0 0 100-15,0 0-43 0,0 0-56 16,0 0-28-16,0 0-9 16,0-11-9-16,0 11-7 15,0 0-1-15,0 0-8 16,0 0-5-16,0 0-4 15,0 14-1-15,0 12 5 16,-4 4 3-16,0 6-2 16,-1 2 0-16,0-1 0 15,3 3-1-15,0-4 0 16,2 2 0-16,0-4 0 0,0-4 0 16,0-3-1-16,0-6 2 15,0-5-1-15,0-4 1 16,0-2-1-16,0-6 0 15,0-2 1-15,0 0 1 16,0-2-2-16,0 0 3 16,0 0-3-16,0 0 2 15,0 0-1-15,0 0-1 16,0 0-2-16,0 0-11 16,0 0-10-16,0 0-21 15,0 0-39-15,0 0-134 16,0-6-891-16</inkml:trace>
  <inkml:trace contextRef="#ctx0" brushRef="#br2" timeOffset="1.0655E6">18101 12823 750 0,'0'0'310'16,"0"0"-282"-16,0 0 34 16,0 0 49-16,0 0-63 15,0 0-17-15,0 0 0 16,4-98 11-16,-4 81 30 0,0-2-27 16,0-1-11-16,0 6-4 15,0 0-9-15,-7 4-7 16,-2 1 3-16,0 3 1 15,-2 4-5-15,0-1 1 16,0 3-6-16,-2 0-5 16,-3 0 3-16,-5 0 0 15,0 0-5-15,-4 22 1 16,-2 9 0-16,0 0 1 16,1 5 3-16,6-3 1 15,4-4 0-15,5-4-6 16,7-4 0-16,4-4-1 15,0-4 0-15,0-3-2 16,0-2-3-16,0-4-2 16,2 1 0-16,11-5 0 0,1 0-3 15,1 0 3-15,3 0 2 16,4-14 5-16,-2-7 0 16,1-3 0-16,-4 1 0 15,1-8-1-15,-3 1 1 16,1-4-4-16,-1-2 0 15,-1 4-7-15,-3 0 1 16,-4 4 4-16,-3 3 6 16,-1 2-7-16,-1 2 4 15,-2 6 3-15,0 2 1 16,0 5 1-16,0 6-1 16,0 2 7-16,0 0 2 0,0 0-1 15,0 0-3 1,0 0 2-16,0 0-8 0,0 0-8 15,0 14-2-15,-5 15 10 16,-4 6 6-16,-1 10-1 16,3 1 3-16,0 0-5 15,4-4-1-15,1-5-1 16,2-6-1-16,0-3 0 16,0-4 1-16,0-3-2 15,0-7 1-15,12-4-2 16,-3-2-1-16,4-3 0 15,3-1-4-15,1-4 1 16,8 0-3-16,4 0 5 16,2-9-2-16,2-14-10 15,3-4-3-15,-2-5-3 0,-3-1-3 16,-7 0-20-16,-4 4 0 16,-7 1 20-16,-7 4 22 15,-4 5 3-15,-2 6 3 16,0 3 17-16,-2 4 13 15,-14 2-4-15,0 4-18 16,0 0 3-16,3 0-10 16,-3 0 4-16,1 0 1 15,3 0-2-15,2 12-1 16,-1 4-1-16,3 4 3 0,4 4-5 16,4 0 7-1,0 3-3-15,0-4 4 0,0 1 2 16,0-6-8-16,9-2-5 15,2-6-2-15,0 1 0 16,3-5-2-16,-3-1-1 16,0-1-2-16,1-4-1 15,-6 0-4-15,3 0-7 16,-5 0-9-16,3 0-13 16,-2 0-39-16,-1 0-57 15,3-8-70-15,-7 2-294 16</inkml:trace>
  <inkml:trace contextRef="#ctx0" brushRef="#br2" timeOffset="1.06612E6">18512 12364 747 0,'0'0'575'16,"0"0"-494"-16,0 0-24 15,0 0 11-15,0 0-25 16,0 0-2-16,0 0-3 16,-2 139-3-16,-4-89-14 0,-1 4-4 15,0 3-5-15,-2-2-3 16,1 1-1-16,3-2-2 15,-2-5-2-15,5-5-4 16,2-8 0-16,0-4 1 16,0-6-1-16,0-6 0 15,0-6 0-15,0-6 0 16,0-2-4-16,0-4-8 16,0 0-7-16,0-2-11 15,2 0-26-15,10 0-42 16,-8 0-131-16,5-10-290 15</inkml:trace>
  <inkml:trace contextRef="#ctx0" brushRef="#br2" timeOffset="1.06674E6">18604 12761 1069 0,'0'0'257'0,"0"0"-257"15,0 0 0-15,0 0 28 16,0 0 24-16,0 0-17 16,49 0-10-16,-32 0 5 15,0 3-4-15,4-3-4 16,0 0-9-16,-3 0-1 0,1 0-6 16,-3 0 3-16,-3 0-4 15,1-6 3-15,-3-5-5 16,-2-1-2-16,-2-1 1 15,-5 0-1-15,-2-1 4 16,0 0-3-16,0 4 7 16,0 3-4-16,-14 1 0 15,-1-1-5-15,-1 7 8 16,3 0 2-16,-1 0 9 16,1 0-2-16,-3 4-10 15,1 13 1-15,-1 8-7 16,5-1 2-16,3 4 3 15,5-2 4-15,3-4-4 0,0 0-2 16,0-2-3 0,0 0 1-16,0-3 1 0,7-2-1 15,1-3-4-15,1-3 2 16,1-2-5-16,-2-3-7 16,-1 1-4-16,5-3-18 15,-2 0-28-15,5-2-60 16,-9 0-192-16,-2 0-257 15</inkml:trace>
  <inkml:trace contextRef="#ctx0" brushRef="#br2" timeOffset="1.06723E6">18826 12719 799 0,'0'0'537'0,"0"0"-449"16,0 0-5-16,0 0-9 15,0 0-46-15,0 0-27 16,32-8 1-16,-8 8 5 16,12-2 9-16,5 1-6 15,3-6 1-15,5-1-8 16,-3 0 0-16,-1-2-1 16,-7-1-1-16,-7 2 2 15,-11 3-3-15,-6 2 3 16,-10 2-2-16,-2 2 2 15,-2 0 1-15,0 0-4 16,0-2-13-16,0 0-23 0,-17-4-54 16,-6-2-72-1,15 4-181-15,-2-3-320 0</inkml:trace>
  <inkml:trace contextRef="#ctx0" brushRef="#br2" timeOffset="1.06769E6">19127 12374 660 0,'0'0'490'16,"0"0"-401"-16,0 0-7 15,0 0 77-15,0 0-41 16,-35 147-50-16,26-84-24 0,-3 0-17 16,2-5-5-16,1-4-4 15,-1-7-5-15,6-10-8 16,2-7-3-16,2-7-1 15,0-10-1-15,0-6 0 16,0-5 0-16,0-1 0 16,0-1-16-16,0 0-4 15,0 0-15-15,0 0-32 16,0 0-103-16,2-10-214 16</inkml:trace>
  <inkml:trace contextRef="#ctx0" brushRef="#br2" timeOffset="1.06831E6">19239 12695 589 0,'0'0'546'16,"0"0"-520"-16,0 0 3 15,0 0 62-15,0 0-26 16,0 0-15-16,82 30-3 16,-68-28-7-16,-1-2-9 15,-1 0-5-15,-2 0-6 16,1 0 4-16,-1 0-7 16,-2-2 0-16,1-8-9 0,-5-2 6 15,1-2-4-15,-2-3-2 16,-3 3-6-16,0-3 1 15,0 3 2-15,0 3-4 16,0 6 3-16,-8 3-2 16,-5 2 18-16,5 0-2 15,-4 0-11-15,-3 0 5 16,-1 0-6-16,-1 0-5 16,-6 18-1-16,0 2 2 15,6 4 1-15,-3-2 5 16,7 0-2-16,1-4 0 15,6-2-1-15,3 0-3 0,3 2-2 16,0 1 0-16,0-2 1 16,9 1-1-16,9-2 0 15,0 0 0-15,4-2-1 16,3-1 0-16,2-1 1 16,2-4-1-16,0-1 1 15,-3-2-2-15,-2-3 0 16,-5-2 2-16,-6 0-3 15,-4 0 3-15,-7 0-2 16,0 0 0-16,-2 0-4 16,0 0-6-16,0 2-12 15,0-2-17-15,0 0-33 16,0 0-108-16,0 0-805 0</inkml:trace>
  <inkml:trace contextRef="#ctx0" brushRef="#br2" timeOffset="1.07396E6">20524 12699 834 0,'0'0'535'16,"0"0"-463"-16,0 0-11 15,0 0 19-15,0 0-10 16,0 0-31-16,0 0-12 16,0 0-4-16,16 6-4 15,-16-6-7-15,0 0-5 16,0-10-4-16,0-4-3 15,0-1 0-15,0 0 0 16,0-1-2-16,0 0-2 0,-2-2 1 16,-12 1-2-16,-3 2-3 15,-1 3 1-15,0 2 3 16,-2 2 4-16,2 3 0 16,-2 5-2-16,-4 0 3 15,-3 0-2-15,-5 0 1 16,3 21 0-16,0 5 2 15,0 7-1-15,6-4 2 16,0 3-1-16,7-4 2 16,5-4-2-16,5-6-2 0,1-4 0 15,5-2 0 1,-3-2-2-16,3-2 2 16,0 0 0-16,0 1-7 0,0-1 4 15,6-1-3-15,0 1 3 16,5-4-2-16,1 0 0 15,-2-4-1-15,9 0-1 16,-2 0 1-16,3 0 1 16,7-1 3-16,-1-16-6 15,3-5 5-15,5-6-1 16,-6-2 3-16,-5-4-2 16,4-5 1-16,-9 0-6 15,-1-1 1-15,2 0 0 0,-9 1-3 16,4 2 6-1,-5 0-4-15,-3 3 4 0,1 2-1 16,-3 3 1-16,2 0-1 16,-4 3 5-16,-2 2 2 15,0 4-1-15,0 6 8 16,0 6 5-16,0 4 0 16,2-1-12-16,-2 5 9 15,0 0 0-15,0 0-7 16,0 0-4-16,0 0 0 15,0 0 2-15,0 0-1 16,0 0 0-16,0 0 0 16,0 0 2-16,0 0 2 15,0 0 2-15,0 3-5 0,0 13-2 16,0 3 2-16,0 10 0 16,0 3 1-16,-2 4-1 15,-8 9 7-15,4-1-8 16,-3 1 4-16,0 2-1 15,2-6-2-15,3-2-1 16,1-7-1-16,3-5 0 16,0-8 0-16,0-1-1 15,0 0 1-15,9-2-1 16,1 1 2-16,0-5-2 16,1-1 2-16,3 1-2 15,1-2 0-15,3 1 0 16,5-1-1-16,1 0-1 0,3-1 2 15,4 4 1 1,0-5 0-16,0-2-1 0,-2-1 0 16,0-1-4-16,-6 1 2 15,-5-4 0-15,-7 2 0 16,-7-3 3-16,-2 0 0 16,-2 0 1-16,0 0-1 15,0 0 3-15,0 0 5 16,0 0 2-16,0 0-4 15,0 0-3-15,0 0-1 16,0 0-2-16,0 0-3 16,0 0-11-16,0 0-6 15,0 0-22-15,0 0-42 16,0 0-236-16</inkml:trace>
  <inkml:trace contextRef="#ctx0" brushRef="#br2" timeOffset="1.07695E6">11294 9312 172 0,'0'0'358'0,"0"0"-275"0,0 0 61 16,0 0 17-16,0 0 16 15,0 0-61-15,0 0-14 16,-8-19-19-16,6 19-36 15,0-3-7-15,0 3-20 16,0-2 7-16,2 2 1 16,-2 0-1-16,-1-1-12 15,3 1 0-15,-2 0-10 0,2 0 0 16,-4 0-4-16,2 0 2 16,0 0-1-16,2-3-2 15,-2 1 5-15,2 0-5 16,-6 0 2-16,4 0-1 15,-4-2-1-15,-3 0 1 16,-5-2 1-16,3 1-2 16,-2 2-1-16,-3-1 0 15,1 0 1-15,-3 2-1 16,3-2 0-16,-1 0 0 16,1 4-2-16,-4-2-1 15,3 2-1-15,1 0 5 16,-1 0 0-16,3 0-6 15,0 0 4-15,1 0 2 16,0 2 2-16,-2 6-2 0,1-1 2 16,0 6-2-16,-1 1 0 15,1-2 0-15,-1 4 1 16,1-2-3-16,-1 0 4 16,3 1-2-16,3 3 2 15,-2 0-1-15,-1 3 0 16,-2 4 3-16,2-3-2 15,-2 1 2-15,-1 0-3 16,3-1 1-16,-2 4 6 16,1 1-2-16,1 0 2 0,0 1-6 15,2-2 5 1,3-2-5-16,1 0-2 0,3-2-2 16,2-4 2-16,0 2 1 15,0-4-1-15,0 2 0 16,0 3-1-16,0-2 0 15,0 3 2-15,0 2-3 16,15 0 3-16,1 1-1 16,1-1 0-16,6-2 1 15,-3 1-2-15,2-2 2 16,3 1-1-16,-1-4 1 16,1 0-1-16,2 2 0 15,0-6 0-15,-1 4-2 16,-2-4 2-16,1-4-1 15,-4 1 0-15,-4-3 1 0,3-5-6 16,-3 3 3 0,2-6-1-16,3 0 0 0,1 0 2 15,1 0 2-15,2-3-1 16,1-14 0-16,4 2 0 16,-2-3 1-16,-2-1-1 15,2 1-1-15,-2 0 0 16,-3 2 1-16,-1 0 1 15,-3-2 0-15,-3-1 0 16,-3 0 0-16,-1-1 1 16,-1 1-1-16,-4-2 0 15,-1-1 0-15,-1-2 1 0,2-1 0 16,-6 0-1 0,0-4 2-16,0 1-2 0,-2 0 0 15,2 2-1-15,-2 2 3 16,3-2-4-16,-3 4 4 15,0-2-2-15,0 0 0 16,0 2 0-16,0-2 1 16,-3 0 1-16,-5 1-1 15,-4 3 0-15,1 3 0 16,3 0 0 0,-6 3 8-16,1 2-8 0,-3 1 3 15,1 0 2-15,-4 4-2 16,4-2-1-16,-3 4 3 15,3-2-3-15,1 3-2 16,1 0 2-16,-1-2-2 0,3 2 1 16,3 0-2-16,-4-2 3 15,1 2-3-15,-1 2 2 16,4-2 0-16,1 2-1 16,-1 1 2-16,3-2-3 15,2 3 3-15,1-2-3 16,2 2 0-16,0 0-1 15,-2 0 1-15,2 0-2 16,0 0-6-16,0 0-6 16,0 0-23-16,0 0-26 15,0 0-134-15,0 0-347 16</inkml:trace>
  <inkml:trace contextRef="#ctx0" brushRef="#br2" timeOffset="1.08809E6">9698 12926 107 0,'0'0'140'0,"0"0"6"16,0 0 26-16,0 0-7 0,0 0-7 16,0 0-17-1,0 0-25-15,0 0-22 0,0 0-24 16,0 0-6-16,3-7-15 16,-1 7 3-16,-2 0-9 15,2 0-7-15,-2 0-4 16,0-1-3-16,0 1-6 15,0-2 0-15,0-2 2 16,0-2-8-16,0 2-8 16,0-2-2-16,0 0 1 15,0-2-1-15,-7-1-1 16,-1 1-3-16,0-1 2 16,0-1 2-16,-1 0-5 15,-3-1-1-15,1 0 0 16,3-1-1-16,-4-1 0 0,1 2 0 15,3-3 1-15,-6 2-2 16,3-3 1-16,0 3 0 16,-1 1 0-16,2 0-1 15,1 1 1-15,-3 2-1 16,6 0 1-16,-1 2-1 16,3 1 1-16,-3 0-3 15,0 2 1-15,3-2 1 16,-1 3-2-16,1-2 3 15,0 0-4-15,-1 2 3 16,0 0-2-16,1-4 2 16,0 4-1-16,1-2 1 0,1-1 0 15,0 4 0-15,2-1 0 16,-2 2 0-16,2-3 0 16,0 3-2-16,0 0 0 15,0 0-1-15,-2 0 0 16,2 0 0-16,0 0-2 15,0 0 1-15,0 0-2 16,0 0 3-16,0 0-2 16,0 0 4-16,0 0-2 15,0 0 1-15,0 0-1 16,0 0-1-16,0 0 2 16,0 0-1-16,0 0 0 15,0 0-2-15,0 0 4 16,0 0-2-16,0 0 4 0,0 0 0 15,0 0 0-15,0 0 0 16,0 0 0-16,0 0 0 16,0 0 2-16,0 0-4 15,0 0 3-15,0 0-2 16,0 0 1-16,0 0-1 16,0 0-4-16,0 0 1 15,0 0 0-15,0 0 3 16,0 0 0-16,0 0 2 15,0 0 2-15,0 0-2 16,0 0 15-16,0 0-1 0,-2 0 3 16,2 0-8-1,0 0-3-15,0 0-4 0,0 0-3 16,0 0-1-16,0 0-3 16,0 0-3-16,0 0-5 15,0 5 2-15,0 9 10 16,0 6-1-16,0 2 1 15,0 2 1-15,2 0 0 16,4-2 1-16,3-4-3 16,-3-4 2-16,2-2-2 15,-4-1 0-15,0-7 0 16,-1-1 1-16,-3-3 0 16,0 0-1-16,0 0 2 15,0 0-1-15,0 0 1 16,0 0 2-16,0 0-2 0,0 0 4 15,0 0-2-15,0 0 3 16,0 0-2-16,0 0 1 16,0 0-5-16,0-7-9 15,0-8 1-15,-7-3 2 16,1-4-5-16,-4 0-5 16,6 0 8-16,-1 2 0 15,3 3-1-15,0 6 5 16,0 1 1-16,2 2 2 15,0 4 2-15,0-1 1 16,0 5-1-16,0 0 3 16,0 0-3-16,0 0 1 0,0 0 1 15,0 0-2-15,0 0-1 16,0-1-5-16,0-1 5 16,15-2 0-16,5 4 0 15,3 0 1-15,4 0-1 16,1 0 0-16,1 0 0 15,0 0 1-15,-4 0 0 16,-5 0-2-16,-7 0 3 16,-7 0-2-16,-2 0 0 15,-2 0 3-15,-2 1 5 16,0-1 6-16,0 3 2 16,0-3-1-16,0 0-3 15,0 0-9-15,0 0 1 0,0 0-4 16,0 0 1-16,0 0-1 15,0 0 0-15,0 0-1 16,0 0-7-16,0 0-3 16,0 0-10-16,0 0-16 15,0 2-51-15,0-2-248 16,0 1-641-16</inkml:trace>
  <inkml:trace contextRef="#ctx0" brushRef="#br2" timeOffset="1.09028E6">15627 13686 1344 0,'0'0'254'0,"0"0"-202"15,0 0 7-15,0 0-17 16,0 0-24-16,0 0-11 16,0 0-4-16,0 0 2 0,0 0-4 15,0 1-1-15,0 14-2 16,0 9 2-16,0 10 1 16,0 12 3-16,0 6 0 15,0 4-2-15,0-2-1 16,0-1 0-16,0-12-1 15,0-2 0-15,0-9 0 16,0-8 1-16,0-9-1 16,0-2 0-16,2-10 1 15,-2-1-1-15,3 0 0 16,-3 0 0-16,2 0-4 16,0 0 0-16,1 0-2 0,-3 0-7 15,4-1-8 1,0-17-14-16,3-6-36 15,7-6-74-15,-10 18-217 16,0 2-639-16</inkml:trace>
  <inkml:trace contextRef="#ctx0" brushRef="#br2" timeOffset="1.09128E6">15913 13927 1322 0,'0'0'177'0,"0"0"-154"15,0 0 46-15,0 0-27 16,0 0-16-16,0 0-18 15,0 3-5-15,0-3-3 16,0 0 0-16,4 0-2 16,11 0 0-16,5 0 0 15,7 0 4-15,5 0-1 16,3 0-1-16,1 0 1 16,-3 3 1-16,0-2-2 15,-6-1 0-15,-2 2 0 0,-7-2 1 16,-9 0 0-16,-3 0 0 15,-2 0-1 1,-4 0 3-16,0 0 2 0,0 3 5 16,0-3-4-16,-6 0-6 15,-12 0-5-15,-4-6-6 16,2-9 4-16,-3 1-1 16,2-1-7-16,-2 3 15 15,5 1 1-15,3 3 11 16,3 2 5-16,5 1 8 15,1 5-7-15,4-1 5 0,0-1-2 16,2 2-7 0,0 0-10-16,0 0-4 0,0 0-2 15,0 0 1-15,0 0-1 16,0 0-4-16,2 0 2 16,18 0 3-16,0 0 1 15,7 0 0-15,-1 2 0 16,1 2 1-16,-2 0-1 15,-6-2 0-15,0 0 0 16,-11 4 0-16,-1-6 0 16,-2 2 0-16,-5 0 0 15,0 0 0-15,0 0 0 16,0-2-1-16,0 2 2 16,0 1 5-16,0-2 1 15,0 7-1-15,0 6 6 16,-18 4-8-16,-5 4-1 15,2 0-2-15,2-6 2 0,3 0-1 16,6-3-1-16,1-4-1 16,2-3-1-16,2-1 1 15,3-4-1-15,2-1-1 16,0 0-12-16,0 0-2 16,0 0-14-16,0 0-17 15,7-7-48-15,13-12-46 16,-8 7-246-16</inkml:trace>
  <inkml:trace contextRef="#ctx0" brushRef="#br2" timeOffset="1.0922E6">16681 13753 1060 0,'0'0'300'0,"0"0"-271"15,0 0 87-15,0 0-45 16,0 0-37-16,0 0-28 16,0 0-2-16,0 0 3 15,0 0 5-15,0 0-2 16,0 0-3-16,0-1-3 15,0 1-3-15,0 0 4 16,0 0-5-16,0 0 0 16,0 0 0-16,0 0-5 0,0 0-6 15,0 0-1-15,-5 0-6 16,3 0 7-16,0 0 11 16,0-5-9-16,-1 4-9 15,1-5 6-15,0 0-2 16,0-1-7-16,-2 6-4 15,-3-5 10-15,0 2 12 16,2-3-1-16,3 1-7 16,-2 2 9-16,2-1 2 15,2 1 10-15,-2 1 16 16,0 0-1-16,2 3 8 16,0 0 2-16,0 0-8 0,0 0-7 15,0 0 2-15,0 0-10 16,0 0-4-16,0 0-6 15,0 0 3-15,-3 0-3 16,1 0 4-16,2 0-3 16,0 7-2-16,0 10 3 15,0 5 4-15,0 0 3 16,0 2-4-16,0 6 4 16,0-3-6-16,0 6 0 15,0 1 0-15,0 0-1 16,0 0-1-16,0-4-2 15,0-4-1-15,0-3 1 16,0-5 0-16,0-5 0 0,0-4-2 16,0-5 1-1,0-2-1-15,0 0 2 0,0 0-2 16,0-2 1-16,0 0 0 16,0 0 0-16,0 0 1 15,0 0-2-15,0 4 2 16,0-4-1-16,0 0 0 15,0 1 1-15,0-1-1 16,0 0 0-16,0 3-1 16,0-3 2-16,0 0-1 15,0 0 0-15,0 0 0 16,0 0-2-16,0 0 1 0,0 0-2 16,0 0-2-1,0 0 2-15,0 0-3 0,0 0 2 16,0 0-9-16,0 0-1 15,0 0-11-15,0 0-14 16,2-8-44-16,-2-2-107 31,0 0-762-31</inkml:trace>
  <inkml:trace contextRef="#ctx0" brushRef="#br2" timeOffset="1.09399E6">18670 13608 1202 0,'0'0'293'0,"0"0"-286"16,0 0 47-16,0 0 0 15,0 0-18-15,0 0-16 16,0 0-3-16,-35 24 6 15,15-4 3-15,-2 4 0 16,-5 3-9-16,-4 9 0 16,0 1-5-16,-3 5 3 0,1 4-4 15,-2-2-1 1,0-2-3-16,6-2-2 0,3-8-1 31,6-3-4-31,4-9 0 0,5-7 1 0,7-4-2 16,-1-5 1-16,3 0-1 15,2-4-7-15,0 0-2 16,0 0 0-16,0 0 0 16,0 0 2-16,0 0-4 15,0 0 0-15,0 0-11 16,0 0-9-16,0 0-26 16,0 0-32-16,0-6-112 15,0-6-444-15</inkml:trace>
  <inkml:trace contextRef="#ctx0" brushRef="#br2" timeOffset="1.09484E6">18243 13583 790 0,'0'0'590'0,"0"0"-489"15,0 0-46-15,0 0-2 16,0 0-12-16,0 0-12 16,-3-4-4-16,3 4-9 15,0 0-3-15,0 0-7 16,0 0-2-16,0 0-3 15,0 0 2-15,0 17 9 16,3 2-2-16,8 6 2 16,4 3-4-16,4-2-1 15,3 0-7-15,2 1 4 16,5 0 0-16,0-1-2 0,4-2-1 16,-1-1 2-1,-1 4-2-15,2-7-1 0,-4 2 1 16,2 1-1-16,-4-5 0 15,-2-1 0-15,0-1 0 16,-8-2 0-16,3 3 0 16,-7-10 0-16,-3-1 1 15,-6 3-1-15,-2-8 1 16,-2 2-1-16,0-3 1 16,0 0-1-16,0 0 0 15,0 0 1-15,0 0-1 16,2 0 1-16,-2 0-1 15,0 0 0-15,0 0 0 0,0 0 1 16,0 0-2 0,0 0-1-16,0 0 0 0,0 0-1 15,0 0 2-15,0 0-3 16,0 0 1-16,0 0-3 16,0 0-2-16,0 0 4 15,3 0-2-15,-1 0-2 16,-2 0-6-16,2 0-4 15,-2 0-13-15,2 0-9 16,-2 0-6-16,4 0-5 16,-1 0 12-16,6 0-17 15,-7 0-173-15,-2 0-381 16</inkml:trace>
  <inkml:trace contextRef="#ctx0" brushRef="#br2" timeOffset="1.1039E6">15692 14783 809 0,'0'0'435'15,"0"0"-385"-15,0 0 29 16,0 0-5-16,0 0-20 16,0 0-20-16,0 0-1 15,0 0-6-15,0 0 19 0,-3 68-22 16,3-32-8-16,0 4 0 16,0 1-4-16,0 6-1 15,0 3-2-15,0-4 3 16,0-2-6-16,0-3-2 15,0-5-1-15,0-10-1 16,0-4 0-16,0-4-1 16,0-14-1-16,0 0 0 15,0-4 1-15,0 0 0 16,0 0 0-16,0 0 1 16,0 0-2-16,0 0-5 15,0 0-12-15,0 0-17 16,12 0-39-16,7-8-135 15,-9-4-89-15,-1 2-650 0</inkml:trace>
  <inkml:trace contextRef="#ctx0" brushRef="#br2" timeOffset="1.10478E6">15886 15159 912 0,'0'0'393'16,"0"0"-334"-16,0 0 34 15,0 0-10-15,0 0-35 0,0 0-22 16,4 0-10 0,-4 0-6-16,2 0 2 0,-2 0-6 15,2 0 0-15,5 0-4 16,3 0 2-16,2 0 1 15,7 0-1-15,4 0 1 16,4-4-4-16,2 3 3 16,2 1-3-16,-1-2 1 15,-4-1-2-15,-1 3 1 16,-8 0-1-16,-3 0 0 16,-5 0 0-16,-5 0 0 15,-2 0 0-15,-2 0 1 16,0 0 0-16,0 0 0 0,0 0 3 15,0 0 1-15,0 0 2 16,0 0-6-16,0 0-1 16,0-2-4-16,-8-8-8 15,-7-4 6-15,-1-1 0 16,-3-4 2-16,2 3 4 16,3 8 2-16,1-2 7 15,5 7 5-15,3-2-1 16,0 1 0-16,3 4 5 15,2 0-6-15,0 0-5 16,0 0-4-16,0 0 3 16,0 0-4-16,0 0-2 15,0 0 0-15,0 0-3 16,0 0 1-16,0 0-3 0,0 0 3 16,18 0 0-16,9 0 2 15,2 9 0-15,6 0 2 16,1-4-2-16,-1 4 1 15,-1-1-1-15,-5-4 1 16,-7 2-2-16,-1 3 2 16,-10-6-1-16,-3-3 0 15,-6 0 0-15,0 0 0 16,-2 3 1-16,0-3 1 16,0 1-2-16,0 3 10 15,0-2-3-15,-6 6 1 16,-13 2-2-16,-8 6-5 15,0 0-1-15,0 5 1 0,4-8 1 16,4 0 2-16,1 1 0 16,3-6-3-16,3-2-1 15,5-3 1-15,7-3-2 16,0 0 1-16,0 0-5 16,0 0-8-16,0 0-9 15,0 0-9-15,0 0-22 16,16-7-38-16,8-11-28 15,-14 9-189-15,1-1-630 16</inkml:trace>
  <inkml:trace contextRef="#ctx0" brushRef="#br2" timeOffset="1.10577E6">16734 14901 796 0,'0'0'310'16,"0"0"-241"-16,0 0 116 16,0 0-60-16,0 0-50 15,0 0-16-15,0 0-18 16,-13-4-12-16,13 4-7 16,0 0-5-16,0 0-4 15,0 0-4-15,0 0 0 0,-2 0-2 16,2 0 0-16,-2 0-3 15,-5 0-2-15,-2 8-2 16,-2 9 0-16,-3 10 1 16,1 5 1-16,-2-1 3 15,3 4-2-15,4-9 0 16,1-2-3-16,5-2 1 16,2-4-1-16,0 0 0 15,0-4-1-15,0 3 0 16,7-10 1-16,5 4-3 15,2-6-2-15,4 4-4 16,2-9 0-16,3 0-1 16,6 0 0-16,-4 0 5 15,5 0 2-15,-4-9-5 0,-3-9 0 16,-3-1 8-16,-7-4-4 16,-6 1 4-16,-5 0 0 15,-2-8 1-15,0 2 0 16,0 2 1-16,-13 0 4 15,-5 3-1-15,-6 2 0 16,-1 3 3-16,1 3-2 16,1 6-2-16,4-3 6 15,0 3-5-15,9 4-3 16,-2 3-2-16,5 0 0 16,5 0-4-16,0-1-10 15,2 1-3-15,0 1-9 16,0 1-14-16,0 0-54 0,0 0-160 15,0-3-641-15</inkml:trace>
  <inkml:trace contextRef="#ctx0" brushRef="#br2" timeOffset="1.11639E6">9370 9367 333 0,'0'0'225'0,"0"0"-140"16,0 0 128-16,0 0 19 16,0 0-99-16,0 0-55 15,0 0 8-15,0 0-38 16,0 0-1-16,0-35-6 0,0 31-20 15,0 0 9-15,0 2 0 16,0-2-4-16,0 0-3 16,-4 0-2-16,2 0-7 15,0 2-5-15,-2-2-4 16,-1 3 1-16,1-2 1 16,-4 1-7-16,4 1 5 15,0-2-5-15,0 1 2 16,1-2-2-16,-1 0 2 15,0 0-2-15,-4 2 1 16,2 0-1-16,-1-2 2 16,1 2 2-16,-2-2-3 15,2 2 2-15,-3 2 0 16,1 0-3-16,0 0 0 0,0 0 1 16,-1 0-2-16,0 0 2 15,2 0-3-15,-2 0 2 16,1 0 0-16,-4 0-1 15,1 0 0-15,-2 4 2 16,1 4 0-16,2 0 0 16,-1-1-1-16,1-1 0 15,2 0 1-15,-1-1-1 16,1-2 2-16,0 4-2 16,1-3 0-16,1 2 2 15,-2-2-1-15,4 2-1 16,0-2 0-16,-3 2 0 15,1 0 0-15,2 2 1 0,-4 2-2 16,2 3 0-16,-1 0 1 16,-1 1 0-16,0 3-3 15,2 1 3-15,1-3-1 16,1 6 0-16,0-3 1 16,-1-3 0-16,3 2 2 15,0-8-2-15,2 6 0 16,-3-5 0-16,1 2 0 15,0 0 0-15,-1 0 0 16,3 2-1-16,-2-1 0 16,2 2 1-16,0 3-1 15,0-2 2-15,0 2-1 0,0 1 0 16,0-2 0-16,0-1 0 16,0 2 0-16,0-2 0 15,0 2 0-15,0 0-1 16,0-4 2-16,0 3-2 15,9-4 0-15,-2 0 1 16,2-2-1-16,0 0 1 16,0-1 0-16,0-1 0 15,-3 0 0-15,3-3 2 16,1 0-4-16,-2-2 3 16,1 2-2-16,3 0 0 15,-2 1 1-15,5 2-2 0,2-3 0 16,1 0-1-1,-1-4 0-15,-1 2 3 0,1-2-2 16,-3-2 2-16,1 4-1 16,-1-4 0-16,-1 0 0 15,0 0-3-15,-1 0 1 16,-1 0-1-16,3 0 3 16,-4 0-2-16,1 0 3 15,3 0-1-15,-5 0 1 16,-1 0-1-16,0 0 1 15,-2-2-2-15,3-2 2 16,-3 0 0-16,4-2-1 16,-1-5 0-16,1 2 2 0,2-1 1 15,-1-2-1-15,0-1-1 16,1 1 2-16,-2-1-1 16,-1 1-1-16,-2 2 1 15,0-3 1-15,-1 1-2 16,-1 1 2-16,-1-6-1 15,0-1-1-15,2-2 1 16,-4-1 0-16,-2-2-1 16,2-1 0-16,-2-4 1 15,0 0 0-15,0-3-2 16,0 2 2-16,0 1-1 16,0-4 0-16,0 3 0 15,0 2 0-15,0-1 0 16,0 1-1-16,-2 4 0 0,-6 1 0 15,0 1 1-15,-1 4-1 16,-5 0 2-16,1 5 3 16,2 2 2-16,0 0-2 15,2 6 0-15,3-2-1 16,1 4-3-16,0 2-7 16,3 0-2-16,0 0-13 15,-1 0-24-15,3 0-73 16,-2 0-282-16,0 11-283 15</inkml:trace>
  <inkml:trace contextRef="#ctx0" brushRef="#br2" timeOffset="1.11715E6">9516 12200 1024 0,'0'0'231'0,"0"0"-167"15,0 0 39-15,0 0-40 16,0 0-63-16,0 0-5 0,0 0-31 15,0-36-16-15,0 28-31 16,0-2-41-16,0 8-125 16,0-2-269-16</inkml:trace>
  <inkml:trace contextRef="#ctx0" brushRef="#br2" timeOffset="1.1176E6">8504 11226 637 0,'0'0'100'15,"0"0"-64"-15,0 0 100 16,0 0 48-16,0 0-166 0,0 0-18 15,-17-23-62-15,17 21-57 16,0 0-54-16,0 0 22 16,0 0-108-16</inkml:trace>
  <inkml:trace contextRef="#ctx0" brushRef="#br2" timeOffset="1.11905E6">9304 9340 333 0,'0'0'152'0,"0"0"-17"15,0 0-28-15,0 0 6 16,0 0-20-16,0 0-16 16,-11-10 27-16,7 10 12 0,-2-2 16 15,0 0-54-15,-1 0-13 16,1 2-18-16,2 0-6 16,-2 0-22-16,2 0-13 15,-2 0-6-15,1 0-2 16,-3 0 1-16,-2 0-3 15,-1 0 2-15,0 0 4 16,-2 10-3-16,-3-1 2 16,5-1-1-16,-4 4 0 15,4-1-1-15,-1 3 1 16,1 1-2-16,5 0 2 16,-2 4-3-16,4-2-2 15,0 4 2-15,-1 1 2 0,3 0 1 16,0 3 0-16,0 5-1 15,0-1 2-15,2 3 0 16,0 1-1-16,0-2-2 16,0-1-4-16,0 1 5 15,0-4-4-15,8-1 5 16,3-3-1-16,3-5 1 16,-1-3-2-16,1-1 0 15,-1-1 0-15,3-5-2 16,-3 0 2-16,2-1 1 15,3 0 1-15,1-3-1 16,4-2-2-16,2-2 1 0,6 0 2 16,0 0 0-16,0 0-4 15,1-2 4-15,-3-10 0 16,-2 0-1-16,-3-2 2 16,-3 0 2-16,-4-2-1 15,-3-3 4-15,-6-3 6 16,-1-2-1-16,-5-2 3 15,-2-2-2-15,0-2-3 16,0-4-3-16,0 0-3 16,-9-4-2-16,-4 2 3 15,-5-3 0-15,-2 1-3 16,3 2 0-16,-2 3 0 16,1 2 3-16,3 5 1 0,-3 7 7 15,3 2-1 1,1 5 8-16,-1 2-3 0,1 4-5 15,1-2-3-15,0 5-8 16,1 0 0-16,1 1-3 16,3 1 2-16,0-2-1 15,2 1-1-15,-3 2 1 16,3 0-2-16,-2 0 2 16,0 0-1-16,1 0 3 15,1 0-6-15,1 0 1 16,0 0-10-16,3 0-7 15,0 0-16-15,0 0-29 16,2 2-83-16,-3 2-221 16,3 2-301-16</inkml:trace>
  <inkml:trace contextRef="#ctx0" brushRef="#br2" timeOffset="1.12114E6">6728 11995 1077 0,'0'0'79'0,"0"0"-67"15,0 0 41-15,0 0 60 16,0 0-27-16,0 0-40 0,0 0-17 16,-40-80 0-1,34 70-7-15,-3-2 9 0,-1 0-5 16,-5-3 4-16,1 4-6 16,-1 1-6-16,-3-1-3 15,3 3-3-15,-3 1-6 16,2-1-5-16,-2 2 2 15,3 2 0-15,-3-4 1 16,3 4-3-16,-3 2 3 16,-1 2-4-16,4 0 2 15,-5 0-2-15,5 0 1 16,-6 0-1-16,-1 0-1 16,-2 10-1-16,-5 5 2 15,-2 6-1-15,-2-1 0 16,-4 2 1-16,4 0 0 0,-3-3 2 15,1 2-2-15,-1 0 0 16,1-3-2-16,1 1 4 16,8 0-3-16,3-4 1 15,5-1 0-15,5 2-2 16,0 0 2-16,1 0 0 16,1 2 1-16,3 5-3 15,-2-2 2-15,4 8-1 16,-1-2 2-16,-2 5 0 15,0 1 0-15,2-5 3 16,-1-2 0-16,1-4-1 16,0-2 2-16,5-4-5 0,-3 1 0 15,5 1-1-15,0-3 1 16,0-1-2-16,0 2 2 16,0 1-1-16,3-2 1 15,5 2 0-15,4-1 0 16,1 0 0-16,1-1 0 15,-1 0 0 1,3-1 0-16,1 0 1 16,6 0-1-16,1 0 0 0,5 0-1 15,3-2 1-15,3-2 0 16,1 0-1-16,3-4 0 16,-3 2 0-16,0-2 0 15,-2 0-1-15,-5 0 1 16,2-2-1-16,-7-3 2 15,2 2-3-15,-3-3-1 0,-3 0-1 16,0 0-3-16,-2 0 3 16,2 0-1-16,0-4 6 15,0-6-1-15,3-2 0 16,-2 0 0-16,2-3 0 16,-1 0 0-16,0-5 0 15,1-2-2-15,-3-3-1 16,3-4 4-16,-4-4-1 15,-1-3 0-15,-3 0 2 16,-3-2-1-16,-5 0 1 16,-5-3-1-16,-2-2 1 0,0 3 0 15,0-1 1-15,0 4-2 16,-13-2 4 0,-5 2-4-16,-1-3 3 0,-2 0-2 15,0 7-1-15,-3-1 6 16,-1 6 5-16,1 2 1 15,-1 3-8-15,5 8 11 16,3 3-7-16,3 4 2 16,7 2-3-16,3 3-3 15,2 3-1-15,2 0-3 16,-2 0 0-16,2 0-5 0,0 0-3 16,0 0-13-1,0 0-16-15,0 0-61 16,0 0-176-16,2 0-352 0</inkml:trace>
  <inkml:trace contextRef="#ctx0" brushRef="#br2" timeOffset="1.12444E6">18510 14766 579 0,'0'0'296'15,"0"0"-178"-15,0 0 50 16,0 0-1-16,0 0-101 15,0 0-17-15,0 0 13 16,0 0 3-16,-49-68-23 0,42 68 4 16,3 0 2-1,2 0-18-15,0 0-14 0,0 0-12 16,2 0 2-16,-3 0-3 16,1 0-3-16,-7 18-1 15,0 18 1-15,-2 9 1 16,-1 13-1-16,4 9 0 15,-1 6 0-15,3 3 0 16,-2-1 2-16,2-9-3 16,4-6 2-16,2-12-2 15,0-12 1-15,0-9-6 16,0-14-6-16,0-7 2 0,0-2 0 16,0-4-10-16,0 0 4 15,0 0 3-15,0 0 13 16,0-6 2-16,0-15-1 15,0-10-1-15,0-1-1 16,4-4-2-16,0 2-2 16,2 10-2-16,2-5-10 15,5 9-2-15,3 2-2 16,7 4 8-16,1 6-3 16,2 2 6-16,3 2-4 15,5 4 11-15,-1 0 0 16,0 0 6-16,-4 18 0 15,-6 4 0-15,-10 1 20 16,-6 3-2-16,-7-2-4 16,0 2 1-16,0-4 3 0,-18 0 8 15,-11-2-4-15,-4 0-5 16,-3-6-7-16,1 0-6 16,-1-5-3-16,5-6 1 15,2-2-1-15,7-1-3 16,3 0-1-16,11 0-12 15,-1 0-10-15,7-8-7 16,2-11-9-16,0-4-75 16,4 15-212-16,9-5-287 15</inkml:trace>
  <inkml:trace contextRef="#ctx0" brushRef="#br2" timeOffset="1.12528E6">18851 15141 1153 0,'0'0'345'0,"0"0"-287"15,0 0 16-15,0 0-25 16,0 0-21-16,0 0-20 0,-11 5-5 16,11-5-3-16,0 0-3 15,5 0 1-15,15 3 2 16,11 2 0-16,5 0 0 16,8 1 2-16,5-2-2 15,4 0 3-15,3 0-1 16,-2 1-2-16,-3-5 1 15,-7 0-1-15,-10 4 1 16,-8-4 0-16,-9 1-2 16,-11 2 3-16,-2-3-3 15,-4 0 2-15,0 0 2 16,0 0 0-16,0 0-2 0,-13 0-1 16,-13 0-7-1,-6-13-8-15,1-5 0 0,0-8 7 16,0 2-10-16,0-2 12 15,2 8 6-15,6 0 1 16,7 6 9 0,7 6 14-16,7 2-3 0,0 4-9 15,2 0-3-15,0 0-2 16,0 0 1-16,0 0-8 16,0 0 0-16,0 0-4 15,4 0-2-15,21 0 6 16,6 6 1-16,5 6 3 15,-1 0-4-15,1-2 1 0,-2 0 0 16,-8-2 0 0,-4-4-1-16,-5-2 1 0,-9-2 1 15,-1 2-2-15,-7-2 1 16,0 0 0-16,0 0 3 16,0 2-1-16,0 1 18 15,0 3-6-15,0-3-1 16,-13 11-2-16,-12 0-11 15,-4 7 0-15,0 1-1 16,0-2 4-16,4-4-2 16,4-1 0-16,2-2-1 15,11-10 0-15,4 2-1 0,0-5 0 16,4 0-2-16,0 0-6 16,0 0-4-16,0 0-6 15,0 0-1-15,0 0-7 16,0 0-5-16,0 0-45 15,12-2-112-15,-5-4-207 16</inkml:trace>
  <inkml:trace contextRef="#ctx0" brushRef="#br2" timeOffset="1.12648E6">19805 14887 1382 0,'0'0'190'0,"0"0"-118"0,0 0-1 15,0 0-38-15,0 0-26 16,0 0-6-16,0 0 2 15,-5-4 0-15,5 4-3 16,0 0 1-16,0 0-1 16,19 0 2-16,2 0 1 0,8 0 0 15,5 0-2-15,1 4 0 16,4-4 0-16,-2 0 0 16,-1 0 0-16,-5 0-1 15,-2 0 1-15,-6-4-2 16,-8 0 0-16,-9 2 1 15,-1 2 0-15,-5 0 0 16,0-3 2-16,0 3 0 16,0 0 1-16,0 0 0 15,0 0 10-15,-3 0-7 0,-10 0-6 16,-2 0 0 0,-3 0 1-16,0 0 1 0,-2 13-2 15,-4 5 2-15,-1-1-2 16,-2 10 3-16,0-1-3 15,4 3 2-15,-2-4-1 16,4 0-1-16,8-6 2 16,2-5-2-16,6-4 0 15,1-2 0-15,4-5-1 16,-2 0 0-16,2-3 1 16,0 0-1-16,0 2 1 15,0-2 0-15,0 0 1 16,0 0-1-16,0 0 1 15,-2 0 0-15,2 0-1 16,0 0 0-16,0 0 1 0,0 0-1 16,0 0 0-16,0 0 0 15,0 0 0-15,0 0 1 16,0 0-3-16,0 0 2 16,0 0-1-16,0 0-2 15,0 0 3-15,0 0-3 16,0 0-4-16,18 0 2 15,8 0 5-15,5 0 2 16,2 0-2-16,4 0 2 16,-4 0-2-16,5 0 0 15,-5 0 0-15,-2 0 0 16,-6 0 0-16,-4 0 0 0,-6 0 0 16,-5 0 0-16,-4 2-1 15,-4-2 0-15,0 4 1 16,-2-4 0-16,0 0 1 15,0 0-1-15,0 0 1 16,0 0 0-16,0 0-1 16,0 0 0-16,0 0-2 15,0 0-8-15,0 0-12 16,0 0-11-16,0 4-38 16,0-4-76-16,0 2-411 15</inkml:trace>
  <inkml:trace contextRef="#ctx0" brushRef="#br2" timeOffset="1.13076E6">15730 16022 499 0,'0'0'567'0,"0"0"-407"15,0 0 24-15,0 0-47 16,0 0-54-16,0 0-26 15,0 0-24-15,0 0-9 16,0-6-6-16,0 6-5 16,0 0-2-16,0 0-5 15,0 0 0-15,0 0-5 16,0 0 3-16,0 0-1 16,0-3-1-16,0 2-2 15,-2 1-1-15,-3 0 0 16,0 0 1-16,-1 0 0 15,1 0 0-15,1 0 0 0,0 0 0 16,4 0 0-16,-2 0 0 16,2 0 1-16,0 0 0 15,-3 0-1-15,-2 0 1 16,-1 0 0-16,-5 1-2 16,0 16 1-16,-3 5 0 15,1 2-1-15,-1 6 1 16,4-5 0-16,1 4 0 15,-1 1 0-15,6 3-2 16,2-8 1-16,2-2-2 16,0-6 3-16,0 1-3 15,2-3-1-15,16-3-2 16,4 2-1-16,0-5 0 16,5 0-1-16,2-3 1 0,2-6-6 15,3 0 2-15,-1 0 4 16,0 0 2-16,-1-3-2 15,-8-13-1-15,-3 7-3 16,-8-5 3-16,-5-4 7 16,0 1 1-16,-6-4 4 15,-2-4-2-15,0 0 4 16,0-2-3-16,-12 4 0 16,-3-4 3-16,-1 5 4 15,-1 0-8-15,1 7-1 16,0 2 5-16,3 5-1 15,2-2 0-15,0 6-3 0,-1 0 3 16,6 4-5-16,1 0 0 16,1 0 0-16,2 0-5 15,-3 0-3-15,0 0-6 16,-1 0 1-16,2 0-21 16,-1 0-3-16,1 0-31 15,4 0-67-15,0 0-202 16,0 0-496-16</inkml:trace>
  <inkml:trace contextRef="#ctx0" brushRef="#br2" timeOffset="1.13176E6">16082 16223 1150 0,'0'0'204'0,"0"0"-150"0,0 0 15 16,0 0-10-16,0 0-29 15,0 0-9-15,-5 0-1 16,5 0 1-16,0 0 7 16,0 0-13-16,0 0-4 15,0 0-7-15,0 0-4 16,0 0-2-16,2 0-3 15,17 0 5-15,2 0 7 16,10 0 2-16,4 0-4 16,4 0-3-16,8 0-1 15,2 0 2-15,3 0-3 0,-6 0 0 16,-4 0 1 0,-6 0 1-16,-10 0-2 0,-10 0 0 15,-7 0-1-15,-7 0-3 16,-2 0 4-16,0 0 0 15,0 0 7-15,0 0-1 16,0 0 4-16,-2 0-9 16,-15-15-1-16,-4-3-8 15,-1 1 4-15,2-6 3 16,2 7-1-16,3 6-1 16,-1 0 3-16,7 6 8 15,3 4-1-15,1 0 4 0,5 0 2 16,-3 0-3-1,3 0-1-15,0 0-4 0,0 0 1 16,0 0-3-16,0 0-3 16,0 0-2-16,0 0-1 15,0 0-1-15,0 0-1 16,0 0 2-16,12 0 2 16,8 2 0-16,4 10 2 15,3-2 0-15,0-2 0 16,-2 0 1-16,-4 2-2 15,-5-6 0-15,-5 5 0 16,-3-8 1-16,-2 2-2 16,-4-3 2-16,-2 0-1 15,0 0 0-15,0 0 2 16,0 2 2-16,0 0 4 0,0 3 1 16,0 1 0-16,-6 10 2 15,-10-1-10-15,1 2 4 16,-4 1-3-16,-3 0 1 15,2 0-1-15,2-1 1 16,0-4 2-16,5-3-2 31,2-1-2-31,4-4-1 0,5-5 0 16,2 0-3-16,0 3-4 0,0-3-10 16,0 0-3-16,0 0-11 15,0 0-16-15,0 0-45 16,0 0-123-16,0 0-359 0</inkml:trace>
  <inkml:trace contextRef="#ctx0" brushRef="#br2" timeOffset="1.13288E6">17031 16052 60 0,'0'0'344'15,"0"0"-232"-15,0 0 29 16,0 0 52-16,0 0 26 16,0 0-72-16,0 0-21 15,-18-9-14-15,18 9-34 16,-3 0-22-16,1 0-10 0,2 0-10 15,0 0-11 1,-2 0-16-16,0 0 5 0,-2 0-4 16,-5 0 0-16,-3 13-6 15,-1 7 1-15,3 2 4 16,-2 4 1-16,1 0-3 16,2 1-3-16,4 0 2 15,3-1-6-15,2-6 0 16,0 1-2-16,0-8 1 15,0 1 0-15,10-1-1 16,7-3 2-16,5-7-9 16,3 2 3-16,2-4-8 15,2-1 4-15,2 0-3 16,2 0 4-16,1-1-3 0,-7-16 6 16,-6 3 1-1,-3-4-2-15,-7-4 7 16,-4 0-3-16,-4-2 3 0,-3-2 2 15,0 0 6-15,-8 2-4 16,-11 0-2-16,-6 8 9 16,5 7 4-16,0 1-6 15,2 5 7-15,5 1-12 16,2 2-4-16,4 0-5 16,3 0-14-16,4 0-20 15,0 0-38-15,0 0-143 16,0 0-841-16</inkml:trace>
  <inkml:trace contextRef="#ctx0" brushRef="#br2" timeOffset="1.14403E6">18737 16120 697 0,'0'0'388'0,"0"0"-227"16,0 0 8-16,0 0-56 16,0 0-41-16,0 0-22 15,0 0-15-15,0 0-14 0,0 0 3 16,0 0-7-1,2-24-3-15,-2 24-4 0,0 0-1 16,0 0-3-16,0 0-3 16,0 0 0-16,0 0-2 15,0 0 0-15,0 0-1 16,0 0 1-16,-4 0 1 16,-5 6-1-16,-6 8-1 15,-3 6 1-15,-7 4-2 16,-2 6 2-16,-4-2 0 15,2-2 1-15,0 3 2 16,8-4-3-16,-2-2 0 16,3-1-1-16,5 0 0 15,3-8-1-15,5-5 0 16,1 4-1-16,2-9-7 0,1 0-1 16,3-2-9-16,0-2-7 15,0 0-14-15,0 0-33 16,0 0-74-16,0 0-143 15,0 0-209-15,0 0-175 16</inkml:trace>
  <inkml:trace contextRef="#ctx0" brushRef="#br2" timeOffset="1.14481E6">18454 16186 966 0,'0'0'347'0,"0"0"-241"0,0 0 8 16,0 0-21-16,0 0-33 16,0 0-24-16,0-7-12 15,0 7-5-15,0 0-10 16,0 0-1-16,0 0-5 15,0 0 1-15,0 0-4 16,0 0 1-16,0 0-1 16,0 0-2-16,0 0 1 15,3 0-3-15,6 7 3 16,8 15 1-16,4 0 0 0,1 0 1 16,4 2-1-16,1 2 0 15,2-4 0-15,0 1 1 16,0-2-1-16,-2-2 0 15,-2-1 0-15,-1 0 0 16,-4-4 0-16,-2-2 0 16,-3-2 0-16,-3-7 1 15,-3 3-1-15,-5-1 0 16,-2-5 0-16,-2 0 1 16,0 0 2-16,0 0-3 15,0 0 2-15,0 0-1 0,0 0-1 16,0 4-3-1,0-4-6-15,0 4-5 0,0-4-11 16,0 0-11-16,0 4-39 16,-2-4-104-16,-5 0-886 15</inkml:trace>
  <inkml:trace contextRef="#ctx0" brushRef="#br2" timeOffset="1.14765E6">21122 9521 1299 0,'0'0'219'16,"0"0"-178"-16,0 0 42 15,0 0-16-15,0 0-31 16,0 0-20-16,0 0-8 16,4-16-3-16,-4 16 1 15,0 0 1-15,0 0-2 16,0 0-3-16,0 0-2 0,0 0-2 15,0 0-4-15,4 6 2 16,7 18 1-16,5 10 3 16,2 15 2-16,0 4 0 15,0 7-1 1,-1 1 1-16,1-7-2 0,0-1-2 16,-2-8 2-16,-1-5-4 15,-1-6 3-15,-3-3-4 16,-2-10 4-16,-2-4-2 15,-3-8 2-15,0-4-4 16,1-5 1-16,-5 0 0 16,2 0 4-16,-2 0 5 0,2 0-4 15,-2 0 4-15,4-5 3 16,8-21-3-16,5-10-3 16,10-10-1-16,6-4-1 15,6-2 0-15,5-6 0 16,4-5 0-16,4-1-1 15,2 0 1-15,2 2-1 16,-2 2 2-16,-4 2-1 16,0 0 0-16,1 5 0 15,-2 1 0-15,-2 4 1 16,-3 6-2-16,-6 1 2 16,-3 6-1-16,-4 0 0 15,-2 4 0-15,-2 1 0 16,-2 4 0-16,-5 5 0 15,-9 10 1-15,-4 3 6 0,-5 4-1 16,-2 1 4-16,0 1-4 16,0 2 0-16,0 0-4 15,0 0 0-15,0 0-1 16,0 0-2-16,0 0 0 16,0 0-4-16,0 0-4 15,0 0-9-15,0 0-13 16,0 2-38-16,0 5-136 15,0 2-192-15</inkml:trace>
  <inkml:trace contextRef="#ctx0" brushRef="#br2" timeOffset="1.1501E6">21507 12071 936 0,'0'0'338'16,"0"0"-270"-16,0 0 61 15,0 0-19-15,0 0-32 16,0 0-37-16,0 0-5 16,0-52-8-16,0 52-3 15,0 0-6-15,0 0-5 0,0 0-11 16,0 0-3-16,0 0-1 15,0 0-4-15,0 4 0 16,4 19-1-16,8 9 6 16,-1 12 2-16,0 6 3 15,2 4-4 1,-2-2 1-16,-1-4-2 0,-2-4-2 16,1-8-1-16,-3-6-1 15,0-8 2-15,-2-3-3 16,-2-10 5-16,0-2-1 15,-2-6 0-15,0-1 0 16,2 0 1-16,1 0-1 16,-3 0-1-16,2 0 2 0,0 0 0 15,0 0 2 1,5-8 0-16,4-12 0 0,12-13-1 16,5-11 0-1,8-8-1-15,4 1 0 0,2-1-1 16,5 0 0-16,5-1-1 15,-1 7-5-15,0 2 4 16,-5 2-1-16,-3 7 4 16,-5-1 0-16,-7 7 0 15,-6-2 0-15,-2 8 0 16,-6-5 0-16,1 2 1 16,1 4-2-16,0-1 2 15,-6 7-2-15,1 2 1 0,-10 7 0 16,2 0 0-16,-1 7 0 15,-5 0 0-15,0 0-1 16,0 0-3-16,0 0-13 16,0 0 0-16,0 0-6 15,0 0-28-15,0 11-77 16,0-4-108-16,0 6-362 16</inkml:trace>
  <inkml:trace contextRef="#ctx0" brushRef="#br2" timeOffset="1.15179E6">21213 14686 340 0,'0'0'581'0,"0"0"-334"16,0 0-67 0,0 0-23-16,0 0-59 0,0 0-37 15,0 0-22-15,7-14-17 16,-7 14-4-16,0 0-4 16,0 0-3-16,0 0-4 15,0 0 0-15,0 0-1 16,0 0-4-16,0 0 0 15,0 0-1-15,0 0 0 16,2 22 0-16,2 14 0 16,6 8 2-16,-2 11 0 15,3-5-3-15,3 4 0 16,-1 2 1-16,3-2 0 16,-3-10-1-16,-2-8 0 0,1-7 0 15,-4-8 0-15,1-7 0 16,-5-5 0-16,1-6-5 15,-2-3 0-15,-3 0 0 16,0 0 1-16,2 0-5 16,-2 0 3-16,2 0 0 15,2 0 4-15,7-22 2 16,7-9 1-16,7-10-1 16,6-6-4-16,5-3 1 15,-1 0-3-15,7-3-2 16,5-1-1-16,2 1 2 15,0 3-3-15,3 6 2 16,-2 0-4-16,0 4 9 16,1 3-1-16,-4 0-2 15,-4 7 0-15,-6 4 4 0,-10 8 1 16,-5 5 1-16,-11 7 0 16,-4 0 0-16,-5 6 0 15,0 0 0-15,-2 0-1 16,0 0-11-16,0 0-29 15,0 0-19-15,0 0-64 16,0 0-159-16,0-1-480 16</inkml:trace>
  <inkml:trace contextRef="#ctx0" brushRef="#br3" timeOffset="1.17801E6">21984 6150 326 0,'0'0'155'0,"0"0"-20"16,0 0 45-16,0 0-28 16,-120-44 35-16,113 40-19 15,5 2-51-15,0-1-20 16,2 2-27-16,0 1-8 15,0 0-18-15,0 0-11 16,0 0-7-16,-3 0-7 16,1 0-5-16,2 0-6 0,0 0 1 15,0 0-5-15,0 0-4 16,0 0-1 0,0 0 0-16,0 0-4 0,0 0 1 15,9 0 2-15,16 0 2 16,3 0-1-16,8 0 1 15,2 0-4-15,-5 0-4 16,1 0 2-16,-7-3 0 16,-7 0-1-16,-3 3 4 15,-8 0-2-15,-2 0-1 16,-5 0-5-16,-2 0 0 16,0-2-7-16,0 2-7 15,0 0-23-15,0 0-40 0,0 0-124 16,0 0-405-1</inkml:trace>
  <inkml:trace contextRef="#ctx0" brushRef="#br3" timeOffset="1.17881E6">21984 6150 837 0</inkml:trace>
  <inkml:trace contextRef="#ctx0" brushRef="#br3" timeOffset="1.17952E6">21984 6150 837 0,'-43'54'437'0,"34"-44"-390"15,3 2 33-15,-5 10 7 0,2 6-25 16,2 6-16-16,-2 6-20 16,5 4-11-16,-3 1 3 0,2-5-15 15,3-4 4-15,-2-4-6 16,4-4 1-16,0-8-2 16,0-4 0-16,0-2 0 15,0-8-7-15,0-1-12 16,0-2-23-16,0-3-53 15,0 0-144-15,0 0-353 16,0-4 58-16</inkml:trace>
  <inkml:trace contextRef="#ctx0" brushRef="#br3" timeOffset="1.18006E6">22073 6332 1433 0,'0'0'97'0,"0"0"-95"0,0 0 2 16,0 0 14-16,0 0 2 15,0 0 15-15,152-12-13 16,-106 3-9-16,-1 1-7 16,-5-3-4-16,-7 3 4 15,-6 2-6-15,-6 2 4 16,-6 2-4-16,-7 0 1 15,-3 2-1-15,-2 0 0 16,-3 0 2-16,0 0-1 16,0 0 5-16,0 0-5 0,0 0-1 15,0 0 0-15,0 0-7 16,0 0-19-16,0 0-34 16,0 0-88-16,0 0-189 15,0 0-273-15</inkml:trace>
  <inkml:trace contextRef="#ctx0" brushRef="#br3" timeOffset="1.18197E6">22472 5791 333 0,'0'0'600'0,"0"0"-370"15,0 0-86-15,0 0 12 16,0 0-48-16,0 0-44 15,0 0-19-15,2-2-11 16,0 2-11-16,-2 0-7 16,0 0 1-16,0 0-4 0,0 0-2 15,0 0-5-15,0 0 0 16,0 0-2-16,0 0 0 16,0 0 0-16,0 0-1 15,0 0 3-15,0 0-5 16,0 0 3-16,0 0-4 15,-6 9 0-15,-12 12-3 16,-5 9 2-16,2 6 0 16,-2 8 0-16,3 6 1 15,0 6-1-15,0 2 0 16,6 2 1-16,1-3 0 16,2-6 0-16,7-1-1 15,1-2 0-15,3-4 0 0,0-3 0 16,0 0-3-16,0-5 1 15,0-2-2-15,5-3 3 16,-3 0-2-16,3-5 4 16,-1-3-2-16,-4-5 1 15,0-5 1-15,0 1 0 16,0-2 1-16,0 0-1 16,-2 0 2-16,-12 1-1 15,1-4 0-15,0 0-1 16,-3-2 1-16,5 0-1 15,-1-2 0-15,4 0-1 16,3-4-7-16,1 2-6 0,4-3-9 16,0 0-10-1,0 0-29-15,0 0-52 0,0 0-142 16,0 0-347-16,0 0 48 16</inkml:trace>
  <inkml:trace contextRef="#ctx0" brushRef="#br3" timeOffset="1.18316E6">23503 6180 262 0,'0'0'495'16,"0"0"-286"-16,0 0 19 15,0 0-37-15,0 0-49 0,0 0-60 16,0 0-26-16,0-21-21 16,0 21-7-16,0-3-6 15,0 3-7-15,0 0-1 16,-8 0-4-16,-6 0-4 15,-6 0-2-15,-7 3-3 16,-4 11 0-16,-6 9 0 16,-4 3 0-16,-1 2 0 15,6 2 2-15,3-1-1 16,8-6 0-16,7-5-1 0,7-5-2 16,7-6 0-1,4 0 0-15,0-3-4 0,0 0-12 16,0 2-1-16,22-3 1 15,8 1 8-15,3-2 1 16,2 1 3-16,3-2 0 16,-5 4 5-16,-4 3-1 15,-6-3 1-15,-8 4 0 16,-3-4 0-16,-8 0-1 16,-4-4 2-16,0 4 3 15,0-4 4-15,0 8 9 16,0 1-5-16,-6 2-3 15,-15 6-5-15,-3-2 4 16,-3 2-3-16,-5-2-4 16,1 2 4-16,0-2-4 0,2 0 1 15,10-4-2-15,5-4 0 16,7-6 0-16,5-2-1 16,2 0-14-16,0 0-13 15,0 0-18-15,0-10-29 16,17-14-46-16,12-8-71 15,-15 15-245-15,-1 2-348 16</inkml:trace>
  <inkml:trace contextRef="#ctx0" brushRef="#br3" timeOffset="1.18361E6">23488 6272 1296 0,'0'0'266'0,"0"0"-225"15,0 0 14-15,0 0-12 16,0 0-26-16,0 0-13 16,22-4-4-16,-6 4 0 15,8-2 0-15,6 0 2 16,5-2 1-16,5-2-3 16,0 0 0-16,0 0 1 15,-2-2-2-15,-5 4-2 16,-4 0-1-16,-8 0-7 15,-8 2-1-15,-7 2-12 16,-6 0-9-16,0 0 7 0,0 0-14 16,-6 0 16-1,-21 0-104-15,10 0-337 0,3 0-177 16</inkml:trace>
  <inkml:trace contextRef="#ctx0" brushRef="#br3" timeOffset="1.18415E6">23680 5893 443 0,'0'0'889'16,"0"0"-711"-16,0 0-124 0,0 0-4 16,0 0-29-1,0 0-6-15,-11 129 23 0,11-72-16 16,0-2-4-16,0-3-3 15,0-4 0-15,-3-2-6 16,-2-4-2-16,1-4-3 16,0-6 0-16,-1-7-3 15,1-1 1-15,0-8-2 16,-2-1 0 0,2 2 0-16,4-3 1 0,0 0-2 15,0-3 1-15,0-4-1 16,0-3-5-16,0 2-3 15,0-4-2-15,0 2 0 0,0-2 3 16,10 0 2 0,1 0 1-16,-1-2-2 0,9 0 4 15,1 0-4-15,-1 0 5 16,8 0-2-16,-2-2 4 16,0-8-1-16,-4 1 1 15,-3 4-1-15,-2-1 2 16,-7 2-1-16,-2 2 1 15,-5 0 1-15,0 2 1 16,-2 0 4-16,0 0-2 16,0 0 1-16,0 0-4 15,0 0-1-15,0 0-1 16,0 0-7-16,0 0-10 16,0 0-31-16,0 0-58 0,0 0-262 15,0 0-645-15</inkml:trace>
  <inkml:trace contextRef="#ctx0" brushRef="#br3" timeOffset="1.18565E6">24116 6184 226 0,'0'0'737'15,"0"0"-544"-15,0 0-92 16,0 0 17-16,0 0-19 16,0 0-39-16,0 0-30 0,0-4-5 15,0 4 3-15,0 0 1 16,0 0-2-16,0 0 3 16,0 0-8-16,0 0-6 15,0 0-1-15,0 0-8 16,0 6-1-16,0 18-5 15,-6 8 3-15,-6 4-1 16,1 2-1-16,0 5 1 16,5 2-1-16,0-1 0 15,2 0-2-15,2-1 0 16,2-7 0-16,0-4 0 16,0-4 0-16,0-2 0 0,0-8 0 15,0-4 0-15,0-6 0 16,0-3 0-16,0-4-1 15,0-1 2-15,0 2-2 16,0-2 0-16,0 0 1 16,0 0-1-16,0 0 1 15,0 0 0-15,0 0 0 16,0 0-1-16,0 0-2 16,0 0 0-16,0 0-7 15,0 0-3-15,0 0-18 16,2 0-33-16,2-8-69 15,-1 2-155-15,-3 0-605 16</inkml:trace>
  <inkml:trace contextRef="#ctx0" brushRef="#br3" timeOffset="1.19E6">24604 6082 193 0,'0'0'454'0,"0"0"-156"16,0 0-15-16,0 0-87 15,0 0-67-15,0 0-51 16,0 0-21-16,0 0-23 15,9-10-15-15,-7 10-6 0,-2 0 0 16,0 0-1-16,0 0-5 16,0 0 1-16,0 0-3 15,0 0 0-15,0 0-1 16,0 0 3-16,0 0-3 16,0 0-1-16,0 0 0 15,0 0 0-15,0 0-1 16,0 0-2-16,-15 6 0 15,-6 6-2-15,-3 2 0 16,0-4 0-16,6 2 0 16,2-4-2-16,5-2 2 15,2 0-3-15,5-4-5 16,0 0 1-16,4-2-5 0,-3 3 2 16,3-2-2-16,0 4 0 15,0-3 3-15,0 3 2 16,-3 1 2-16,3 2 3 15,0 2 4-15,-2 3-2 16,2 4 1-16,0 5 2 16,0 6-1-16,0 0 0 15,0 2 0-15,0 1 0 16,-4-5 0-16,0 2 0 16,-1-2 1-16,-1-4-1 15,0-2 1-15,2-3-1 16,-2-4 0-16,4-5 2 0,-1-6-2 15,3-2 0 1,0 0 0-16,0 0 0 0,0 0 0 16,0 0-5-16,0 0 2 15,0 0-1-15,0 0 2 16,0 2-4-16,0 6 2 16,11 6 3-16,12-2 1 15,-1 2 0-15,3 0 1 16,-6-7-2-16,-3 2 2 15,-3-5-1-15,-6 0 1 16,-2-2-1-16,0-2 2 16,-3 0-2-16,-2 0 1 15,0 0 1-15,0 0 2 16,0 0-4-16,0 0 0 16,0 0-11-16,0 0-15 0,0 0-39 15,0 0-88-15,0 0-348 16</inkml:trace>
  <inkml:trace contextRef="#ctx0" brushRef="#br3" timeOffset="1.19067E6">24729 6450 287 0,'0'0'1032'0,"0"0"-885"16,0 0-77-16,0 0-7 16,0 0-18-16,0 0-33 15,6-2-4-15,-6-2 0 16,3-1 1-16,-1-3-7 16,2-5 0-16,3 2-2 15,0-2-1-15,4 0 1 16,0-1-2-16,0-3 1 15,0 5-3-15,1 1 0 16,-6 0 1-16,1 5 2 16,-3 2-3-16,-2 2 4 15,0 1-1-15,-2 1 2 16,0 0 0-16,0 0 2 0,0 0 9 16,0 0-4-1,0 0 2-15,0 0-6 0,0 0 0 16,0 7 2-16,0 10 6 15,-8 6-7-15,-3 8 5 16,-1 1 6-16,4-3-10 16,1 0-2-16,5-8-2 15,2-2-2-15,0-5-2 16,0-4 1-16,0 0 1 16,2-4-3-16,11 0 1 15,3-4-2-15,5 0 3 16,-2-2-2-16,3 0 3 0,1 0-1 15,-6 0 1-15,-5 0-1 16,-1 0 0-16,-5 0 0 16,1-4-3-16,-7 0 3 15,2 2-3-15,-2 2 1 16,0-3-4-16,2 3-7 16,-2 0-12-16,0-3-19 15,0-3-29-15,0 2-49 16,0-2-487-16</inkml:trace>
  <inkml:trace contextRef="#ctx0" brushRef="#br3" timeOffset="1.19123E6">24918 6064 734 0,'0'0'718'16,"0"0"-598"-16,0 0-37 15,0 0-14-15,0 0-28 16,0 0-19-16,0-8-13 0,0 8-4 16,2 0-4-16,0 0-1 15,1 0 0-15,4 0-3 16,-3 0 3-16,5 0 0 16,0 5 1-16,-3 1-1 15,2-1-1-15,-4-2-12 16,-2 1-15-16,-2-1-18 15,0 1-45-15,0-4-120 16,0 0-600-16</inkml:trace>
  <inkml:trace contextRef="#ctx0" brushRef="#br3" timeOffset="1.19217E6">25273 6066 711 0,'0'0'500'0,"0"0"-396"16,0 0 7-16,0 0-12 15,0 0-36-15,0 0-24 16,0 0-11-16,-5 0-1 16,5 0-6-16,0 0-11 15,0 0-3-15,0 0-6 16,0 0 0-16,0 0-1 15,0 0-2-15,0 0-1 0,0 0-3 16,5 0 6-16,8 0-2 16,5 0-1-16,-1 3-2 15,2 1 3-15,-4 2-5 16,-4-3-5-16,-4 1 0 16,-3-4 6-16,-2 2 4 15,-2-2 2-15,0 2 2 16,0-2 1-16,0 0 8 15,0 2 6-15,0-2 3 16,0 4-5-16,0 2 1 16,-4 3-10-16,-7 8-6 15,-1 5-1-15,2 8 1 16,1 1-2-16,-1 6 2 0,4 1-1 16,2 0 2-1,2 2-2-15,2-4 2 0,0-1-2 16,0-3 1-16,0-5 0 15,0-2-1-15,0-3 2 16,0-4-3-16,4-4 2 16,0-2 0-16,3 0-2 15,-5-6 2-15,0-2 0 16,1-2 0-16,-3 0 0 16,0-2 0-16,0 0 0 15,0 0 2-15,0 0-1 16,0 0 0-16,0 0 2 15,0 2 6-15,0 0 6 16,0 5 1-16,-10 0-8 0,-7-1 1 16,-1 2-7-16,-2-4 8 31,2 0-7-31,0-2 0 0,3 2 0 0,1 0-2 16,5-2-1-16,3 1 0 15,4-3 0-15,2 0-7 16,0 0-8-16,0 0-11 15,0 0-13-15,0 0-41 16,0 0-183-16,0-11-766 16</inkml:trace>
  <inkml:trace contextRef="#ctx0" brushRef="#br3" timeOffset="1.19362E6">25714 6260 757 0,'0'0'352'0,"0"0"-173"16,0 0 4-16,0 0-71 16,0 0-36-16,0 0-33 15,0 0-10-15,-42 4-7 16,42-4-9-16,0 0-6 16,0 0-3-16,0 0-5 15,0 0 2-15,0 0-1 0,0 0 0 16,0 0-2-16,0 0-2 15,0 0 0-15,0 0-4 16,11 0 3-16,9 0-2 16,9 0 3-16,6 0 0 15,1 0 0-15,-1 0 1 16,-1 0-1-16,-1 0 0 16,-4 0-1-16,-4 0 1 15,-5 0-4-15,-7-3 3 16,-4 2 0-16,-5 1 0 15,-2 0 2-15,-2 0-1 16,0 0 1-16,0 0 1 0,0 0 0 16,0 0-2-16,0 0 0 15,0 0-5-15,0 0-5 16,0 0-10-16,0 0-8 16,0 0-30-16,0 0-77 15,-8 0-600-15</inkml:trace>
  <inkml:trace contextRef="#ctx0" brushRef="#br3" timeOffset="1.19449E6">25745 6441 878 0,'0'0'437'0,"0"0"-298"16,0 0-1-16,0 0-56 15,0 0-37-15,0 0-18 16,-16 7-13-16,16-7-4 16,0 0-5-16,0 0-3 15,0 0-1-15,0 0-1 16,0 0-1-16,12 0 1 16,7 0-2-16,10 0 4 15,2 0-3-15,0 0 2 16,6 0-1-16,-6 0 0 15,-2 0 0-15,-7 0 0 0,-2 0 0 16,-7 0-1-16,-3 0 1 16,-4 0 0-16,-4 0 1 15,-2 0-1-15,0 0 0 16,0 0 3-16,0 0-3 16,0 0 3-16,0 0-3 15,0 0-1-15,0 0-2 16,0 0-4-16,0 0-2 15,0 0-8-15,0 0-13 16,0 0-40-16,0 0-65 16,0 0-244-16,0 0-646 15</inkml:trace>
  <inkml:trace contextRef="#ctx0" brushRef="#br3" timeOffset="1.19543E6">26306 6286 603 0,'0'0'479'0,"0"0"-355"15,0 0 10-15,0 0-38 16,0 0-44-16,0 0-20 16,27-2-18-16,-14 2 3 15,3 0 6-15,4 0-8 16,0 0 6-16,0 0-9 15,3 0-2-15,0 0-8 16,2 0 3-16,2 0 2 16,-2 0 6-16,2 0-2 0,-5-2-6 15,-2 0-2 1,-4 2-3-16,-6-2 3 0,-3 0-3 16,-3 2 2-16,-2 0-1 15,2 0 0-15,-4 0 0 16,0 0 3-16,0 0 0 15,0 0-2-15,0 0-2 16,0 0-20-16,0 0-27 16,-6 0-86-16,-5 0-603 15</inkml:trace>
  <inkml:trace contextRef="#ctx0" brushRef="#br3" timeOffset="1.19596E6">26375 6442 1101 0,'0'0'343'0,"0"0"-319"0,0 0 22 0,0 0-8 0,0 0-20 0,0 0 1 0,52 11 21 0,-19-10-17 16,0-1-14-16,3 0 0 15,0 3-1-15,-2-3-2 16,-5 0-4-16,-6 2 0 16,0-2-1-16,-7 0-1 15,-3 0 1-15,-7 0-1 16,1 0 1-16,-4 0 0 16,-3 0 1-16,0 2 0 0,0-2 2 15,0 0-2-15,0 0-2 16,0 2-8-16,0 2-20 15,0 0-46-15,0-4-131 16,-5 0-655-16</inkml:trace>
  <inkml:trace contextRef="#ctx0" brushRef="#br3" timeOffset="1.19749E6">27193 6109 1202 0,'0'0'264'0,"0"0"-201"16,0 0 30-16,0 0-22 15,0 0-34-15,0 0-12 0,0 0-6 16,2-3-2-16,-2 3 1 16,0 0-7-16,-6 0-4 15,-10 0-4 1,1 0-1-16,-4 8-2 0,-2 1 0 15,-2 6 0-15,1 0 0 16,3-1 0-16,4-1-2 16,7-1 2-16,0-6-1 15,6 0-1-15,0-1-1 16,2-3-5-16,0 7-1 16,0-1 1-16,0 0 2 15,0 3-3-15,0-2 0 16,7 1-2-16,11 2 2 15,4-2 1-15,5 0 2 16,2 2 4-16,0-2 0 0,-3 0 1 16,-3-2 1-16,-7-4 0 15,-8 2 0-15,-1-1-1 16,-7-4 2-16,0-1-1 16,0 2 3-16,0 1 9 15,0 2 4-15,0 8-3 16,-13 1-3-16,-8 4-8 15,-3 0 0-15,2-3 2 16,2-3 0-16,2 1-4 16,2-3 1-16,8-3-1 15,0-6 0-15,6-1-8 16,2 0-12-16,0 0-18 0,0 0-44 16,4 0-121-16,6-8-127 15,-1-4-360-15</inkml:trace>
  <inkml:trace contextRef="#ctx0" brushRef="#br3" timeOffset="1.19832E6">27202 6264 1088 0,'0'0'358'16,"0"0"-314"-16,0 0 30 15,0 0-7-15,0 0-28 16,0 0-28-16,33-5-9 15,-8 2-1-15,8 0 12 0,5-2-1 16,3 1-9-16,1-2-2 16,3 0 1-16,-6 4-1 15,-5-2 0-15,-10 2 0 16,-11 2-2-16,-6-2 2 16,-5 2-1-16,-2 0 0 15,0 0 1-15,0 0-1 16,0 0-18-16,0 0-10 15,0 0-29-15,-9 0-108 16,-1 0-896-16</inkml:trace>
  <inkml:trace contextRef="#ctx0" brushRef="#br3" timeOffset="1.19917E6">27407 5988 987 0,'0'0'259'0,"0"0"-175"15,0 0 30-15,0 0-29 16,0 0-22-16,0 0-14 16,-4-3-10-16,4 3-17 15,0 0-13-15,-2 17 8 16,-3 16 5-16,-7 14 2 15,2 5-15-15,1 0-3 16,-1-4-4-16,6-4-1 0,2-4-1 16,2-4 0-16,0-4 0 15,0-4 0-15,0-6 0 16,0-5-1-16,0-7-2 16,4-5-6-16,1-1 0 15,-3-1 1-15,3-1-3 16,-5-2-1-16,0 0-9 15,2 0-10-15,3 0-34 16,3 0-48-16,-4-5-77 16,1-4-311-16</inkml:trace>
  <inkml:trace contextRef="#ctx0" brushRef="#br3" timeOffset="1.19977E6">27572 6176 906 0,'0'0'368'16,"0"0"-288"-16,0 0 13 16,0 0-34-16,0 0 27 15,0 0-44-15,53 121-23 16,-44-86-3-16,1-3-3 16,-4-2-4-16,-2-6-6 15,-2-3 0-15,1-7-3 16,-3-2 3-16,0-5-3 15,0 0 2-15,0-5-2 0,0 1 4 16,0-3-3-16,0 0 3 16,0 0 3-16,0 0-7 15,0-23-6-15,0-6 0 16,0-6-3-16,0-6 0 16,2-1-4-16,14 6 4 15,-1 8 7 16,3 4 0-31,-1 9-2 0,0 4 4 0,-4 3 0 0,-2 4 2 16,-2 0-2-16,-5 2 2 16,-2 2-2-16,-2 0 0 15,0 0-8-15,0 0-21 0,0 0-56 16,0 0-209-16,0 0-598 16</inkml:trace>
  <inkml:trace contextRef="#ctx0" brushRef="#br3" timeOffset="1.20038E6">27912 6088 1248 0,'0'0'139'0,"0"0"-123"16,0 0 16-16,0 0 34 15,0 0-15-15,0 0-18 0,112 21-7 16,-85-8 1-16,2 3-9 16,-4-1-9-16,-8-1-4 15,-3-1-4-15,-10-3 4 16,-2 4 6-16,-2-2 0 16,0 6 1-16,-8 2-1 15,-19 2-6-15,-4 2-3 16,-3-4-1-16,3-4 0 15,9-4 1-15,6-4-2 16,5-4 1-16,9-4-1 16,2 3 0-16,0-3-4 0,0 0 1 15,0 0-5 1,2 1-8-16,16-1 14 0,1 0 2 16,6 0 2-16,2 0-2 15,0 0 2-15,2 0-2 16,-2 0 0-16,-6 0 0 15,-2 0 0-15,-11 0 0 16,-3 0-8-16,-5 0-7 16,0 0-8-16,0 0-15 15,0 0-52-15,0 0-179 16,0 0-716-16</inkml:trace>
  <inkml:trace contextRef="#ctx0" brushRef="#br3" timeOffset="1.20084E6">28594 5945 599 0,'0'0'528'0,"0"0"-344"15,0 0-4-15,0 0-51 16,0 0-54-16,0 0-33 16,0-6-22-16,-24 19-6 15,-5 5-9-15,-2 1 1 0,-2-1-2 16,-1 0-1-16,3-1-1 16,4-5-1-16,7-2-1 15,5-7 0-15,5 2 0 16,6-2-3-16,4-3-5 15,0 0-3-15,0 3-6 16,0-3 2-16,0 1-2 16,0 4 3-16,0-1 3 15,0 5 8-15,0 8 3 16,0 5 1-16,0 6-1 16,2 2 1-16,2 4-1 15,-4 2 1-15,0-3-1 16,0-2 1-16,0 0 0 0,0-5-1 15,0-2 2 1,-4-8-2-16,0-6 0 16,2-4 0-16,2-5 1 0,0-1-2 15,0 0 1-15,0 0-1 16,0 0-5-16,0 0-10 16,0 0 1-16,0 0 7 15,0 0 4-15,6 0 4 16,10 5 0-16,1 1 1 15,2 2 0-15,-2-1 1 16,1 2 1-16,-5-1-1 16,1-2 0-16,-5-3-2 15,-5 0 1-15,-2-2-1 16,0 2 0-16,-2-3 0 0,0 0 0 16,0 0-4-16,0 0-35 15,2 0-74-15,-2 0-232 16,0-9-637-16</inkml:trace>
  <inkml:trace contextRef="#ctx0" brushRef="#br3" timeOffset="1.20129E6">28599 6268 337 0,'0'0'946'0,"0"0"-846"0,0 0-64 15,0 0 14-15,0 0 17 16,0 0-23-16,76-24-23 16,-54 14-15-16,3-2-4 15,-4 0 4-15,2 0-5 16,-5 0-2-16,-5 2-11 16,-2 4 11-16,-4 0-2 15,-2 3 1-15,-5 2 2 16,0 1 0-16,0 0 1 15,0 0 3-15,0 0 14 16,0 12-18-16,0 16 1 16,0 8 4-16,0 2 0 15,0 4-1-15,0 1-4 16,-2-4 2-16,-1 2-2 0,3-1 0 16,-2-4 2-16,2 0-2 15,0-6 0-15,0-2 1 16,0-8-1-16,0-2 1 15,0-8-1-15,-3-1 0 16,3-6-1-16,-2 1 3 16,0-4-1-16,2 0-1 15,-2 0 3-15,-5 0-3 16,-4 0-6-16,-5 0-15 16,-6-7 2-16,0-14 2 15,0-5 6-15,1-4 11 0,6 0-3 16,7 2 3-16,4 4 7 15,4 3 2-15,0 3-7 16,0 4 6-16,12 1-2 16,5 1-1-16,6 0 3 15,2 2-5-15,-3 3 6 16,-2-1-2-16,2 2 0 16,-6 1-7-16,-3 1 3 15,-4 1-1-15,-7 1-1 16,0 2-1-16,-2 0-3 15,0-2-15-15,0-4-45 16,0 2-159-16,0-3-996 16</inkml:trace>
  <inkml:trace contextRef="#ctx0" brushRef="#br3" timeOffset="1.20185E6">28862 5953 1413 0,'0'0'139'15,"0"0"-134"-15,0 0 53 16,0 0-3-16,0 0-12 16,0 0-20-16,47 2-16 0,-34 6-3 15,-4 1-3-15,-2-6-2 16,0 6-10-16,-7 0-36 15,0-5-84-15,0 1-555 16</inkml:trace>
  <inkml:trace contextRef="#ctx0" brushRef="#br3" timeOffset="1.20231E6">29055 6092 64 0,'0'0'1533'0,"0"0"-1463"16,0 0-54-16,0 0 16 16,0 0 6-16,0 0-19 15,8 0-2-15,-6 0-6 16,0 0-3-16,5 0-8 16,9 0 0-16,3 0 0 15,10 0 1-15,4 0-1 0,-1 0 1 16,1 4-2-16,-4-3 2 15,-2 2-2-15,-7-1-5 16,-7 0 1-16,-3-2-1 16,-6 0-1-16,-4 0 7 15,0 0 0-15,0 2 1 16,0-2-1-16,0 3 1 16,0-2 2-16,0 0-1 15,0 2 1-15,0 0-3 16,0 8 0-16,0 7-3 15,0 8 3-15,-10 6 0 16,6 8-1-16,2 0 2 16,-2 3-2-16,-1-2 2 15,3 4-1-15,-2-4 0 16,2-1 0-16,2 1-1 0,0-7 2 16,0-2-2-16,0-8 1 15,0-4 0-15,0-4-1 16,0-4 1-16,0-4 0 15,0-4 0-15,0 0 0 16,0-2 0-16,0-2-1 16,0 0 2-16,0 0 1 15,0 0-2-15,0 0 3 16,0 0-1-16,0 0 2 16,0 0-1-16,0 0 4 0,0 0 3 15,-14 0-10-15,-9 0 5 16,2 0-4-16,-2 0 1 15,-2 2 0-15,3 4 5 16,2-2 3-16,2 2-3 16,1-2 0-16,5 0-5 15,4-2-2-15,5 1 0 16,1-2-1-16,2-1-2 16,0 0-7-16,0 0-12 15,0 0-10-15,0 0-21 16,0 0-89-16,0 0-901 15</inkml:trace>
  <inkml:trace contextRef="#ctx0" brushRef="#br3" timeOffset="1.20545E6">23276 7150 365 0,'0'0'556'15,"0"0"-334"-15,0 0-23 16,0 0-28-16,0 0-63 16,0 0-36-16,0 0-26 15,0 0-9-15,-27-12-7 16,27 12-5-16,0 0-5 0,0 0-10 16,0 0-3-16,0 0-7 15,0 0 0-15,0 0-1 16,0 0 0-16,5 0-4 15,17 0 4-15,12 0 1 16,10 0 0-16,5 0 0 16,1 0-2-16,-2 0 1 15,-6 0-2-15,-5-2-2 16,-8-3-2-16,-10-2 3 16,-7 5 0-16,-6 2 1 15,-4 0 2-15,-2 0 1 16,0-2 1-16,0 0-1 0,0 1 0 15,-6-6-15-15,-12 6-19 16,-5-4-7-16,2 4-14 16,-2 1-24-16,0 0 6 15,6 0 8-15,3 0 42 16,-1 0 23-16,3 0 9 16,4 3 28-16,1 5 5 15,1-2 7-15,-2 2-9 16,2 8-4-16,-1 7-7 15,1 9-10-15,-2 10 2 16,6 3-10-16,-2 5-6 16,2 0 2-16,2 3-3 15,0 0-4-15,0-6 2 0,0-7-1 16,0-6-1-16,0-11 0 16,0-7 1-16,0-7-1 15,0-4 0-15,0-5 0 16,0 0-3-16,0 0 2 15,0 0-2-15,0 0-5 16,0 0 2-16,0 0-7 16,0-10-7-16,0-14-36 15,0-4-86-15,0 12-280 16</inkml:trace>
  <inkml:trace contextRef="#ctx0" brushRef="#br3" timeOffset="1.20621E6">23929 7168 114 0,'0'0'1010'0,"0"0"-866"0,0 0-97 16,0 0 76-1,0 0-13-15,0 0-52 16,0 0-14-16,18-9-9 0,-18 9-16 16,0 0-1-16,0 0-7 15,0 0-1-15,0 0-2 16,0 0 3-16,0 0-1 15,0 0 1-15,0 0 2 16,0 0-3-16,-14 5-2 16,-13 9-7-16,-8 8 1 15,-3 0-2-15,1-2 0 16,5-1 0-16,6-6 1 16,5-6-1-16,10-2 0 15,2 0 0-15,9-4-1 16,0-1 1-16,0 0-5 0,0 0-2 15,0 3-4-15,0 3-1 16,0 2 8-16,3 4 3 16,6-1 1-16,-1 4 0 15,-1 1-1-15,-3 6 3 16,-1 2-2-16,-3 3 0 16,0 6 1-16,0-3-1 15,0 0 1-15,-5-2-1 16,-6-3 1-16,0-3 0 15,-1-4 0-15,4-4-1 16,4-6-1-16,1 0 1 16,3-4-2-16,0 0 2 15,0 2-2-15,0-2-5 0,7 0-5 16,9 2 2-16,3-2 9 16,4 4 0-16,-3-1 0 15,2-3 2 1,-2 0-1-16,-5-1 0 0,-3-2 0 15,-3 1-1-15,-5-2-3 16,-2 0-4-16,-2 0-11 16,2 0-10-16,1 0-39 15,4 0-84-15,-5-3-179 16,5-7-514-16</inkml:trace>
  <inkml:trace contextRef="#ctx0" brushRef="#br3" timeOffset="1.20676E6">24031 7511 987 0,'0'0'384'0,"0"0"-308"16,0 0 47-16,0 0-32 15,0 0-50-15,0 0-18 16,0 0-15-16,21-16-8 15,-15 9 1-15,6-7 0 16,-1-1 0-16,-1-1 1 0,2 1-4 16,-1-2 2-16,-2 5-1 15,-3 2-2-15,-1 3 3 16,0 4 0-16,-5 2 0 16,0-2 2-16,0 3-1 15,0 0 0-15,0 0-1 16,0 0 14-16,0 0 3 15,0 0-8-15,0 0-2 16,0 14-4-16,-3 6 1 16,-10 7-4-16,4 3 3 15,2-4-3-15,5-2 0 16,2-5 0-16,0-1 0 16,0-2-1-16,0-3 0 0,5-2 1 15,10 0-7 1,1-4 1-16,-1-2-3 0,1-2 3 15,-5 0-7-15,3-3-5 16,-6 0-14-16,-1 0-19 16,-3 0-46-16,-4 0-170 15,0-6-388-15</inkml:trace>
  <inkml:trace contextRef="#ctx0" brushRef="#br3" timeOffset="1.20719E6">24185 7200 1072 0,'0'0'464'15,"0"0"-383"-15,0 0-7 16,0 0-20-16,0 0-26 16,0 0-24-16,-4-15-4 15,4 15-5-15,0 0 4 16,0 0 0-16,0 0 0 15,6 0-19-15,2 0-25 16,0 0-55-16,-6 0-251 16,-2 0-892-16</inkml:trace>
  <inkml:trace contextRef="#ctx0" brushRef="#br3" timeOffset="1.20774E6">24403 7171 1294 0,'0'0'126'16,"0"0"-124"-16,0 0 45 16,0 0 23-16,0 0-23 15,0 0-19-15,130 28-12 16,-104-18-7-16,-1-4-7 15,-5-3 1-15,-5 0-2 16,-3 1 0-16,-6-2-1 0,-1-2 1 16,-3 0-1-1,-2 0 1-15,0 0 1 0,0 0 3 16,0 2 0-16,0 0 5 16,0 2 26-16,0 10-23 15,0 8-10-15,-2 8-3 16,-5 5 4-16,3 3-4 15,2-3 0-15,2 3-1 16,0 3 1-16,0-5-1 16,0 0 3-1,0-3-3-15,0-2 1 0,6-3 0 16,3-4 0-16,-3-1-1 16,0-6 1-16,-2-5 0 15,-2-4 0-15,0-4 2 16,1-1-4-16,-3-3 4 0,0 0-2 15,0 0 1-15,0 0 4 16,0 1 6-16,0-1 10 16,0 0-1-16,0 3-3 15,-19-1-11-15,-2-1-6 16,-2 3 1-16,-2-2-1 16,3 2 0-16,2-3-1 15,7 2-6-15,4-1-3 16,5-2-14-16,4 0-22 15,0 0-51-15,0 0-196 16,0 0-955-16</inkml:trace>
  <inkml:trace contextRef="#ctx0" brushRef="#br3" timeOffset="1.2083E6">25117 7285 548 0,'0'0'324'0,"0"0"-98"16,0 0 4-16,0 0-41 15,0 0-96-15,0 0-42 16,13-8-27-16,-13 8-2 16,0 0-1-16,0 0-3 15,0 0-6-15,0 0 0 16,0 0-2-16,0 0 2 15,-9 0-5-15,-13 8-5 16,-7 6-2-16,0 2 1 0,-3-2 0 16,3-2-1-16,7-2 0 15,5-4 0-15,5-2 0 16,8-2 0-16,4-2-4 16,0 0-3-16,0 0-10 15,0 0 0-15,0 0-4 16,0 2 1-16,0 0 11 15,0 5 9-15,0 0 0 16,2 5 0-16,3 4 0 16,-1 8 1-16,1 0 1 15,-5 7-1-15,0-2 2 16,0 1 0-16,0 1 1 16,0-5-4-16,0-4 1 15,0-4 0-15,0-6 0 0,0 0-2 16,0-6 2-16,0 0-2 15,0-2 1-15,0-2-1 16,0 0 0-16,0 0 1 16,4 0-2-16,7 0 1 15,3-2 0-15,3 0 1 16,5 0-1-16,1 0 0 16,2 0 0-16,-8 0-4 15,1 0-4-15,-7 0-25 16,-2-6-23-16,-2-2-61 15,-7 4-260-15,0 0-521 16</inkml:trace>
  <inkml:trace contextRef="#ctx0" brushRef="#br3" timeOffset="1.20895E6">25190 7535 930 0,'0'0'494'0,"0"0"-433"15,0 0 13-15,0 0-15 16,0 0-37-16,0 0-21 16,46-19 13-16,-27 13-6 15,3-2-3-15,-2-1-4 16,0 1 0-16,-2-3-1 16,-3 3-5-16,-1-1-8 15,-5 4 0-15,-5 2-6 0,-2 1-1 16,-2 2 19-1,0 0 1-15,0 0 22 0,0 0-5 16,0 6-5-16,0 20-12 16,-8 11 0-16,1 4 0 15,4 4 0-15,3-1 0 16,0-4 0-16,0-2 0 16,0-5 0-16,0-4 0 15,0-4 0-15,0-4 0 16,0-4 0-16,3-6 0 15,-1-3 0-15,1-2 0 16,-3 1 1-16,0-6 0 0,0-1 2 16,0 0-3-16,0 0 5 15,0 0-3-15,-8 0-1 16,-9-4-1-16,-4-14-2 16,2-1-1-16,1-8 3 15,0 6 0-15,9 0 4 16,5 2-2-16,4 2-2 15,0 3-2-15,0 2-2 16,6 1-1-16,12 0 2 16,2 1-6-16,0 4 6 15,-2 0-2-15,0 0-3 16,-4 2-12-16,-6 2-10 16,-3-2-17-16,-5 3-41 0,0-4-37 15,0 1-102-15,0 0-272 16</inkml:trace>
  <inkml:trace contextRef="#ctx0" brushRef="#br3" timeOffset="1.20937E6">25357 7222 1060 0,'0'0'432'15,"0"0"-402"-15,0 0 2 0,0 0 30 16,0 0-28 0,0 0-32-16,-2-7 0 0,6 7 3 15,10 0-5-15,-3 2-8 16,-2 6-37-16,-9-8-101 16,0 0-429-16</inkml:trace>
  <inkml:trace contextRef="#ctx0" brushRef="#br3" timeOffset="1.20993E6">25776 7335 1145 0,'0'0'423'16,"0"0"-355"-16,0 0-5 16,0 0-9-16,0 0-27 15,0 0-15-15,7-7-12 16,-3 4 0-16,5 3-3 15,4-1 0-15,10 1 3 16,4-3 0-16,4 3-1 16,-2-2 2-16,-3 2-2 15,-6 0-7-15,-4 0 1 16,-9 0 0-16,-3 0 1 16,-4 0 2-16,0 0 3 15,0 0-2-15,0 0 3 16,0 0 2-16,0 17-2 0,0 10 4 15,0 7-4-15,0 5 1 16,0 8-1-16,0-1-1 16,0 4 1-16,0 1 0 15,0-5 0-15,7-2 1 16,1-3-2-16,2-3 2 16,3-7-2-16,-1-5 2 15,-2-5-1-15,-1-4 0 16,-3-7 0-16,2-4-1 15,-4-2 2-15,-2-4-2 0,-2 0 3 16,0 0 0 0,0 0 1-16,0 0 3 0,0 0 6 15,-18 0-2-15,-7 0-10 16,-3 0 0-16,-3-6 1 16,2 1-1-16,2-1 0 15,5 3-1-15,7 2-5 16,3 1-5-16,8 0-5 15,1-2-14-15,3-3-35 16,0 0-81-16,0-2-275 16,3 0-362-16</inkml:trace>
  <inkml:trace contextRef="#ctx0" brushRef="#br3" timeOffset="1.2103E6">26250 7543 1041 0,'0'0'446'0,"0"0"-386"16,0 0-4-16,0 0-10 16,0 0-29-16,0 0-13 15,72-10 10-15,-45 9-1 16,4 1-9-16,-3 0-1 15,1 0-1-15,-2 0-1 16,-2 0 1-16,-5 0-2 0,-7 0 0 16,-4 0-12-16,-4 0-23 15,-5 0-30-15,0 0-78 16,0 0-134-16,-7 1-359 16</inkml:trace>
  <inkml:trace contextRef="#ctx0" brushRef="#br3" timeOffset="1.21075E6">26304 7663 1150 0,'0'0'208'0,"0"0"-144"16,0 0 59-16,0 0-30 0,0 0-47 15,0 0-24 1,139 11-5-16,-104-11-9 0,1 0-1 15,-7 0-5 1,-5 0-1-16,-9 0 0 0,-6 0 0 16,-6 0-1-16,-3 0 1 15,0 0-1-15,0 0-10 16,0 0-6-16,-12 10-30 16,2-6-101-16,-4 0-634 15</inkml:trace>
  <inkml:trace contextRef="#ctx0" brushRef="#br3" timeOffset="1.21281E6">26859 7227 744 0,'0'0'448'16,"0"0"-304"-16,0 0-3 16,0 0-26-16,0 0-44 15,0 0-32-15,0 0-13 16,-2-5-2-16,2 5-7 16,0-1-6-16,0 1 0 0,0 0-2 15,0 0-1 1,0 0-5-16,0 0-2 0,0-3-1 15,0 3-2-15,8 0-1 16,10 0 3-16,11 0 1 16,5-5-1-16,3 1 1 15,9-2-1-15,-2-5 1 16,1 4 0-16,-5-3-2 16,-5 2 1-16,-4 1-1 15,-10 1-1-15,-8 5 1 16,-7-2 0-16,-4 3 0 15,-2 0 1-15,0 0-3 16,0 0 3-16,0 0-8 16,0 0-3-16,0 0-6 15,0 0-9-15,-6 0-16 0,-9 0-52 16,-1 0-63-16,-7 0-87 16,8 0-156-16,-3 0 149 15,3 0 83-15,1 3 168 16,3-3 21-16,2 0 160 15,3 0 81-15,3 0-8 16,-2 0-65-16,5 0-60 16,-2 0-38-16,0 0-21 15,0 4-35-15,-5 10-23 16,3 3-11-16,-2 10 15 0,-4 13 3 16,4 2-9-1,1 8-1-15,1 8-1 0,2 4-1 16,0 6-2-16,2-3 0 15,0-5-3-15,0-4 2 16,0-11-4 0,0-3 0-16,0-11 1 0,0-7 0 15,0-8-1-15,0-5 2 16,0-5-4-16,0-4 4 16,0-2-4-16,0 0 4 15,0 0-4-15,0 0 2 16,0 0 0-16,0 0-4 15,0 0-3-15,0 0-8 16,2-11-14-16,0-7-40 16,-2 7-146-16,0-4-378 0</inkml:trace>
  <inkml:trace contextRef="#ctx0" brushRef="#br3" timeOffset="1.21379E6">27640 7238 100 0,'0'0'653'0,"0"0"-422"16,0 0-83-16,0 0 62 15,0 0-50-15,0 0-100 16,6-5-20-16,-6 5 6 16,0 0-1-16,0 0-14 15,-8 3-5-15,-15 12-14 16,-11 1-6-16,-7 3 2 0,-3-2 0 16,1-1-5-16,8-3-3 15,4-4 1-15,11-5-1 16,6-2 2-16,8-2-3 15,4 2 1-15,2-2-2 16,0 0-8-16,0 0 3 16,0 0-1-16,0 0-1 15,0 4 1-15,0 4 1 16,0 9 6-16,0 6 2 16,0 9-1-16,0 4 0 15,2 5 3-15,-2-4-3 16,0-1 0-16,0-3 0 15,0-7 1-15,0-7-2 0,0-6 2 16,0-3-2 0,0-6 1-16,0-2-2 0,0 0-1 15,0-2 0-15,0 0 0 16,0 0 0-16,0 0-5 16,0 0-13-16,0 0 7 15,0 0-5-15,4 0 13 16,7 0 6-16,3 2-1 15,3 3 1-15,4 0 0 16,1 1 0-16,7 0 1 16,-4-2-1-16,-1-2 1 15,-8 0-2-15,-6-2 2 16,0 0-2-16,-10 0 1 16,2 0-1-16,-2 0 1 0,0 0 0 15,2 0 0-15,-2 0 0 16,0 0-1-16,0 0-42 15,0-4-64-15,0 0-220 16,0-1-681-16</inkml:trace>
  <inkml:trace contextRef="#ctx0" brushRef="#br3" timeOffset="1.21438E6">27717 7602 637 0,'0'0'707'16,"0"0"-571"-16,0 0-29 15,0 0-11-15,0 0-47 16,0 0-28-16,0 0-12 15,2 0-7-15,0 0-1 16,0-5-1-16,0-2 1 16,0-5 0-16,1-3-2 15,2-2 1-15,-1-4 0 16,3-2-1-16,4-4 0 0,-2 5-4 16,2 2 1-1,-5 9 2-15,-1 2 1 0,-1 3 1 16,-4 4-1-16,0 2 1 15,0 0 0-15,0 0 5 16,0 0 2-16,0 0-2 16,0 0-2-16,0 0-2 15,0 4 4-15,0 15-3 16,-2 5-1-16,-7 3 0 16,-2 4 1-16,4-2-2 15,3-2 1-15,2-5-1 16,2-3 0-16,0 2-1 15,0-7 1-15,0-2-2 16,6-3 0-16,4 0 1 16,3-1-6-16,0-2 3 0,-2-4-4 15,-2 0-4-15,-2-2-6 16,-5 0-14-16,3 0-19 16,-5 0-48-16,0 0-94 15,0-10-356-15</inkml:trace>
  <inkml:trace contextRef="#ctx0" brushRef="#br3" timeOffset="1.21517E6">27812 7233 1235 0,'0'0'168'0,"0"0"-117"0,0 0 49 0,0 0-29 0,0 0-50 0,0 0-10 16,14 25-5-16,-5-8-3 15,0-1-3-15,-1-2 0 16,4-2-4-16,-3 0-57 16,-7-10-141-16,-2-1-547 15</inkml:trace>
  <inkml:trace contextRef="#ctx0" brushRef="#br3" timeOffset="1.21582E6">27984 7578 315 0,'0'0'1056'0,"0"0"-973"15,0 0-80-15,0 0 8 16,0 0 9-16,0 0 8 0,69 0 0 16,-46 0-20-1,-4 0-7-15,-1 0-1 0,0 0 1 16,2 0 2-16,-4 0-2 15,-3 0-1-15,0 0 0 16,-1 0 0-16,-1 0 0 16,-5 0 0-16,-1 0 0 15,-2 0 0-15,-3 0-4 16,0 0-55-16,0 0-72 16,0 0-122-16,0 0-345 15</inkml:trace>
  <inkml:trace contextRef="#ctx0" brushRef="#br3" timeOffset="1.21628E6">28265 7411 78 0,'0'0'891'15,"0"0"-658"-15,0 0-120 16,0 0 32-16,0 0-59 15,0 0-54-15,4 32 11 16,-4-1 5-16,0-3-24 16,0 2-4-16,0-1-9 15,0 0 0-15,0-1-2 0,0-2-5 16,0-2-1 0,0-4 4-16,0-4-6 0,0-7-1 15,0 0 1-15,0-5 0 16,0-2-1-16,0-2 0 15,0 0-2-15,0 0-11 16,0 0-8-16,0 0-15 16,0 0-19-16,0 0-62 15,0 0-263-15,0 0-474 16</inkml:trace>
  <inkml:trace contextRef="#ctx0" brushRef="#br3" timeOffset="1.2169E6">28325 7307 111 0,'0'0'1005'0,"0"0"-812"0,0 0-53 15,0 0-7-15,0 0-39 16,0 0-49-16,0 0-14 16,0-12-13-16,0 12-6 15,0-3-6-15,0 3-4 16,0 0 2-16,2 0-4 16,-2 0 0-16,5 0-2 15,1 0 0-15,8 0-2 16,5 0 4-16,6 0 0 15,2 0-2-15,0 0-1 16,-6 0-3-16,0 0 2 16,-7 0-1-16,-8 0-1 0,-4 0 1 15,1 0 3-15,-3 0 0 16,0 0 2-16,0 0-2 16,0 0 2-16,0 0-3 15,0 0-4-15,0 0 3 16,0 0-1-16,0 3 3 15,0 5-3-15,0 6-1 16,0 10 3-16,0 9 3 16,0 4 0-16,0 1 2 15,0 2-3-15,0-1 1 0,0-4 0 16,0-1 0 0,0-3 0-16,0-2 0 0,0-4 0 15,2-4 0-15,0-2 1 16,-2-3-1-16,0 0 2 15,0-2-3-15,0-4 2 16,0-2 1-16,0-1 3 16,0-6-1-16,0 4-3 15,0-1 0-15,0-1-2 16,0 1 3-16,0 0-3 16,0 0 2-16,0 2-1 15,0 0 0-15,0 0 1 16,-2 1 1-16,-5-1-1 15,-1-1 5-15,-2 1-1 16,-1 1 3-16,-3-2-3 0,4 1 3 16,-6-2-1-16,5 0-3 15,-2-2-4-15,3 1-1 16,6-3-9-16,4 0-11 16,0 0-11-16,0 0-41 15,0 0-128-15,0 0-648 16</inkml:trace>
  <inkml:trace contextRef="#ctx0" brushRef="#br3" timeOffset="1.21737E6">28931 7309 1032 0,'0'0'177'0,"0"0"-177"15,0 0 0-15,0 0 46 16,0 0 29-16,0 0-4 16,22-26 15-16,-22 26-4 15,0 0-11-15,0 0-14 16,0 0-22-16,0 0-14 16,0 0-2-16,0 0-11 0,-8 5-3 15,-13 6-5-15,-4 3 1 16,-4 2 0-16,3-4-1 15,0-2 2-15,7-4-2 16,4-2-1-16,6-4-1 16,7 2-4-16,-1-2 1 15,3 0-6-15,0 0-1 16,0 0-6-16,0 0 4 16,0 0-2-16,0 2 9 15,0 0-1-15,0 9 6 16,0 2 2-16,3 11 1 15,3 6 0-15,1 4 0 16,-4 4 1-16,-3 1-2 0,0-2 3 16,0 0-1-16,0-6 5 15,0 0-5-15,0-10-2 16,0-4 0-16,0-3 1 16,0-5-2-16,0-6 4 15,0 1-4-15,0-3 2 16,0 4-2-16,0-5 2 15,0 0-2-15,0 0 1 16,0 0-4-16,0 0-5 16,0 0-12-16,0 2 3 15,0 0 14-15,15 2 2 16,1 0 4-16,1 0-3 16,3 0 1-16,1 0 0 0,-2 0-1 15,-3-1 1-15,-3-1-12 16,-6-2-24-16,-2 0-24 15,-3 0-60-15,-2 0-159 16,0 0-302-16</inkml:trace>
  <inkml:trace contextRef="#ctx0" brushRef="#br3" timeOffset="1.21795E6">29082 7574 1055 0,'0'0'334'0,"0"0"-310"15,0 0 1-15,0 0 21 16,0 0-13-16,0 0-15 16,0 0-17-16,99-45 3 15,-80 35-4-15,2-3-10 16,-8-1-6-16,1 1-18 15,-6 6 1-15,-6 1 21 16,3 1 12-16,-5 5 19 16,0 0 18-16,0 0 4 15,0 0-3-15,0 0-6 16,0 2-8-16,0 20-22 16,-7 9 0-16,-1 9 11 0,0 6-6 15,6 2-3-15,-2 5 4 16,2-2 0-16,2-1-8 15,0-1 8-15,0-8-6 16,0 0 1-16,0-9-2 16,0-2-1-16,0-10 0 15,0-5 1-15,0-2-2 16,0-5 3-16,0-2-3 16,0-2 1-16,0-2 0 15,0-2 0-15,0 0 3 16,0 0 0-16,0 0 1 15,-9 0-2-15,-7 0-2 16,-8-2-6-16,-1-12 0 0,3-6 6 16,-3-1 4-1,12-1 0-15,1-1-1 0,6 1 9 16,6-1-11-16,0 4-1 16,0-2-2-16,16 1-1 15,6 0 1-15,0 2 0 16,3 2-4-16,0 2-6 15,-6 6 3-15,-3-2-2 16,-5 6-3-16,-7 0-3 16,-1 0-11-16,-3-2-15 15,0-1-48-15,0 3-164 16,0-5-576-16</inkml:trace>
  <inkml:trace contextRef="#ctx0" brushRef="#br3" timeOffset="1.21855E6">29271 7171 1441 0,'0'0'101'0,"0"0"-91"16,0 0 76-16,0 0-41 15,0 0-32-15,0 0-5 16,12 108-3-16,-3-96 1 16,-5-4-6-16,-4-2 1 0,4-2-1 15,-4-2-17-15,3 2-35 16,-3-4-88-16,0 0-363 16</inkml:trace>
  <inkml:trace contextRef="#ctx0" brushRef="#br3" timeOffset="1.21913E6">29459 7590 1426 0,'0'0'137'0,"0"0"-101"0,0 0 19 15,0 0-14-15,0 0-24 16,0 0-12-16,24 3 0 16,-1-6-3-16,-3-5-2 15,2 1 2-15,-6 4-2 16,2 0 0-16,-1 1-1 15,-3 2 0-15,1 0 1 16,-6 0 0-16,-5 0-2 0,-1 0-7 16,0 0-5-16,-3 0-12 15,0 0-23-15,2 0-40 16,-2 0-108-16,0-4-388 16,0 1-165-16</inkml:trace>
  <inkml:trace contextRef="#ctx0" brushRef="#br3" timeOffset="1.21955E6">29718 7403 750 0,'0'0'544'0,"0"0"-408"0,0 0-33 16,0 0-37-16,0 0-13 15,0 0-18-15,-9 103-11 16,1-70-7-16,4 2 2 15,2-2-9-15,2 2-3 16,0-3-1-16,0-6-3 16,0-2-2-16,0-8 0 15,0-3-1-15,0-6 1 16,0-3-2-16,0-4 1 16,0 0 0-16,0 0-11 15,0 0-5-15,0 0-17 16,0 0-32-16,0 0-97 0,0-8-280 15,0-4-562-15</inkml:trace>
  <inkml:trace contextRef="#ctx0" brushRef="#br3" timeOffset="1.22013E6">29795 7292 1385 0,'0'0'157'0,"0"0"-152"16,0 0 29-16,0 0-7 15,0 0-5-15,0 0 2 16,56 17-6-16,-40-9-13 16,3-1 0-16,0-6-5 0,-1 2-1 15,-5-3-4-15,-2 0-9 16,-4 0 3-16,-3 1 2 15,-1-1 7-15,-3 2 2 16,0-2-1-16,0 0 2 16,0 1 0-16,0 5 4 15,0 9-3-15,0 10 7 16,0 8 7-16,0 5-10 16,0 2-4-16,0 0 7 15,0-2-4-15,0-1 1 0,0-3-3 16,0-4-1-1,0-4-2-15,0 2 2 0,0-1-4 16,0-4 4-16,4-1-3 16,0-2 2-16,0-2-1 15,-1-1 1-15,-1-3-1 16,0-5 0-16,1 0 0 16,-1-5 0-16,-2-3 1 15,0 4-2-15,0-5 2 16,0 0 0-16,0 0 0 15,0 0 2-15,0 2 1 16,0-1 10-16,0 4 0 16,-9 0-11-16,-2 1 11 15,-2 2-5-15,-1 1 0 16,-1 0 0-16,3 2 0 0,-1-1 1 16,1 0 3-16,2-2-2 15,1-2-7-15,3-2-2 16,2-3-2-16,2 1 0 15,2-2-2-15,0 0-3 16,0 3-11-16,0-3-12 16,0 0-23-16,0 0-66 15,-4 0-395-15</inkml:trace>
  <inkml:trace contextRef="#ctx0" brushRef="#br3" timeOffset="1.22244E6">21814 8594 107 0,'0'0'388'16,"0"0"-284"-16,0 0 57 16,0 0 97-16,0 0-67 15,0 0-74-15,0 0-58 16,-6 0-41-16,6 0-18 0,0 0 0 15,0 0-14 1,0 0-45-16,0 0 1 0,0 0 25 16,0 0 33-16,0 0 0 15,0 0 7-15,0 0 17 16,0 0 30-16,0 0-5 16,0 0-26-16,0 0-2 15,0 0 0-15,0 0 13 16,0 0 4-16,0 0-3 15,0 0-3-15,0 0-2 16,0 0-1-16,0 0-6 16,0 0-1-16,0 0-10 15,0 0-4-15,0 0-6 16,0 0 2-16,0 0-3 16,0 0-1-16,0 0-2 0,0 0 0 15,0 10 2 1,11-1 0-16,5 0 2 0,-1-3-2 15,5 1 1-15,0-4 0 16,-4 0 2-16,2-3-1 16,-3 0-1-16,3 0 0 15,-3-4-1-15,3-16 0 16,3-4 1-16,-4-5-3 16,1-1 1-16,-3 3 0 15,-5 0-7-15,-6 4 6 16,-1 8-6-16,-3 1 4 15,0 8 4-15,0 4 0 0,0 2-1 16,-9 0 1 0,-11 0 0-16,-3 0 1 0,-6 6 2 15,-2 17-2-15,-5 2 7 16,3 5 4-16,0 6 0 16,1 2 4-16,8 4-5 15,1-5 2-15,8-3-3 16,9-7-4-16,1-7-6 15,5-1-2-15,0-5 1 16,0 0-2-16,18 0 2 16,4-2-4-16,3-4 2 15,-4-2-4-15,4-5 2 16,-2 2 0-16,-1-1 0 16,-5-2-5-16,0 0-3 15,-7 0-1-15,1 0-5 0,-1 0-8 16,-4 0-17-16,1 0-15 15,-3 0-19-15,2 0-41 16,0 0-113-16,-6 0-251 16,2-6-28-16</inkml:trace>
  <inkml:trace contextRef="#ctx0" brushRef="#br3" timeOffset="1.22328E6">22316 8126 831 0,'0'0'351'0,"0"0"-336"15,0 0 84-15,0 0 57 16,0 0-52-16,0 0-45 15,15-27-16-15,-15 27-15 16,0 0-16-16,0 0-4 16,0 19 4-16,0 10-8 15,0 17 10-15,-10 10-3 16,-2 8 3-16,1 9-3 16,0 7-5-16,2 3-3 0,-2 3 0 15,2-4-1 1,-3-2-2-16,4-8 1 15,-1-9 0-15,3-10-2 0,0-6 2 16,2-11-2-16,0-8 1 16,2-8 0-16,-1-8 0 15,1-7 0-15,0 0 0 16,2-3-8-16,0 0 1 16,0-2-4-16,0 0-5 15,0 0-7-15,0 0-6 0,0 0-16 16,0-18-16-1,2-18-39-15,5 11-207 0,-5 0-512 16</inkml:trace>
  <inkml:trace contextRef="#ctx0" brushRef="#br3" timeOffset="1.22403E6">22489 8506 869 0,'0'0'527'0,"0"0"-429"16,0 0-23-16,0 0-5 15,0 0-25-15,0 0-20 16,-6 20-14-16,-14 4 1 16,-4 2 2-16,3-3-1 0,1-2-4 15,1-4-6-15,5-5 2 16,5-7-4-16,5-2-1 15,4-3 0-15,0 1-2 16,0 4-11-16,0 0-8 16,13 3 9-16,9-3-3 15,1 1 7-15,-2-5 4 16,-2 4 4-16,-6-4-1 16,-2 1 0-16,-6 2 2 15,-3-1-1-15,-2-3 0 16,0 1 1-16,0-1 3 0,0 0 8 15,0 3 5-15,0 3-4 16,0 3-3-16,-11 4-5 16,-5 1-3-16,-1-2-2 15,1-4-3-15,7-2-13 16,7-5-12-16,2-1-20 16,0 0-84-16,0 0-284 15,0-2-253-15</inkml:trace>
  <inkml:trace contextRef="#ctx0" brushRef="#br3" timeOffset="1.22448E6">22556 8658 305 0,'0'0'637'15,"0"0"-373"-15,0 0-144 16,0 0-19-16,0 0-18 16,0 0-52-16,25-9-30 0,-17 9 1 15,4 0-1-15,1 0-1 16,3 0 12-16,-1 0 9 15,1 0-10-15,-1 0-8 16,-3-5 1-16,-3-2-4 16,-5 2 1-16,-2-1 3 15,0-2-1-15,-2 3 13 16,0-4-3-16,0 1-5 16,0 3-7-16,0-4 2 15,0 3-3-15,0 2 0 16,-4 2-5-16,-7 0 1 15,0 0 2-15,-2 2 2 0,0 0 8 16,-6 0 12-16,-1 8-9 16,-1 18-2-16,-4 5 11 15,4-2 0-15,4-2-6 16,5-1-4-16,4-7-3 16,3 0 0-16,5-3-7 15,0-4 0-15,0 2-2 16,0-2 2-16,16 0-5 15,8 0 1-15,7-4 1 16,5 0 0-16,2-2 2 16,0 0 0-16,-4-2 0 15,-5-4 1-15,-10 2-1 16,-5-2 1-16,-8 0 0 0,-1 2 0 16,-5-2 0-16,0 0-1 15,0 0 1-15,0 0 0 16,0 0-9-16,0 3-13 15,0-3-20-15,0 0-53 16,0 0-300-16</inkml:trace>
  <inkml:trace contextRef="#ctx0" brushRef="#br3" timeOffset="1.22634E6">22842 9699 315 0,'0'0'519'15,"0"0"-310"-15,0 0-41 16,0 0 27-16,0 0-60 16,0 0-60-16,0 0-21 15,0-8-13-15,0 8-6 0,0 0-12 16,0 0-2 0,0 0-8-16,0 0-5 0,0 0-4 15,0 0-4-15,0 0-1 16,0 0-4-16,9-4 3 15,20-4 2-15,8-3 0 16,11 0 0-16,2-3 1 16,4 3-1-16,0 5 0 15,-4 1-1-15,-5 3 0 16,-9 1-1-16,-11 1-6 16,-13 0 2-16,-4 0 0 15,-6 0 3-15,-2 0-1 16,0 0 4-16,0 0 0 15,0 0-4-15,0 0 2 16,0 0-8-16,-7 0-11 0,-8 0-31 16,-6 0-35-16,-1 0-79 15,-4 0-153-15,16 0-239 16,1 0 89-16</inkml:trace>
  <inkml:trace contextRef="#ctx0" brushRef="#br3" timeOffset="1.22736E6">23125 9621 35 0,'0'0'223'0,"0"0"21"16,0 0 50-16,0 0 53 15,0 0-121-15,0 0-96 16,-34 22-61-16,30-6-32 16,-1 10 1-16,3 4-5 0,-3 4-14 15,1 4 1 1,0 4-3-16,-3-2-5 0,3-2-3 16,-4-3 1-16,4-9-8 15,2-1 1-15,0-4-3 16,0-5 0-16,2-3 0 15,0-6 0-15,0-6 0 16,0 2 0-16,0-3-2 16,0 0 0-16,0 0-2 15,0 0-3-15,0 0 1 16,0 0-5-16,0 0-3 16,0 0-13-16,0 0-32 15,0 0-60-15,0-10-240 0,0-4-349 16</inkml:trace>
  <inkml:trace contextRef="#ctx0" brushRef="#br3" timeOffset="1.22827E6">23488 9543 393 0,'0'0'739'15,"0"0"-579"-15,0 0-106 16,0 0 55-16,0 0-8 0,0 0-48 16,7-2-20-16,-7 2 3 15,0 0-11-15,0 0-8 16,-7 12-15-16,-11 2 3 15,-3 4 0-15,-2 0 1 16,-4 0-2-16,-6 2 1 16,1 1-3-16,1-4-2 15,2-1 1-15,9-6 1 16,5-3-1-16,5-4-1 16,6 0 0-16,4-3 0 15,0 0 0-15,0 0-6 16,0 0-2-16,0 1-4 15,0 6 2-15,0 6 9 0,6 4 2 16,2 6 0-16,0 5-1 16,-1 2 2-16,-3 2-2 15,0-1 2-15,-1 1 0 16,-3-1-1-16,0-1 2 16,0-5-1-16,0-5 0 15,0-7-1-15,-3-2 3 16,-1-5-3-16,2-2 0 15,0-4-1-15,2 2 0 16,0-2 0-16,0 0 1 16,0 0-2-16,0 0-2 15,0 0-1-15,0 0 0 16,0 0 3-16,0 0-4 0,2 0 3 16,10 0 1-16,3 0 0 15,-2 0-7-15,1 0-12 16,3 0-14-16,-1 0-39 15,-1 0-86-15,-12-4-278 16,-3-2-306-16</inkml:trace>
  <inkml:trace contextRef="#ctx0" brushRef="#br3" timeOffset="1.22888E6">23441 9894 326 0,'0'0'473'0,"0"0"-220"16,0 0-9-16,0 0-79 15,0 0-73 1,0 0-56-16,16-12-11 0,-7 2-9 16,6-5-1-16,1 0-15 15,4-6 4-15,-5 1-4 16,3-2-11-16,-2 5-1 15,-8 2 2-15,2 5 1 16,-8 6 9-16,-2 4 1 16,0 0 8-16,0 0 34 15,0 0-3-15,0 0-13 0,0 9-10 16,-12 11-9-16,1 7-8 16,-2 3 7-16,2 1-1 15,6-7-2-15,3-4 0 16,2-2-2-16,0-2-4 15,0-6 2-15,0 2 0 16,2-3-2-16,10-5-5 16,-1 3-2-16,0-5-8 15,1 0-1-15,-2-2-13 16,-1 2-8-16,-5-2-15 16,4 0-43-16,-8 0-97 15,0 0-236-15,0-2-130 16</inkml:trace>
  <inkml:trace contextRef="#ctx0" brushRef="#br3" timeOffset="1.22966E6">23557 9657 1279 0,'0'0'231'15,"0"0"-170"-15,0 0 13 16,0 0-24-16,0 0-31 15,0 0-16-15,-2-10-2 16,2 10-1-16,0 2 2 16,0 6-4-16,2-2 2 0,4 2-23 15,-1 0-46 1,-5-6-100-16,0-1-495 0</inkml:trace>
  <inkml:trace contextRef="#ctx0" brushRef="#br3" timeOffset="1.23031E6">23557 9657 1235 0,'112'-31'143'0,"-110"31"-139"16,2 0 10-16,5 0 23 15,7 0 17-15,5 5-11 0,4-4-16 16,0-1-12-16,4 0-2 16,-2 0-9-16,6 0 2 15,-2 0-6-15,-2 0-1 16,-7 0 0-16,-10 0 0 16,-2 0-2-16,-5 0 3 15,-5 0 0-15,0 0 0 16,0 0 2-16,0 0 2 15,0 0 17-15,0 0 11 16,0 13-18-16,-2 7 0 16,-5 8-6-16,-1 3 2 15,0 2-8-15,4 6 1 0,-1-2-3 16,5 4 0 0,0-2 1-16,0 2-1 0,0-2 0 15,0-8 0-15,5-4-1 16,-1-6 3-16,4-9-3 15,-4-2 2-15,-4-4-2 16,2-5 2-16,-2 2-1 16,0-3 1-16,0 0 1 15,0 0 3-15,0 0-5 16,0 0 6-16,0 0 0 16,0 0 9-16,0 0-2 15,0 0 2-15,-16 0-10 16,-1 0-3-16,-8 4 2 0,0 0-2 15,-2 1 3 1,-2 2-3-16,6-3 5 0,0 2-6 16,7 3-1-16,3-6-2 15,9 1-4-15,2 0-9 16,2-4-16-16,0 0-22 16,0 0-57-16,0-1-188 15,0-9-522-15</inkml:trace>
  <inkml:trace contextRef="#ctx0" brushRef="#br3" timeOffset="1.2308E6">24299 9565 315 0,'0'0'778'0,"0"0"-608"0,0 0-91 15,0 0 37-15,0 0-14 16,0 0-39-16,11-6-30 16,-14 10-7-16,-14 8-3 15,-3 4 1-15,-3-2-12 16,0 0-1-16,-2-2-5 15,4-4-3-15,6-4 2 16,1-2-5-16,8 2 2 16,4-4-2-16,2 0 0 15,0 0-3-15,0 0-1 0,0 0-5 16,0 2 4-16,0-2 0 16,0 11 2-16,0 3-1 15,0 13-1-15,0 12 5 16,0 0 0-16,0 8 0 15,0-6 1-15,2-1-1 16,0-3 1-16,-2-5-1 16,0-4 0-16,0-6 0 15,0-6 0-15,0-6 1 16,0-7 0-16,0 0-1 16,0-3 0-16,0 0 0 15,0 0-1-15,0 0-7 16,0 0-6-16,2 0 8 15,3 0 0-15,-1 0 4 16,3 0 0-16,4 0 2 0,0 0 0 16,7 0 0-16,-1 4 0 15,-1 0 0-15,3-4 0 16,-9 2 2-16,1-2-4 16,-4 0-4-16,2 0-21 15,0 0-37-15,-3-4-60 16,-3-5-120-16,-3 2-452 15</inkml:trace>
  <inkml:trace contextRef="#ctx0" brushRef="#br3" timeOffset="1.23136E6">24411 9868 927 0,'0'0'378'16,"0"0"-296"-16,0 0 32 15,0 0-50-15,0 0-44 16,0 0-10-16,0 0 10 16,86-35-5-16,-59 26-9 15,-5-3-3-15,-1 1-2 16,-6-1-1-16,-1 4-5 16,-6 2-1-16,-1 5 4 15,-5-2 2-15,-2 3 1 0,0 0 3 16,0 0 14-1,0 0 21-15,0 0-19 0,0 0-11 16,0 10-7-16,0 16 1 16,0 4 0-16,0 9 1 15,0 1-3-15,0 0 0 16,0 3 0-16,0-2 0 16,0 1-2-16,0-2 2 15,0-6-2-15,4-8 2 16,-2-4-1-16,0-8 0 15,2-6-1-15,-4 0 1 16,0-5-2-16,0-2 0 16,0-1 0-16,0 0 1 15,0 0 0-15,0 0 0 16,0 0 1-16,-8 0-6 0,-9-17-1 16,-4-10 3-16,1-3 3 15,3 0 1-15,3 2 0 16,5 10 0-16,9 4 3 15,0 4-3-15,0 0 0 16,0 0-5-16,7-2 3 16,11 2 1-16,2 0 0 15,0-2 0-15,-4 5-9 16,-3 0-6-16,-5 1-16 16,0 2-22-16,-4-2-64 15,-4 4-130-15,0-3-299 16</inkml:trace>
  <inkml:trace contextRef="#ctx0" brushRef="#br3" timeOffset="1.23175E6">24598 9569 1326 0,'0'0'254'0,"0"0"-227"15,0 0 14-15,0 0 0 16,0 0-30-16,0 0-10 16,6 6-1-16,7 4 0 0,-1-2-1 15,-1-2-6-15,-3 0-28 16,2-2-75-16,-10-4-258 16,0 0-806-16</inkml:trace>
  <inkml:trace contextRef="#ctx0" brushRef="#br3" timeOffset="1.23214E6">24762 9587 734 0,'5'4'646'16,"-1"-2"-599"-16,5 0-42 15,4 4 47-15,8 2 21 16,0-2-31-16,6-2-23 15,-2-2-7-15,-3 1-10 0,-4-3-2 16,-2 0 0-16,-3 0-3 16,-4 0-6-16,-4 0-4 15,-3 0 2-15,-2 0 1 16,0 0 5-16,0 0 5 16,0 0 5-16,0 1 4 15,0 0 13-15,0-1 1 16,0 5 2-16,0 5-11 15,0 8-6-15,-7 12-8 16,0 6 1-16,3 4-3 16,1 1 4-16,1 0 0 15,2-1 1-15,0 1 2 0,0-3-3 16,0-3 1-16,0 1-2 16,0-3-1-16,0-3 0 15,0-2 2-15,0-3-2 16,0-6 1-16,0-3 0 15,2-4 0-15,-2-4 3 16,3-5-3-16,-3-2 3 16,0-1 2-16,0 0 1 15,0 3 8-15,0-3 1 16,0 3 3-16,0 4-2 16,-18-1-7-16,-6 1-9 15,-1-1 5-15,0 3 0 0,4-5 1 16,2 0-4-16,9 0-3 15,2-2 0-15,6-2-3 16,2 0-7-16,0 0-12 16,0 0-13-16,0 0-28 15,0 0-82-15,0 0-478 16</inkml:trace>
  <inkml:trace contextRef="#ctx0" brushRef="#br3" timeOffset="1.23392E6">25194 9916 211 0,'0'0'197'16,"0"0"-176"-16,0 0 31 16,0 0 4-16,0 0 27 15,0 0 14-15,0 0 77 0,0-7 36 16,0 7-30 0,0 0-37-16,0 0-40 0,0 0-27 15,0 0-27-15,0 0-5 16,0 0-13-16,0 0-5 15,0 0-9-15,0 0-4 16,0 0-3-16,0 0 1 16,0 0-1-16,0 0-6 15,0 0-1-15,0 0-3 16,0 0 0-16,0 0-3 16,9 0 0-16,11 0-1 15,9 0 4-15,11-2 2 16,3-4-2-16,1-1 3 15,1-1-3-15,-7-2 1 0,-7 2-1 16,-6 2 0-16,-10 3 1 16,-8 1-1-16,-3 2 0 15,-4 0 0-15,0 0 2 16,0 0-2-16,0 0 4 16,0 0-4-16,0 0-3 15,0 0-3-15,0 0-3 16,0 0-8-16,0 0-9 15,-7 0-26-15,-3 0-61 16,3 0-219-16,-2 0-892 16</inkml:trace>
  <inkml:trace contextRef="#ctx0" brushRef="#br3" timeOffset="1.23486E6">25163 10132 1058 0,'0'0'364'0,"0"0"-283"16,0 0 11-16,0 0-19 16,0 0-30-16,0 0-21 15,-6 6-9-15,10-6-6 16,21 0 1-16,4-6 0 0,4-2 1 15,0 1-6-15,-1 0-2 16,-1 1 0-16,-2 1 0 16,-2 0-1-16,-6 4 0 15,-2-2 0-15,-7 1 1 16,0 2-2-16,-5-1 3 16,-3 1-3-16,-4 0 2 15,0-3-1-15,0 3 1 16,0 0 2-16,0 0-1 15,0 0-2-15,2 0 0 16,-2 0 1-16,0 0-2 16,0 0 2-16,0 0-2 15,0 0 2-15,0 0-1 0,0 0 0 16,0 0 0-16,0 0 1 16,0 0-1-16,0 0 0 15,0 0 1-15,0 0-2 16,0 0 0-16,0 0 0 15,0 0-1-15,0 0 2 16,0 0-3-16,0 0-5 16,0 0-8-16,2 0-16 15,6 0-27-15,-4 0-48 16,-2-4-276-16</inkml:trace>
  <inkml:trace contextRef="#ctx0" brushRef="#br3" timeOffset="1.23736E6">25984 9713 1106 0,'0'0'199'15,"0"0"-91"-15,0 0 18 16,0 0-36-16,0 0-46 16,0 0-13-16,0 0-5 15,-19-14-1-15,19 14-9 16,0 0-2-16,0 0-2 15,0 0-7-15,-2 0-2 16,2 19-2-16,-2 16 0 16,-2 13 2-16,-3 7 1 0,0-2-4 15,2-5 2-15,1-5-2 16,-2-5 0-16,4-8 1 16,-1-10-1-16,1-8 0 15,2-8 0-15,-2 0-1 16,2-4-1-16,0 0-5 15,0 0 2-15,0 0 1 16,0 0-6-16,0 0 0 16,0 0 9-16,0-8 1 15,0-18 0-15,15-8 0 16,3-5 0-16,-3 4-1 16,2 3 0-16,-2 4-3 15,1 0 0-15,-1 7 2 16,1 4-4-16,-5 6 1 15,-7 6-2-15,0 2 4 0,-2 3 1 16,-2 0 2-16,0 0 2 16,0 0 1-16,0 0 0 15,0 15-1-15,0 14 2 16,0 10 6-16,0 1-3 16,0 0-6-16,0-4 1 15,0-7-1-15,0-10-1 16,0-5 0-16,0-8 0 15,0-1 0-15,0-4 1 16,0-1-2-16,0 0 2 16,0 0-2-16,0 0 1 15,0 0-5-15,0 0 5 0,0 0 0 16,0-10 4-16,0-10-2 16,8-10-2-16,3-3 1 15,-1 2-2-15,2 1 1 16,1 6 0-16,1 0-7 15,1 4 0-15,1 2-1 16,-3 6-2-16,-2 6 2 16,-6 2 0-16,0 4 6 15,-3 0 0-15,-2 0 1 16,0 0 2-16,0 0 1 16,0 0 3-16,0 0 3 15,0 0-1-15,0 0-6 16,0 14-1-16,2 5 3 0,0 2 6 15,0-1-6-15,-2-4 2 16,0-2-4-16,0 0 0 16,0-2 0-16,0 2 0 15,0-2 0-15,0-1 0 16,0-4-1-16,0 1 1 16,0-4-1-16,0 0 0 15,0-2 1-15,0-2-1 16,0 0 0-16,0 0 1 15,0 0 0-15,0 0-1 0,0 0 1 16,0 0-1 0,0 0 0-16,0 0-1 0,0 0-9 15,0 0 0-15,0 0-10 16,0 0-18-16,0 0-58 16,0 0-206-16,0-2-590 15</inkml:trace>
  <inkml:trace contextRef="#ctx0" brushRef="#br3" timeOffset="1.23828E6">26260 9668 948 0,'0'0'322'15,"0"0"-283"-15,0 0 62 0,0 0 11 16,0 0-50-16,0 0-21 16,0 0-8-16,67 14-17 15,-41-7-1-15,1-1-4 16,-1-2-8-16,-1 0 0 16,-5 0-3-16,-5 1 2 15,-3-2-2-15,-3 0 1 16,-3-2-1-16,-6 1-9 15,0 1-10-15,0-3-20 16,0 2-18-16,0 9-49 16,0-9-131-16,0 6-328 15</inkml:trace>
  <inkml:trace contextRef="#ctx0" brushRef="#br3" timeOffset="1.23911E6">26431 9837 305 0,'0'0'658'0,"0"0"-405"0,0 0-93 16,0 0-22-16,0 0-49 15,0 0-61-15,0 63 15 16,-2-39-10-16,-3 3-11 16,-1 0-10-16,2-1-1 15,-2 0-5-15,4-7-6 16,0-4 1-16,0-3 0 0,0-6-2 15,2-1 1-15,0-5-1 16,0 0-11-16,0 0-7 16,0 0-9-16,0 0-21 15,0 0-23-15,0-17-55 16,16-4-67-16,-10 6-235 16,1 1-342-16</inkml:trace>
  <inkml:trace contextRef="#ctx0" brushRef="#br3" timeOffset="1.23969E6">26607 9724 694 0,'0'0'498'0,"0"0"-416"16,0 0-4-16,0 0 51 15,0 0-46-15,0 0-36 16,7 94-5-16,-7-65-7 15,-9 0-12-15,0-4-4 16,-2 2-6-16,2-5-3 16,0-2 0-16,2-2-4 15,3-5 1-15,-1-2-6 16,3-5-1-16,2-4 1 16,0 2-2-16,0-4 1 15,0 0-1-15,0 0 1 0,0 0-7 16,0 0 4-16,0 0 1 15,0 0 1-15,0 0 1 16,0-10 0-16,0-8 0 16,13-8 0-16,3-2 0 15,2-5-2-15,0 4-3 16,0 3-5-16,-5 1 2 16,3 9 1-16,-5 3 6 15,-1 2-1-15,0 5-2 16,-6 4 4-16,-1 2 0 15,-3 0 4-15,0 0-2 16,0 0 3-16,0 0-1 0,0 0 3 16,0 0-1-16,0 4-1 15,0 14-1-15,0 7 8 16,0 3 0-16,0-1-6 16,0-3-1-16,0-1-1 15,0-3 0-15,0-2-4 16,0-4 1-16,0 3 0 15,0-9 0-15,0 3 0 16,0-3-1-16,0-6 0 16,0 0 1-16,0-2-2 15,0 0 2-15,0 0-2 16,0 0 0-16,0 0-2 16,0 0-4-16,0 0-5 15,0 0-4-15,0 0-12 16,0 0-20-16,0 0-82 0,0 0-348 15</inkml:trace>
  <inkml:trace contextRef="#ctx0" brushRef="#br3" timeOffset="1.2415E6">27280 9404 954 0,'0'0'357'0,"0"0"-281"0,0 0 70 15,0 0-52-15,0 0-36 16,0 0-28-16,0 0-11 16,-2-5-5-16,0 5-2 15,0 0-3-15,-4 0-3 16,2 0-3-16,-2 0 1 15,-3 0-2-15,-3 5-1 16,-3 9-1-16,-1 5 1 16,-1 2-2-16,-4 3 3 15,2 6-3-15,1 1 2 16,0 1-1-16,2 2 1 16,-2 2 0-16,1 4 1 15,1 8-2-15,1 4 3 16,1-1-3-16,5-1 3 15,3-4-2-15,1-2-1 0,3-2 1 16,2 0-1-16,0-3 0 16,0-7 1-16,0-3-1 15,0-1 0-15,0 1-2 16,15-6 2-16,1-2 0 16,4-1-3-16,0-4 3 15,-3 0-2-15,2-4 1 16,-3-3 1-16,-3-2 0 15,-2-3-1-15,-7 0 1 16,-1-4 0-16,-3 2 0 16,0-2 0-16,0 0 1 15,0 0 1-15,0 0-1 16,0 0-1-16,0 0-7 0,0 0-16 16,0 0-16-16,0 0-36 15,0-2-92-15,0-9-550 16</inkml:trace>
  <inkml:trace contextRef="#ctx0" brushRef="#br3" timeOffset="1.24622E6">27264 9775 506 0,'0'0'309'15,"0"0"-114"-15,0 0 45 16,0 0-57-16,0 0-80 15,0 0-33-15,0 0-20 16,0 0-10-16,-4 0-12 16,4 0-4-16,0 0-6 15,0 0-5-15,0 0-2 0,0 0-5 16,0 0 1 0,0 0-3-16,0 0 2 0,0 0-3 15,0 0 1-15,0 0-2 16,0 0-2-16,0 0 0 15,0 0-2-15,0 0 0 16,0 0-3-16,6 0 2 16,21 0 3-16,16 0 1 15,8 0-1-15,5-1 0 16,4-4 0-16,-4 1 0 16,-8 1-3-16,-5-2-3 15,-10 1 1-15,-6 2-1 0,-10 0 5 16,-5 0-3-16,-5 2 4 15,-7 0 0-15,0 0 1 16,0 0 0-16,0 0-1 16,0 0-4-16,0 0-15 15,-14 0-16-15,-10 0-58 16,8 0-124-16,1 0-492 16</inkml:trace>
  <inkml:trace contextRef="#ctx0" brushRef="#br3" timeOffset="1.24701E6">27498 9769 397 0,'0'0'536'0,"0"0"-326"15,0 0-15 1,0 0-22-16,0 0-77 0,-49 105-38 16,40-67-30-16,5-1-11 15,-2-2-5-15,-2-1-4 16,4-8-3-16,-3-2-2 15,5-2-3-15,2-8 1 16,-2-1-1-16,2-6 2 16,0-5-4-16,0-2 2 15,0 0-8-15,0 0-7 16,0 0-10-16,0 0-30 16,0 0-65-16,13-4-56 0,-1-4-219 15,-4-6-490-15</inkml:trace>
  <inkml:trace contextRef="#ctx0" brushRef="#br3" timeOffset="1.24768E6">28080 9581 558 0,'0'0'699'0,"0"0"-526"15,0 0-51-15,0 0-9 0,0 0-49 16,0 0-29-16,-10-6-23 16,-15 13-4-16,-7 10-2 15,-4 2 5-15,3-2-5 16,-1-1-3-16,3-2-1 15,6-4-2-15,8-4 1 16,3 0 0-16,8-4-2 16,1 0-1-16,3 0-2 15,2-2-1-15,0 0 1 16,0 2 0-16,0-2 2 0,0 2 1 16,0 8-3-1,-2 7 2-15,-2 8 0 0,-1 11 1 16,0 4 2-16,3 3-2 15,-2-4 2-15,4 3-1 16,-5-7 0-16,1-3 0 16,0-2 0-16,-3-6 1 15,2-6-2-15,3-6 1 16,2-6-1-16,0-4-3 16,0 0 1-16,0-2-1 15,0 0-3-15,0 0 0 16,0 0-4-16,0 0 6 15,0 4-1-15,7 4 6 0,8 4 0 16,4 3 1 0,0-6-1-16,-3 4 0 0,-3-8 0 15,-1 0 1-15,-8-2-2 16,3-3 0-16,-5 0-10 16,-2 0-38-16,0 0-44 15,0 0-97-15,0 0-439 16</inkml:trace>
  <inkml:trace contextRef="#ctx0" brushRef="#br3" timeOffset="1.24822E6">27977 9951 1132 0,'0'0'398'0,"0"0"-357"16,0 0 21-16,0 0-17 16,0 0-36-16,0 0-9 15,10-11-13-15,2 3 6 16,7-5 6-16,-2 0 1 16,1 3 0-16,-5-3-1 15,-3 2 1-15,-2 2 0 16,-3 2-2-16,-1 2 4 0,-2 4-2 15,-2 1 1 1,0 0 0-16,0 0 2 0,0 0 20 16,0 0 10-16,0 0-5 15,0 0-12-15,0 0-2 16,0 7-4-16,-11 10-6 16,1 3-3-16,-2-1 0 15,5 0 0-15,5-1-1 16,2-5-1-16,0 4 0 15,0-3 1-15,0-2 0 16,0-2-3-16,7-2-2 16,7 2-4-16,-1-1 1 15,-3-6-6-15,4 1-5 16,-5-4-12-16,-3 0-18 0,2 0-38 16,-6 0-114-1,-2 0-425-15</inkml:trace>
  <inkml:trace contextRef="#ctx0" brushRef="#br3" timeOffset="1.24885E6">28136 9703 1274 0,'0'0'194'16,"0"0"-145"-16,0 0 40 15,0 0-37-15,0 0-48 0,0 0-3 16,17-4-2 0,-8 8-3-16,3 6-37 0,-10-8-89 15,0 2-397-15</inkml:trace>
  <inkml:trace contextRef="#ctx0" brushRef="#br3" timeOffset="1.24934E6">28230 9940 520 0,'0'0'783'0,"0"0"-640"0,0 0-53 15,0 0-33-15,0 0-34 16,0 0-23-16,31 4 1 15,-14-4 2-15,6 0 5 16,-1 0-4-16,0 0-4 16,-2 0 2-16,-2 0-3 15,0 0 1-15,-2 0-19 16,-6-2-37-16,-1 2-33 16,-2 0-88-16,-7 0-224 15,0 0-161-15</inkml:trace>
  <inkml:trace contextRef="#ctx0" brushRef="#br3" timeOffset="1.24983E6">28514 9785 767 0,'0'0'529'0,"0"0"-390"15,0 0-4-15,0 0-40 16,0 0-63-16,0 0-12 16,-2 89 2-16,-6-54-6 15,2 0-6-15,0-1-3 16,4-6-1-16,0-2-5 0,2-7-1 16,0-4 1-1,0-3-2-15,0-6 2 0,0-2-2 16,0-2-6-16,0-2-6 15,0 0-7-15,0 0-8 16,0 0-19-16,0 0-54 16,0 0-141-16,0 0-309 15</inkml:trace>
  <inkml:trace contextRef="#ctx0" brushRef="#br3" timeOffset="1.25047E6">28554 9679 82 0,'0'0'1353'0,"0"0"-1208"15,0 0-97-15,0 0 14 16,0 0-24-16,0 0-30 15,0-3-8-15,0 3-4 16,12 0 1-16,3 0 2 16,8 0 0-16,-2 9 1 15,4-3-1-15,-2 2 0 0,-1 0 0 16,-3-2-1 0,2-4-2-16,-5 2-2 0,-7-4-5 15,-3 0 1-15,-6 2 0 16,0-2 9-16,0 0 1 15,0 3 4-15,0-3 1 16,0 1 5-16,0-1 2 16,0 1-4-16,0 8-5 15,0 13-3-15,0 10-3 16,-6 8 3-16,-1 9 1 16,2-5-1-16,3-3 0 15,2 2 0-15,0-6 0 16,0-2-1-16,0-5 2 15,0-4-1-15,0-6 0 0,0-3 0 16,0-4 0-16,0-3 0 16,0 0 0-16,0-3 0 15,0-3 0-15,0-1 0 16,0-3 2-16,0 3-2 16,0-3 4-16,0 0 5 15,0 1 3-15,0 2 0 16,0 3 1-16,-15 0-12 15,-6 0 0-15,-4 2-1 16,2-1-1-16,-2 4-6 16,2-1-14-16,6-2-11 15,3-7-31-15,14-1-127 16,0 0-799-16</inkml:trace>
  <inkml:trace contextRef="#ctx0" brushRef="#br3" timeOffset="1.25099E6">29212 9613 757 0,'0'0'471'0,"0"0"-390"16,0 0 112-16,0 0-61 16,0 0-57-16,0 0-46 15,0 0-4-15,-5-8-17 0,-15 8-7 16,-2 2 4 0,-5 9-5-16,0 2 0 0,2-1 2 15,4-2-2-15,3 2 0 16,5-3 0-16,1-1-1 15,3 1 0-15,7-1-1 16,-2 0-4-16,4 0-2 16,0 6-3-16,0 2 2 15,0 4-3-15,0 4 7 16,0 5 4-16,0-1 0 16,0 4 2-16,0-3 0 15,0 0-1-15,0-3 0 16,-2-4-2-16,0-6 4 15,2-2-3-15,-3 0 2 0,3-8-1 16,-2 3 0-16,2-8 1 16,0-1-1-16,0 0 0 15,0 0-1-15,0 0 3 16,0 0-4-16,0 0 1 16,0 2 0-16,0 2 2 15,7 3-1-15,12 4 1 16,4-3-1-16,-1 3 0 15,5-4-3-15,-8-2-1 16,-2 0-17-16,-7-5-11 16,-3 0-24-16,-4 0-36 15,-3 0-154-15,0 0-442 16</inkml:trace>
  <inkml:trace contextRef="#ctx0" brushRef="#br3" timeOffset="1.25151E6">29236 9880 1326 0,'0'0'245'16,"0"0"-228"-16,0 0-10 15,0 0-7-15,0 0-1 16,0 0 1-16,96-30-2 0,-72 17 2 15,-3 5-8 1,-8 0-22-16,-4 2 11 0,-4 3-5 16,-3 1 14-16,-2 2 10 15,0 0 2-15,0 0 5 16,0 0 3-16,0 0 27 16,0 0-15-16,0 0-13 15,0 15-6-15,0 10 3 16,0 7 6-16,0 2 1 15,-5 4-4-15,1 2 0 16,1 6 7-16,-4 2-10 16,3-2 7-16,-2-2-10 15,4-5-1-15,2-9-1 16,0-6-1-16,0-7 0 16,0-2 0-16,0-7 0 0,0-4 0 15,0-2 0-15,0-2 0 16,0 0 4-16,0 0 1 15,-3 0 2-15,-13 0 1 16,-5 0-8-16,-4-20-1 16,-2-3-1-16,2-8 2 15,3 0 0-15,9 3 1 16,7 0 2-16,6 6 0 16,0 0-3-16,0 3-3 15,10 0 1-15,17-1-1 16,0 3 3-16,2 0-7 15,-2 3 3-15,-8 2-7 0,-3 2-4 16,-5 2-14-16,-2 0-21 16,-2-1-37-1,-7 7-165-15,0 1-523 0</inkml:trace>
  <inkml:trace contextRef="#ctx0" brushRef="#br3" timeOffset="1.25204E6">29446 9551 998 0,'0'0'451'0,"0"0"-378"16,0 0 13-1,0 0-5-15,0 0-50 0,0 0-21 16,20 18-4-16,-11-5-3 15,-1 6-3-15,6-1-1 16,-5 0-12-16,-1 2-45 16,-5-14-141-16,-3-4-1018 15</inkml:trace>
  <inkml:trace contextRef="#ctx0" brushRef="#br3" timeOffset="1.25268E6">29579 9904 86 0,'0'0'1206'16,"0"0"-1097"-16,0 0-97 16,0 0 15-16,0 0 14 15,0 0 5-15,78 2-26 16,-51-12-9-16,0 1-7 15,0 0-3-15,-3 0 1 16,-2 2-2-16,-4 1 0 16,-5 1 0-16,-6 4-6 15,-3 1-43-15,-1 0-42 16,-3-3-124-16,0 3-187 16,0 0-85-16</inkml:trace>
  <inkml:trace contextRef="#ctx0" brushRef="#br3" timeOffset="1.25366E6">29947 9735 840 0,'0'0'321'0,"0"0"-126"15,0 0-9-15,0 0-88 0,0 0-45 16,0 0-23-1,5 36-3-15,-5 3-6 0,-10 7-3 16,4-2-11-16,-1-4 1 16,3-6-2-16,2-7-3 15,0-4-1-15,2-7-1 16,0-5-1-16,0-5 1 16,0-1-2-16,0-3 1 15,0-2-2-15,0 0-11 16,0 0-7-16,0 0-12 15,0 0-34-15,0 0-133 16,0-7-696-16</inkml:trace>
  <inkml:trace contextRef="#ctx0" brushRef="#br3" timeOffset="1.25434E6">30023 9461 1279 0,'0'0'278'0,"0"0"-260"16,0 0 24-16,0 0-17 16,0 0-12-16,0 0 5 15,54 6-1-15,-33 3-10 16,2 2-5-16,-3-4 1 0,0 0-3 15,-4-1 0-15,-1-2-2 16,-4-3-2-16,0 2-4 16,-6-3-3-16,-1 0 5 15,-2 0-2-15,1 0 4 16,-3 0 0-16,0 2 3 16,0 2 1-16,0 4 0 15,0 6 2-15,0 10 4 16,0 6 5-16,0 8-2 15,0 2 5 1,0 4-11-16,0-1 0 0,0-4-1 16,0 0-2-16,2-5 2 15,3-2-2-15,-1-6 0 0,-2-4 0 16,0 0 0 0,-2-5 0-16,0-3 0 0,0-1 1 15,0-1-2-15,0-4 2 16,0-2 0-16,0 2-1 15,0-2 1-15,0 0-1 16,0-2 0-16,0 0 1 16,0-4-1-16,0 4 5 15,0 0 9-15,0 1 1 16,-10 2-4-16,-4 0 0 16,-2 2-4-16,0-1 2 15,1 0-2-15,-1 3-4 0,1-2 5 16,-1-1-6-1,5 2-2-15,3-3 0 0,0-3 0 16,6-1-9-16,2 0-16 16,0-2-23-16,0-1-56 15,0 0-253-15</inkml:trace>
  <inkml:trace contextRef="#ctx0" brushRef="#br3" timeOffset="1.25513E6">30763 9980 1376 0,'0'0'114'15,"0"0"-108"-15,0 0 96 16,0 0 2-16,0 0-70 16,0 0-12-16,0 0-4 15,-3 14-7-15,-13 8-8 16,-1 6 3-16,1 0 0 16,3 1-2-16,-3 2 2 0,5-5-2 15,0-3 1 1,2-4-4-16,2-7 0 0,1 1-1 15,2-6 1-15,-1-1-1 16,2-1 0-16,3-4 0 16,0-1-5-16,0 0-5 15,0 0-9-15,0 0-14 16,0 0-34-16,0 0-132 16,0 0-1131-16</inkml:trace>
  <inkml:trace contextRef="#ctx0" brushRef="#br3" timeOffset="1.25566E6">27137 10751 681 0,'0'0'234'16,"0"0"-108"-16,0 0 138 0,0 0-97 15,0 0-79-15,0 0-34 16,0 0-9-16,-8-1-9 15,8 1-6-15,0 0-5 16,0 0-10-16,0 0-5 16,0 0-9-16,0 0 1 15,0 0-1-15,8 0-1 16,21 0 5-16,13 3-1 16,12 1-1-16,8-4-1 15,1 0 1-15,-3 0-3 16,-9 0 0-16,-9 0 1 15,-10 0-2-15,-12 0 0 16,-7 0-1-16,-9 0 0 0,2 0 0 16,-6 0 2-16,2 0-1 15,-2 0 0-15,0 0-13 16,0 0-10-16,0 0-18 16,-19 0-58-16,4 0-241 15,1 0-433-15</inkml:trace>
  <inkml:trace contextRef="#ctx0" brushRef="#br3" timeOffset="1.25616E6">27407 10776 485 0,'0'0'268'0,"0"0"-61"16,0 0 63-16,0 0-81 0,0 0-83 16,0 0-39-1,-38 34-21-15,24-14-26 0,2 8-1 16,0 3-3-16,1 1-5 15,2 1 0-15,5 2-3 16,-3-3 0-16,2-2-4 16,5-3-1-16,-2 0-2 15,2-6-1-15,0 0 0 16,0-4 0-16,0-6 0 16,0-4 0-16,0 0 0 15,0-5-3-15,0 0 2 16,0 0 0-16,0-2 0 15,0 0 2-15,0 0 0 0,0 0-1 16,0 0 1-16,0 0-1 16,0 0 1-16,0 0-1 15,0 0 1-15,0 0-3 16,0 0 1-16,0 0 1 16,0 2 0-16,0 0 0 15,0-2 1-15,0 0 0 16,0 0-1-16,0 0-2 15,0 0-20-15,0 0-46 16,0 0-126-16,0 0-395 16</inkml:trace>
  <inkml:trace contextRef="#ctx0" brushRef="#br3" timeOffset="1.25771E6">27982 10749 1111 0,'0'0'177'0,"0"0"-164"16,0 0 52-16,0 0 32 16,0 0-51-16,0 0-11 15,0 0 5-15,0-3 4 16,0 3-8-16,0 0 1 16,0 0-5-16,0 0-10 15,0 0-6-15,0 0-6 16,0 0 2-16,-2 0-4 15,-16 0-8-15,-9 4-1 0,-4 6 0 16,2-2-3-16,2 0 1 16,7-2-3-16,7-4 0 15,2 3 1-15,6-5-8 16,3 0 4-16,2 0 0 16,0 0-6-16,0 0-9 15,0 0-3-15,0 0 9 16,0 0 10-16,0 0 6 15,0 7-7-15,0 9 8 16,0 4 1-16,0 8 1 16,0 2 0-16,0 5 1 15,0-2-2-15,0-2 2 16,0-1-1-16,0-5 0 0,0-2 1 16,0-6 0-16,0 0 4 15,0-4-2 1,-5-5-3-16,5-2-1 0,0-2 0 15,0-1 0-15,0-1 0 16,0-2-1-16,0 0 1 16,0 0-1-16,0 0 0 15,0 2 0-15,0 0-1 16,0 2 2-16,0 4-1 16,0 3 1-16,7 0 1 15,6 3 0-15,1 0 1 16,-1-2-1-16,-2-2 4 15,1-4-2-15,-6 0 2 16,1-2-3-16,-3-2 1 0,-2 0-1 16,0-2 1-16,1 0-1 15,-3 0-2-15,0 0 3 16,3 0-3-16,-3 0 1 16,0 0 0-16,0 0-1 15,0 0 0-15,0 2 0 16,0-2 0-16,0 0 1 15,0 0-3-15,0 0 5 16,0 0-6-16,0 0-6 16,0 0-15-16,0 0-23 15,0 2-61-15,0-2-168 16,0 0-469-16</inkml:trace>
  <inkml:trace contextRef="#ctx0" brushRef="#br3" timeOffset="1.26145E6">28253 10642 1315 0,'0'0'249'0,"0"0"-171"16,0 0 2-16,0 0-31 16,0 0-25-16,0 0-24 15,0 0 0-15,0-9-3 16,0 9 2-16,2 0 0 16,8 9 1-16,-1 0 0 15,-1-1-2-15,2-1-1 16,-4-4-6-16,-3 2-7 15,-1-5-15-15,0 2-20 0,-2-2-53 16,0 0-126-16,0 0-447 16</inkml:trace>
  <inkml:trace contextRef="#ctx0" brushRef="#br3" timeOffset="1.26256E6">28407 10876 100 0,'0'0'308'16,"0"0"-305"-16,0 0 1 0,0 0 80 16,0 0 91-16,0 0-47 15,0 0 74-15,-6 6 40 16,6-6-83-16,0 0-65 15,0 0-28-15,0 0-12 16,0 0-16-16,0 0-2 16,0 0-9-16,0 0-5 15,0 0-6-15,0 0-4 16,0 0-1-16,0 0-1 16,0 0-5-16,0 0-3 0,0 0-2 15,0 0-2-15,0 0 1 16,18 0 1-1,6 0 0-15,2 0 1 16,1-1 0-16,-2-4-1 0,-5 1 1 16,-5 2-2-16,-3 0 2 15,-5 0-1-15,-1 0 0 16,-4 2 1-16,-2 0-1 16,0 0 1-16,0 0 0 15,0 0-1-15,0 0-4 16,0 0-5-16,0 0-4 15,0 0-7-15,0 0-2 16,0 0-18-16,-2 0-43 16,-2 0-129-16,-3 0-601 15</inkml:trace>
  <inkml:trace contextRef="#ctx0" brushRef="#br3" timeOffset="1.26308E6">28695 10720 1109 0,'0'0'315'16,"0"0"-254"-16,0 0 32 16,0 0-5-16,0 0-38 15,0 0-31-15,0 0-5 16,4-4-3-16,-4 26 2 16,0 8-6-16,0 9 5 15,0 3-8-15,-4-2-3 16,4-3 0-16,0-5-1 15,0-3 1-15,0-5-1 16,0-7 0-16,0-2 0 16,0-5 0-16,0-6 0 15,0-2 0-15,0-2-1 0,0 0-4 16,0 0-1-16,0 0-5 16,0 0-2-16,0 0-9 15,0 0-7-15,0 0-31 16,0 0-54-16,0-4-206 15,0-8-455-15</inkml:trace>
  <inkml:trace contextRef="#ctx0" brushRef="#br3" timeOffset="1.26384E6">28777 10612 626 0,'0'0'724'0,"0"0"-578"16,0 0-42-16,0 0-19 15,0 0-27-15,0 0-25 16,0-11-19-16,0 11-6 15,0 0-6-15,2 0-2 16,10 0-4-16,3 0 2 16,10 5 2-16,1 4 1 15,6 0-1-15,-3-1 0 0,-7-3-5 16,-2 0-5 0,-6-1 6-16,-8-4-6 0,-4 3 5 15,-2-3-1-15,0 0 5 16,0 1 1-16,0-1 1 15,0 0 0-15,0 1 1 16,0 1 3-16,0 2 1 16,0 15 0-16,0 6-5 15,-4 17-2-15,-3 8 2 16,0 1-2-16,5 1 1 16,2-4 0-16,0-2 0 15,0-2 0-15,0-3-2 0,0-2 4 16,2-4-4-16,5-3 0 15,2-6-1-15,-3-4 0 16,-1-6 1-16,-3-4 2 16,0-4 0-16,1-2-1 15,-3-2 3-15,2 0-3 16,-2-4 2-16,0 0-1 16,0 2 0-16,0-2 2 15,0 4 0-15,0 0-1 16,-14 0 2-16,-5 3-3 15,-1-4 1-15,-5 1 0 16,2 1-2-16,4-2 3 16,3 1-3-16,5-2 1 15,7-2-7-15,4 0-10 16,0 0-24-16,0 0-41 0,0 0-163 16,0-7-541-16</inkml:trace>
  <inkml:trace contextRef="#ctx0" brushRef="#br3" timeOffset="1.2645E6">29443 10724 530 0,'0'0'542'16,"0"0"-427"-16,0 0 22 15,0 0 2-15,0 0-45 16,0 0-52-16,7-11-11 16,-7 11-8-16,0 0-3 15,0 0 6-15,0 0-1 0,0 0-2 16,0 3-7-16,-4 13 3 16,-21 2-15-16,-6 4-1 15,-1 2-3-15,1-4 2 16,4-2-1-16,4-3-1 15,4-6 1-15,1-3-1 16,7-2 0-16,5-2-7 16,2-2 0-16,4 2-4 15,0-2-4-15,0 2-3 16,0 5 1-16,0-1 3 16,0 7 14-16,0 5-2 15,2 4 5-15,4 6-3 0,-1 5 0 16,1-2 0-16,2 6 1 15,-2-3-2-15,0-2 1 16,3 1 0-16,-7-10 0 16,6-2 1-16,-6-7-1 15,-2-5 2-15,2-3-3 16,-2-4 2-16,0 0 0 16,0-2-1-16,0 0 2 15,0 0-2-15,2 0 0 16,-2 0 0-16,2 0-3 15,0 0 1-15,1 0 0 16,-1 0 2-16,0 0-2 16,2 0 2-16,1 0-1 0,2 0 1 15,2 0 0 1,-1 0-6-16,2 0-41 0,-1 0-65 16,-9 0-180-1,0 0-601 1</inkml:trace>
  <inkml:trace contextRef="#ctx0" brushRef="#br3" timeOffset="1.26518E6">29570 11037 747 0,'0'0'351'0,"0"0"-205"0,0 0 37 16,0 0-64-16,0 0-54 16,0 0-28-16,0 0-24 15,85-38-8-15,-64 23-4 16,-2-1 1-16,1 2-2 16,-7 3 1-16,1 0-1 15,-5 5 0-15,-3 2 0 16,-6 3 2-16,3-2 0 15,-3 3-2-15,0 0 5 16,0 0-2-16,0 0 32 16,0 0-13-16,0 7-15 15,0 12-5-15,0 13 1 0,0 7 1 16,0 3-3-16,0 0 2 16,0 2-3-16,0 0 0 15,0-2 0-15,0 0 0 16,0-4 2-16,4-1-2 15,1-7 0-15,-3-9 1 16,3-4-2-16,-3-3 2 16,-2-8-2-16,0 0 1 15,0-2 0-15,0-4 0 16,0 2 0-16,0-2 0 16,0 0-6-16,-16 0 6 15,-10 0-10-15,-5-9 7 0,-2-9-1 16,10-4 1-16,0-2 3 15,7 2 0-15,7 0 1 16,7 2 8-16,2 0-9 16,0 0-3-16,2 0 3 15,19 2-4-15,4 2 2 16,-4 2 0-16,2 4 2 16,1 0-1-16,-6 1 0 15,0 2 0-15,-5 4-2 16,-6-2-1-16,-2 5-10 15,-5-2-7-15,2 0-27 16,-2 0-28-16,0-2-131 16,0 0-542-16</inkml:trace>
  <inkml:trace contextRef="#ctx0" brushRef="#br3" timeOffset="1.26565E6">29751 10669 1422 0,'0'0'120'15,"0"0"-111"-15,0 0 74 16,0 0-11-16,0 0-47 16,0 0-20-16,2 15-4 0,9-5-2 15,1-1-3 1,1 1-27-16,-9-7-73 0,1-3-358 15</inkml:trace>
  <inkml:trace contextRef="#ctx0" brushRef="#br3" timeOffset="1.26619E6">29992 10716 1385 0,'0'0'125'16,"0"0"-84"-16,0 0 30 16,0 0-22-16,0 0-33 0,0 0-1 15,64 0-4-15,-41 0-2 16,-4 0-7-16,-1 0 2 16,0 0-4-16,-2 0 0 15,-3 0 1-15,-4 0-1 16,-4 0 0-16,-3 0 0 15,-2 0 0-15,0 0 1 16,0 0 1-16,0 2-2 16,0 0 0-16,0 8 7 15,0 6-3-15,0 8 2 16,0 10 5-16,0 2-6 16,0 2-4-16,0 1 3 15,0-2-4-15,0 2 2 16,0-4-2-16,0 1 1 0,4-3-1 15,3-4 2-15,-1 2-2 16,-1-6 0-16,0 0 0 16,-1-3 1-16,0-2-2 15,-2-4 2-15,-2-3-1 16,0-4 0-16,0 0 1 16,0-2 0-16,0-1-1 15,0-1 1-15,0-1-1 16,0-4 2-16,0 1-2 15,0-1 2-15,0 0-2 16,0 0 1-16,0 2 0 16,0-2 1-16,0 2-2 0,-6 0 5 15,-8 5-3-15,1 0 1 16,-2 1 4-16,-1-2-2 16,1 3 7-16,1-3-4 15,1-1-1-15,1 1-5 16,6-2 2-16,4-1-4 15,2-3 0-15,0 0-1 16,0 0-11-16,0 0-10 16,0 0-15-16,0 0-27 15,0 0-117-15,0 0-1072 16</inkml:trace>
  <inkml:trace contextRef="#ctx0" brushRef="#br3" timeOffset="1.26865E6">28055 11084 730 0,'0'0'514'15,"0"0"-394"-15,0 0-5 16,0 0-19-16,0 0-37 16,0 0-25-16,0 0-8 15,0 0-11-15,0 0 0 0,0 0-3 16,0 0 0-1,0 0-3-15,0 0-2 0,0 0-2 16,0-2-4-16,9-9-1 16,3-5 1-16,1 0-3 15,3-2 3-15,-1 1-2 16,1 2 2-16,-1-3-2 16,1 4 1-16,-3-3 0 15,-2 3 0-15,-4 5 0 16,0-2 0-16,-3 5-1 15,-2 2 0-15,0 2 2 16,-2 2-1-16,0 0 0 16,0 0 2-16,0 0-1 15,0 0-1-15,0 0 1 0,0 0-1 16,0 0 0-16,0 0 1 16,0 0-2-16,0 0 1 15,0 0 0-15,0 0 0 16,0 0 0-16,0 0-1 15,0 0 1-15,0 0-1 16,0 0 0-16,0 0 1 16,0 0-1-16,0 0 1 15,0 0 0-15,0 0 0 16,0 0-1-16,0 0 0 16,0 0 1-16,0 0-1 15,0 0 0-15,0 0 2 16,0 0 1-16,0 0-1 0,0 6-1 15,0 11 0 1,-10 6 0-16,-4 8 1 0,3 2-1 16,0 4 1-16,4 0-1 15,2 0 3-15,3-1-3 16,2-5 1-16,0-1 0 16,0-7-2-16,0-2 1 15,0-8-2-15,12-1 2 16,-1-4-9-16,0-1 6 15,0-3-5-15,2-3 6 16,0-1 1-16,3 0 1 16,-1 0 0-16,-1 0 0 0,-5 0 0 15,-3 0 1-15,-2 0-1 16,-4 0 2-16,0 0-2 16,0 0 0-16,0 0-2 15,0 0-13-15,0 0-13 16,0 0-17-16,0 0-46 15,-6 0-221-15</inkml:trace>
  <inkml:trace contextRef="#ctx0" brushRef="#br3" timeOffset="1.2696E6">27334 12306 488 0,'0'0'28'0,"0"0"-21"0,133 104-7 15,-115-93-108-15,-7-4-221 16</inkml:trace>
  <inkml:trace contextRef="#ctx0" brushRef="#br3" timeOffset="1.27118E6">30605 11239 439 0,'0'0'696'0,"0"0"-539"16,0 0-95-16,0 0 58 15,0 0-19-15,0 0-48 16,0 0-11-16,0-14-6 16,0 14-6-16,0 0-9 15,0 0-1-15,0 0-5 16,0 0 0-16,0 0-1 16,0 0-7-16,0 0-1 15,0 0-3-15,-3 0 4 0,1 0-3 16,-5 14-1-1,-6 9-2-15,-5 8-1 0,-4 8 1 16,2-3-1-16,-1-1 0 16,4-1 0-16,1-1 0 15,1-7 1-15,3-4-2 16,3-3 2-16,3-6-2 16,-1-5 1-16,3 0 0 15,1-4-2-15,1-4-4 16,2 0 2-16,0 0-6 15,0 0-4-15,0 0-7 16,0 0-10-16,0 0-27 0,0 0-97 16,0 0-519-16</inkml:trace>
  <inkml:trace contextRef="#ctx0" brushRef="#br3" timeOffset="1.27259E6">27058 11891 1301 0,'0'0'249'0,"0"0"-223"16,0 0 33-16,0 0 3 16,0 0-26-16,0 0-23 15,0 0-1-15,-6 2-8 16,8-2-2-16,19 0 2 0,6 0 11 15,6 0-6-15,5 0-3 16,3 0-3-16,3 0-3 16,5 0 3-16,2 0-3 15,0-2 1-15,-9-6-1 16,-5 1 0-16,-14 3 0 16,-9 3-1-16,-7 1-1 15,-5 0 2-15,-2 0-2 16,0 0 2-16,0 0-1 15,0 0-8-15,0 0 0 16,-15 0-13-16,-12 0-17 16,-4 0-8-16,-6 0-19 0,6 0 11 15,3 0 12-15,6 0 33 16,3 0 10-16,6 0 23 16,5 0 19-16,0 0 9 15,4 0-16-15,4 0-3 16,0 0-6-16,-4 0-10 15,-1 5-6-15,-3 28-9 16,-2 7 8-16,1 6 1 16,5 2-6-16,-2 2 1 15,0 1 0-15,2 1-3 16,0 2 4-16,-1-2-4 16,3-8-2-16,2-4 1 15,-2-12 0-15,2-8-2 0,-2-8 2 16,2-5-1-16,-2-2 0 15,2-5-1-15,-2 0-1 16,2 0-1-16,0 0-1 16,0 0-9-16,0 0-6 15,0 0-23-15,0 0-43 16,0-4-139-16,0-6-345 16</inkml:trace>
  <inkml:trace contextRef="#ctx0" brushRef="#br3" timeOffset="1.27363E6">28013 11819 464 0,'0'0'360'15,"0"0"-180"-15,0 0 62 16,0 0-66-16,0 0-66 15,0 0-48-15,0 0-8 0,5-12-9 16,-5 12-11-16,0 0-9 16,0 0-7-16,0 0-3 15,0 0-8-15,0 0 5 16,0 2-5-16,-14 4 0 16,-10 4-7-16,-7 6 0 15,-1-4 0-15,6 1 1 16,-1-3-1-16,7 1 0 15,4-5 0-15,5-2 1 16,6 0-2-16,5-4 1 16,-2 0-2-16,2 0-4 15,0 0 0-15,0 0-1 16,0 0 0-16,0 0 1 16,0 0-1-16,0 0 5 0,0 10-3 15,-2 4 3-15,-2 8 2 16,-1 3-1-16,0 2 1 15,1 5 0-15,4 5-1 16,0-2 2-16,0 2-3 16,0-4 4-16,0 0-4 15,0-3 4-15,-4-4-3 16,1-4 2-16,-1-2-1 16,2-4 0-16,0-3 0 15,2-6 0-15,0-1-1 16,0-6 1-16,0 4-3 15,0-4 1-15,0 0 2 16,0 0-1-16,-2 0 2 16,2 0-1-16,0 0 0 15,0 0 1-15,0 0-2 0,0 0 0 16,0 0-1-16,0 2-2 16,0 4 4-16,10 0 0 15,6 2 1-15,0 1 0 16,2-1 0-16,1-1 0 15,2 1-1-15,-3-2 2 16,-5-2-1-16,-5 0-1 16,-3-1 0-16,-5-3 0 15,0 1 1-15,0-1-1 16,0 0 0-16,0 0 0 16,0 0-13-16,0 0-30 15,0 0-49-15,0 0-242 0,0 0-880 16</inkml:trace>
  <inkml:trace contextRef="#ctx0" brushRef="#br3" timeOffset="1.27451E6">28160 12187 824 0,'0'0'593'16,"0"0"-496"-16,0 0-14 15,0 0-7-15,0 0-34 16,0 0-22-16,0 0-13 16,14-9-2-16,-12 4-5 15,4 0 0-15,5-5 0 16,1-2 0-16,3-2 1 16,-1 0-1-16,-1-4-1 0,1 4-7 15,-6 1 1-15,-1 4-5 16,-3 4 7-16,-2 4 5 15,-2-1 0-15,0 2 2 16,0 0 1-16,0 0 7 16,0 0-2-16,0 0-3 15,0 0-4-15,0 0 2 16,0 3 3-16,-6 16 1 16,-11 6-6-16,-4 9-1 15,3 5 11-15,5-6-5 16,6-1 2-16,3-5-3 15,1-5-4-15,3-4-1 16,0-2 0-16,0-6-2 0,12 0 0 16,3-4-3-16,3-2 1 15,-1-2 2-15,-1-2-6 16,-3 0 2-16,-3 0-3 16,-3 0-1-16,-1 0-7 15,-4 0-4-15,-2 0-19 16,0-2-45-16,0-5-69 15,0 1-313-15</inkml:trace>
  <inkml:trace contextRef="#ctx0" brushRef="#br3" timeOffset="1.27556E6">28305 11857 1385 0,'0'0'222'0,"0"0"-209"16,0 0 36-16,0 0 10 15,0 0-26-15,0 0-24 16,0-10-8-16,0 10 0 16,8 0-1-16,4 10 0 15,1-1 0-15,1 0-26 16,-1-1-41-16,-11-6-111 15,0-2-652-15</inkml:trace>
  <inkml:trace contextRef="#ctx0" brushRef="#br3" timeOffset="1.27622E6">28588 11955 492 0,'0'0'1004'0,"0"0"-955"15,0 0-42-15,0 0 70 16,0 0-30-16,0 0-20 16,64 21-14-16,-41-14-3 31,-1-3-6-31,-2 0-1 0,-6-4-1 0,-4 0-1 0,-3 0 0 15,-4 0-1-15,-1 0 0 16,-2 0 1-16,0 0 0 16,0 0-1-16,0 2 2 15,0 2-1-15,0 7 4 16,0 9-2-16,0 10 6 16,0 12 2-16,0 2-4 15,0 2-3-15,0 3-3 16,0-4 1-16,0 4-1 15,0-4-1-15,0-5 0 16,0-1 0-16,0-6 0 0,0-4 0 16,0-7 0-1,2-4 1-15,3-6-2 0,-3-8 1 16,-2-1 0-16,2-3 0 16,-2 0 0-16,0 0 1 15,0 0 1-15,0 0 2 16,0 0 0-16,-7 0 12 15,-13 0-15-15,-9 0 2 16,0 0-2-16,0 0-1 16,2 0 0-16,10 0 0 15,3 0-3-15,3 0-10 16,5 0-5-16,1-1-11 16,5-10-27-16,0-4-82 15,0 7-306-15</inkml:trace>
  <inkml:trace contextRef="#ctx0" brushRef="#br3" timeOffset="1.27691E6">29203 12049 1043 0,'0'0'180'0,"0"0"-34"0,0 0 26 16,0 0-75-16,0 0-39 15,0 0-20-15,9-20-10 16,-9 20-5-16,0 0-3 15,0 0-4-15,-9 0-6 16,-13 2-10-16,-10 8 1 16,1 7-2-16,-1-4 1 15,1 2 0-15,5-1 0 16,2-5-2-16,3 1-2 16,6-1-3-16,1-5 0 0,8-3-1 15,2 2-1-15,1-3-5 16,3 0-1-16,0 0-6 15,0 1 3-15,0 2 2 16,0 1 4-16,0 2 10 16,0 6 2-16,0-1 1 15,5 6-1-15,-3 2 1 16,0 4-1-16,-2 1 2 16,0 3 0-16,0 2-2 15,0-1 0-15,0 0 1 16,0-5 0-16,0 0 0 15,0-9 0-15,0-3 0 16,0-4-1-16,0-5 0 0,0 0-1 16,0 1 1-1,0-2-2-15,0 2 2 0,6-2 0 16,6 2-1-16,1 2 2 16,0 1-1-16,5 0 0 15,1 2 0-15,-2-1 2 16,-1-2-2-16,-1 1 1 15,-3-3-1-15,-4-3 4 16,-1 1-4-16,-5-1 1 16,2 0-1-16,-4 0-3 15,0 0-10-15,0 0-30 16,5 0-82-16,-5-4-266 0,0-3-746 16</inkml:trace>
  <inkml:trace contextRef="#ctx0" brushRef="#br3" timeOffset="1.27743E6">29287 12278 1233 0,'0'0'156'0,"0"0"-140"15,0 0 40-15,0 0 24 16,0 0-44-16,0 0-18 15,0 0-14-15,121-46-2 0,-104 32 1 16,-1 4-3-16,-3-2-13 16,-3 2-1-16,-6 2 1 15,-2 3 9-15,0 5 4 16,-2 0 4-16,0 0 7 16,0 0 15-16,0 0 3 15,0 13-6-15,0 10-18 16,-8 9-3-16,-2 7 6 15,4 3 9-15,4 0-7 16,2 0-6-16,0 0-2 16,0 0 9-16,0-4-5 15,0-1-3-15,0-5-1 16,0-7-1-16,0 0-1 16,0-6 1-16,0 0 0 0,0-5-1 15,0-2 1-15,0-1 0 16,-7 2 3-16,1-3-2 15,-2 1 0-15,2-6 0 16,-1 0-1-16,3-2 1 16,0 1-1-16,1-4 0 15,-1 0-1-15,-3 0 3 16,-2 0-3 0,-4 0 0-16,-3 0-4 0,-1-9-2 15,1-10 6-15,3-5-6 16,-1-2 5-16,7 0-3 15,7-2 4-15,0 2-3 16,0 2 1-16,0-2 0 0,15 4-1 16,4 1 1-1,-3 3-1-15,-1 3-2 0,-2 1-7 16,1 3-2-16,-4 1-12 16,0 2-13-16,-3 1-37 15,-3-5-80-15,-4 7-242 16,0-1-367-16</inkml:trace>
  <inkml:trace contextRef="#ctx0" brushRef="#br3" timeOffset="1.27809E6">29472 11941 978 0,'0'0'496'15,"0"0"-407"-15,0 0-11 16,0 0-1-16,0 0-38 16,0 0-23-16,11 28-11 15,-1-6-3-15,-2-5-2 16,1-4 0-16,-2-1-3 16,-4 2-18-16,-1 1-25 15,-2-13-88-15,0 2-444 16</inkml:trace>
  <inkml:trace contextRef="#ctx0" brushRef="#br3" timeOffset="1.27861E6">29682 12377 351 0,'0'0'836'15,"0"0"-618"-15,0 0-82 16,0 0-14-16,0 0-44 0,0 0-41 16,0-3-20-1,0 3-12-15,0 0 2 0,0 0-1 16,2 0 1-16,-2 0-4 16,2 0-1-16,5-2-2 15,7-2 0-15,7-2 0 16,8-4 0-16,3 4 2 15,1-1-1-15,0 2-1 16,-4 4 0-16,-2-2 0 16,-7 1 0-16,-9 2 0 15,-6 0 0-15,-3 0 0 16,-2 0 0-16,0 0-3 0,0 0 2 16,0 0-4-16,0 0-4 15,0 0-11-15,-2 0-17 16,-5 0-21-16,1 0-45 15,6 0-131-15,0-10-433 16</inkml:trace>
  <inkml:trace contextRef="#ctx0" brushRef="#br3" timeOffset="1.27918E6">30056 12082 796 0,'0'0'596'0,"0"0"-482"16,0 0-20-16,0 0-4 0,0 0-42 16,0 0-22-16,7 87-4 15,-7-47-5-15,0-2 2 16,0-1-9-16,0-3-2 16,0 0-3-16,0-5-1 15,0-6-1-15,0-5-2 16,0-4 0-16,0-4 0 15,0-6-1-15,0 0 0 16,0-4 0-16,0 0-5 16,0 0-5-16,0 0-8 15,0 0-6-15,0 0-11 0,2-6-31 16,0-6-57 0,0-8-402-16</inkml:trace>
  <inkml:trace contextRef="#ctx0" brushRef="#br3" timeOffset="1.27973E6">30237 12006 1326 0,'0'0'215'0,"0"0"-202"16,0 0 15-16,0 0-4 15,0 0-5-15,0 0-12 16,46-5 9-16,-32 5-7 0,1 0-6 16,-3 0-2-16,-3 0-1 15,-1 0-1-15,-4 0-8 16,-1 0 0-16,-1 0-8 16,1 0 4-16,-3 0 10 15,0 5 1-15,0 4 0 16,0 5 2-16,0 13 20 15,0 3-6-15,0 6-4 16,0 0 1-16,0 2 2 16,0 0-5-16,0 0 6 15,0 4-9-15,0-2 3 16,0 0-3-16,0-3-5 0,0-4 2 16,0-4 0-1,0-3 0-15,0-2-2 0,0-6 0 16,2-1 1-16,-2-2-1 15,0-5 0-15,0-2 1 16,0-4 1-16,0 0-2 16,0-2 4-16,0-1 8 15,0 4 5-15,-5-4-5 16,-8 4-9-16,0-1 10 16,-3 2 1-16,1-4 1 15,-1 2-8-15,1 0-1 16,1 2 0-16,3 0 3 15,2-5-8-15,2 4-1 0,7-5 0 16,-2 0 0-16,2 0-1 16,0 0-8-16,0 0-6 15,0 0-13-15,0 0-10 16,0 0-30-16,0 0-160 16</inkml:trace>
  <inkml:trace contextRef="#ctx0" brushRef="#br3" timeOffset="1.28128E6">30749 11751 1468 0,'0'0'179'16,"0"0"-139"-16,0 0 10 15,0 0-9-15,0 0-19 16,0 0-6-16,0 0-8 15,-3-7 0-15,3 7-5 0,0 0-1 16,0 10-2-16,19 14 4 16,5 9 1-16,1 3-4 15,-1 4 4-15,-2 4-4 16,-3 1 2-16,-4 4-3 16,1 5 2-1,-8-1-2-15,3-1 1 0,-6 3 1 16,0-3-2-16,-1 4 1 15,-4 1 0-15,0 0-1 16,0-2 0-16,0 1 1 16,0-1-1-16,-4-3 0 15,-8-2 0-15,-3 2 1 16,-8-1-1-16,-8 0 1 16,-4 2 0-16,-8-3 0 15,-1 3 0-15,0-6 1 0,-2 0 0 16,0-6-1-16,3-3-1 15,3-3 1-15,7-10-1 16,4 0 1-16,9-10 0 16,2-5 0-16,9-1-1 15,2-6 0-15,5 0-1 16,2-1 1-16,0-2-1 16,0 0 0-16,0 0-5 15,0 0-9-15,0 0-3 16,0 0-10-16,0 0-6 0,0 0-27 15,0 0-69 1,5-2-350-16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3-22T19:12:42.863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2834 2107 1371 0,'0'0'203'16,"0"0"-191"-16,0 0 9 15,0 0 34-15,0 0-13 16,0 0-13-16,0 0-12 16,0 0-3-16,-7-19-3 15,7 19-3-15,0 0 1 16,0 0-6-16,0 0 4 16,0 0-4-16,0 0 3 15,0 0-3-15,0 0 2 0,0 0-3 16,0 0-1-1,0 0-1-15,0 0-1 0,0 0 0 16,0 0-2-16,0 17 1 16,0 10 1-16,0 12 1 15,0 16 1-15,0 11 0 16,0 11 0-16,0 0 0 16,0 1 0-16,0-3-1 15,0-7 0-15,0-4 1 16,0-12-1-16,-2-12 0 15,0-10 0-15,2-14 0 16,0-8 0-16,0-6-4 16,0-2-1-16,0 0 1 15,0 0-2-15,0 0 2 0,-6-8 2 16,2-14-5-16,-2-12-16 16,-1-8 10-16,1-6 1 15,1-6-1-15,-2 2-4 16,3-3-9-16,-1-1 0 15,5 2 5-15,0 2 1 16,0 6-15-16,0 9 33 16,0 1 2-16,0 9 1 15,3 0 0-15,7 5 4 16,0 4-1-16,3 5-1 16,3 0 4-16,6 3-1 15,4 2 9-15,6 2-6 16,-3 5-4-16,0 1-2 0,-3 0 5 15,-1 0-3-15,-4 0-3 16,-8 13 6-16,-5 2-8 16,-4-1 5-16,-4 1-2 15,0 3 0-15,0 2 7 16,0 3 2-16,-12 3 0 16,-5-1 1-16,0-3 4 15,-8 3-9-15,3-5 5 16,-2 0-7-16,-3 2 2 15,5-2-3-15,-1-2-4 16,4-3 0-16,5-4-1 16,3-1 0-16,5-4-1 15,6-4 1-15,-4 1-12 0,4-2-13 16,0-1-44 0,4 0-132-16,9 0-61 0,3-4-632 15</inkml:trace>
  <inkml:trace contextRef="#ctx0" brushRef="#br0" timeOffset="761.7044">3584 2057 251 0,'0'0'1221'0,"0"0"-1142"15,0 0-37-15,0 0 9 16,0 0-14-16,0 0-13 15,0 0-5-15,-19 25 1 16,-2-2 5-16,-1 10-9 16,-4 6-2-16,-11 11-2 0,-2 12 1 15,-6 1 0-15,0 5-4 16,1-4-1-16,6-6-3 16,2-8-1-16,11-11-3 15,8-12-1-15,8-8-1 16,7-11-2-16,2-4-6 15,0-4-9-15,0 0-3 16,0 0-5-16,0 0 10 16,5-10-10-16,16-18 6 15,6-15-1-15,0-13-25 16,0-4-28-16,-5-8-48 16,0 4-71-16,-2-2 52 0,-1 7 74 15,0 9 56 1,-3 6-9-16,-1 10 20 0,-3 9 26 15,-6 4 54-15,-1 11 33 16,-3 5 17-16,0 5-25 16,-2 0-32-16,0 0-30 15,2 0-43-15,6 25 9 16,0 13 21-16,3 12-1 16,3 11 3-16,1 8-13 15,1 8-10-15,1-1 2 16,6-4-5-16,-3-12-1 15,0-7-5-15,-2-9 0 16,-5-4 1-16,1-6 0 16,-6-8 0-16,-3-9-1 15,-1-9 0-15,-4-2-6 0,0-3-3 16,0-1-9-16,0-2-6 16,0 0-9-16,0 0-5 15,-13 0-40-15,1-12-310 16,2-2-384-16</inkml:trace>
  <inkml:trace contextRef="#ctx0" brushRef="#br0" timeOffset="1066.5855">3303 2564 1185 0,'0'0'202'0,"0"0"-114"0,0 0-1 16,0 0-38-16,0 0-25 15,0 0-24-15,-17-7-13 16,32 7 13-16,14 0 8 16,7 1 2-16,2 10-1 15,2-6-5-15,-4 2 0 16,-7-4-3-16,-2 1 2 16,-8-1 4-16,-3-2-4 15,-3-1-3-15,-8 3 2 16,0-3-2-16,-3 0 0 15,-2 0 3-15,0 0-3 16,0 0-18-16,0 0-43 16,0 0-90-16,0 0-192 0</inkml:trace>
  <inkml:trace contextRef="#ctx0" brushRef="#br0" timeOffset="1895.5657">3821 2067 1530 0,'0'0'51'15,"0"0"-46"-15,0 0-5 16,0 0 69-16,2 153-14 16,-2-84-22-16,0 2-14 15,0 1-1-15,0-6-7 16,0-1-7-16,0-7-1 16,0-6-2-16,0-6-1 15,4-10-2-15,-2-14-1 16,4-5-4-16,-6-12-3 15,2-3-3-15,0-2-2 16,-2 0 0-16,0 0 4 0,0-13 3 16,0-24-10-16,0-13-37 15,-12-12 7-15,-1-7 28 16,1 1-27 0,4 2-6-16,3 12 53 0,3 8 9 15,2 4 14-15,0 10-12 16,0-3-11-16,18 7 0 15,4 6 0-15,7 4 3 16,0 8 7-16,4 2-6 16,3 6 6-16,3 2-6 15,-4 0 12-15,-4 2-16 16,-6 19-1-16,-14-3 1 0,-7 4-7 16,-4-3 7-1,0 8 8-15,-15 4 21 0,-18 6 2 16,-8 1-15-1,-3-4-6-15,6-8-7 0,4-10 6 16,8-6-6-16,8-2 16 16,7-8-12-16,7 0 0 15,4 0-7-15,0 0 0 16,0 0-19-16,0 0-4 16,0 0 13-16,12 0 10 15,11 0 8-15,1 6-8 16,3 9 3-16,2 2-3 15,4 7 5-15,-2 4 1 16,-2 0 1-16,-2-3-6 16,-11-3 1-16,-3-3 2 0,-4-5-3 15,-4-3-2-15,-3-5 0 16,-2-5 1-16,0 2-1 16,0-3-5-16,0 0-9 15,0 0-10-15,0 0-12 16,0 0-49-16,0 0-155 15</inkml:trace>
  <inkml:trace contextRef="#ctx0" brushRef="#br0" timeOffset="2538.8592">4215 2185 1603 0,'0'0'79'16,"0"0"-59"-16,0 0 13 15,0 0-18-15,0 0-10 16,0 0-5-16,-4-3-6 15,35 3 6-15,17 0 0 16,8 0 4-16,5 0 3 16,1 0-6-16,-4 0-1 15,-4 0 2-15,-6 0-1 0,-12 0-2 16,-12 0 1-16,-8 0-2 16,-9 0-11-16,-5 0-1 15,-2 0-7-15,0 0 3 16,0 0-15-16,-20 0-12 15,-9 0-26-15,-5-2-39 16,-1-5-27-16,4 0 6 16,4 0 40-16,5 1 91 15,8 2 73-15,3 3 32 16,5 1 25-16,1 0-32 16,0 0-34-16,-1 0-18 15,-1 23-12-15,3 15 5 0,4 15-4 16,-2 9-4-16,2 4-11 15,0-4-8-15,0-4 0 16,0-4-5-16,0-4 0 16,0-6-3-16,0-6 1 15,0-5-4-15,0-11-1 16,0-6 0-16,0-6 0 16,0-6-1-16,0-4-7 15,0 0 2-15,0 0-6 16,0 0-3-16,0 0-20 15,0 0-38-15,0 0-139 16,0-2-1018-16</inkml:trace>
  <inkml:trace contextRef="#ctx0" brushRef="#br0" timeOffset="3438.7213">4944 2380 1468 0,'0'0'117'0,"0"0"-85"16,0 0 17-16,0 0-18 15,0 0-21-15,0 0-4 0,0 0-6 16,-12 0-1 0,37 0 1-16,13 0 4 0,13 6 7 15,7-2-10-15,7 2 0 16,-1-2 1-16,3-2-2 16,0-2 1-16,-7 0 1 15,-11 0-2-15,-7 0 0 16,-11 0 1-16,-8 0 0 15,-6 0-2-15,-9 0 1 16,-6 0-3-16,-2 0 3 16,0 0 5-16,0 0-5 15,-23-2-4-15,-8-14-16 16,-2-2 15-16,-1 0 5 16,1-3 0-16,4 4 3 15,2-1-2-15,7 0 4 0,5 6-5 16,1 2 9-16,7 6 3 15,3 0 0-15,2 2 6 16,2 2-1-16,0 0-2 16,0 0-9-16,0 0-5 15,0 0-1-15,4 0-1 16,21 4 1-16,10 12 0 16,9-2 0-16,6-1 2 15,-1 2-1-15,-7-3 1 16,-8-1-3-16,-5-2 2 15,-9 1-2-15,-5-8 1 16,-5 2 0-16,-8-2-3 0,-2-2 1 16,0 2 1-16,0 5 1 15,-8-1 2-15,-15 7 9 16,-8 7-7-16,-8-1-1 16,3 2 0-16,7-3 5 15,3-7 0-15,8 2-7 16,6-7 0-16,6-2-2 15,6-2-1-15,0-2-12 16,0 0-16-16,0 0-20 16,0 0-97-16,12 0-413 15</inkml:trace>
  <inkml:trace contextRef="#ctx0" brushRef="#br0" timeOffset="4422.4096">6646 2073 1430 0,'0'0'97'16,"0"0"-62"-16,0 0 19 15,0 0-20-15,0 0-6 16,0 0 3-16,0 0-7 0,-58-10-4 16,31 10-7-16,-8 0-7 15,-7 0 5-15,-12 12-4 16,-6 4 2-16,-5 6-3 16,1 4 5-16,-1 2-3 15,5 0 0-15,8-3-1 16,13-6-4-16,12-5-3 15,13-1-1-15,9-2-2 16,5 0-7-16,3 3-5 16,30 0 6-16,16 2 7 15,16 0-3-15,4-1 2 16,5-2 1-16,-1 3-4 16,-6 2 4-16,-7-1-1 0,-13 4 3 15,-14-6-2 1,-15-2 2-16,-11-5-1 0,-5-2 0 15,-2 5 1-15,0 1 0 16,-5 3 13-16,-19 8-6 16,-7-1-2-16,-4-3-1 15,0 3 1-15,4-1 0 16,0-4-2-16,2 2-2 16,7-5-1-16,6-3 0 15,8-5-6-15,3-4-5 16,5-2-7-16,0 0-6 15,0 0-26-15,0-8-78 0,23-19-189 16,-10 10-302 0</inkml:trace>
  <inkml:trace contextRef="#ctx0" brushRef="#br0" timeOffset="5028.765">6846 2073 998 0,'0'0'344'16,"0"0"-310"-16,0 0 19 15,0 0 13-15,0 0-23 16,0 0 40-16,43 84-29 16,-37-21-19-16,3 5-13 15,-2 8-9-15,0-2-6 0,-1-2-1 16,-1-8-5-16,-5-6-1 15,2-3 1-15,0-9 0 16,0-8-1-16,0-10 0 16,1-12-8-16,-1-8-7 15,0-6-10-15,-2-2-11 16,0 0-5-16,0 0 10 16,0-20 5-16,0-18-104 15,-11-10 5-15,-6-10 22 16,-4-8-97-16,1-9-167 15,1 3 184-15,-2 0 95 16,10 6 88-16,2 12 133 0,5 14 88 16,1 12-10-16,3 7 16 15,0 3-80-15,0 2-80 16,23 2-13-16,8 4-9 16,9 6-15-16,9 4 11 15,9 0-20-15,3 0-6 16,-2 16-13-16,-8 7-2 15,-8 0 2-15,-15-1-2 16,-14 2 3-16,-9-2 2 16,-5 9-1-16,-7 1 26 15,-28 2 1-15,-13 0-8 16,-3-6-5-16,2-2-10 16,10-8 3-16,10-6-10 0,12-8-1 15,11-4-11-15,6 0-18 16,0 0-64-16,0-8-254 15,9-11-889-15</inkml:trace>
  <inkml:trace contextRef="#ctx0" brushRef="#br0" timeOffset="5387.039">7508 2057 805 0,'0'0'683'0,"0"0"-621"0,0 0-41 15,0 0 2-15,0 0-5 16,0 0 4-16,-6 32 23 16,-17 6-6-16,-6 11-13 15,-4 10-7-15,-7 8-8 16,-3-3-6-16,3-4-3 15,7-10 0-15,8-12-2 16,12-8 0-16,8-11-11 16,5-13-5-16,0-5-12 15,0-1-14-15,0 0-14 16,5-12-10-16,17-23 4 16,7-12-55-16,0-8-88 15,-2-6-42-15,-21 34-131 0,1 1-9 16</inkml:trace>
  <inkml:trace contextRef="#ctx0" brushRef="#br0" timeOffset="5628.1782">7421 2139 3 0,'0'0'358'16,"0"0"-18"-16,0 0-26 16,0 0-115-16,0 0-45 15,0 0-42-15,67-48-45 16,-51 72-20-16,-1 9 0 16,5 4-9-16,0 10-19 15,2 4-3-15,-1 6-5 16,-6-5 3-16,-1-2-12 0,-6-10 1 15,-1-3-3 1,-7-5 0-16,0-6-2 0,0-8 2 16,0-3-2-16,0-4-16 15,-7-1-2-15,-8-4-12 16,-3-2-8-16,-7-3-30 16,-1-1-87-16,-6 0-111 15,19 0-207-15,0-5-71 16</inkml:trace>
  <inkml:trace contextRef="#ctx0" brushRef="#br0" timeOffset="5829.0059">7267 2414 582 0,'0'0'612'0,"0"0"-408"16,0 0-114-16,0 0-62 16,0 0-15-16,0 0 12 15,32-32 20-15,10 26-27 0,7 1-6 16,3 3-9-16,-2-3-3 15,-3-1-1-15,-9 2-24 16,-5 0-19-16,-10 0-43 16,-6 2-62-16,-17 0-108 15,0 2-373-15</inkml:trace>
  <inkml:trace contextRef="#ctx0" brushRef="#br0" timeOffset="6626.7905">7824 2077 287 0,'0'0'837'16,"0"0"-704"-16,0 0-15 16,0 0 1-16,0 0-42 15,0 0-59-15,19 42 43 16,-15 5-10-16,-2 11-25 15,0 4-9-15,3-2-9 16,-1-2-1-16,2-8-5 16,4-2-1-16,-1-8-1 15,-1-8 0-15,2-10-1 16,-4-5-9-16,-1-7 2 0,-3-6-5 16,-2-3-2-1,0-1-3-15,0 0 5 0,0 0 7 16,0-9 4-16,-5-19-35 15,-11-12 12-15,-1-10 9 16,-1-7 5-16,3-5 10 16,3 1-13-16,3 6 14 15,9 10 2-15,0 9 7 16,0 6-4-16,16 7-5 16,14-2-1-16,3 3 0 15,4 4 1-15,1 6 0 16,4 6 0-16,-1 6 0 0,-1 0 14 15,0 8-13 1,-9 14 3-16,-7 2 6 0,-10 3 3 16,-9-2-4-16,-5 3-8 15,0-2 25-15,-27 4-2 16,-11 1-10-16,-5-5-5 16,-3-3-1-16,1-9-6 15,7-5 5-15,7-5 0 16,6-4-1-16,6 0 0 15,3 0-4-15,5 0-2 16,7-4-2-16,2 0 1 16,2 2-4-16,0 2 0 15,0 0-3-15,0 0 2 16,19 0 4-16,10 8 4 16,4 14-1-16,5 2 1 0,1 2 2 15,-4 0-3-15,-2 2 1 16,1-4-1-16,-5-5 0 15,-7-4-1-15,-7-5 1 16,-3-6-1-16,-10 0-2 16,-2 1 1-16,0-5-5 15,0 1-2-15,0-1-5 16,0 0 3-16,0 0-23 16,0 0-48-16,0 0-83 15,2-11-118-15,3-4-414 16</inkml:trace>
  <inkml:trace contextRef="#ctx0" brushRef="#br0" timeOffset="7135.7471">8330 2089 432 0,'0'0'1096'0,"0"0"-1036"16,0 0-53-16,0 0 6 15,0 0 22-15,0 0-20 16,74 32 4-16,-26-23-6 16,8-6 3-16,4-3-6 15,1 0 1-15,1 0-11 16,-2 0 2-16,-6 0 1 0,-12 0-3 16,-11-3 0-1,-13 0-10-15,-9 3-3 0,-9 0-16 16,0 0-3-16,0 0-6 15,0 0-9-15,-23-1-35 16,-6-4-144-16,3 1 121 16,0-2 105-16,1 4 6 15,4 2 25-15,2 0 54 16,3 0 34-16,1 0-33 16,1 4-18-16,1 18-12 15,1 9-23-15,1 6 3 16,5 16-9-16,2-2-18 15,2 8 12-15,2-5-13 16,0-8-1-16,0-5-5 0,0-7 0 16,0-6-1-16,0-6 1 15,0-6-2-15,0-4-2 16,0-4-9-16,0-3-14 16,0 0-16-16,0-3-29 15,0-2-64-15,0 0-258 16,0 0-669-16</inkml:trace>
  <inkml:trace contextRef="#ctx0" brushRef="#br0" timeOffset="7483.6818">9266 2033 186 0,'0'0'1312'0,"0"0"-1244"16,0 0-65-16,0 0 32 15,0 0 25-15,0 0-22 16,-116 156-9-16,78-92-2 16,-1 9-6-16,-2-1-4 15,5-6-6-15,7-7-6 16,7-13-5-16,9-13 0 15,4-11-3-15,9-9-7 0,0-8-10 16,0-5-16 0,0 0-1-16,0 0-8 0,25-23 4 15,6-18-28-15,5-11-76 16,-3-10-116-16,-20 32-164 16,-7-2-66-16</inkml:trace>
  <inkml:trace contextRef="#ctx0" brushRef="#br0" timeOffset="7738.5489">9212 2071 372 0,'0'0'585'0,"0"0"-336"16,0 0-93-16,0 0-69 15,0 0 2-15,0 0-5 16,67 48-25-16,-51 0-27 16,-7 11-6-16,2 3-4 0,-2 0-13 15,0-2-3-15,-1-12-5 16,0-5 1-16,-2-10-2 15,-3-7 1-15,-1-4-1 16,-2-5-5-16,0-8-4 16,0-3-9-16,0-1-3 15,0-1-6-15,0-3-4 16,-9 2-31-16,-9-3-24 16,7 0-167-16,1 0-447 15</inkml:trace>
  <inkml:trace contextRef="#ctx0" brushRef="#br0" timeOffset="7992.9967">9007 2458 1077 0,'0'0'439'16,"0"0"-371"-16,0 0-13 16,0 0-24-16,0 0-24 15,0 0 5-15,8-20-2 16,21 14 2-16,13-2 9 15,7 3-16-15,2-1 0 16,-2-1-3-16,-5 3-4 16,-8 0 0-16,-7 2-6 15,-7 2-11-15,-8-2 4 16,-7 0-24-16,-5 0-32 16,-2 2-49-16,0 0-198 0,0 0-432 15</inkml:trace>
  <inkml:trace contextRef="#ctx0" brushRef="#br0" timeOffset="8785.9914">9503 2652 885 0,'0'0'271'0,"0"0"-188"16,0 0 74-16,0 0-13 15,0 0-52-15,0 0-34 16,-3 9-7-16,3-25-22 16,0-10-9-16,9-11-17 15,6-4 5-15,3-4-4 16,0-1-3-16,-2 0 0 16,-1-2-1-16,1-6 0 0,2 1-6 15,-3 6 3-15,-2 8-3 16,-1 15 6-16,-6 12-3 15,-3 6 3-15,-1 6 0 16,-2 0-3-16,0 0-3 16,0 0-2-16,2 0 2 15,4 20-1-15,6 10 7 16,1 15 1-16,5 5 2 16,0 3 0-16,2-3-1 15,0-6-2-15,0-3 0 16,-2-7 0-16,0 1-3 15,0-7 3-15,0-5-5 16,-1-1 0-16,3-8-5 0,1-1 4 16,-2-8 0-16,0-1-10 15,-4-4 14-15,-1 0 0 16,1 0 0-16,1-1 2 16,1-17 0-16,1-8 4 15,-1-4 0-15,0-7 0 16,-1-3 1-16,-3-6 2 15,5-12 6-15,-1-6-11 16,8-9 0-16,-1 3-4 16,0 6 2-16,1 8-8 15,0 8 8-15,-5 8 0 16,-1 8 0-16,0 11-3 16,-6 8 2-16,-4 7-3 0,-2 6 2 15,-5 0-10-15,0 0-11 16,-2 0-44-16,0 0-33 15,0 5-282-15,0 2-486 16</inkml:trace>
  <inkml:trace contextRef="#ctx0" brushRef="#br0" timeOffset="14733.7064">2544 3002 1484 0,'0'0'38'15,"0"0"-38"-15,0 0 0 16,0 0 42-16,0 0 6 16,0 0-11-16,0 0-12 15,0 0 1-15,71-8-11 0,-46-1-8 16,2 6-6-16,6-2-1 16,5 1 2-16,6 2-2 15,10-2 3-15,10 0-2 16,5 0 1-16,10 2-2 15,5 1 0-15,0-2 0 16,8 3 1-16,-1 0-1 16,1 0 0-16,-3 0 0 15,-4 0 1-15,-5 3-2 16,-9 7 1-16,-2 0-2 16,-7-1 2-16,-4 0-1 15,1-1 2-15,-4 0-1 16,1-2 0-16,-5-2-2 15,3-3 2-15,-3-1-1 16,0 0 1-16,0 0 0 0,1 2-1 16,-6 2 0-16,-3 1 1 15,-9-1-1-15,-9-1-2 16,-6 0 2-16,-9-1-2 16,-2 0 2-16,-4-2 0 15,-2 2 1-15,1-2-3 16,-3 0 2-16,2 0 1 15,-2 0 0-15,2 0 2 16,-2 0-2-16,0 2 3 16,0-2-1-16,0 0 2 15,0 0-4-15,0 2 0 16,0 0-16-16,0 1-49 0,0 0-54 16,-9-1-230-16</inkml:trace>
  <inkml:trace contextRef="#ctx0" brushRef="#br0" timeOffset="16758.7248">6173 2853 1148 0,'0'0'427'0,"0"0"-408"15,0 0-10-15,0 0 32 16,0 0 8 0,0 0-15-16,0 0-9 0,0-12-4 15,0 12-10-15,3 0-3 16,1 0-7-16,3-2-1 16,6-2 1-16,7-2-1 15,7 2 2-15,4-4-1 16,5 2 0-16,4-3 0 15,7 1 1-15,7-5-2 16,10 1 2-16,7-2-1 0,8 3-1 16,-2 0 2-16,1 1-3 15,-2 2 1-15,2 1 0 16,0 1 0-16,0 5 0 16,0 1 0-16,-4 0 1 15,-1 0-2-15,0 0 2 16,-5 0-2-16,-6 0 0 15,-5 0 1-15,-1 0-1 16,-4 3-3-16,1 1 3 16,0 1-1-16,5-1 1 15,2-2-1-15,-2 0 2 16,7 0-4-16,-5-2-1 0,5 0-2 16,1 0 0-1,-1 0 2-15,5 0-4 0,-2 0 2 16,-1 0 0-16,-2 0 4 15,-3 0-1-15,-4 2-2 16,-2 2-8-16,-2 2 11 16,-2-2 0-16,0 1-1 15,-3-3 3-15,0 3-1 16,-2-1 1-16,-7 0 0 16,0-2 1-16,-2-2 0 15,-4 0 0-15,1 0 0 16,1 0 0-16,1 0-1 0,4 0 1 15,-1 0 0 1,0 0 0-16,3 0-1 16,-4 0-4-16,-1 0 2 0,2 2-2 15,-4 2-3-15,0-2 4 16,-5-2 3-16,-2 4-1 16,-5-4 0-16,1 2 0 15,-3 2-1-15,-4-4 2 16,0 0 1-16,-8 0 0 15,2 0-1-15,-3 0 1 16,-1 0-1-16,2 0 2 16,5 0 0-16,1 0-1 15,-1 0 3-15,8 0-2 16,-3 0-1-16,2 0 1 16,3 0 1-16,-1 0-1 0,5 0 1 15,-2 0 0-15,2 0-1 16,-5 0-2-16,-2 0 4 15,-3 0-4 1,-6 0 2-16,-7 0-1 0,-1 0 0 16,-5 0 0-16,0 0 0 15,0 0 0-15,0 0-10 16,0 0-13-16,0 0-22 16,0 0 0-16,0 0-15 15,0 0-61-15,0 0-189 16,0 0-317-16</inkml:trace>
  <inkml:trace contextRef="#ctx0" brushRef="#br0" timeOffset="19032.4957">3747 932 1029 0,'0'0'6'16,"0"0"0"0,0 0-6-16,0 0 49 0,0 0 14 15,-24 113-7-15,19-100 42 16,1 6-4-16,-3-1-23 15,-2 6-19-15,-4 3-28 16,-5 4 3-16,1 3-10 16,-6-1-4-16,3-4-2 15,2-6 14-15,2-2-9 0,8-6-4 16,1-3-6 0,4-5-5-16,3-3-1 0,0 2-9 15,0-2-5-15,14-2-7 16,15-2 21-16,13 0 8 15,12 0 1-15,8-12-4 16,0-4-1-16,-6 2 0 16,-5-2-1-16,-8 3-2 15,-8 5 0-15,-6-1-1 16,-6 7 0-16,-10 0 0 16,-9 2-10-16,-4 0-6 15,0 0 5-15,0 0-17 0,0 0-64 16,-6 0-76-1,-3 0-179-15,-1 0-599 0</inkml:trace>
  <inkml:trace contextRef="#ctx0" brushRef="#br0" timeOffset="19354.6771">3968 970 1211 0,'0'0'241'15,"0"0"-241"-15,0 0 0 16,0 0 31-16,0 0 60 0,-56 147-33 16,38-97-8-16,-6 6-17 15,-3 0-6-15,2-8-1 16,3-6-15-16,7-8-2 15,3-7-8-15,3-5 0 16,3-7-1-16,-1-2 1 16,5-7-1-16,0-3 0 15,2-3-10-15,0 0-18 16,0 0-32-16,0 0-154 16,13-3-244-16</inkml:trace>
  <inkml:trace contextRef="#ctx0" brushRef="#br0" timeOffset="20045.4435">7695 971 1272 0,'0'0'319'0,"0"0"-319"15,0 0-2-15,0 0 2 16,0 0 4-16,0 0 10 16,7-10 18-16,-7 10-9 15,-7 5-13-15,-11 13 16 16,-3 6-9-16,-6-2-7 0,2 0-5 16,2-5-2-16,6-3-3 15,3-5 0-15,8-2-13 16,6-7-13-16,0 0-24 15,0 0-81-15,0 0-224 16,4-7-207-16</inkml:trace>
  <inkml:trace contextRef="#ctx0" brushRef="#br0" timeOffset="20515.5939">7695 971 258 0,'-14'-23'835'15,"14"23"-682"-15,0 0-122 16,4 0 18-16,-2 0-4 0,6 0 8 15,5 2-3-15,3 9-21 16,4-2 1-16,2-1-7 16,5 2-5-16,0-2-17 15,2-2 4-15,-4 5-4 16,-4-5 1-16,-2-2-1 16,-9-1 0-16,-5-3-2 15,-5 2 0-15,0-2-1 16,0 2 1-16,0-2 1 15,0 3 7-15,0-3 8 16,0 0-5-16,0 4-5 16,0 1-3-16,-7 5 2 15,-8 8 27-15,-10 7-4 0,1 3-9 16,-7 6-8 0,-3 4 4-16,-1 6-2 0,1 5-3 15,1 1-3-15,6-2-3 16,5-7 4-16,7-5-5 15,5-5-2-15,6-5 1 16,1-7-1-16,3-4-2 16,0-3 2-16,0-4-3 15,0-6-1-15,0-1 2 16,0 2-6-16,0-3 2 16,0 0-5-16,0 0-8 15,0 0-26-15,0 0-53 0,0 0-166 16,-2 0-1037-16</inkml:trace>
  <inkml:trace contextRef="#ctx0" brushRef="#br0" timeOffset="30445.5503">17644 2111 393 0,'0'0'700'0,"0"0"-534"16,0 0-116-16,0 0 54 15,0 0-1-15,0 0-38 0,0 0-13 16,0 0-14-16,0 0-5 15,22-23-9-15,-22 23-6 16,0 0-3-16,0 0-5 16,0 0 4-16,0 0-3 15,0-3-3-15,0 1-5 16,-2-2-3-16,-12 0 0 16,-1 0-1-16,-3 0-1 15,-7 2 2-15,-2 2 0 16,-8 0 0-16,-5 0 1 15,-5 0 0-15,-4 0-1 16,-2 4 0-16,5 9 1 16,3-4 0-16,9 1-1 0,7 0 0 15,12-4 0-15,5-2-1 16,6 1 0-16,4-5-1 16,0 4-11-16,0 4-10 15,10 3 8-15,7 2 9 16,4 1 1-16,8-1-1 15,0 0-2-15,4-2 3 16,2 5 4-16,-3 1 1 16,-3-1-1-16,-7-4-1 15,-2 0 1-15,-6 2-2 16,-4-4 3-16,-3 0-2 16,-2-3 1-16,-1 2 0 0,-4-3-1 15,0 0 1-15,0 0-7 16,0-4 4-16,0 2-3 15,0 2 3-15,0-1 4 16,-16 6 0-16,-8 3 11 16,-5 0-10-16,1-3 7 15,-5 4-7-15,0-3 2 16,2 0-1-16,5-2 1 16,-1-2-2-16,7-4 1 15,5-2 0-15,5-2-2 16,6 0 0-16,2 0-2 15,-1 0-2-15,3 0-8 16,0 0-19-16,0 0-59 0,0 0-128 16,3 0-332-1,3-6-231-15</inkml:trace>
  <inkml:trace contextRef="#ctx0" brushRef="#br0" timeOffset="30865.425">17842 1958 1433 0,'0'0'89'15,"0"0"-83"-15,0 0 22 16,0 0-9-16,0 0-19 16,0 0 0-16,0 0 0 15,2 55 16-15,-2-3 22 16,0 16-8-16,0 12-2 16,-7 7-15-16,-1 3-7 15,1-9-4-15,-2-6 1 16,0-7-3-16,2-13 2 15,-1-9-1-15,0-12-2 16,4-12 1-16,0-10-3 16,2-7-10-16,-1-4-4 0,3-1 2 15,-4 0 5-15,-2 0 3 16,-2-16-21-16,-3-18-193 16,7 12-275-16,2-6-92 15</inkml:trace>
  <inkml:trace contextRef="#ctx0" brushRef="#br0" timeOffset="31185.5681">17787 1989 821 0,'0'0'145'0,"0"0"-136"0,0 0-3 15,146-28 54-15,-97 28 2 16,0 0-2-16,-6 6-29 15,-8 8 17-15,-10 0-42 16,-12-2 1-16,-7 2-5 16,-6 0 62-16,0 2 20 15,-6 8-5-15,-23 2-4 16,-11 5-7-16,-7 3-29 16,-4-5-20-16,6 2-2 15,3-4-3-15,7-4-5 16,6-3-7-16,8-4 0 15,8-7-4-15,5-1-6 16,4-5-24-16,4-3-64 16,0 0-225-16,6 0-634 15</inkml:trace>
  <inkml:trace contextRef="#ctx0" brushRef="#br0" timeOffset="31675.7904">18521 1923 1274 0,'0'0'180'15,"0"0"-169"-15,0 0 9 16,0 0 6-16,0 0 55 0,0 0-24 16,-115 126-17-16,74-76-16 15,1 2-6-15,1 0-7 16,3-2-3-16,7-9-1 16,6-9-7-16,13-10 0 15,4-10-10-15,6-3-18 16,0-8-23-16,0-1-64 15,8 0 9-15,16-10-45 16,10-24 3-16,-19 12-411 16</inkml:trace>
  <inkml:trace contextRef="#ctx0" brushRef="#br0" timeOffset="31946.797">18506 1899 664 0,'0'0'466'15,"0"0"-419"-15,0 0-22 16,0 0-21-16,0 0 69 16,0 0 40-16,27 80-11 15,-25-36-51-15,7 10-14 16,-1 2-8-16,4 5-8 16,-1-2-12-16,-5-5 0 15,2-5-8-15,-6-13 0 16,0-9 0-16,2-10 1 15,-4-7-2-15,0 1-10 16,0-8-25-16,0 3-40 0,0 2-38 16,-18-6-93-1,5-2-148-15</inkml:trace>
  <inkml:trace contextRef="#ctx0" brushRef="#br0" timeOffset="32179.301">18276 2188 793 0,'0'0'559'16,"0"0"-465"-16,0 0-94 15,0 0-3-15,0 0-32 16,0 0 35-16,51-21 46 0,-5 20-10 16,0 1-21-1,5 0-15-15,-2-3-24 0,-6 3-17 16,-10-1-19-16,-6-2-48 15,-8 1-48-15,0-4-69 16,-19 3-150-16,2-1-131 16</inkml:trace>
  <inkml:trace contextRef="#ctx0" brushRef="#br0" timeOffset="32904.9019">18949 1957 697 0,'0'0'197'0,"0"0"-134"16,0 0 52-16,0 0-10 15,0 0 56-15,0 0-19 16,22 154-69-16,-24-89-31 16,-12 1-15-16,-1-4-9 15,2-10-8-15,4-10-2 16,2-10-7-16,5-12 1 15,2-7-1-15,-2-7-1 16,0-5-7-16,2-1-20 16,0 0 10-16,0 0 4 15,0 0 1-15,0-18 6 16,0-15-10-16,0-12-32 16,8-15 30-16,9-8-36 0,2 2-66 15,8 3-22-15,2 15 37 16,6 14 91-16,3 10-28 15,3 9 28-15,-1 7 8 16,-7 5 6-16,2 3 34 16,-1 0 19-16,0 9 15 15,-3 12-10-15,-3 5-17 16,-3-2-13-16,-11-4 2 16,-10-2-11-16,-4-4-17 15,0 2 20-15,0-1 34 16,-22-1-7-16,-7 0-14 15,-7-2-9-15,-1-1-12 0,-4-3 0 16,3 2-7 0,5-10-4-16,2 0 1 0,6 0 10 15,10 0-9-15,3 0 0 16,10 0 9-16,2 0-10 16,0 0-4-16,0 0-18 15,0 0-12-15,0 12 10 16,2 8 20-16,10 7 3 15,3 1-2-15,3 4 3 16,5 1-3-16,-2-4 2 16,2-1-3-16,1-4 0 15,-3-4 1-15,-6-4 1 16,-6-6 1-16,-5-5-1 16,-1-4-1-16,-3 1-1 15,0-2-2-15,0 0-10 0,0 0-16 16,0 0-56-16,0 0-88 15,0 0-425-15</inkml:trace>
  <inkml:trace contextRef="#ctx0" brushRef="#br0" timeOffset="33405.0893">19410 2001 1311 0,'0'0'57'15,"0"0"-57"-15,0 0 0 0,0 0 3 16,141 0 29-16,-93 0-3 16,6 0-14-16,2-5-2 15,0-3-10-15,-5-1 0 16,-9 5-3-16,-8 0-1 15,-17 4-4-15,-7 0-14 16,-10 0-16-16,0 0-2 16,0 0-19-16,-21 0-13 15,-8 0 69-15,-4 0 6 16,0 2 1-16,6 0 6 16,9-2 53-16,5 4 28 15,8-2-26-15,1 0-13 16,0 6-13-16,-6 6-5 0,-1 12-10 15,-4 8 2 1,1 12-11-16,3 2-2 0,0 2-8 16,4 3-2-16,3-8 4 15,2 0-8-15,2-13 0 16,0-6-2-16,0-10-2 16,0-6-5-16,0-4-16 15,0-4-29-15,0 0-60 16,0-2-92-16,2 0-159 15,4-4-309-15</inkml:trace>
  <inkml:trace contextRef="#ctx0" brushRef="#br0" timeOffset="33703.5751">20214 1914 1305 0,'0'0'130'0,"0"0"-96"15,0 0 42-15,-84 125-7 16,53-85-25-16,2 0-10 16,0 0-15-16,0-4-8 15,9-2-3-15,5-6-7 16,5-9-2-16,8-6-15 0,0-8-19 15,2-5-24-15,0 0-32 16,0 0-90-16,12-17-74 16,-2 0-29-16,3-5-339 15</inkml:trace>
  <inkml:trace contextRef="#ctx0" brushRef="#br0" timeOffset="33954.4223">20282 1852 315 0,'0'0'500'16,"0"0"-328"-16,0 0-35 0,0 0 18 16,0 0 37-1,0 0-83-15,31 129-39 0,-31-75-33 16,0 5-23-16,0-5 1 16,0 0-7-16,0 0-4 15,0-8-3-15,0-6 1 16,0-8-2-16,0-12-1 15,0-6-14-15,0-3-18 16,-7-6-38-16,-6-2-63 16,4-3-86-16,-5 0-267 15</inkml:trace>
  <inkml:trace contextRef="#ctx0" brushRef="#br0" timeOffset="34182.7143">20032 2185 930 0,'0'0'420'0,"0"0"-357"0,0 0-32 16,0 0 21-16,0 0-6 15,0 0 7-15,40-16 12 16,-8 16-38-16,3 0-14 16,1-2-11-16,-1 1 1 15,-2-3-2-15,-6 4-1 16,-6-5-11-16,-6 5-19 15,-1 0-24-15,-4 0-47 16,-10 0-121-16,0 0-426 16</inkml:trace>
  <inkml:trace contextRef="#ctx0" brushRef="#br0" timeOffset="34748.7666">20407 2352 464 0,'0'0'273'0,"0"0"-176"16,0 0 154-16,0 0-35 15,0 0-48-15,0 0-58 16,53-12-52-16,-37-21-23 16,1-3-18-16,1-2-4 15,-2-1 0-15,4-2-9 0,0 1-3 16,3-2-1-1,-4 4 0-15,4 1-5 0,-6 10 1 16,-1 7 2-16,-8 10 2 16,-3 3 0-16,-5 6 0 15,0 1 0-15,0 0 0 16,0 0-1-16,3 10-9 16,1 22 9-16,3 14 1 15,1 8 7-15,1 3 0 16,5-2 1-16,1-2-6 15,5-5-1-15,1-7-2 16,-2-5-4-16,2-11 3 0,-1-5-6 16,-1-9 2-1,0-4 3-15,-4-6 2 0,1-1-2 16,-1 0 3-16,1 0 1 16,-1-21 1-16,1-11 6 15,-1-13-6-15,4-13 3 16,-7-4-5-16,0-2 2 15,-3 7-2-15,-3 7 2 16,-1 7 7-16,-2 5-2 16,1 4-6-16,0 10 2 15,-1 3-5-15,-1 7 2 16,0 5-6-16,0 0-6 16,-2 4-11-16,4 1-49 0,-4 4-129 15,0 0-691-15</inkml:trace>
  <inkml:trace contextRef="#ctx0" brushRef="#br0" timeOffset="35557.545">21409 2109 1324 0,'0'0'224'0,"0"0"-189"16,0 0 12-16,0 0-5 16,0 0-21-16,0 0-14 15,12 0-6-15,11 0 9 16,13 0 2-16,9 0-3 16,7 0-7-16,2 0 0 15,7 0 0-15,-1 0-2 0,-2 0 0 16,-2 8 1-16,-7-2-1 15,-7 1 1-15,-11-4-2 16,-12-1 0-16,-11-2-5 16,-8 3-6-16,0-3 3 15,0 0 8-15,0 0-7 16,-8 0-9-16,-15-5-6 16,-4-11 3-16,-2 0 20 15,2 0 1-15,3-4 0 16,2 4 0-16,4 5 3 15,5 0 1-15,1 7 26 16,10 0-1-16,0 4-6 0,2 0-4 16,0 0-3-16,0 0-17 15,0 0-4-15,0 0-9 16,11 0 12-16,11 0 1 16,7 10 1-16,2 2 3 15,3 4-3-15,-3-2 1 16,-2-2-2-16,-2-1 2 15,-7-6-2-15,-7-1 1 16,-9 0-1-16,-4-4 1 16,0 0-2-16,0 0 0 15,0 2 0-15,0 4 1 16,-17 6 1-16,-8 6 8 16,-2 0-3-16,1 2 0 0,6 0-4 15,2-3-2 1,5 1 1-16,-1-4-2 0,5 0-1 15,5-3-14-15,0 0-19 16,4 1-45-16,0-12-124 16,0 0-671-16</inkml:trace>
  <inkml:trace contextRef="#ctx0" brushRef="#br0" timeOffset="36316.6091">22724 1827 620 0,'0'0'957'16,"0"0"-930"-16,0 0-27 15,0 0 0-15,0 0 26 16,-31 128 15-16,17-74-14 16,3 6-12-16,4 3-10 15,5 3-3-15,2-2 0 16,0-5-4-16,0-9-7 16,0-11-7-16,0-17-7 15,0-10 3-15,0-6-12 16,0-6 1-16,0 0 14 0,0 0 10 15,0-16 1 1,-9-18-81-16,-4-10-21 0,2-8 86 16,1-6 10-16,4-3-19 15,4 3 11-15,2 4 18 16,0 8 2-16,0 4 42 16,4 6 30-16,16 6-14 15,9 6-33-15,7 3 15 16,6 10-27-16,5 0-12 15,5 8 0-15,-2 3 6 16,0 0-1-16,-6 9 3 16,-9 16-4-16,-10 0-3 15,-9-1 8-15,-14-4 2 16,-2 1 2-16,0 0 15 16,-33-2 14-16,-10 1-5 0,-10-2-20 15,-1 0-4-15,3-4-3 16,9-2-4-16,11-2-7 15,10-4-1-15,11-6-11 16,7 0-20-16,3 0-51 16,0 0-144-16,0 0-656 15</inkml:trace>
  <inkml:trace contextRef="#ctx0" brushRef="#br0" timeOffset="36946.3864">23453 1831 1330 0,'0'0'172'0,"0"0"-130"16,0 0 17-16,0 0-5 15,0 0-18-15,0 0-16 16,-19 15-1-16,-14 22 5 16,-12 11-1-16,-3 9-5 15,-6 6-4-15,-2 3-3 16,7 2-8-16,7-4 2 16,10-13-5-16,13-11 0 15,9-17-1-15,8-12-10 0,2-5-4 16,0-6-15-16,0 0-2 15,2 0-23-15,23-24 1 16,2-12 22-16,2-17-24 16,0-2-8-16,-4-4 4 15,6 0 9-15,0-4-33 16,7 1-119-16,1 4-185 16,2 10 80-16,-5 13 308 15,-5 12 39-15,-10 10 98 16,-2 8 54-16,-8 5 22 15,0 0-76-15,-2 0 8 16,0 11-27-16,2 15-26 0,-2 13-11 16,0 6-17-16,-3 8-9 15,-3-1-22-15,-3 4-15 16,0-2-5-16,0 0-4 16,2-2-6-16,0-2-1 15,1-9-2-15,-1-7 2 16,0-12-2-16,-2-8-3 15,0-2-11-15,0-6-19 16,0 2-25-16,-2-4-40 16,-21-3-58-16,10-1-182 15,-3 0-700-15</inkml:trace>
  <inkml:trace contextRef="#ctx0" brushRef="#br0" timeOffset="37182.7564">23225 2119 875 0,'0'0'479'0,"0"0"-421"16,0 0-18-16,0 0 37 15,0 0-1-15,0 0-38 16,0 0-17-16,138-14-12 16,-91 14-9-16,-2 0 0 15,-8 0 0-15,-5 0-9 16,-10 0-15-16,-7 0-1 15,-8 0-8-15,-3 0-27 16,4 0-33-16,-8 0-103 0,0-4-303 16</inkml:trace>
  <inkml:trace contextRef="#ctx0" brushRef="#br0" timeOffset="38013.4519">23858 1820 1109 0,'0'0'237'15,"0"0"-223"-15,0 0 58 16,0 0 9-16,0 0-56 16,0 0-15-16,6 40 28 15,-6 8 16-15,-6 9 2 0,-12 3-30 16,3 0-11-16,1 0-5 15,3-2-10-15,4-8 3 16,2-5-3-16,1-14 2 16,2-10-2-16,-3-11 0 15,5-4-5-15,0-6-4 16,0 0 7-16,0 0-2 16,0-2 4-16,0-22-9 15,0-10-20-15,0-15 2 16,0-6 22-16,0-6-6 15,3-1-23-15,10 8-2 16,5 6 14-16,4 8 19 0,3 5-2 16,8 10 5-16,3 3-6 15,6 9-15-15,3 5 15 16,-5 7 6-16,-3 1 4 16,-5 0 7-16,-3 0-2 15,-3 13-6-15,-5 5-3 16,-8 1 1-16,-9-6-1 15,-4 2-14-15,0-1 14 16,-21-2 38-16,-18 2-6 16,-7 0-17-16,-6-6-7 15,-2 0-3-15,6-1-5 16,5-6 6-16,10-1-5 16,11 0 2-16,6 0-2 0,9 0-1 15,7 0-3-15,0 0-6 16,0 0-14-16,0 0-21 15,0 0 12-15,7 6 32 16,5 4 2-16,3 4 7 16,5 2 8-16,0 1-9 15,2 6 1-15,3-2-5 16,-3 6-3-16,0-1 3 16,1 5-3-16,-3-4 1 15,-5 1-2-15,1 4 9 16,-5 1 2-16,2-7-7 15,1-4 0-15,-8-10-2 0,1-3 3 16,-3-4-5 0,-4-2 4-16,0 0-3 0,3-1 1 15,-3-2-1-15,0 0-2 16,0 0-3-16,0 0-19 16,2 0-21-16,0 0-56 15,-2 0-112-15,0 0-290 16,0 0-242-16</inkml:trace>
  <inkml:trace contextRef="#ctx0" brushRef="#br0" timeOffset="38741.7569">24388 1927 1389 0,'0'0'174'0,"0"0"-150"15,0 0 50-15,0 0-20 16,0 0-46-16,0 0-7 0,33 0-1 16,3 0 12-1,7 0-3-15,3 0-3 0,4 2-6 16,-2 1 2-16,-1 0-2 16,4 1 1-16,0-2-2 15,-1 1 1-15,-13-3 0 16,-10 0-4-16,-14 0-1 15,-6 0-4-15,-5 0-1 16,-2 0-11-16,0 0-11 16,0 0-20-16,-11 0-23 15,-20 0-187-15,-5 0-261 16,-1 1 121-16,3 3 295 0,5-1 107 16,7-3 0-16,4 3 7 15,7-3 0-15,7 0 75 16,1 0 94-16,3 0 71 15,-2 0 12-15,2 0-79 16,0 0-45-16,0 0-36 16,0 12-59-16,0 9-16 15,-4 4 25-15,-1 8-21 16,0 6 12-16,3 8 0 16,-4 4-23-16,1 10-2 15,-3-3-2-15,0-2 0 16,2-8-5-16,-3-10 0 15,3-8-5-15,0-6-2 16,4-6-1-16,2-8 2 16,0-4-2-16,-2-4 0 0,2-2 0 15,0 0-5-15,0 0-5 16,-2 0-14-16,0 0-24 16,-7 0-56-16,5 0-109 15</inkml:trace>
  <inkml:trace contextRef="#ctx0" brushRef="#br0" timeOffset="41049.711">19580 1213 247 0,'0'0'704'15,"0"0"-704"-15,0 0 0 16,0 0 27-16,0 0 114 16,0 0-10-16,0 0-13 15,17-44-39-15,-17 44-16 16,0 0-19-16,0 0-4 15,0 0-3-15,0 0-19 0,0 0-12 16,0 0-5 0,0 0 9-16,-6 4-4 0,-9 10 6 15,-6 4 2-15,-6 0-1 16,3 0-6-16,0-2-7 16,1-2 1-16,3-3 4 15,3-2-5-15,3-4-5 16,7 0-10-16,5-4-29 15,2-1-56-15,0 0-175 16,0 0-553-16</inkml:trace>
  <inkml:trace contextRef="#ctx0" brushRef="#br0" timeOffset="41157.4212">19580 1213 1216 0</inkml:trace>
  <inkml:trace contextRef="#ctx0" brushRef="#br0" timeOffset="41402.7345">19580 1213 1216 0,'40'-44'275'0,"-38"44"-275"0,2 0-33 0,-2 0 29 16,6 0 4-16,1 0 6 16,1 0 21-16,2 8-9 15,-1 2-10-15,-3 2-1 16,-1 0-2-16,0 2 3 16,-2 2 13-16,-5 2 0 15,0 5-11-15,0 2 24 16,0 6-8-16,0 0-3 15,-14 3-5-15,-6 2-2 16,-4-1-7-16,-5-1 2 16,-3 0-5-16,-3-5 8 15,2-2-4-15,1-5-3 0,8-6-7 16,8-6 2-16,9-6-2 16,7-4-2-16,0 0-13 15,0 0-22-15,5 0-40 16,26-4-28-16,-13-8-92 15,4-3-566-15</inkml:trace>
  <inkml:trace contextRef="#ctx0" brushRef="#br0" timeOffset="42400.8273">22824 1211 35 0,'0'0'1055'16,"0"0"-834"-16,0 0-113 15,0 0 15-15,0 0-31 16,0 0-33-16,0 0-25 0,14-6-15 16,-14 6-1-16,0 0-10 15,0 0-6-15,0 0-2 16,0 0-7-16,0 8-1 16,0 12 8-16,-6 8 7 15,-4 0-1-15,-3-2-4 16,1-2 0-16,1-5 0 15,2-4 0-15,2-2 1 16,3-4-3-16,2-1 0 16,2-2 0-16,0-2-1 15,0 3-6-15,0-1-2 16,10-2 6-16,15-1-2 0,6-3 5 16,8 0 0-16,3 0 0 15,4 0 1-15,4 0 1 16,1-7-2-16,2 1 0 15,5-1 0-15,0 3 1 16,-4 0-2-16,-5 0 2 16,-13 2-1-16,-13-2 0 15,-7 4 1-15,-11-1-1 16,-3 1 0-16,-2 0 0 16,0 0 0-16,0-3-9 15,0 0-7-15,-7-3-24 16,-11-5-111-16,7 7-221 15,1-2-332-15</inkml:trace>
  <inkml:trace contextRef="#ctx0" brushRef="#br0" timeOffset="42722.9634">23301 1083 502 0,'0'0'580'15,"0"0"-525"-15,0 0-55 16,0 0 53-16,0 0 68 16,0 0 1-16,-56 90-25 15,27-50-45-15,0 2-2 16,-2-2-17-16,0 1-3 16,2-1-10-16,0-7-5 0,4-1-8 15,6-6-2-15,3-7-3 16,5-3-2-16,1-2 2 15,1-4-1-15,3-3-1 16,2-1-3-16,2-3-6 16,2-3-9-16,0 0-10 15,0 0-12-15,-3 0-28 16,-2 0-112-16,-1 0-270 16</inkml:trace>
  <inkml:trace contextRef="#ctx0" brushRef="#br0" timeOffset="45750.1391">11151 1533 265 0,'0'0'857'0,"0"0"-821"15,0 0-12-15,0 0 71 16,-133 113 11-16,108-85-15 15,-2 8 1-15,0 6-28 16,2 8-21-16,0 5-19 16,2 2 0-16,0 2-13 15,3-1-5-15,5 5 1 16,6 2-3-16,2 8 4 16,7-3-3-16,0-2 0 15,0-4-5-15,0-10-1 16,5-8-2-16,12-3 0 0,4-10-1 15,-4-4 4 1,1-7-1-16,-5-8-1 16,-3-2 2-16,-4-4-2 0,-4-7-2 15,1-1-4-15,-3 3-2 16,0-3-7-16,0 0-6 16,0 0-25-16,4 0-57 15,-2 0-159-15,0-10-212 16</inkml:trace>
  <inkml:trace contextRef="#ctx0" brushRef="#br0" timeOffset="46082.1075">11178 1907 1035 0,'0'0'537'0,"0"0"-493"0,0 0-44 16,0 0-12-16,0 0 12 15,0 0 8-15,46 10 0 16,-28 0-5-16,3 0-1 15,-2-1 1-15,-1-3-3 16,-5 3-32-16,-1-3-48 16,-8 0-63-16,-4-6-187 15,0 0-341-15</inkml:trace>
  <inkml:trace contextRef="#ctx0" brushRef="#br0" timeOffset="46270.2365">11178 1907 1190 0,'69'104'211'0,"-69"-92"-182"16,0 6 7-16,0 6 48 16,0 5-38-16,0 0-22 15,0-1-19-15,0 1 7 16,0-6-9-16,0-2-1 16,0-7-2-16,0-4-22 15,0-6-54-15,0-3-136 16,0-1-350-16,0 0-137 15</inkml:trace>
  <inkml:trace contextRef="#ctx0" brushRef="#br0" timeOffset="46720.7157">11535 1931 354 0,'0'0'670'0,"0"0"-559"16,0 0 22-16,-21 134-49 16,5-100-51-16,1-7 20 15,3-8-3-15,6-7-28 16,6-7-15-16,0-4-7 16,0-1-3-16,0 0-17 15,0 0-55-15,2 0-2 0,16-19-4 16,5-6 36-1,1-6-39-15,-2 2-41 0,-4 3-32 16,-3 6 37-16,-3 6 117 16,-5 9 3-16,-3 5 33 15,-4 0 44-15,0 0 4 16,0 0-6-16,0 0 22 16,0 17 76-16,0 5-30 15,0 2-50-15,0 4-46 16,-2-2-17-16,-7 1-4 15,4-6-21-15,3-3 0 16,-3-4-5-16,5-3 0 16,0-4-12-16,0-3-38 15,0-1-62-15,0-3-112 16,0 0-143-16,0 0-190 0</inkml:trace>
  <inkml:trace contextRef="#ctx0" brushRef="#br0" timeOffset="47103.6204">11967 1914 1194 0,'0'0'189'16,"0"0"-164"-16,0 0-1 15,0 0 45-15,0 0-10 16,0 0-11-16,-123 93-18 15,107-83-13-15,10-6-14 0,6 0-3 16,0-2-18-16,0 2-30 16,0 0-2-16,11 2 50 15,5 2 2-15,-1 2 8 16,1-2-6-16,-5 2 2 16,-5 1-5-16,-4-4 8 15,-2 5 0-15,0-4 7 16,0 3 9-16,0 2 1 15,-17 1 1-15,-3 2-15 16,-5-2-6-16,3-2-6 16,4-5-3-16,5-3-26 15,8-4-15-15,5 0-30 16,0 0-100-16,0 0-202 0,0-4-548 16</inkml:trace>
  <inkml:trace contextRef="#ctx0" brushRef="#br0" timeOffset="47971.0547">11930 2083 812 0,'0'0'476'16,"0"0"-416"-16,0 0-35 15,0 0-25-15,0 0 5 16,0 0 22-16,79-10 22 16,-54 4 3-16,1-2-24 15,-2-2-14-15,-1 0-14 16,-5 0-6-16,-7 0-12 15,-5 0-8-15,-4 0-4 0,-2 2 6 16,0 0-10-16,0-2-12 16,-4 4-35-16,-9 2 26 15,1 2 48-15,2 2 7 16,-3 0 51-16,-1 0-33 16,-1 12 13-16,-4 10 35 15,4 2 2-15,3 1-21 16,6-4-13-16,6-3-22 15,0-2-12-15,0-4-1 16,0-6-11-16,0 0 10 16,11-3-14-16,3-3 13 15,-1 0 0-15,5 0-24 16,1 0-3-16,2-9 19 0,-1-7 1 16,0-2-8-16,-2 0 1 15,0-1-6-15,-1 4 8 16,-1 3-5-16,-3 2 8 15,-2 2 8-15,-6 6 4 16,-2 2 8-16,-3 0 4 16,0 0-10-16,0 0 8 15,0 10 2-15,0 12 60 16,0 2-21-16,0 0-21 16,0 0-11-16,0-6-9 15,0-4-10-15,0-1 0 16,0-8-11-16,8 1 8 15,-1-3 3-15,4-3 0 0,2 0 4 16,6 0 3-16,0-11 5 16,1-8-9-16,3-6 1 15,-2 0-2-15,0-5-2 16,-1 1-2-16,2-3 1 16,-2-4-14-16,1 0 3 15,-4-5-24-15,-3 5 14 16,-6 4-25-16,-3 10 33 15,-3 10 14-15,-2 6 24 16,0 6 8-16,0 0-8 16,-2 0-14-16,-11 6 6 15,-5 25 4-15,-1 7-7 16,4 8 31-16,2 4-13 16,4-3-13-16,4 0-3 0,5-3-11 15,0-2-3-15,0-4-1 16,0-3-7-16,11-9 3 15,1-7 1-15,-1-1-11 16,-3-4-9-16,2-3-12 16,-6-4-20-16,1-7-34 15,-3 0-73-15,-2 0-96 16,0 0-82-16,0-12-40 16</inkml:trace>
  <inkml:trace contextRef="#ctx0" brushRef="#br0" timeOffset="48234.1071">12329 1967 1103 0,'0'0'261'16,"0"0"-249"-16,0 0-8 16,0 0 42-16,0 0-9 15,0 0 13-15,0 0-16 16,121-6-11-16,-92 6-14 15,0 0-6-15,-5-3-1 16,-5 2-1-16,-9 1-2 16,-5 0 1-16,-5 0-7 0,0 0-19 15,0 0-11 1,0 0-20-16,0-5-58 0,0-1-129 16,0 1-418-16</inkml:trace>
  <inkml:trace contextRef="#ctx0" brushRef="#br0" timeOffset="48586.2467">12564 1600 796 0,'0'0'485'0,"0"0"-412"16,0 0-8-16,0 0 4 15,0 0-21-15,0 0-20 16,42 2 25-16,-9 30-16 0,10 4-20 15,1 8-3-15,5 2-7 16,-2 4-4-16,-4 0-2 16,-6 3 0-16,-6-3-1 15,-10 0-2-15,-8 0 1 16,-13 0 0-16,0 3 1 16,0 1 7-16,-23-3-2 15,-10 2 4-15,-3-8-2 16,-1-6 5-16,1-9-9 15,3-8 3-15,6-4-4 16,7-6 0-16,7-1-2 16,3-4-11-16,6-1-17 15,4 0-21-15,0-6-88 16,0 0-283-16</inkml:trace>
  <inkml:trace contextRef="#ctx0" brushRef="#br0" timeOffset="50144.1432">25695 1640 1294 0,'0'0'142'15,"0"0"-106"-15,0 0 62 16,0 0-34-16,0 0-31 15,0 0-6-15,6-2-8 16,-22 2-5-16,-9 10-5 0,-6 12 5 16,-7 10-6-16,-4 2-1 15,4 4-1-15,0 4 2 16,7 2-3-16,4 3 3 16,2-3-4-16,10 4-3 15,6-3 0-15,4-1-2 16,5-5 1-16,0-3 0 15,0-1 0-15,5-6-4 16,8 0 2-16,3-3-3 16,-5-6-1-16,0-8 1 0,-4-5 2 15,-4-4 0 1,-3-1-2-16,0-2 4 0,0 0-4 16,0 0-3-16,0 0-15 15,0 0-25 1,0 0-72-16,0 0-167 0,0 0-802 15</inkml:trace>
  <inkml:trace contextRef="#ctx0" brushRef="#br0" timeOffset="51789.0919">26032 1981 1246 0,'0'0'308'16,"0"0"-290"-16,0 0 14 16,0 0 20-16,0 0-17 15,0 0-22-15,0 0-8 16,25-30-2-16,-17 20-2 0,2-2 0 16,-1-3 1-16,-3 2-3 15,0-1 4-15,-3 4-3 16,-3 2 2-16,0 2-2 15,0 3 1-15,0 1-2 16,-11 2 0-16,-10 0 0 16,-4 0 1-16,-14 6 0 15,-1 19 4-15,3-1-1 16,1 2 3-16,9 0-5 16,5-3 3-16,11-6-4 15,9-3-6-15,2-2-2 16,0-2-9-16,0-2 5 15,10-5 2-15,9-3-1 16,2 0-11-16,6 0 10 16,4-3 2-16,0-13 2 0,3-4-8 15,-1-2-3-15,-4-4 17 16,-2 0-13-16,-2-5 15 16,-5 0-5-16,0-5-11 15,0-4 5-15,-5-3 5 16,1 4-7-16,-5 4 10 15,-1 11 3-15,-6 10 7 16,-2 10 11-16,0 2-10 16,-2 2 5-16,0 0-13 0,0 0-3 15,0 4-41 1,0 21 44-16,-4 4 19 0,-12 11 3 16,-4 5 8-16,2 5-10 15,0 2 4-15,3-5-9 16,4 0-8-16,4-7-3 15,4-7-4-15,3-3 0 16,0-9-1-16,0-5-2 16,0-3 3-16,16-7-1 15,2-6-3-15,6 0-1 16,8 0 0-16,3 0 2 16,4-21 0-16,1-1-8 15,-3-2-8-15,1-2-10 0,-7-2 10 16,-8 0-23-1,-5 4 12-15,-10 3 20 0,-8 6 10 16,0 5-1-16,0 2-1 16,-6 4 2-16,-10 2-14 15,-1 2 11-15,-2 0 3 16,-1 3 8-16,1 16 15 16,2 0 19-16,7 6-12 15,3-2-22-15,5-4-8 16,2-3-1-16,0-1 1 15,0-8 9-15,4 1-1 16,7-4-8-16,7-2 2 16,4-2-2-16,7 0 6 15,4 0 6-15,1-19-9 0,2 2-3 16,0-5-10-16,-3-2 7 16,2-2-12-16,-1-4-10 15,-3-3 4-15,-4-4 10 16,0-1-8-16,-5-3-2 15,2 5 12-15,-4-2 7 16,-1 5 0-16,-6 8 2 16,-5 5 5-16,-3 10-2 15,-5 7 27-15,0 3 13 16,0 0 4-16,0 0-47 16,0 0-2-16,0 0-4 15,0 0 0-15,-11 0 6 16,-4 3 2-16,-6 17 8 0,-1 7-9 15,0 4 19 1,-5 13 2-16,0 5-5 0,5 5-2 16,-1-1-4-16,10-6 2 15,7 0-10-15,4-10-3 16,2-1-4-16,0-2 1 16,0-10 3-16,6-4-2 15,9-6 2-15,6-5-6 16,3-5-5-16,3-4 0 15,2 0 5-15,0 0 0 16,-3-17-4-16,-1-2-5 16,0-6-3-16,-7-1 0 0,-1-2-7 15,-3 0-19 1,-7 0-12-16,-5 6 53 0,-2 1 3 16,0 10 0-16,0 2-11 15,-5 6 11-15,-9 3 1 16,-1 0 1-16,-3 0 4 15,3 3 2-15,-1 17 7 16,3 5 15-16,3 3 1 16,8 2-12-16,2-2 0 15,0 0-19-15,0-2 1 16,0-4 4-16,6-4 1 16,6-4-3-16,1-3-3 15,-3-5-10-15,-1-5-18 16,-5-1-41-16,-2 0-86 15,-2 0-16-15,0 0-19 0,0-6-745 16</inkml:trace>
  <inkml:trace contextRef="#ctx0" brushRef="#br0" timeOffset="52073.9838">26944 1913 933 0,'0'0'366'0,"0"0"-346"16,0 0 32-16,0 0 54 15,0 0-51-15,145 0-11 0,-101 0-13 16,0 0-17-16,-1 0-8 16,-10 0-5-16,-4 0 1 15,-8 0-1-15,-8 0-2 16,-7 0 1-16,-6 0 0 15,0 0-14-15,0 0-6 16,0-2-17-16,0-1-28 16,0-3-87-16,-4 3-269 15,-5-2-107-15</inkml:trace>
  <inkml:trace contextRef="#ctx0" brushRef="#br0" timeOffset="52328.3839">27255 1658 1127 0,'0'0'130'0,"0"0"-97"15,0 0 23-15,0 0 123 0,0 0-77 16,-29 140-62-16,17-93-6 16,-5-1-11-16,4-5-5 15,0-2-4-15,2-5-8 16,0-1-5-16,-1-6 0 15,4-7-1-15,-1-2-6 16,4-6-11-16,5-4-16 16,0-4-26-16,0-4-77 0,0 0-168 15,0 0-392 1</inkml:trace>
  <inkml:trace contextRef="#ctx0" brushRef="#br0" timeOffset="52748.1271">27255 1983 425 0,'0'0'707'16,"0"0"-652"-16,0 0 19 15,0 0-45-15,0 0-10 16,0 0-4-16,56 19 5 16,-33-19 9-16,1 0-3 15,-2 0-8-15,-4 0-18 0,-2-7-9 16,-6-5-16-16,0-4 2 15,-8 1-11-15,-2 4 21 16,0 1 13-16,0 2 0 16,-12-1 62-16,-3 8-15 15,-1 1-36-15,-1 0-8 16,-4 0 51-16,0 19 18 16,-2 7-19-16,3 1-12 15,7-1-22-15,3-2-8 16,8-2-8-16,2-2-3 15,0-3-4-15,0-2 4 16,2 2 1-16,14-4-1 16,3-1-5-16,0-4-1 15,2 0-3-15,-4-2-6 0,1-3-20 16,-3-2-12-16,-3-1-23 16,-3 0-61-16,-9 0-123 15,0 0-588-15</inkml:trace>
  <inkml:trace contextRef="#ctx0" brushRef="#br0" timeOffset="53190.4412">27677 1558 1185 0,'0'0'242'16,"0"0"-226"-16,0 0 54 15,0 0-17-15,0 0-22 16,0 0 8-16,73 42-2 16,-50-4-13-16,-2 8-10 15,0 4-11-15,-1 3 1 16,-3 1-3-16,1-1 0 15,-7-3-1-15,-1 1 0 16,-6-1 0-16,-4 0-2 16,0 0 1-16,-6 3 1 0,-21-2 0 15,-7 2 3 1,-4-5 4-16,-4-4-6 0,4-11 7 16,1-3 0-16,0-7 0 15,6-5 2-15,4-3-4 16,5-8-1-16,11-1-4 15,2-4-1-15,7-2-3 16,2 0-12-16,-2 0-13 16,2 0-60-16,0 0-284 15</inkml:trace>
  <inkml:trace contextRef="#ctx0" brushRef="#br0" timeOffset="67326.7896">10276 4405 1509 0,'0'0'12'15,"0"0"0"-15,0 0-12 16,0 0 43-16,0 0 3 16,0 0-6-16,0 0-11 15,0 0-16-15,0 0-4 0,0 0-9 16,0 0 0-16,0-2 0 16,0 27 11-16,0 6-3 15,0 6-5-15,0 5 7 16,-6-1-6-16,0 6 3 15,-1-6-6-15,3 1 1 16,0-7-1-16,2-5 0 16,0-3-1-16,2-8 1 15,0-5-1-15,0-6 0 16,0-2 0-16,0-3-2 16,0-3 1-16,0 0 1 15,0 0 1-15,0 0-1 16,0 0 1-16,0 0 0 15,0 0 1-15,0 0 0 0,0 0-2 16,0 0 0-16,0 0 2 16,0 0-1-16,0 0-1 15,0 0 3-15,0 0 2 16,0 0 3-16,0 0-1 16,0 0-3-16,0 0-2 15,0 0-1-15,0 0-2 16,0 0 1-16,0 0-1 15,0 0-5-15,0 0 1 16,0 0-1-16,0 0-3 0,0-3-10 16,-3-14-53-1,3 6-214-15,-3-3-811 0</inkml:trace>
  <inkml:trace contextRef="#ctx0" brushRef="#br0" timeOffset="67838.8824">10186 4323 358 0,'0'0'1223'0,"0"0"-1174"16,0 0-46-16,0 0 2 15,0 0 0-15,0 0-5 16,-9-12 0-16,31 12 0 16,16 0 4-16,11 0 11 15,5 0-3-15,-1 6-12 16,-6 9 3-16,-9-1-3 15,-7 5 0-15,-8-2 0 16,-10-6 0-16,-4 1-1 16,-9 0-2-16,0 3-5 0,0 1 8 15,-20 6 25-15,-14 1 1 16,-11 4-9-16,-3-1-12 16,-4-5 1-16,6-4 0 15,5-3 0-15,12-6-1 16,8-3-3-16,5 0 0 15,7-5-1-15,2 0-2 16,7 0 1-16,0 0-6 16,0 0-17-16,0 0-20 15,5 0-61-15,3 0-170 16,6 0-129-16</inkml:trace>
  <inkml:trace contextRef="#ctx0" brushRef="#br0" timeOffset="68688.003">11240 4295 930 0,'0'0'459'16,"0"0"-399"-16,0 0 11 16,0 0 12-16,0 0-29 15,0 0-14-15,2-38-1 16,-2 38-10-16,0 0-12 15,0 0-17-15,-2 8-1 16,-14 22 1-16,-6 14 11 16,-4 6-1-16,1-3-6 15,0 1-1-15,4-9 1 16,0-1-2-16,1-5-1 16,5-7 0-16,3-4-1 0,3-10 0 15,7-6-13 1,2-5-2-16,0-1-10 0,0 0-21 15,4 0-10-15,19-13-25 16,6-19 21-16,-14 12-240 16,-5 0-482-16</inkml:trace>
  <inkml:trace contextRef="#ctx0" brushRef="#br0" timeOffset="68962.0724">11338 4177 972 0,'0'0'431'0,"0"0"-422"16,0 0-9-16,0 0 63 15,35 128-8-15,-27-80-1 16,1 0-18-16,-3-1-6 16,0-6-10-16,1-2-13 15,-2-10-3-15,-3-2-4 16,-2-9 2-16,0-3-1 15,0-2-2-15,0-3-3 16,0 0-17-16,0-1-18 16,-9-1-33-16,-6 1-88 15,4-9-249-15,-1 0-569 16</inkml:trace>
  <inkml:trace contextRef="#ctx0" brushRef="#br0" timeOffset="69228.0226">11147 4528 1443 0,'0'0'191'15,"0"0"-168"-15,0 0-3 16,0 0-14-16,0 0-5 16,0 0 2-16,2-14 0 15,22 14 9-15,10 0-6 16,3 0 1-16,1 0-7 15,-1 0 3-15,-6 0-3 0,-10 0 0 16,0 0-5 0,-6 0-2-16,-6 3 0 0,4 3-11 15,-4 0-23-15,3 3-51 16,-12-9-120-16,2 0-501 16</inkml:trace>
  <inkml:trace contextRef="#ctx0" brushRef="#br0" timeOffset="70274.1495">12136 4239 1358 0,'0'0'126'16,"0"0"-125"-16,0 0 66 15,0 0-16-15,0 0-6 16,0 0-6-16,11-20-14 15,-11 20-6-15,0 0-18 16,0 0-1-16,0 0-4 16,0 20-6-16,0 14 10 15,0 10 9-15,0 8 3 16,0 2-7-16,0 2 1 0,-9-3-5 16,2-9 3-16,-1-6-3 15,2-12-1-15,2-6-3 16,0-10-6-16,2-4-3 15,0-4-3-15,-1-2 9 16,3 0 6-16,-2 0 4 16,0 0-4-16,2-8-15 15,-2-14-21-15,2-9 10 16,0-7 4-16,0-6-17 16,0-3-24-16,15-5 6 15,5 7 1-15,7 0 11 16,2 8 33-16,5 7-42 15,-3 10-6-15,0 6-14 16,-2 10 58-16,-2 4 11 16,-3 0 5-16,-2 1 21 0,1 22 17 15,-3-2-9-15,-7 4 27 16,-6-2-24-16,-7-4-22 16,0-1 17-16,0-3 26 15,-11 4-2-15,-18-5-2 16,-11 1-10-16,-3-4-27 15,-1-3-1-15,3-2 1 16,10-6 8-16,7 0-6 16,8 0 2-16,5 0-6 15,9 0-9-15,2 0-1 16,0 0-22-16,0 0-16 0,0 0 10 16,4 0 22-16,12 11 6 15,4 11 2-15,2 2 11 16,0 6 16-16,-2 2-16 15,3-1-4-15,0-4-2 16,-4-2 2-16,-3-6-4 16,-5-7-1-16,-3-4-3 15,-5-4 1-15,0-1-1 16,-3-3 3-16,0 0-1 16,0 0 3-16,0 0-6 15,0 0-7-15,0 0-16 16,0 0-37-16,0 0-88 15,-6 0-895-15</inkml:trace>
  <inkml:trace contextRef="#ctx0" brushRef="#br0" timeOffset="71265.3984">13110 4285 897 0,'0'0'671'0,"0"0"-627"16,0 0-13-16,0 0 22 15,0 0-22-15,0 0-22 16,0 0-4-16,-34-12 2 15,34 12-5-15,0 0-2 16,0 0-5-16,0 0-2 16,0 0 1-16,5 0 4 15,16 0 1-15,14 0 1 0,13 0 3 16,14 0 0 0,13 0 1-16,2 0-1 0,-4 0-1 15,-5 0 0-15,-10-10-2 16,-10 2-7-16,-8-1 4 15,-11 5-2-15,-13 1-1 16,-7 0 4-16,-9 3 2 16,0 0 5-16,0 0-5 15,0 0-6-15,0 0-18 16,-15 0-47-16,-8 0-38 16,-2 0-113-16,-4 0-70 15,3 6-38-15,4-2 155 16,-1 3 154-16,3-5 21 15,5 0 56-15,1 0 74 16,8-2 109-16,1 0-26 0,5 0-59 16,0 0-55-16,0 0-42 15,0 4-22-15,-2 8-6 16,-2 8-9-16,-4 8 15 16,-2 8-1-16,-1 6-6 15,-3 6-5-15,1 6 5 16,-3 3-10-16,1-3-8 15,4-4-7-15,3-4-1 16,4-8 0-16,4-10 0 16,0-6 0-16,0-9-2 15,0-6 0-15,0-2 1 16,0-5 0-16,0 0 3 0,0 0-1 16,0 0-3-1,0 0-9-15,-4 0-18 0,2 0-32 16,-5 0-153-16</inkml:trace>
  <inkml:trace contextRef="#ctx0" brushRef="#br0" timeOffset="73779.7529">7568 5620 1060 0,'0'0'64'16,"0"0"-64"-16,0 0-13 15,0 0 13-15,0 0 13 16,0 0 0-16,0 0 27 15,18 0-11-15,-16 0-2 0,0 0-10 16,3 0 12-16,-2-2-1 16,-1 2-5-1,-2 0 11-15,0 0-9 0,0 0 5 16,0 0-20-16,0 0-3 16,0 0 8-16,0 0 32 15,0 0 8-15,0 0 1 16,0 0-8-16,0 0-19 15,0 0-5-15,0 0-16 16,-10 0 0-16,-5 0-5 16,-3 0 1-16,-8 0-1 15,-1 9-1-15,-4 0 3 16,0 2 2-16,-1 1 2 0,6 2-7 16,3-2 7-1,3-2-9-15,11-5 0 0,5-2-1 16,4-3 1-16,0 0-8 15,0 1-14-15,0 6-12 16,20-1 11-16,9 4 22 16,7-3 0-16,3-2-3 15,1 3-6-15,-1 2 5 16,-8 2-5-16,-5 3 0 16,-4-2 3-16,-5 3 5 15,-9-4 0-15,-4-3-3 16,-1-2-2-16,-3-1-12 15,0 2 19-15,0 4 0 16,0-1 4-16,-11 0 13 0,-10 3 4 16,-1-1 1-16,-4 0-10 15,-3 1 5-15,2-2-11 16,0-1 2-16,7-4-8 16,3-2 0-16,5-4-2 15,5 1-14-15,5 1-23 16,2 1-44-16,0-4-180 15,0 0-750-15</inkml:trace>
  <inkml:trace contextRef="#ctx0" brushRef="#br0" timeOffset="74267.4486">7419 6425 1015 0,'0'0'311'0,"0"0"-255"16,0 0-19-16,0 0-20 16,0 0-13-16,0 0 52 15,0 0 19-15,0 104-24 16,0-58-24-16,-4 4-11 15,-1 0-1-15,-2 4-10 16,3-1 2-16,-3-6-6 16,3-4 1-16,2-9-2 15,0-10-2-15,2-10-17 16,0-8-27-16,0-6-43 0,0 0-6 16,0-8-59-1,0-18 1-15,0 6-191 0,0-3-428 16</inkml:trace>
  <inkml:trace contextRef="#ctx0" brushRef="#br0" timeOffset="74611.0958">7384 6363 1143 0,'0'0'0'0,"0"0"-11"16,0 0 3-16,0 0 8 0,144-72 13 16,-113 72 3-1,-4 0-1-15,-7 0-10 0,-5 12 2 16,-5 7 7-16,-8 1 27 16,-2 1-2-16,0-6 49 15,0 1-3-15,0-1-25 16,0-2-23-16,-12 1-12 15,-3 0-13-15,-1-1 6 16,-6 1-8-16,0-2 1 16,-5 0-2-16,0 0-5 15,0-4-4-15,1 0-11 16,6-3-33-16,9-5-49 16,11 0-111-16,0 0-370 0</inkml:trace>
  <inkml:trace contextRef="#ctx0" brushRef="#br0" timeOffset="75272.0157">7555 7265 329 0,'0'0'816'0,"0"0"-662"16,0 0-77-16,0 0 26 16,0 0-32-16,0 0-19 15,0 0-19-15,-34 34-9 16,15 3 6-16,-12 12-17 0,-4 1-2 15,-2 7-6 1,-3-3 4-16,2 0-8 0,0-4 3 16,6-8-4-16,7-10 2 15,8-9-2-15,9-10-1 16,6-7-14-16,2-6-25 16,0 0-40-16,0 0-13 15,19-6-44-15,8-24 15 16,-13 11-206-16,-1-2-250 15</inkml:trace>
  <inkml:trace contextRef="#ctx0" brushRef="#br0" timeOffset="75557.6571">7488 7328 667 0,'0'0'173'0,"0"0"-122"0,0 0 118 16,0 0-35-16,0 0-32 15,0 0-11-15,85 37-3 16,-65 5-19-16,-5 4-35 16,-4 8 2-16,-3-1-16 15,-4-6 8-15,-4 0-10 16,0-7-7-16,0-6-9 16,0-8 7-16,0-8-9 15,0-6 1-15,0-6-1 0,-2-2-4 16,0-1-23-1,-1-3-35-15,-2 2-34 0,-4-2-72 16,3 0-160-16,-3 0-529 16</inkml:trace>
  <inkml:trace contextRef="#ctx0" brushRef="#br0" timeOffset="75802.6091">7365 7550 1158 0,'0'0'359'0,"0"0"-325"16,0 0-19-16,0 0-9 15,0 0-3-15,0 0-3 16,50-4 23-16,-13 8 10 0,5-1-23 16,3-3-2-16,-7 3-7 15,-9-3-2-15,-8 0 1 16,-13 1-11-16,-4-1-27 15,-4 3-33-15,0 4-38 16,0-7-192-16,-4 5-571 16</inkml:trace>
  <inkml:trace contextRef="#ctx0" brushRef="#br0" timeOffset="76827.4864">7432 8197 96 0,'0'0'956'15,"0"0"-701"-15,0 0-116 16,0 0-32-16,0 0-60 16,0 0-17-16,14 6-20 15,-10 26 29-15,-4 15 1 0,0 4-20 16,0 6-3-1,0 4-11-15,0 0-2 0,0-5-4 16,0-6 3-16,0-10-3 16,2-13 0-16,1-9-1 15,-1-6-11-15,0-10-5 16,0-2-9-16,0 0-1 16,-2 0 3-16,2-18-3 15,4-18-1-15,-2-10-15 16,0-7-19-16,1-4 4 15,1 1-81-15,-4 4-31 16,3 7 25-16,2 9 142 16,2 6 3-16,4 4 8 15,3-1-2-15,6 8 3 16,0 2-1-16,5 3 48 0,2 5 13 16,2 8 4-16,2 1-23 15,-8 0 3-15,-3 0-34 16,-9 8-9-16,-6 6 18 15,-7 5-10-15,0-2 23 16,0 3 4-16,-17-1 10 16,-12-2-25-16,-3 1-8 15,-3 0-18-15,2-3 6 16,4-4-4-16,2-5 5 16,8-3-4-16,6-1 0 15,5-2 0-15,3 0-6 16,5 0 2-16,0 0-3 0,0 0-10 15,0 0-14-15,0 0 13 16,0 4 1-16,0 8 10 16,9 4 3-16,11 8 16 15,2 4 2-15,7 4-8 16,0 4-4-16,0-3-4 16,0-2 0-16,-6-3 0 15,-4-3 0-15,-5-10-5 16,-7-3 4-16,-5-6-4 15,-2-2 0-15,0-4 0 16,0 3-11-16,0-2-11 16,0 3-19-16,0 5-38 15,-5-7-157-15,-6-1-737 16</inkml:trace>
  <inkml:trace contextRef="#ctx0" brushRef="#br0" timeOffset="77594.46">7352 9144 1158 0,'0'0'259'15,"0"0"-185"-15,0 0 13 16,0 0-16-16,0 0-27 16,0 0-12-16,0 0-19 15,-16-11-8-15,16 11-5 16,0-1-5-16,23-1 5 0,10-4 4 16,14-5 6-16,11-1-6 15,0 3-1-15,4 0-2 16,0 4-2-16,-6 1 3 15,-11-1-2-15,-14 4 0 16,-11 1-1-16,-11 0-3 16,-4 0-7-16,-3 0 4 15,-2 0-5-15,0 0-12 16,-2 0-2-16,-27 0-31 16,-7 0-113-16,-7 0-170 15,1 3-177-15,3 5 258 16,0-4-25-16,12 1 284 0,8-1 101 15,5-3 241-15,7 2 32 16,5-2-121-16,0-1-67 16,2 4-53-16,0 8-65 15,0 8-27-15,0 9 19 16,-2 5-4-16,-3 0-28 16,1 2-5-16,0-1-13 15,-1-2 1-15,2 0-7 16,3-10 1-16,0-5-3 15,0-5-2-15,0-6 0 16,0-4 1-16,0-3-2 16,0 0-14-16,0 0-16 15,0 0-25-15,0 0-72 16,0 0-330-16,0 0-356 16</inkml:trace>
  <inkml:trace contextRef="#ctx0" brushRef="#br0" timeOffset="78515.6659">7617 9703 936 0,'0'0'237'16,"0"0"-111"-16,0 0 38 15,0 0-48-15,0 0-48 16,0 0-20-16,0 0-16 16,0 0-11-16,0 0-4 15,0 2-10-15,-4 24 3 16,-16 14 1-16,-5 13 7 16,-1 1-11-16,-1 0 0 15,2-6-4-15,2-6-2 16,8-8 1-16,7-12-2 15,6-7-1-15,2-9-12 0,0-5-11 16,0-1 0-16,0 0-5 16,8 0-17-16,9-18 1 15,4-8-2-15,1-6-37 16,-6 1-36-16,0-5-19 16,-3 1-17-16,-2-4-81 15,0 2-33-15,-2 3 124 16,-2 7 146-16,0 10 108 15,-3 9 200-15,-2 5-60 16,0 3-74-16,-2 0-26 16,2 0-77-16,5 0-36 15,5 6-17-15,5 14 28 0,1 9-13 16,3 1-6 0,-2 4-7-16,4-1-8 0,-1 2-6 15,-2 1-5-15,-4-2 7 16,-6-2-5-16,-1-4 6 15,-4-3-8-15,-5-7 0 16,0-4-1-16,0-7 1 16,0 1-2-16,0 0 2 15,-7 0 4-15,-4 1-5 16,0-4-8-16,0-3-8 16,0 2-4-16,-5-4-30 15,1 0-42-15,1 0-91 0,5 0-221 16,5-7-409-1</inkml:trace>
  <inkml:trace contextRef="#ctx0" brushRef="#br0" timeOffset="78765.9984">7590 9936 1150 0,'0'0'244'0,"0"0"-180"16,0 0-12-16,0 0-5 15,0 0-2-15,0 0-24 16,10 52-13-16,14-39-7 16,2-4-2-16,3-5 0 15,2-2 1-15,3-2-19 16,-5 0 5-16,-2 0-2 0,-5-2-2 16,-11-2-25-16,-4 1-45 15,-7 3-56-15,0 0-143 16,0 0-470-16</inkml:trace>
  <inkml:trace contextRef="#ctx0" brushRef="#br0" timeOffset="79738.3946">7276 11176 158 0,'0'0'376'16,"0"0"-67"-16,0 0-12 15,0 0-59-15,0 0-76 16,0 0-63-16,0-11-37 16,0 11-22-16,0-1-16 15,0-4-6-15,0-5-6 0,4 0-7 16,6-7-5-16,1-4 2 15,9-5-4-15,2-8 2 16,5 0-3-16,-3-2-7 16,-1 2 1-16,-4 0-2 15,0 1 5-15,-7 7 1 16,0 4-1-16,-1 10 5 16,-7 3-1-16,2 4 1 15,-4 2-1-15,2 3 2 16,-2 0-6-16,3 0-4 15,-3 0 5-15,2 0-7 16,3 11 12-16,0 15 5 16,2 8 9-16,1 8-7 15,2 5 2-15,5 1-6 16,4-2 0-16,-2-6-2 0,4-6-1 16,-1-4 0-16,-3-9 2 15,0-2-4-15,-7-5 3 16,-1-4-2-16,-5-4 0 15,-2-1 1-15,3-2-2 16,-2-3 2-16,-3 0-1 16,0 0-2-16,1 0 3 15,-1 0-3-15,4-7 3 16,3-20 0-16,7-11 3 16,4-12-3-16,4-10-3 15,3-5-5-15,-2 0-8 16,-3-2 1-16,-2 7-9 0,-2 16-8 15,-5 11 18-15,-6 16 14 16,-2 9 0-16,-3 6 0 16,-2 2 0-16,0 0 0 15,0 0-4-15,0 0-5 16,0 0-42-16,0 0-44 16,0 0-212-16,0 0-453 15</inkml:trace>
  <inkml:trace contextRef="#ctx0" brushRef="#br0" timeOffset="85391.8422">7201 4914 894 0,'0'0'222'15,"0"0"-203"-15,0 0-14 0,0 0 64 16,0 0 29 0,0 0 0-16,0 0-11 15,0 0-23-15,-2 3-23 0,2-3-18 16,0 0-3-16,0 0-14 15,0 0-5-15,0 0 1 16,4 0 0-16,9 0 2 16,3 0-1-16,7 0-1 15,0 0 0-15,6 0 2 16,5 0-4-16,-1 0 4 16,3 0-2-16,0 0-1 15,-1 0-1-15,-1 0 1 16,-3 0-1-16,2 0 0 15,1 0 0-15,1 0 2 0,6-3-4 16,1 3 4-16,7-4-3 16,2 1 2-16,0 0-2 15,3 2 2-15,-1 1-1 16,-1-2 0-16,-3-1-6 16,-1 0-2-16,2 0-9 15,-6 3 5-15,1 0-12 16,-5 0 9-16,-5 0 1 15,-1 0 2-15,-1 0 4 16,0 0 7-16,2 0 0 16,0 0 2-16,5 0-4 15,2 0 1-15,5 0-1 16,5 0-8-16,-2 0 9 0,2 0-3 16,-4 0 0-1,2 0-7-15,-8-1 6 0,-1-4-1 16,-4 0 0-16,-1 1 5 15,-1 1 0-15,-4 0 2 16,5-1-7-16,-5 0 5 16,6-3 2-16,-2 5 0 15,-2 1 1-15,3 1 0 16,-3 0-2-16,3 0 2 16,4 0-2-16,5 0 2 15,-1 0-1-15,3 0 2 16,5 0-2-16,0 0 0 15,4 0 1-15,-2 0-1 0,-3 0 0 16,2 0-1-16,1 0-2 16,-2 0 3-16,-2-2-4 15,-3-2 4-15,-5 4-3 16,-1 0 3-16,1 0-3 16,0 0 6-16,3-2-5 15,1-1 6-15,4-1-8 16,1 2 4-16,-2 0 0 15,0 2 2-15,-2 0-2 16,0 0 0-16,-5 0 2 16,-2 0-2-16,3 0 2 15,-6 0-3-15,3 7 2 0,5-3-1 16,-3-1 2-16,8 0 0 16,-2-3-2-16,4 2 0 15,-1-2-2-15,0 0 2 16,0 3-2-16,-1-3-4 15,-2 4 5-15,6-1-2 16,-5-2-2-16,2 2-10 16,5-2 5-16,-9-1-2 15,4 0 3-15,-4 0 9 16,-1 0 0-16,6 0-1 16,-4 0 2-16,4 0-2 15,-3 0 2-15,-3 0 1 16,4 0-2-16,-6 3 0 15,3-1 2-15,0 2 0 16,-2 0-1-16,5 0-1 0,2-3 0 16,2 2 0-16,4-1 0 15,-6-1-1-15,2 2-5 16,-5-1 3-16,-7 2-4 16,-4-1 5-16,-1 3-5 15,-2-2-2-15,-2 0 9 16,3 1-1-16,-1-3 1 15,1-2 0-15,5 0-6 16,-4 0-17-16,3 0 19 16,0 0-6-16,3 0 10 15,-1 0-4-15,1 0 0 16,-1 0 6-16,0 0-4 0,-4 0 2 16,0 0-4-16,0 0 4 15,-3 0 0-15,5 0-2 16,-1 0 4-16,0 0-8 15,9 0 12-15,-2 0-10 16,8 0 8-16,4 0-6 16,2 0 2-16,0 0-2 15,-3 0 2-15,1 0 0 16,0 0-4-16,-4 0-7 16,2 0 1-16,-5 0-20 15,-2 0-24-15,-5 0 13 16,-3-2 36-16,-3-3 5 0,-5 0 0 15,-2 1 5-15,-2-2-5 16,0 1 22-16,-4 4 4 16,-4-1 5-16,-5-1-2 15,-3 3-8-15,-3 0-4 16,-4-1 5-16,1 1-6 16,-7-2-13-16,0 2-3 15,0 0-11-15,0 0-34 16,0 0-88-16,-4 0-93 15</inkml:trace>
  <inkml:trace contextRef="#ctx0" brushRef="#br0" timeOffset="87566.4576">7105 5497 1165 0,'0'0'148'0,"0"0"-109"15,0 0 45-15,0 0-10 0,0 0-34 16,0 0 1-1,0 0-2-15,-2 0-16 16,2 0-6-16,0 0-6 0,0 0 1 16,0 0-10-16,0 0 3 15,0 0 1-15,0 0 1 16,0 0-2-16,0 0-5 16,9 0 1-16,8 0 0 15,3 0 3-15,5-3-4 16,0-1 0-16,2 0 0 15,2 2 0-15,4 0 0 16,2 0 0-16,3 2 0 16,2 0 2-16,1 0-4 15,-2 0 2-15,-1 0 0 0,0 0 0 16,3 0 0-16,-4 4 1 16,5-4 0-16,-1 2-1 15,3-2 0-15,0 0 0 16,3 0 1-16,1 0-1 15,0 0 0-15,-1 0 0 16,4 0 0-16,5 0-2 16,2 0 2-16,2 2 0 15,7 0 0-15,2 2 1 16,7-1-3-16,-1-2 2 16,2 1-2-16,0 1-2 15,-1-2 4-15,2 1-5 0,0-2-2 16,-5 0-2-16,1 0 0 15,-5 0 1-15,-4 0 1 16,-1 4 6-16,-4 0-5 16,-1 2 6-16,-1 0-1 15,2 0 1-15,2 0-1 16,3-2 1-16,6-2 0 16,3 1 0-16,1-2-1 15,0 1 1-15,0 1-1 16,-2-2 2-16,1 4-2 15,1-3 1-15,-2 1 0 16,-3 3 0-16,-1-2 0 16,-2 0 0-16,-1 0-2 15,3 0 0-15,3 1-9 0,-1-1-1 16,0-1-3-16,3 3 0 16,-3-1 7-16,-4 3 2 15,-1-2 2-15,-2-1 4 16,-5 2-1-16,-1-3 1 15,0 2-1-15,4-1 2 16,-1-1-2-16,-1 2 1 16,2-3-1-16,-2-2-5 15,1-1-6-15,-1 0 3 16,4 0-6-16,5 0 9 16,5 0-9-16,-1 0 12 15,2 0 3-15,-9 0-2 0,-3-1 4 16,-3-2-2-1,-4 3 4-15,1 0 12 0,-1 0 2 16,2 0-17-16,0 0 2 16,4 0-1-16,3 0 0 15,4 0-1-15,-3 0 2 16,2 0-2-16,-4 0-1 16,3 0 2-16,-2 3 1 15,1-2-2-15,1-1 1 16,-5 0-3-16,-4 0 2 15,-4 0-1-15,-10 0 0 16,1 0 1-16,-5 0-1 16,-2 0 0-16,0 0 0 0,0-1 2 15,0-3 1-15,7-2-3 16,1 3 6-16,3 0-4 16,4-2 1-16,-1 2-3 15,-1-1 0-15,0 0 1 16,-4 1 1-16,-3 2-4 15,-1 1 3-15,-3 0-2 16,-2 0 2-16,-3 0-2 16,0 0 2-16,-7 0-1 15,-4 0 0-15,-5 0 1 16,-9 0-2-16,-1 0 3 16,-4 0-2-16,-3 0 1 0,-2 0 0 15,0 0 4-15,0 0 9 16,0 0-4-16,0 0-6 15,0 0-4-15,0 0-3 16,0 0-23-16,-4 0-32 16,-10 0-216-16,-3-7-912 15</inkml:trace>
  <inkml:trace contextRef="#ctx0" brushRef="#br0" timeOffset="89767.0248">8028 4452 397 0,'0'0'0'0,"0"0"7"16,0 0-3-16,0 0 41 0,0 0 70 15,0 0 31-15,0 0 37 16,35-4-17-16,-35 4-49 15,0 0-25-15,0 0-32 16,0 0-16-16,0 0-12 16,0 0 6-16,2 0-5 15,0 0-16-15,3 1 17 16,-3 16-17-16,2 9 4 16,-4 5-12-16,2 12 17 15,-2 2-13-15,0 5 10 16,0 5-16-16,0 1 0 15,0 4-5-15,0-1 1 16,0 1-2-16,0-2 0 16,0 2 0-16,0 0 0 0,0 10 0 15,0 7-1-15,0 6-1 16,-15 4 1-16,-5 3 0 16,0 2 4-16,-4-2-3 15,5-1-1-15,4-5 1 16,6-3-2-16,4-7 1 15,3-4 0-15,2-4 0 16,0-4 0-16,0-3-1 16,0-3 1-16,2-1 0 15,8 6 1-15,-6 0 1 0,-1 4-1 16,-3 1-2-16,0 5 1 16,0 7 0-16,0 4 2 15,0 2-1-15,0-2 0 16,-7-5-1-16,7 0 0 15,-5-3 0-15,3 3 0 16,-1-3 0-16,1-1 0 16,2-6 0-16,0 0 0 15,0-7 0-15,0 0-2 16,0-2-3-16,2 0-4 16,8 3 9-16,-3-5-1 15,-1 0-1-15,-6-2 1 16,0 2-1-16,0 4 2 0,0-4 0 15,0 1 1-15,0-3 1 16,-4-4-2-16,-1-2 3 16,5-4-5-16,-2 0 5 15,0-4-3-15,-3-2 0 16,3 1 0-16,-1-3 0 16,1 4 2-16,2-2-2 15,0 2 2-15,0 2-4 16,0 2 2-16,0 0-2 15,0 6 1-15,0 0 0 16,5 3-2-16,-1 1 3 16,-4 2-2-16,0-1 4 15,0 0-3-15,0-3 1 0,0-3 0 16,3-3 0-16,1 0-2 16,1-2 2-16,-1 0-1 15,0-5 0-15,-2 9 1 16,1-3-1-16,1 5 2 15,1 3-3-15,0-6 3 16,1 0-2-16,-2-1 2 16,1 2-1-16,-1 0 1 15,0 0-1-15,-1-1 0 16,0-3 2-16,3 2-2 16,-4-2 1-16,0-2-2 15,1 0 3-15,-3 2-3 16,0-2 2-16,0 4 0 0,0-2 0 15,0 5 1-15,0 1-2 16,0-2 1-16,-5-2-2 16,1-2 2-16,2-4-2 15,0 3 2-15,-1-2 0 16,0 2-1-16,3-1 0 16,0-1 1-16,0 1-1 15,0 3 0-15,0-2 3 16,0-6-4-16,0-1 2 15,0-2-2-15,0-2 2 16,0 2 0-16,0-2-1 16,0 0 3-16,0 1 4 0,0-3-7 15,0-4 3 1,0 0-2-16,0 2 1 0,0-4-1 16,0 1 4-16,0-4-1 15,0-4-2-15,0-4-2 16,0-3 0-16,0-2-1 15,0-2 3-15,0-2-3 16,0 0 3-16,0-4-2 16,0 0 0-16,0 0 2 15,0 0-1-15,0 0-1 16,0 0 0-16,0 0-6 16,0 0-15-16,0-23-31 0,0-20-9 15,0-23-52-15,0 28-140 16,0-10-498-16</inkml:trace>
  <inkml:trace contextRef="#ctx0" brushRef="#br0" timeOffset="91605.2835">9148 4329 697 0,'0'0'23'16,"0"0"123"-16,0 0 20 16,0 0-37-16,0 0-18 15,0 0-25-15,0 0-9 16,-15-90-21-16,12 86-5 15,3 4-7-15,-3 0-11 16,3 0-23-16,-2 0-6 0,2 0-3 16,-2 0 1-1,0 0-2-15,2 0 0 0,0 0 0 16,0 0 0-16,0 0-3 16,0 0-5-16,0 18-1 15,-2 13 9-15,-2 10 16 16,1 7-4-16,1 7 0 15,-2 2 2-15,2 4-9 16,0 4 1-16,-2 6-6 16,2 7 8-16,-2 9-2 15,2 1-5-15,0 5 3 16,0 2-4-16,-1 8 1 16,1 3 1-16,-2 2-2 15,-4-4 1-15,0-1-1 16,-1 1 1-16,-2 2 0 15,0-2 0-15,4-1 0 0,-1-3 0 16,3-5 0-16,0-1-2 16,3 0 1-16,-3 1-2 15,-1-1 4-15,2 5-4 16,-1-2 4-16,-2 3-2 16,5-4 0-16,0-6 0 15,-1-5-3-15,3-3 1 16,-2-4 2-16,2 2-2 15,0 2 2-15,0-3-3 16,0 3-1-16,0-2 4 16,0 3 0-16,-2 3 0 15,-4 4 0-15,-1 3 0 16,-2 0-2-16,2-3 2 0,3 1-12 16,4-3 10-16,0-4 2 15,0 1-6-15,0-8 3 16,0 0 3-16,0-5 0 15,0 0-1-15,0 5 1 16,0 3 1-16,0 2-1 16,0 0 0-16,0-1 0 15,0-2-1-15,0 0 0 16,0-4 1-16,0 2 0 16,0-1-2-16,0-4 4 0,0 1-3 15,0-4 3-15,0-4-3 16,0 3 2-16,0 0-2 15,0 0 1-15,-7 2 0 16,3-1-1-16,2-2 2 16,-3-4-2-16,2 0 1 15,1-4-1-15,0 4-2 16,0-3 2-16,-2 1 1 16,1-5 0-16,1-6 0 15,-2-3 0-15,-2-4-2 16,0-1 4-16,0-4-4 15,4-4 4-15,-3 0-3 16,1-3 2-16,2-4-1 0,0-1 0 16,0-4 0-1,2-3-1-15,0-2 3 0,0 0-1 16,0-1 0-16,0-3 4 16,0 5-5-16,0 1 4 15,0 1-1-15,0 1 1 16,0 4 2-16,0-2-1 15,-4-2 3-15,4 0-5 16,0-11 3-16,-2-3-5 16,2-5-1-16,0-2-1 15,0 0-4-15,0-6-33 16,0-38-42-16,0 14-131 16,0-12-732-16</inkml:trace>
  <inkml:trace contextRef="#ctx0" brushRef="#br0" timeOffset="93840.2071">7074 6203 555 0,'0'0'182'0,"0"0"-13"15,0 0-32-15,0 0-5 16,0 0-2-16,0 0-23 16,0 0-27-16,-4 0-24 15,4 0-20-15,0 0-22 16,0 0-1-16,0 0-13 15,0 0 0-15,0 0 3 16,0 0 10-16,0 0 3 0,0 0 1 16,0 0-7-1,6 0-5-15,11 0 5 0,4 0-8 16,8 0 4-16,0 1-6 16,6 1 4-1,3-2-4-15,7 0 1 0,1 0 1 16,6 0-2-16,2 0 2 15,1 0-1-15,-2 0-2 16,3 0 3 0,0 0-4-16,6 0 4 0,1-6-2 15,-1-2 0-15,3 0 0 16,-7 0 0-16,-2 2 1 16,-4-3-2-16,0 1 2 0,2-1-2 15,-1-3 3 1,7 3-4-16,0 0 2 0,5 1 0 15,-2 2 0-15,-6 2 0 16,-1 4 0-16,-3 0-1 16,3 0 0-16,0 0 2 15,4 0 0-15,7 0-1 16,2 0 0-16,2 0 0 16,3 0 0-16,-1 0 0 15,-2 0 0-15,-1 0 0 16,-8 0-2-16,1 0 1 15,-3 0 0-15,0 1 0 16,7 8 2-16,2-1-2 16,2-3 1-16,3-1 0 0,-1 1-2 15,0-1 4-15,1-2-4 16,1 0 2-16,2 0-1 16,-2 2 1-16,-1 0-1 15,-5 0 1-15,-2 2-1 16,-1-2-4-16,-3 0 0 15,-1-1-6-15,-2 2 3 16,0-1 6-16,-4 0 2 16,-2 2-1-16,-1-2 2 15,-4 0-2-15,1 2 1 16,-2-2 0-16,-1-2 0 16,4 1-5-16,3-3 5 15,4 0-6-15,4 0 5 0,3 0-4 16,-1 0 2-1,-4 2 0-15,-4 3-1 0,-2 1 3 16,-6-2 0-16,2 2 0 16,3-4 1-16,6 2-1 15,0-2 2-15,8 0-2 16,2 3 3-16,0-2-4 16,-2 1 1-16,-7 1 1 15,-4-4 0-15,-7 3 1 16,-2 0-2-16,-8 0 2 15,4 0-2-15,-1 2 3 16,3-2-3-16,4-2 1 16,2 2 0-16,3-2 0 15,1-2 1-15,1 3-1 16,0-3 1-16,0 3 2 16,2 0-2-16,0 0-2 0,2 1 1 15,0-3 0-15,0 4 0 16,0-3 1-16,-9 0-2 15,-1-2 3-15,-11 0-3 16,-1 0 2-16,-2 0-2 16,0 0 1-16,2 0 0 15,1 0 0-15,7 0 0 16,0 0 0-16,3-4 0 16,-2-1 0-16,-8 3 0 0,-4-3 1 15,-12 4-1 1,-4-4 0-16,-4 5 2 0,-1 0-3 15,1 0 1 1,7 0 0-16,5 0 0 0,4 0 1 16,5 0-2-16,-3 0 2 15,1 0-1-15,-8 0 0 16,-7 0 0-16,-9 0 1 16,-3 0-1-16,-7 0 0 15,0 0 0-15,0 0-1 16,0 0-10-16,2 0 6 15,-2 0-3-15,0 0 2 16,0 0 0-16,0 0 5 16,0 0 0-16,0 0 1 0,0 0 4 15,0 0-2-15,0 0 4 16,0 0-5-16,0 0-1 16,8 0-6-16,0 0 6 15,10 0 9-15,4 0 6 16,3-1-1-16,-1-2-5 15,-1 1-3-15,-8 1-2 16,-6-2 0-16,-5 1-4 16,-4 0-4-16,0 0-19 15,-2 0-50-15,-18-2-442 16</inkml:trace>
  <inkml:trace contextRef="#ctx0" brushRef="#br0" timeOffset="95524.0665">7007 7006 1427 0,'0'0'0'0,"0"0"-40"15,0 0 40-15,0 0 16 0,113 3 27 16,-84-3 7-16,0 0 2 16,5 0-11-16,1 1-4 15,4 5-23-15,1 0-5 16,1 4-8-16,5-2 1 16,0 5-1-16,1-6 3 15,4 1-3-15,9-2 0 16,10 0 13-16,7 0-13 15,8-1 3-15,4-4-4 16,1-1 3-16,-1 2-3 0,-1 3-2 16,1-1 2-16,10 2 1 15,1-1-1-15,4-1 1 16,6 2-3-16,-3 2 0 16,0-4 0-16,-1 2-4 15,0-1 2-15,-6-2 1 16,-2 1 0-16,-5 2 2 15,-4 2 1-15,5 2-2 16,-7 0 4-16,-2-1-4 16,-3-2 4-16,-4-2-4 15,6-3 2-15,3 0 0 16,7 0-1-16,1 0 1 16,4-1-1-16,1 2 3 0,0-2-5 15,-2-1 3-15,-4 0-4 16,-5 0-2-16,-6 3 4 15,-6 1 1-15,-5 2 1 16,-1-3 0-16,0 3 0 16,5 1 0-16,7-1 1 15,1 0-1-15,1-2 1 16,2 0-1-16,-2 0 0 16,3-2 0-16,4 2 0 15,-1-2 0-15,6 1 2 16,-4-1 0-16,1 2-4 15,-3 1 4-15,0-1-4 16,-2 2 1-16,-2-2 1 16,-4 0-4-16,-3-2 3 0,-5 0-1 15,-1 0 2-15,-2 1 0 16,3-3 0-16,-6 0-3 16,3 0 4-16,-6 0-2 15,-5 0-1-15,-3 0 2 16,-10 0 0-16,-1 0-1 15,-3 0 1-15,2 0 0 16,-9 0-2-16,3 0 3 16,-1 0-2-16,-4 0 2 15,7-3-2-15,-2-3 2 16,5 0-1-16,-1-2 0 16,3-1 1-16,-3 5-3 15,2-1 4-15,-9 1-5 0,1 2 5 16,-5 0-3-1,1 2 2-15,1-4 0 0,4 2 1 16,1 0 0-16,-3 0 3 16,-1 2-5-16,-12-2 0 15,-1 0 1-15,-12-1-1 16,-5 3 0-16,-3 0 0 16,-3 0-1-16,0 0 0 15,0 0-31-15,-3 0-18 16,-23 0-94-16,8 0-152 15,-5 0-405-15</inkml:trace>
  <inkml:trace contextRef="#ctx0" brushRef="#br0" timeOffset="97337.5006">6980 7943 1148 0,'0'0'111'0,"0"0"-104"15,0 0 36-15,0 0 16 16,0 0-26-16,0 0 24 16,0 0 5-16,34 0 2 15,-19 0-18-15,5 0-10 16,3 0-13-16,3 0-6 16,3-2-1-16,5-4-7 0,4 2-1 15,8-2-4 1,3-2 2-16,5 1-5 0,3 1 2 15,-1 1-3-15,2 0 1 16,0 4 0-16,2-1 0 16,9 2-1-16,5-3 1 15,6 3 2-15,5-2-2 16,-2 1 0-16,0 1 0 16,7 0-1-16,5 0 0 15,6 0 0-15,4 0 0 16,2 0 1-16,0 0-1 15,-7 0 1-15,-5 0-2 0,-3 0 2 16,-5 1-2 0,-2 4 2-16,-2-2-1 0,-2 3 0 15,0 1 0-15,8-4 0 16,5 1 1-16,4-1-1 16,-1-3 0-16,-1 0 0 15,-2 0 0-15,-1 0 0 16,-1 0 0-16,-8 0-1 15,1 0 1-15,-5 0 0 16,-2 0-1-16,-2 0 2 16,2 0-1-16,0 0 0 15,0 0 0-15,5 1 1 16,-1 2-2-16,0 1 1 0,1-1-1 16,-1 4 1-1,-2-1 0-15,3 0-1 0,-1 1 2 16,1 0-2-16,0-3 2 15,0-1-2-15,5-3 1 16,3 0 0-16,0 0 0 16,3 0 0-16,-1 0-1 15,-6 0-2-15,1 0 2 16,-6 0-7-16,-2 0 2 16,-6-1 0-16,-3 1 4 15,-4 0 1-15,-7 0 1 16,-2 0-1-16,-2 0 2 15,0 0-1-15,-1 0 1 16,3 0-2-16,0 0 1 0,2 0-1 16,-2 1 2-16,2 6-2 15,-4-1 1-15,-3-1 0 16,1 0-1-16,-3 1 2 16,7-4-3-16,0-2 2 15,2 0-2-15,1 0-2 16,-2 0 3-16,3 0 0 15,-2 0 1-15,-2 0 0 16,0-2 1-16,-6-2-2 16,-6-3 2-16,-3 3-2 15,-12 3 2-15,-6-1-1 16,-8 0 0-16,0 2 0 16,-9 0 1-16,1-2 0 0,-3-1 1 15,2 3-2-15,-4 0 3 16,5 0-2-16,-3-1-1 15,2 1 1-15,-2 0-1 16,-2-3 0-16,-1 3-4 16,-3 0-11-16,0 0-41 15,0 0-35-15,-13 0-139 16,-10 0-750-16</inkml:trace>
  <inkml:trace contextRef="#ctx0" brushRef="#br0" timeOffset="98940.6023">6850 8857 1080 0,'0'0'141'15,"0"0"-141"-15,0 0 0 16,0 0 58-16,0 0 54 16,0 0-12-16,119-22-15 15,-90 18-33-15,2-3-18 16,2 2-9-16,6-1-7 15,-2 0-12-15,8 2 5 16,2 0-2-16,3 0-4 16,6 4-2-16,-2-2-1 0,4 0-1 15,-2 2-1-15,6-4 0 16,9 4 1-16,12 0 0 16,8 0 0-16,7 0-2 15,4 0 1-15,1 0 0 16,4 0 0-16,7-2-1 15,3-1 1-15,4 0-1 16,-5-1 1-16,-9 3-1 16,-5-2 1-16,-4 3 0 15,-6 0-2-15,-3 0 2 16,-4 0 0-16,-1 3-1 16,-1-1 1-16,8 3 0 15,7-5 0-15,7 0-2 0,8 0 2 16,5 0-1-1,9-2 1-15,5-6-1 0,2 0-3 16,-3 3 2-16,-11 2 0 16,-4 3 2-16,-4 0-2 15,-8 0 5-15,1 0-5 16,0 0 4-16,2 0-2 16,4 0 0-16,2 0 0 15,1 0 0-15,-6 0-3 16,-13 0 3-16,-1 0 0 15,-5 0-2-15,-7 0 3 16,-1 0-2-16,-3 0 2 16,-3 0-2-16,4 0 1 0,-4 0 0 15,0 0 0-15,-1 0 1 16,-3 0-2 0,-4 0 2-16,-2 0-2 0,-7 0 1 15,-5 0-1-15,1 0-1 16,-1 0 1-16,3 0-4 15,6 0 2-15,3 0 0 16,5 0 2-16,1 0 0 16,2 0 0-16,1 0 1 15,-1 0-2-15,1 0-3 16,-1 0 1-16,0 0 3 0,-1 0 1 16,-7 0 0-16,-5 0-1 15,-5 0 3 1,-1 0-4-16,-5 0 3 0,-3 0-2 15,2 0 2-15,-2 0-2 16,3 0 3-16,1 0-2 16,-6 0 0-16,-6 0 0 15,-9 0 0-15,-7 0 1 16,-9 0-1-16,-5 0 1 16,-6 0-1-16,0 0 0 15,-2 0 2-15,0 0-1 16,0-2-1-16,0 0-12 15,-4 0-30-15,-13-3-70 16,-3-1-98-16,-4 3 49 16,-5-3-67-16,15 3-126 0</inkml:trace>
  <inkml:trace contextRef="#ctx0" brushRef="#br0" timeOffset="100511.2485">7203 9557 17 0,'0'0'1363'0,"0"0"-1300"0,0 0-63 15,0 0 0-15,0 0 6 16,0 0 22-16,87-13 16 16,-60 7 4-16,2 0 4 15,4 0-24-15,1 1 2 16,1 1-13-16,1 2-5 15,1-1-5-15,1 3-4 16,3 0 1-16,3 0-2 16,3 0 4-16,9 0-6 15,6 0 1-15,7 0 0 16,6 0 2-16,4 0 0 16,-2 0-1-16,4 0-2 0,2 0 0 15,3 0 0 1,3 0 0-16,0 7-1 0,3-2 3 15,-1 0-4-15,0-2 3 16,5 2-1-16,0-1 0 16,-1 2-3-16,2-2 2 15,-1 0-9-15,-3 2 1 16,-1-4-2-16,1 0 3 16,1 0 2-16,-1-2 3 15,-3 0 1-15,1 0 1 16,9 0-1-16,9-4 2 15,15-6 0-15,11 1 1 16,2 3-4-16,0 3-9 0,-4-1 8 16,-8 4 4-16,-7 0 0 15,-11 0 0-15,-2 0 1 16,-1 0-1-16,-1 0 2 16,0 0-1-16,-3 0 0 15,-5 6 0-15,9-2-1 16,0-2 1-16,2-1-1 15,4 2 0-15,-6-1 0 16,2 0 0-16,-2-2 0 16,-1 0 1-16,-1 0-1 15,-2 0 3-15,-2 0-4 16,3 0 2-16,3 0-2 16,-1 0 2-16,-2 0-1 0,-10 0 0 15,-7 0 0-15,-4 0-2 16,0 0 3-16,-1 0-4 15,-1 0 6-15,-3 0-5 16,-4 0 4-16,-6 0-2 16,-3 0 0-16,-6 0 1 15,-2 0-1-15,-3 0 5 16,-4 0 3-16,0 0-6 16,-3 0-1-16,1 0-1 15,1 0 0-15,2 0 1 16,-2 0 0-16,-3 0-1 15,-5 0 1-15,-7 0-1 16,-12 0 1-16,-5-4 6 16,-10 4-1-16,-1 0 4 0,-3-3-4 15,0 3-2-15,0 0-2 16,0 0-1-16,0 0-1 16,0 0-5-16,-3 0-19 15,-30 0-52-15,13 0-267 16,-14 0-929-16</inkml:trace>
  <inkml:trace contextRef="#ctx0" brushRef="#br0" timeOffset="102204.5941">6969 10569 978 0,'0'0'204'0,"0"0"-194"15,0 0 12-15,0 0 81 16,0 0-8-16,0 0-11 16,0 0-1-16,0-27-32 15,4 27-9-15,6-5-21 16,2 1-5-16,7-4-3 16,5-2-1-16,4 2-4 15,9-4 2-15,3 4-4 0,6-4-3 16,10 2 1-16,4-2-3 15,5-4 1-15,-1 4-2 16,-1 0 0-16,-1 4 1 16,0 0-1-16,4 2 0 15,0 0 0-15,1 2-1 16,0-1 2-16,2 4-3 16,-3-3 3-16,6 4-3 15,1-2 3-15,8 2-2 16,8 0 1-16,5 0 0 15,1 0 0-15,3 0 0 16,0 0-1-16,0 0-2 16,3 0-3-16,3 0-5 0,-2 0 2 15,4 0-3-15,-2 0 4 16,6 0-1-16,1 0-9 16,0 0 3-16,1 0-1 15,-12 0 9-15,-2 0 0 16,2 2 7-16,1 8-2 15,3 2 0 1,3-2 1-16,2-1-4 0,3-3 1 16,3-6-8-1,1 0 6-15,7 0 3 0,4 0 3 16,9 0 1-16,4 0-1 0,7 0 1 16,1 0-1-16,1 0 0 15,-3 0 0-15,2 0-1 16,-5 0 2-16,-8 1-3 15,-6 9 4-15,-4-2-4 16,-7 2 2-16,-6-2 0 16,-6-4 0-16,0 5 1 15,-6-3-2-15,-7-1 2 16,-6 1-2-16,-9-2 3 16,-6-4-5-16,-3 4 5 15,-1-4-3-15,3 0 2 16,4 0 0-16,-4 0-1 15,-3-4-1-15,0-4-1 16,-3 2 4-16,-3 0-4 16,-2 0 3-16,-2 5-2 0,-3-4 2 15,-5 3 0-15,-1 2-1 16,-5-2 1-16,-2 2 4 16,-1 0 0-16,-6 0 4 15,-1 0-6-15,-3 0 4 16,-4 0 3-16,2 0 3 15,-2 0-8-15,-6 0-2 16,2 0 1-16,-3 4-1 16,2-4 2-16,0 0-3 15,1 0 5-15,-1 0-6 16,2 0 5-16,1 0-1 16,-1 0 0-16,-1 0-4 0,-4 0 1 15,-5 0-1 1,-7 0 2-16,-3 0 4 0,-4 0-6 15,0 0 5-15,0 0-5 16,0 0-1-16,-4 0-6 16,-17 0-17-16,6 0-60 15,-5 0-275-15</inkml:trace>
  <inkml:trace contextRef="#ctx0" brushRef="#br0" timeOffset="108581.445">10870 3964 704 0,'0'0'402'16,"0"0"-326"-16,0 0-3 16,0 0 28-16,0 0 6 15,0 0-32-15,0 0-26 16,-6-54-4-16,1 53-15 16,3-4-5-16,-1 4-11 0,1-2-4 15,0 1-7 1,2 2 1-16,-2 0 0 0,2 0-1 15,0 0 2-15,-2 0-5 16,2 0 3-16,0 0-3 16,-3 0 0-16,3 0-2 15,0 0-1-15,0 0 0 16,0 0-2-16,-2 15 1 16,-4 8 4-16,1 8 2 15,-4 5-2-15,0 3 2 0,1 10 2 16,-1 6 1-16,-3 10-2 15,-1 9 1-15,-1 4-3 16,6 2 0-16,-1 0 0 16,5-1 0-16,-2-5-2 15,4-2 3-15,0-6-2 16,2-3 0-16,-2-5-1 16,-2-2 0-16,-1 1 0 15,-1 4 0-15,-4 8-4 16,2 5 5-16,-3 3-4 15,-3 4 0-15,1 1-5 16,-1 0 8-16,1-2-2 16,2 1-2-16,6-7-1 15,1-5-8-15,4-4 9 16,0-5-5-16,0 1 10 0,0-3 0 16,0 0-1-16,0 0-1 15,0 2 0-15,-2 1-2 16,-1 5-3-16,1 1 3 15,-2 4-7-15,-3 1 6 16,-2 6-10-16,-6 2 7 16,4 5-2-16,-3-2 6 15,1-4 0-15,1-6-4 16,2-4 2-16,-1-2 4 16,1 5 1-16,2 4-6 15,-1-1 1-15,-1 0-2 16,0 0 6-16,3-3 4 0,1 2-4 15,1-1-6 1,2 0-3-16,-1 4 9 0,0-3-1 16,-1 0-2-16,-1-4-9 15,1-4 12-15,-2 2 3 16,3 5-1-16,-3 1 0 16,1 2 0-16,-5-1-3 15,1-3 3-15,0-4 0 16,1-2 3-16,-3-1-4 15,4-2 2-15,-1 1-2 16,-1 3 3-16,2-4-3 16,-1 2 4-16,-1-6 4 15,2-3 1-15,1-2-7 0,1-3 5 16,-1 3-3 0,0-1 3-16,3 1-4 0,-1 0 2 15,1 3-2-15,2 2 2 16,0 3 2-16,2 0-6 15,-5 5 3-15,-2 3-2 16,-2 2 15-16,-4 0-13 16,2 0 1-16,2-8-2 15,-2 1-2-15,4-9 2 16,-2 0 4-16,0-3 0 16,3-3-5-16,2 0 4 15,-2 1-4-15,4-1 6 16,0 0-6-16,0 1 3 15,-2-5-3-15,1 3 1 0,-3-1-1 16,2-6 5-16,-4 4 6 16,4-3-6-16,-3 0 5 15,5 0-4-15,-2-5-6 16,2-2 0-16,0-3 0 16,2-1 3-16,-3-3 5 15,3-6-3-15,-3-2-4 16,3-5 2-16,-2 2-3 15,2-2 3-15,-2 4 0 16,0 0 4-16,2-3-5 16,0-3-1-16,0 1-2 15,0-5 1-15,0-2-1 16,0-2 1-16,0-6-1 0,0 0 1 16,0 0 1-16,0 0-2 15,0 0 0-15,0 0 0 16,0 0-1-16,0 0-1 15,0 0-4-15,0 0 1 16,0-1 3-16,-4-12-1 16,-5-5-17-16,0-16-50 15,4 13-152-15,1-6-694 16</inkml:trace>
  <inkml:trace contextRef="#ctx0" brushRef="#br0" timeOffset="110467.2757">11815 3942 704 0,'0'0'187'0,"0"0"-175"0,0 0 42 15,0 0 13 1,0 0 10-16,0 0 19 0,0 0 31 16,-14-32-7-16,14 32-54 15,0 0-8-15,0 0-20 16,0 0-2-16,0 0-9 16,0 0-5-16,0 0-10 15,0 0-4-15,-2 0 0 16,2 0-8-16,-4 0-1 15,0 10-6-15,-5 18 7 16,-5 10 4-16,-6 14 6 16,0 8-7-1,0 10 1-15,5 8-3 0,-1 4 0 0,5-3 1 16,-3 3-2 0,3 1 3-16,3-1-3 0,-2 0 2 15,3 0-2 1,3-3 0-16,2-5 1 0,2-3-1 15,0 6-1-15,0 6 1 16,0 4 0-16,0 10 1 16,0 3-2-16,-2 2 2 15,-9 2-2-15,-1 2 2 16,-1 1-1-16,2 2 1 16,-5-6 0-16,0 2-2 15,-1-5-2-15,-1-1 3 16,5-9-4-16,-1-6 2 15,5-4 0-15,-1 2 1 0,-2 4 2 16,3 3-1 0,-2-1 0-16,2 1 0 0,0-4-1 15,3 2 2-15,4-1-3 16,-3 0 0-16,1 0 2 16,-1 3-2-16,2 1 0 15,1 2 2-15,2 6 0 16,-2 2 0-16,0 3 1 15,-4-5-3-15,-1 0-3 16,3 2 4-16,-6-1-3 16,6-1 0-16,0-6-3 15,1-3 6-15,1-6-1 0,2-6-4 16,0 3-5-16,0-4 1 16,0 3 1-1,0-2-5-15,0 0 6 0,0-1 6 16,0 1 1-16,-2-5 1 15,0 0 0-15,0-4 0 16,2-4-3-16,0-3-2 16,0-3-4-16,-2-4 4 15,-2-2-1-15,0 3 5 16,2 3 2-16,-2 8-1 16,-1 1 0-16,1 0 0 15,4-5-1-15,-2 0 4 16,0-4-5-16,2 1 6 15,-2-1-6-15,2-2 5 0,0 0-3 16,0 4 0-16,0-4 0 16,0 3 0-16,0-2 0 15,0 3 0-15,0 1 2 16,0 2-3-16,0 4 2 16,-4-3 0-16,2 0 1 15,-2-5 2-15,0-7-4 16,-1 0 1-16,-1-5 0 15,4-4 6-15,0-1 9 16,-1-7-16-16,3 1 1 16,-3-3-1-16,-1-1 3 15,2 3-3-15,-5-3 1 16,5 0 1-16,0-7 1 16,0-2 1-16,2-3-1 0,0-10-5 15,0-2 4-15,0-6-3 16,0-2 1-16,0 0 0 15,0 0-5-15,0 0-15 16,0-2 19-16,-4-22-21 16,-4-13 11-16,-3-10-62 15,7 21-128-15,-5-4-361 16</inkml:trace>
  <inkml:trace contextRef="#ctx0" brushRef="#br0" timeOffset="112373.9663">12782 3930 1168 0,'0'0'55'0,"0"0"-12"16,0 0 57-16,0 0 2 15,0 0-60-15,0 0-4 0,0 0 2 16,0-14 1-16,0 14-10 16,0 0-2-16,0 0-6 15,0 0-15-15,0 0-8 16,-2 0-5-16,0 0 1 16,-1 4-3-16,1 22 6 15,-2 12 1-15,-1 15 10 16,-2 8-7-16,1 9 1 15,1 8-3-15,1 5 0 16,2 1 1-16,0 5-2 16,2-1 3-16,0 4-3 15,0 2 2-15,0 1-2 0,0 3 1 16,0 2 1-16,-6 7-2 16,0 1 1-16,-3 4 0 15,-1-4 0-15,-4 2-1 16,3 3 1-16,-5 1-1 15,1 4 0-15,-4 1 0 16,0-7 0-16,3-4 0 16,3-3 1-16,1-10-2 15,6-1 1-15,-1-1 0 16,3 1 0-16,0 5 0 16,-2 1 0-16,0-4-3 15,2-2 3-15,-1-1-2 16,1 1 0-16,-2 3 2 0,0 1-1 15,4-4 0 1,2-4-11-16,0-4 3 0,0-2-6 16,0-3 9-16,0 1-1 15,-2 0 6-15,-5 0 0 16,3 0-1-16,2 6 0 16,2 4-1-16,0 3-15 15,0 2 9-15,0-1-1 16,0-1 5-16,0 4 2 15,0-3 3-15,0 2-1 16,0-3 2-16,0-3-2 16,0-2 2-16,0 1-1 0,0-2 0 15,0 6 0-15,0-3-1 16,0-1 2 0,0 1-2-16,0-4 2 0,0 3-3 15,0-8 4-15,0-4 0 16,0-4-1-16,0-11 4 15,0 3-4-15,0-1 0 16,0 3 4-16,0-3-4 16,0 0 2-16,0-2-2 15,0-1-1-15,-7-3 0 16,0-2 0-16,3-2 0 16,-3-3 0-16,5-3 2 15,-4-5-1-15,1-4-1 16,0-5 2-16,1-3-1 15,-1-1-1-15,1 3 4 0,0 1 0 16,-3-2 1-16,2-1-3 16,1-4-1-16,2-1-1 15,-1-2 1-15,1-4-2 16,2-4 2-16,-2-4-1 16,2-3 0-16,0-5 0 15,0-5 1-15,0-1-1 16,0 0 0-16,0 0 0 15,0 0 2-15,0 0-2 16,0 0 0-16,0 0 2 16,0 0 1-16,0 0-2 15,0 0 8-15,0 0 2 0,0 0 1 16,0 0-1-16,0 0-6 16,0 0 5-16,0 0-6 15,0 0 1-15,0 0-5 16,0 0 0-16,0 0 0 15,0 0 0-15,0 0-1 16,0 0-5-16,0 0-4 16,0 0-14-16,0 0 0 15,0 0-8-15,0 0 2 16,0 0 13-16,-2 0-6 16,-2 0-9-16,-8-11-35 15,5 4-160-15,-3 2-503 16</inkml:trace>
  <inkml:trace contextRef="#ctx0" brushRef="#br0" timeOffset="115305.6329">8373 4229 351 0,'0'0'858'16,"0"0"-853"-16,0 0 2 0,0 0 2 16,0 0-9-1,-29 113 53-15,22-98-8 0,3-3-2 16,1-2-8-16,1-3-5 16,2 0-28-16,0-2-2 15,0-2 0-15,0-3-35 16,0 2-18-16,0-2-18 15,0 0-50-15,0 0-140 16,0 0-228-16</inkml:trace>
  <inkml:trace contextRef="#ctx0" brushRef="#br0" timeOffset="115850.845">8522 4207 541 0,'0'0'446'0,"0"0"-356"0,0 0 44 15,0 0 28 1,0 0-32-16,0 0-57 0,7-4-25 15,-7 4-11 1,0 0 0-16,0 0-10 0,0 0-8 16,0 0-7-16,0 0-12 15,0 0 0-15,0 0-6 16,0 6 4-16,-3 10 2 16,-5 4 4-16,-2 0-3 15,2-1 1-15,1-5-2 16,3-1 1-16,-2-3-1 15,6 1-10-15,0-7 3 16,0 1-16-16,0 3-5 0,0-4-12 16,0 0-28-16,0-2-54 15,0-2-75-15,0 0-80 16,0 0-145-16,0 0-29 16</inkml:trace>
  <inkml:trace contextRef="#ctx0" brushRef="#br0" timeOffset="116223.3553">8703 4148 129 0,'0'0'798'16,"0"0"-744"-16,0 0-40 16,0 0 3-16,0 0 93 15,0 0-11-15,2 6-9 16,-2 1-12-16,0 5-13 16,0 4-12-16,-4-1-12 15,-6 6-1-15,-1-4-24 0,3 2-4 16,-4-2-8-16,5-4 3 15,1-1-7-15,-1 0 0 16,4-4-1-16,1-2-28 16,2 0-21-16,0-2-40 15,0-2-86-15,0-2-172 16,0 0-284-16</inkml:trace>
  <inkml:trace contextRef="#ctx0" brushRef="#br0" timeOffset="116544.5887">8816 4161 240 0,'0'0'702'0,"0"0"-690"0,0 0 15 15,0 0 167-15,0 0-29 16,0 0-56-16,2 52-45 16,-13-36-14-16,-2 1-15 15,-1 0-10-15,-1-1-17 16,-1 0-1-16,1-2-4 16,3-2-1-16,-1 1-2 0,5-5 1 15,0-1-1 1,2 1-19-16,1-2-25 15,3 0-43-15,0-2-69 0,2-4-213 16,-2 0-360-16</inkml:trace>
  <inkml:trace contextRef="#ctx0" brushRef="#br0" timeOffset="117436.9065">7000 5075 71 0,'0'0'226'0,"0"0"-35"16,0 0 58-16,0 0-14 15,0 0-91-15,0 0 3 16,20-56-19-16,-18 50-34 16,0 4 5-16,-2 0-33 0,0 2-25 15,0 0-18 1,0 0-10-16,0 0-8 0,0 0-5 15,0 0-2-15,3 0-9 16,-1 14 11 0,0 5 1-16,0 4 4 0,0 1-3 15,1-2 1-15,2-2-1 16,-1-6-1-16,0-2 0 16,-1-3-1-16,1-3-9 15,-2-5-10-15,0 2-10 16,6-1-19-16,-4-2-34 15,7 0-71-15,-1 0-13 16,-7-5-269-16</inkml:trace>
  <inkml:trace contextRef="#ctx0" brushRef="#br0" timeOffset="117711.7509">7230 5001 747 0,'0'0'398'0,"0"0"-398"16,0 0-15-16,0 0 15 15,0 0 35-15,0 0 42 16,4 16-4-16,-4-4-24 16,0 0-7-16,0 0-8 15,0 2-9-15,0 0-10 0,0-3-11 16,-2 0-3-1,-2-3 4-15,2 0-5 0,-1-1 0 16,3-4-13-16,0 2-56 16,0-4-76-16,0 0-123 15,0-1-263-15</inkml:trace>
  <inkml:trace contextRef="#ctx0" brushRef="#br0" timeOffset="118138.6862">7477 4954 1111 0,'0'0'21'16,"0"0"-10"-16,0 0 2 16,0 0 42-16,0 0 22 15,0 0-13-15,0 69 4 16,0-57-16-16,0 0-23 0,0 6-8 15,0-2-5-15,-4 2-2 16,-2-4-4-16,2-1-7 16,0-4 0-16,2-3-3 15,0 0 1-15,2-2-1 16,0-2-12-16,0-2-23 16,0 0-47-16,0 0-53 15,0 0-96-15,0 0-203 16,0 0-5-16</inkml:trace>
  <inkml:trace contextRef="#ctx0" brushRef="#br0" timeOffset="118473.4552">7658 4979 724 0,'0'0'336'0,"0"0"-330"16,0 0 8-16,0 0 67 16,0 0 19-16,0 0-35 15,6 19 0-15,-6-2 9 0,0-1-33 16,0 0-3-16,-2 0-13 15,-4-1-22-15,0-2 5 16,4-1-5-16,-2-6-2 16,2 0-1-16,-1-2-19 15,3-1-40-15,0-2-89 16,0-1-172-16,0 0-310 16</inkml:trace>
  <inkml:trace contextRef="#ctx0" brushRef="#br0" timeOffset="119518.7413">8597 5099 757 0,'0'0'197'0,"0"0"-144"16,0 0 113-16,0 0-43 16,0 0-27-16,0 0-33 15,0-18-7-15,-2 18-3 16,-4 0-19-16,-3 0-7 16,-5 0-19-16,-1 0 3 15,-5 0 3-15,-3 10 5 0,2 4-6 16,-4 0-1-16,7 2-1 15,-2 2-3-15,6-2 1 16,4 0-9-16,3 1 0 16,4-2 0-16,3-1-1 15,0 3-4-15,0-1-2 16,0-1 2 0,14 4 4-16,1-3-1 0,3-1-2 15,5 0 1-15,-4-5-3 16,4-3-1-16,-3-2-1 15,0-4-7-15,0-1-1 16,-2 0 5-16,2 0 10 16,-2-7-2-16,-1-5 2 0,-3-8-1 15,-1-1 1 1,-1-2 1-16,-1-1-2 0,-5-1-4 16,4-1 0-1,-4 1-16-15,1-4 2 0,-1 5-15 16,-4 2 16-16,0 2 11 15,-2 6 8-15,0 4 4 16,0 2 6-16,-4 2 9 16,-11 2 15-16,-1 2-26 15,1-1 7-15,-6 3-8 16,3 0 11-16,3 0-13 16,4 0-5-16,4 0-3 0,2 0-30 15,5 0-43 1,0 0-111-16,0 0-450 0</inkml:trace>
  <inkml:trace contextRef="#ctx0" brushRef="#br0" timeOffset="120307.5928">10089 5021 878 0,'0'0'466'0,"0"0"-456"16,0 0 28-16,0 0 35 16,0 0-40-16,0 0 9 15,4-16-1-15,-4 16-2 16,0 0-19-16,0 0-11 0,0 0-9 16,0 0-17-16,0 14 15 15,0 6 2-15,-4 6 28 16,-6 0-16-16,6 0 3 15,-3-4-11-15,1-4 3 16,1-2-4-16,0-3 3 16,1-1-6-16,4-4 1 15,-2-3 1-15,2 0-1 16,0-4-2-16,0-1-2 16,0 0 1-16,0 0-4 0,0 0 0 15,0 0-7 1,-2 0-2-16,2 0-19 0,0 3-26 15,0-3-46-15,0 0-78 16,0 0-229-16,0 0-453 16</inkml:trace>
  <inkml:trace contextRef="#ctx0" brushRef="#br0" timeOffset="121204.5173">11070 5147 1396 0,'0'0'136'0,"0"0"-90"16,0 0-4-16,0 0-42 15,0 0-9-15,0 0-3 16,-4-8 12-16,4 8 0 16,14 0 7-16,1 0 3 0,3 0-9 15,-1 0 2 1,2 0-3-16,-3 0 0 0,-1 10 0 16,3 2 0-16,-5-1 0 15,-2 1 0-15,-1-5-1 16,-6 1-2-16,-2-1 2 15,-2 0-8-15,0 3-5 16,0 6 14-16,-4 1 7 16,-17 0 1-16,-3 2 2 15,0 0-7-15,-3-1 3 16,4 1-3-16,3-3-2 16,5-4 4-16,3 0-1 0,8-6-3 15,4-2-1 1,0-2-2-16,0-2-16 0,0 0-37 15,2 3 23-15,12-3 23 16,5 0 6-16,2 0 6 16,3 0 1-16,1 0-2 15,-1 0 1-15,1 0-2 16,-1 0 0-16,-3 0 0 16,-2 0-1-16,-1 0 2 15,-5-5 0-15,3-1-4 16,-1 0 3-16,-1 0-1 15,-5-1 1-15,0 1 0 16,-4-1-1-16,4-3-19 16,-1 0-49-16,3 2-81 15,-8 4-161-15,1 2-363 0</inkml:trace>
  <inkml:trace contextRef="#ctx0" brushRef="#br0" timeOffset="121943.5926">12055 5061 1443 0,'0'0'120'15,"0"0"-120"-15,0 0 0 16,0 0 0-16,0 0 0 15,0 0 1-15,41-8 7 16,-16 8 6-16,1 0-5 16,3 6-4-16,0 0 1 0,-5 2-6 15,-3-2 1-15,-8 0 0 16,-9-2-2-16,-2-2-1 16,-2 2-1-16,0 2-6 15,0 4 5-15,-13 2 4 16,-14 1 14-16,-4 0-1 15,2-1-8-15,0-4 2 16,6-1-6-16,6-5 2 16,3-2 0-16,10 0 0 15,2 0-2-15,2 0-1 16,0 0-14-16,0 0-27 16,0 0-33-16,6 0 16 15,10 0-9-15,9 0 18 16,-3 0 35-16,2 0 1 0,1 0-15 15,-2 3 19-15,-6 7-4 16,1 5 0-16,-5 2 4 16,-5-1 7-16,-8-2 0 15,0 0 2-15,0 3 13 16,-6 3 69-16,-13-1 2 16,-4 2-30-16,-1-4-4 15,0-2-15-15,3-1-14 16,1-4-18-16,5 0 0 15,1-3-2-15,5-1-2 16,5-1-18-16,4 1-44 16,0-4-79-16,0-2-197 15,0 0-393-15</inkml:trace>
  <inkml:trace contextRef="#ctx0" brushRef="#br0" timeOffset="122719.6949">13201 5178 878 0,'0'0'148'0,"0"0"-145"0,0 0-3 15,0 0 56-15,0 0 27 16,0 0-14-16,11-17-16 16,-11 17 1-16,0 0 8 15,0 0 12-15,0 0-16 16,0 0-25-16,0 0-6 15,0 0-17-15,-4 5 1 16,-10 10 1-16,-6 6 14 16,-2 3-13-16,1-2-4 15,4 0-3-15,1-3-4 16,5 2-2-16,3-5 2 16,3 0-5-16,2-4 0 15,3-2-20-15,0-2-19 16,0-2 24-16,0 0 3 0,14-2-5 15,3 0-11-15,8-2 10 16,4 0 10-16,4-2-11 16,6 0 5-16,1 0 12 15,0 0 4-15,2 0 1 16,1 0-2-16,-1 2-4 16,0 0 1-16,-2-2-3 15,-4 0-8-15,-5 0-10 16,-6 0 15-16,-10 0 10 15,-3 0 2-15,-6 0 3 16,-4 0-4-16,0 0 7 16,-2 0 9-16,0 0 6 0,0 0-22 15,0 0-111-15,-2 0-289 16,-6 0-521-16</inkml:trace>
  <inkml:trace contextRef="#ctx0" brushRef="#br0" timeOffset="123102.6393">13524 5139 457 0,'0'0'615'16,"0"0"-522"-16,0 0-59 15,0 0 52-15,0 0 30 16,0 0-30-16,0 0-16 16,-114 103-21-16,86-73-5 15,-1 4-13-15,-8 4-4 16,-3 2-8-16,3-4-4 16,3-2-5-16,5-2-3 15,7-8-3-15,5-4-4 16,5-6 0-16,5-2 2 0,-1-4-2 15,3 1 0 1,0-1 0-16,1-3-1 0,4 0-4 16,-4-1-7-16,1-4-6 15,3 2-9-15,0-1-32 16,0-1-57-16,0 0-266 16</inkml:trace>
  <inkml:trace contextRef="#ctx0" brushRef="#br0" timeOffset="124292.2468">8714 5660 369 0,'0'0'564'0,"0"0"-462"16,0 0-39-16,0 0 53 15,0 0 16-15,0 0-42 16,0 0-9-16,6 0-29 16,-6 0-16-16,0 0-10 15,0 0-9-15,0 17-5 16,-9 9 4-16,-5 7 3 15,-1 4-3-15,-1 1 0 0,1-4-9 16,4-4 1-16,2-4-1 16,2-5-4-16,3-7-2 15,4-1 0-15,0-5-2 16,0-6 1-16,0 0 0 16,0-2-4-16,0 0-1 15,0 0-10-15,0 0-8 16,0 0-6-16,0 0-33 15,0 0-84-15,0 0-148 16,0-2-456-16</inkml:trace>
  <inkml:trace contextRef="#ctx0" brushRef="#br0" timeOffset="125093.3624">8390 6585 815 0,'0'0'513'16,"0"0"-417"-16,0 0-37 16,0 0-6-16,0 0-33 15,0 0-7-15,0-10-7 16,0 10-4-16,5 0-1 16,8 0 5-16,5 0 6 0,4 0 0 15,-2 0-10-15,1 0 2 16,-4 9-3-16,-3-2 2 15,-5 1-3-15,-5 0-1 16,-4-2-1-16,0 4-10 16,0 2 7-16,0 2 5 15,-11 6 5-15,-11-3 2 16,-7 6 3-16,-3-3-6 16,1-4 0-16,2-1-2 15,7-6-1-15,4 0 4 16,7-3-3-16,4-2 12 15,3-3-7-15,4-1-3 0,0 0-4 16,0 0 0 0,0 0-14-16,0 0-10 0,0 0 20 15,8 0 4-15,15 0-2 16,4 0 4-16,6 3 2 16,7-3-2-16,1 0 2 15,-4 0-1-15,-5 0-2 16,-12 0 0-16,-7 0-1 15,-7 0 0-15,-3 0 2 16,-3 0-4-16,0 0 2 16,0 0-1-16,0 0-13 15,0 0-12-15,0 0-58 16,0 0-131-16,0 0-579 0</inkml:trace>
  <inkml:trace contextRef="#ctx0" brushRef="#br0" timeOffset="126033.0905">8292 7556 582 0,'0'0'375'0,"0"0"-234"15,0 0 70-15,0 0-55 16,0 0-75-16,0 0-48 15,0 0-26-15,0-17 1 16,0 17 4-16,0-1-1 16,0-4 3-16,0 4 2 15,10-3-9-15,-2 0-7 16,7-1 1-16,4-1-1 16,5-4 0-16,5 0 0 15,0 2 0-15,0 1-4 16,-7 1-5-16,-6 3 0 15,-9 3-4-15,-3 0 2 0,-4 0-14 16,0 0 6 0,0 0 13-16,0 5-8 0,0 6 14 15,-11 7 17-15,-5 1 5 16,-3-2-12-16,0 0 3 16,4-6-12-16,1-3 2 15,8-1-3-15,2-3-3 16,4-4-4-16,0 0-3 15,0 0-4-15,0 0-16 16,0 0-19-16,0 0-71 16,2 0-32-16,11 0 128 15,5 0 24-15,-5 0 4 16,1 0 1-16,-1 0-2 0,-5 0-3 16,4 0 19-1,-3 7 11-15,-3 6-14 0,-1-3 10 16,-2 2 7-16,-3-4-19 15,0 0 0-15,0 0 3 16,0-3 22-16,0 6 8 16,-12 1-7-16,-9 0-4 15,-2 2-22-15,-4 0 1 16,2-2-4-16,3 3 5 16,2-6-9-16,4-1 1 15,8-2-8-15,3-4-1 16,5-2-23-16,0 0-43 15,0 0-75-15,0 0-316 16</inkml:trace>
  <inkml:trace contextRef="#ctx0" brushRef="#br0" timeOffset="126671.8013">8335 8191 714 0,'0'0'545'0,"0"0"-424"16,0 0-41-16,0 0-15 15,0 0-22-15,0 0-22 16,4 2-12-16,-4 2-5 15,0 6-2-15,0 7 0 16,0 2 10-16,0 6 0 16,0-1-11-16,0-4 5 0,0-3-5 15,0 0 3-15,0-6 2 16,0 1-5-16,0-3-2 16,0-1-1-16,0-2-3 15,0-2-6-15,0 0 4 16,0 0-8-16,11-4-4 15,7 0-4-15,9 0 15 16,4 0 4-16,5 0 1 16,-1 0 0-16,1-3 5 15,-3 1-2-15,-2-1 1 16,-4 3 0-16,-6 0-1 16,-6 0 0-16,-9-2-1 15,0 2 3-15,-6 0-1 0,0 0 1 16,0 0-4-1,0 0-28-15,0 0-88 0,0 0-120 16,-10-2-873-16</inkml:trace>
  <inkml:trace contextRef="#ctx0" brushRef="#br0" timeOffset="126989.1272">8568 8169 1032 0,'0'0'225'0,"0"0"-203"15,0 0 74-15,0 0 20 0,-31 105-55 16,23-69-13-16,-1-3-12 16,-3 4-13-16,1-5-4 15,-3-2-1-15,6-4-13 16,1-6-2-16,3-7-3 15,2 0 0-15,0-7 0 16,0-2-4-16,-1 0-13 16,3 0-30-16,0 1-56 15,0-5-175-15,0 0-619 16</inkml:trace>
  <inkml:trace contextRef="#ctx0" brushRef="#br0" timeOffset="127993.4912">8413 9047 3 0,'0'0'269'0,"0"0"-67"15,0 0-26-15,0 0 24 16,0 0-18-16,0 0-64 0,0 0-20 16,0 0-18-1,0 0-12-15,0 0-1 0,0 0-2 16,0 0-8-16,0 0-12 16,0 0-3-16,0 0-9 15,0 0-6-15,0 0-11 16,0 0-6-16,0 0-6 15,0 0-2-15,0 0-2 16,0 0 1-16,0 0 0 16,0 3-1-16,0 4 0 15,0 10 2-15,0 5-2 16,0 8 2-16,0 4 1 16,0-2-3-16,0-4 1 15,0 1-2-15,0-8 2 16,0-4-2-16,2-5-1 0,7-4 0 15,-2 1-3-15,1-1 2 16,1 0-5-16,3 0 3 16,1 1 4-16,-3-2 0 15,0 1 1-15,-3-2-2 16,-3 0 2-16,-2 0-2 16,0-3 2-16,-2-1-1 15,0-2 0-15,0 1 1 16,0 1 0-16,0 2 2 15,0 2 0-15,-8 0 7 16,-9 2-4-16,0 0-1 16,-3 1-4-16,-2-2 0 31,0 1-6-31,-1-4-9 0,3-1-2 16,3-3-22-16,3 0-47 0,9 0-145 0,5-7-555 15</inkml:trace>
  <inkml:trace contextRef="#ctx0" brushRef="#br0" timeOffset="128321.8923">8333 9142 681 0,'0'0'706'0,"0"0"-577"15,0 0-98-15,0 0-15 16,0 0-7-16,0 0-7 15,62-29 17-15,-36 20 6 16,8 1-7-16,0-2-9 16,-1-1-6-16,0 2-3 15,-6 3 2-15,-5-1-2 16,-8 4 1-16,-6 0-2 16,-5 3 1-16,-3 0-3 15,0 0-3-15,0 0-3 16,0 0-8-16,0 0-36 15,0 0-49-15,-5 0-161 16,-1 0-488-16</inkml:trace>
  <inkml:trace contextRef="#ctx0" brushRef="#br0" timeOffset="129608.564">8544 9775 565 0,'0'0'473'16,"0"0"-321"-16,0 0-25 16,0 0-24-16,0 0-39 15,0 0-19-15,0 0-8 16,7-6 7-16,-7 6-4 15,0 0-4-15,0 0-9 16,0 0-7-16,0 0 0 16,0 0-9-16,0 0-1 15,0 0-6-15,0 0 0 16,0 0-4-16,-4 2 4 16,-12 12-3-16,-2 4-1 15,0 4 4-15,-2 4-3 0,3-1 4 16,-2 3-4-16,6-2 0 15,0 0-1 1,2 4 0-16,2 2 0 0,4 0-1 16,5-4 0-16,0 0-3 15,0-8-2-15,5-2-3 16,12 0 2-16,4-8-2 16,-2-1-3-16,4-8-2 15,1-1 0-15,1 0-8 16,0 0 3-16,-4-4-4 15,-2-12 0-15,-2 3 17 16,-3-4-9-16,-6 2 7 16,-1-1 3-16,-5 2 4 0,0-1 2 15,-2 3-1-15,0-2 0 16,0 5 1-16,0-2-2 16,-4 7-1-16,-9 2 2 15,-1 2 0-15,-3 0 16 16,-4 0-6-16,0 0 3 15,-6 0-4-15,-4 0 6 16,2 6 0-16,2 2-7 16,7 1 0-16,2-6-8 15,6 2-8-15,4 0-26 16,1-4-20-16,7 2-68 16,0-3-159-16,0 0-397 0</inkml:trace>
  <inkml:trace contextRef="#ctx0" brushRef="#br0" timeOffset="130337.672">8452 10782 408 0,'0'0'413'0,"0"0"-331"16,0 0-82-16,0 0 18 15,0 0 33-15,0 0-30 16,-2-46 35-16,2 42 17 16,0 2 42-16,0 2-16 15,0-2-16-15,0 2-15 16,0 0-8-16,0-2-7 15,0 2-22-15,0 0-4 16,0 0-15-16,0 0-3 0,0 0 2 16,0 0 5-16,0 0-6 15,0 0-1-15,-2 0 2 16,-4 4-5-16,-5 9 4 16,-5 1-6-16,1 7 1 15,-4 0-4-15,4-2 0 16,1 0 0-16,-1-6-2 15,3 1 0-15,4-4-11 16,1 0-7-16,3-5-23 16,2-5-36-16,2 0-86 15,0 0-257-15,0 0-325 16</inkml:trace>
  <inkml:trace contextRef="#ctx0" brushRef="#br0" timeOffset="130607.9518">8452 10782 960 0</inkml:trace>
  <inkml:trace contextRef="#ctx0" brushRef="#br0" timeOffset="131087.3274">8452 10782 960 0,'-35'-31'208'0,"37"31"-199"0,0 0-6 0,6 0 21 16,0 0 33-16,1 0 14 16,0 0-23-16,0 0-8 15,0 0-13-15,-1 2 1 16,0 2-12-16,-2-1-5 15,1-1-3-15,-1 0-7 16,2 2 8-16,-2-2-8 0,-2 0 6 16,3 0-7-16,-5 0 2 15,0 0 0-15,0 0 7 16,1 0 6-16,-3 0-3 16,0-2 0-16,2 3-6 15,1 0 5-15,-1 3-5 16,2 2 0-16,3-2-4 15,-1 0 1-15,-1-2-3 16,2 2 1-16,-5-2 0 16,3-2 0-16,-3 0 1 15,-2-2-1-15,2 0-1 16,-2 0 0-16,0 0 2 0,0 0-1 16,0 0 1-1,0 0 3-15,0 3 4 0,0-3 10 16,0 2-7-16,0-1 2 15,0 5-4-15,-2 6 2 16,-12 0-7-16,-1 2-1 16,1 2 1-16,1-2 4 15,2 3-1-15,-3 2-5 16,1 2 4-16,1-2-7 16,4-1 0-16,-1 0 1 15,5-1-2-15,-1 1 1 16,0-1 0-16,5 4 0 15,0-1 0-15,0 2-1 16,0 2 2-16,0 0-1 0,0 1 0 16,0-2 1-16,0 2 0 15,0-4 0-15,0-3-1 16,0-4 0-16,0-1 0 16,0-4 1-16,0-3 0 15,0 1 0-15,0-6-1 16,0 1 2-16,0-2-3 15,0 0 1-15,0 0-2 16,0 0-8-16,0 0-17 16,0 0-3-16,0 0-24 15,0-6-45-15,0-2-99 16,0-2-520-16</inkml:trace>
  <inkml:trace contextRef="#ctx0" brushRef="#br0" timeOffset="137661.5603">9861 5729 75 0,'0'0'144'0,"0"0"-16"15,0 0 55-15,0 0 54 16,0 0 17-16,0 0-95 15,0 0-32-15,0 0-47 16,0 0-12-16,6-2-5 16,-6 2-4-16,0 0-19 15,0 0-6-15,0 0-5 16,0 0-6-16,0 0-4 16,0 0-9-16,0 0-1 15,0 0-4-15,0 0 2 16,0 0-2-16,0 0 1 15,0 0-4-15,0 0 0 0,0 0-2 16,0 0 0-16,0 0-1 16,0 0-2-16,0 0 0 15,0 0-3-15,0 12 4 16,-2 8 2-16,-9 7 8 16,-2 6-6-16,-1 1 4 15,1-1-3-15,4-2-2 16,2-7 2-16,1-6-2 15,2-4 0-15,1-3-1 16,1-3 0-16,0-3 0 16,2 0-1-16,0-4 1 15,0 3-2-15,0-1 1 16,0-2 0-16,-2 2 0 16,2-3 0-16,0 0 0 15,-3 2 0-15,1-1-2 0,0 4 2 16,-3-2 0-16,3 4 1 15,-2-1 0-15,2-2 1 16,2 0 0-16,0-4 1 16,0 0-2-16,0 0-1 15,0 0-5-15,0 0 1 16,0 0 1-16,0 0-8 16,0 0 10-16,0 0-4 15,0 0-4-15,0 0-20 16,0 0-22-16,0 0-35 0,0 0-81 15,0 0-224 1,0 0-555-16</inkml:trace>
  <inkml:trace contextRef="#ctx0" brushRef="#br0" timeOffset="142051.9369">11039 5893 790 0,'0'0'279'0,"0"0"-234"16,0 0 74-16,0 0 19 15,0 0-21-15,0 0-45 16,0 0-15-16,0 0-12 0,-2 0-15 16,0 0-4-16,2 0-12 15,0 0-2-15,0 0-7 16,0 0-4-16,0 0 1 16,0 0-3-16,0-2 1 15,0-4-3-15,9-1 3 16,11-4-2-16,5 3 0 15,-3 0 0-15,-3 4 0 16,0 2-3-16,-3 2 2 16,-3 0 0-16,-2 0 0 15,-4 0 0-15,-1 0-6 16,-1 0 4-16,-1 4-2 0,0 4 6 16,-1-2-2-16,1 3 2 15,1-2-5-15,-3 0-1 16,-2 4 0-16,0-1-3 15,0 5-1-15,0-1 10 16,-2 5 1-16,-14 1 3 16,-6 2 1-16,0-2 2 15,-1 1 0-15,3-5-6 16,1-3 0-16,-2 2-2 16,1-5 2-16,3 0-2 15,3-3 2-15,1-5 0 16,4 1 3-16,2-1-1 15,4-2-1-15,3 0 3 0,0 0-4 16,0 0-8-16,0 0-13 16,0 0 3-16,0 0 7 15,5 0 11-15,11 0 2 16,4 0-1-16,6 0 4 16,3 0-1-16,2-6-4 15,1 0-1-15,1 2-8 16,3 0 3-16,-2 1-8 15,1 2-2-15,1 1 12 16,-5-2 4-16,-6 2-2 16,-8 0 2-16,-5 0-1 15,-8 0 1-15,0 0-1 0,-4 0 2 16,0 0-1 0,0 0 1-16,0 0 2 0,0 0-1 15,0 0-2-15,0 0 0 16,0 0-5-16,0 0-13 15,0 0-30-15,0 0-44 16,0 0-182-16,0 0-339 16</inkml:trace>
  <inkml:trace contextRef="#ctx0" brushRef="#br0" timeOffset="144787.9778">12089 5905 1248 0,'0'0'207'16,"0"0"-161"-1,0 0 24-15,0 0-8 0,0 0-28 16,0 0-16-16,0 0-14 16,-3-6 2-16,3 6-3 15,0 0 3-15,0-2 2 0,0 0-5 16,0-2 1-16,19-2-4 16,5-1 3-16,5-2-3 15,-2 3 0-15,0 4 0 16,-5 0-1-16,-2 2 0 15,-7 0-2-15,-1 0 1 16,-6 0-3-16,1 0 3 16,-5 0-3-16,0 0 3 15,-2 6-4-15,0 2 3 16,0 4-1-16,0 2-1 16,-4 4 5-16,-17 0 2 15,-2 2 5-15,-9-2-3 16,1-2 2-16,2-2-5 15,7-6 0-15,3-3 1 16,9-1-2-16,1-4-1 0,5 2-2 16,4-2 3-16,0 0-8 15,0 0-5-15,0 0-18 16,0 0-12-16,0 0 18 16,0 0-18-16,2 0 0 15,11 0 41-15,1 0 0 16,3 0-2-16,3 0 1 15,3 0-1-15,3 3-6 16,1 6-14-16,-3 0 3 16,-3 4-20-16,-6-2-37 0,-3 1 37 15,-6-1 25 1,-4-1 16-16,-2 0-11 0,0-4 7 16,0 1-15-16,0 2 19 15,0-1 32-15,-6-2 46 16,-10 2-13-16,-5-1-21 15,2 2-2-15,-6-1-18 16,0-2 2-16,-1 0 3 16,-1 0 9-16,1-2-10 15,3 0 2-15,5-2-7 16,7 1-13-16,7-3-9 16,2 0-1-16,2 0-1 15,0 0-20-15,0 0-9 16,0 0-21-16,0 0-38 15,0 0-81-15,0 0-161 16,0 0-219-16</inkml:trace>
  <inkml:trace contextRef="#ctx0" brushRef="#br0" timeOffset="146619.2313">13189 5849 1124 0,'0'0'319'15,"0"0"-266"-15,0 0 13 16,0 0-2-16,0 0-22 16,0 0-25-16,0 0-3 15,12-2-8-15,-12 2 5 0,0 0-7 16,0 0-3-1,0 0-1-15,0 0-1 0,0 8 1 16,0 10 7-16,-2 4 1 16,-14 0-4-16,1 4 2 15,-1-2-5-15,1-3 4 16,3-6-4-16,1-1 1 16,7-2-1-16,-1-2-1 15,0 1 0-15,5-5-5 16,-2-2 0-16,2-3-9 15,0-1 1-15,0 3 4 16,0-1 0-16,0-1-4 16,4 1 0-16,17 1-2 15,3-3 6-15,5 0 5 0,7 0-1 16,2 0 5-16,-3 0-7 16,2 0 2-16,0 0-4 15,-3 0 5-15,-3 0-1 16,-7 0 5-16,-6 0-2 15,-7 0 2-15,-2 0-2 16,-2 0 4-16,-3 0-5 16,-2 0 3-16,0 0-8 15,-2 0-10-15,0 0-3 16,0 0-31-16,0 0-38 16,0 0-48-16,0 0-146 15,0-3-701-15</inkml:trace>
  <inkml:trace contextRef="#ctx0" brushRef="#br0" timeOffset="147031.9289">13422 5867 603 0,'0'0'567'16,"0"0"-521"-16,0 0-34 16,0 0 48-16,0 0 37 15,0 0-33-15,-32 49-33 16,21-30 3-16,-4 3 0 0,-2 0-4 16,-2 9-4-16,-4 1 3 15,-6-1-8-15,3 2-2 16,-3 1-8-16,0-2-1 15,5 0-2-15,-3 0-6 16,4-7 4-16,5-2-5 16,5-9 1-16,7-6-2 15,1-4 0-15,0-3 1 16,3 2 0-16,2-3-1 16,0 2-1-16,0-2-7 0,0 0-11 15,0 0-8 1,0 0-18-16,0 0-32 0,0 0-95 15,-4 0-424-15</inkml:trace>
  <inkml:trace contextRef="#ctx0" brushRef="#br0" timeOffset="151974.2131">9756 6509 329 0,'0'0'205'0,"0"0"-188"16,0 0 11-16,0 0 87 15,0 0 28-15,0 0 4 16,0 0-7-16,0 0-36 16,3-6-13-16,-3 6-12 15,0 0-11-15,0 0-21 16,0 0-8-16,0 0-8 16,0 0-3-16,0 0-5 15,0 0-7-15,0 0 4 16,0 0-9-16,0 0 2 0,0 0-3 15,0 0 3 1,0 0-2-16,0 0-3 0,0 0-1 16,0 0-3-16,0 0 1 15,0 0-5-15,0 0 4 16,0 0-2-16,0 0 0 16,0 0 0-16,0 0-3 15,0 0 1-15,0 0-2 16,0 0-1-16,0 8-1 15,0 10 4-15,-9 6 3 16,-3 2 2-16,4 0-4 16,-1 0 1-16,-3 2 0 15,1-2-2-15,5-2 1 16,-4-4 0-16,6-4-1 16,2-1 2-16,0-6-3 0,-1 0 2 15,1-3-2-15,2-5 1 16,0 3 0-16,0-4 0 15,0 0 1-15,0 0-2 16,0 0 0-16,0 0 0 16,0 3-1-16,0 1 2 15,-2 0-2-15,0 3 2 16,0 2 0-16,-2-3-1 16,-2 0 1-16,6 0 0 15,-2 0 1-15,2-4 0 0,0-2-2 16,0 0 2-1,0 0-2-15,0 0-1 0,0 0 1 16,0 0-3-16,0 0-5 16,0 0-1-16,0 0-15 15,0 0-16-15,0 0-50 16,0 0-90-16,0-6-210 16</inkml:trace>
  <inkml:trace contextRef="#ctx0" brushRef="#br0" timeOffset="155662.5767">10941 6728 168 0,'0'0'492'15,"0"0"-246"-15,0 0-83 0,0 0 3 16,0 0-30 0,0 0-24-16,0 0-41 0,0 0-17 15,0 0-15-15,0 0-8 16,0 0-9-16,0 0-3 15,0-3-7-15,0 1-5 16,0-4-1-16,0 2-5 16,0 0-1-16,0-2 1 15,0-2-2-15,2-2-1 16,10-2 0-16,3 0-3 16,6 0 0-16,3 2 1 15,0 2-4-15,3 0 4 16,-2 7-3-16,-7-2 0 0,-3 3-1 15,-3 0 3-15,-6 0-7 16,1 0-2 0,-5 0-2-16,0 0 9 15,-2 9 4-15,0 4-3 0,0 7 3 16,0 4 3-16,-4 2 7 16,-11 5 0-16,-1-1 1 15,-5-2-6-15,2-3-1 16,-2 4 2-16,-3-1-1 15,2-4-1-15,2-2-1 16,-1-4 4-16,6-5-3 16,1-5-1-16,3 1 3 0,7-7 0 15,2 0-3 1,2-2 0-16,0 0-6 0,0 0-8 16,0 0-2-16,0 0-18 15,0 0 23-15,0 0-1 16,0 0 5-16,11 0 7 15,11 0 6-15,3 0 0 16,6 0-1-16,0 0-3 16,-2 0-1-16,-3 0-2 15,-3 0-5-15,-7 0-1 16,-7 0 1-16,-3-2 5 16,-4-2 1-16,0 4-2 15,-2 0 2-15,0 0-13 16,0 0-23-16,0 0-52 15,0 0-71-15,0 0-160 0,0 0-295 16</inkml:trace>
  <inkml:trace contextRef="#ctx0" brushRef="#br0" timeOffset="156706.7931">11955 6619 757 0,'0'0'454'0,"0"0"-380"15,0 0-60-15,0 0 2 16,0 0-5-16,0 0 9 16,56-4 23-16,-36 4-22 15,4 0 5-15,-1 0-11 16,4 0-8-16,-5 0 4 15,-2 0 0-15,-7 0-7 16,-4 0-3-16,-7 0-1 16,0 0 2-16,-2 2 6 15,0 3-7-15,0-2 5 16,0 6-5-16,-2 2 34 16,-20 5 5-16,-6 4-17 15,-7-2-3-15,0 0-16 0,1 0 11 16,-1-4-12-1,8-2 8-15,8-1-7 0,7-5 4 16,8-5-2-16,4-1-5 16,0 0-1-16,0 0-17 15,0 0-19-15,0 0-3 16,2 0-10-16,14 0 27 16,3-1 22-16,4-4 4 15,-1 4-1-15,3-2-3 16,-6 3-6-16,2 0 6 15,-4 0-6-15,-1 0 6 16,-3 0-11-16,-3 10-3 16,-2 0 14-16,-1 4 0 0,-5 2 0 15,-2-3 0-15,0 2-1 16,0-1 1-16,-4 1 22 16,-11 3 5-16,-8-1-3 15,1-2-12-15,1-3 3 16,4-2-9-16,1-2-2 15,3-3-4-15,2 1 0 16,1-1-10-16,4-3-24 16,2-2-16-16,4 0-69 15,0 0-84-15,0 0-316 16</inkml:trace>
  <inkml:trace contextRef="#ctx0" brushRef="#br0" timeOffset="157567.1098">13189 6669 711 0,'0'0'240'16,"0"0"-240"-16,0 0 0 16,0 0 21-16,0 0 22 15,0 0-3-15,0 0-35 0,0-3 80 16,-2 15 40-16,-6-1-33 15,-3 5-44-15,-1 1-7 16,-1 0-9-16,1 0-5 16,-3-1-3-16,-1-3-8 15,1 5-4-15,-1-2-9 16,1-1 3-16,1-2-5 16,3-1 4-16,5-8-4 15,1 0 1-15,1-2-2 16,1 1 0-16,3-3-1 15,0 0 1-15,0 0-4 16,0 0-25-16,0 0 12 0,0 0-2 16,18 0 12-16,5 0 7 15,8 0 14-15,4 0-6 16,3 0-3-16,2 0-2 16,1 0-1-16,1 0 1 15,1 0 1-15,-4 0-2 16,-3-3-2-16,-3 1 3 15,-2-2-2-15,-2 2-1 16,-4 0 5-16,-2-1-1 16,-8-1 11-16,-7 2-7 15,-2-1 0-15,-4 2-2 16,-2 1 4-16,0 0 0 16,0 0-4-16,0 0-1 0,0 0-5 15,0 0 0-15,0 0-2 16,0 0 1-16,0 0-9 15,0 0-18-15,0 0-31 16,0 0-22-16,0 0-86 16,0 0-376-16,0 0-191 15</inkml:trace>
  <inkml:trace contextRef="#ctx0" brushRef="#br0" timeOffset="157993.7037">13511 6617 859 0,'0'0'359'0,"0"0"-349"16,0 0-8-16,0 0 3 15,0 0 67-15,0 0-3 16,-50 56 4-16,35-34-24 16,-7 11-13-16,-3 0 2 15,-4 6-15-15,-4 4 10 16,-3 2-11-16,-1 1-5 16,-2-4-2-16,3-7-2 0,7 1-4 15,6-9-5-15,2-2-4 16,3-4 2-16,5-3-3 15,-1 1 2-15,8-9-2 16,-1-2 1-16,1-1-5 16,4-3 3-16,-3 2-3 15,2-4 1-15,3-2-8 16,0 0-3-16,0 0-22 16,0 0-23-16,-2 0-89 15,0 0-281-15</inkml:trace>
  <inkml:trace contextRef="#ctx0" brushRef="#br0" timeOffset="162876.2106">9482 7497 129 0,'0'0'143'15,"0"0"-15"-15,0 0 37 16,0 0 40-16,0 0 12 15,0 0-43-15,0 0-43 16,0 0-20-16,-29-22-16 16,27 21-19-16,2 1-16 0,0-2-10 15,0 2-18-15,-2 0-9 16,2-3-12-16,0 3-5 16,0-2-5-16,0 2 0 15,0 0-2-15,0 0 0 16,0 0 0-16,0-1 1 15,0-4-2-15,2-3-4 16,13-2 1-16,8-2 5 16,4 3-5-16,4 0 4 15,0 1-11-15,-2 4 3 16,-4 2 3-16,-1 2-6 16,-9 0-2-16,-2 0 7 0,-1 0 1 15,-5 0-2 1,-1 4 1-16,-4 6 0 0,0 5 3 15,-2 0-5-15,0 8 8 16,0-1 1-16,0 1 6 16,-4-1-5-16,-15 1 1 15,-2-4 10-15,-1-1-11 16,-3 0 8-16,6-3-9 16,-4-1 6-16,8-4-6 15,-1 1 0-15,5-4 2 16,4 1-2-16,0-4 0 15,5-2 0-15,2 0 0 16,-2-2-2-16,2 0 1 0,0 0 1 16,0 0 0-1,0 0 1-15,0 0 0 0,0 0-1 16,0 0 0 0,0 0 0-16,0 0 1 0,0 0-1 15,0 0 0-15,0 0-1 16,0 0-10-16,0 0 5 15,14 0 6-15,3 0 2 16,12 0-1-16,9 0 3 16,5 0 2-16,3 0-6 15,-1 0 3-15,-3 0-2 16,-4 2-2-16,-5 2 1 0,-10 0-1 16,-5-2 1-1,-10 1 0-15,-1-2-2 0,-7 2 4 16,0-3-4-16,0 1 4 15,0-1-1-15,0 0 2 16,0 2 3-16,0-2-5 16,0 0 0-16,0 0-1 15,0 0-2-15,0 0-8 16,0 1-18-16,0 2 0 16,0-2-33-16,0 4-49 15,0-3-100-15,0-2-434 16</inkml:trace>
  <inkml:trace contextRef="#ctx0" brushRef="#br0" timeOffset="165409.8469">10926 7359 1015 0,'0'0'315'16,"0"0"-213"-16,0 0 12 15,0 0-22-15,0 0-44 16,0 0-22-16,0 0-13 16,0-8-3-16,0 8-6 15,0 0-1-15,0 0-3 16,0 0-3-16,0 0 1 16,0 10 0-16,0 14 2 15,-12 10 4-15,2 2 4 16,-3 2-5-16,3 1 0 15,1-4-2-15,1 2 0 0,3-3-1 16,-4-4 1-16,5-2-2 16,1-2-1-16,-1-5 2 15,2-8-5-15,-2-1 4 16,4-8-1-16,-3 0 1 16,3-2 0-16,0-2 1 15,0 0-1-15,0 0-1 16,0 0 1-16,0 0-3 15,0 0-1-15,0 0-1 16,0 0 3-16,0 0-1 16,-2 0 0-16,2 0 4 15,0 0-3-15,0 0 3 16,0 0 0-16,0 0 0 16,0 0-3-16,0 0-8 0,0 0-10 15,0 0-13 1,0 0-21-16,0 0-26 0,0 0-39 15,0 0-109-15,0-2-393 16</inkml:trace>
  <inkml:trace contextRef="#ctx0" brushRef="#br0" timeOffset="167999.0356">11905 7592 1122 0,'0'0'295'0,"0"0"-268"16,0 0 16-16,0 0 21 15,0 0-34-15,0 0-5 16,0 0-7-16,-6-20-12 16,6 20 4-16,0 0 4 15,0 0 2-15,0 0-10 16,0 0-5-16,0-3-1 15,0 1-1-15,6 1-3 16,11-5 2-16,7-1 0 16,6 0-1-16,3-1-3 15,0 2-3-15,1-1 2 0,-8 6-6 16,-3 1 3 0,-6 0-7-16,-5 0-6 0,-6 4-12 15,-1 14 31-15,-5-1-2 16,0 6 6-16,0-2 1 15,0 2 9-15,-7-1 3 16,-9-2-10-16,1-2 6 16,-5 2-5-16,-3-2 5 15,2-3-1-15,0-8-5 16,6-1 3-16,3-5-2 16,6 2 2-16,2-3-6 15,1 0-1-15,3 0-3 16,0 0 4-16,0 0-12 15,0 0-7-15,0 0 16 0,0 0-11 16,0 0 2-16,0 0 10 16,0 0-1-16,3 0 0 15,12 0 3-15,5 0 2 16,7-6 2-16,2-1-4 16,2 3 0-16,2-3-2 15,3 1 4-15,-7 2-5 16,0 2 3-16,-9 0-1 15,-7 2 1-15,-2 0-1 16,-3 0 2-16,-4 0-2 16,-2 0 1-16,0 0-3 15,-2 0 3-15,0 0-8 16,0 0 2-16,0 0-25 0,0 0-45 16,0 0-86-16,2 0-56 15,0 0-315-15</inkml:trace>
  <inkml:trace contextRef="#ctx0" brushRef="#br0" timeOffset="169212.2959">13025 7597 888 0,'0'0'429'0,"0"0"-343"15,0 0-26-15,0 0 4 16,0 0-6-16,0 0-18 16,0 0-20-16,-2 0-16 15,2 0 0-15,6-7-3 16,12 0 3-16,2-1-4 15,-2 5 0-15,-1-3 0 0,4 3 0 16,-3 1 3-16,-1 2-2 16,-1 0 0-16,-1 0-1 15,-1 0 0-15,-1 0-3 16,-1 0 1-16,-8 0-3 16,3 2 2-16,-3 2 0 15,0 3 3-15,-1-3-1 16,-3 1-2-16,0 2 2 15,0 0 1-15,0 2 0 16,0 1 3-16,-7-2 5 16,-2 1-6-16,-7 4 0 15,-1-3 6-15,-5 2-8 16,-1-4 8-16,0 0-8 0,6 0 2 16,1-4-2-16,5 3 2 15,5-6-2-15,2-1 0 16,4 0-1-16,0 2-4 15,0-2 4-15,0 0-9 16,0 0 1-16,0 0-12 16,0 0-9-16,0 0 15 15,0 0 1-15,0 0 0 16,4 0 13-16,9 0 1 16,1 0 1-16,5 0 4 15,4 0-4-15,-1 0 1 16,3 0 1-16,-3 0-3 0,-2 4-4 15,0 2 0 1,-2 0 0-16,-4 2-4 0,-4-2 6 16,-3 1-12-16,-5-1 11 15,-2-2 6-15,0 0-2 16,0 3 4-16,0 1 15 16,0 2 7-16,-15 2-8 15,-1 0-2-15,-4 2-7 16,0 0 6-16,-3-4-7 15,1 4 3-15,0-4 2 16,-2 0 0-16,1 3-4 16,1-5-3-16,2-3-2 15,2 1 2-15,3-2 3 16,1 0-7-16,5-1 1 16,1-3-4-16,3 1 4 0,0-1-4 15,1 0 1 1,-1 0-1-16,3 0-1 0,0 0-1 15,2 0-6-15,0 0-1 16,0 0-16-16,0 0-15 16,0 0-26-16,0 0-39 15,0 0-133-15,-2 0-548 16</inkml:trace>
  <inkml:trace contextRef="#ctx0" brushRef="#br0" timeOffset="174719.8203">9584 8249 984 0,'0'0'329'15,"0"0"-239"-15,0 0-1 16,0 0 10-16,0 0-17 15,0 0-36-15,0 0-15 16,0 0-12-16,-15-16-4 16,15 16-7-16,0 0-2 15,-2 0-3-15,2 0 1 0,0 0-3 16,0 0 0-16,0 0-2 16,0 0-1-16,0 0 0 15,0 0-3-15,0 0 3 16,0 0-5-16,0-2 1 15,0 0 1-15,0 2 2 16,9-4 2-16,2 3-4 16,3-4 1-16,3 2-5 15,3-2 3-15,3-1-4 16,0 4 1-16,0 0 1 16,-3 2 3-16,-5 0-1 15,-1 0-2-15,-5 0 5 16,0 0-6-16,-4 0 7 15,-1 0-4-15,-2 6 4 16,1 0-5-16,-3 0 0 0,0 4-10 16,0 3 4-16,0 1 13 15,-12 4 6-15,-10 4 2 16,-7-2-3-16,-4 2 0 16,0-4-4-16,4 0 3 15,2-4-4-15,6-6 3 16,8-3 1-16,4-2-4 15,7-3 3-15,2 2-3 16,0-2-1-16,0 0-8 16,0 0-4-16,0 0-15 15,0 0 9-15,0 0 1 16,0 0-5-16,0 0 21 0,4 0-13 16,10 0 15-16,6-6-7 15,2 0 0-15,7 0-3 16,2 1-3-16,2 4-13 15,1 1 7-15,0 0-3 16,-6 0-5-16,-5 0-5 16,-7 0-17-16,-6 4 12 15,-3 2 32-15,-5 1 5 16,-2-2 0-16,0 3-13 16,0 2 13-16,0 2 55 15,0 4 0-15,-13 2-19 16,-1 0 3-16,-1 0-6 15,-3-2 12-15,1-2-10 0,-4 2-9 16,2-4-4 0,-2 2-5-16,1 1-6 0,3-6-6 15,-2-1 12-15,1 1-8 16,5-6 2-16,0 3-9 16,2-1 1-16,4-4 1 15,1 2 1-15,1-3-5 16,1 0 0-16,1 0 0 15,3 0-1-15,0 0 0 16,0 0-11-16,0 0-5 16,0 0-13-16,0 0-8 15,0 2-38-15,0-2-80 0,0 0-178 16,0 0-440 0</inkml:trace>
  <inkml:trace contextRef="#ctx0" brushRef="#br0" timeOffset="178336.9489">10848 8372 457 0,'0'0'244'0,"0"0"-92"15,0 0 80-15,0 0-94 16,0 0-15-16,0 0-18 15,0 0-9-15,0-21-15 16,0 21-30-16,0 0-12 16,0 0-16-16,0-1 2 15,0 1-11-15,0 0-5 0,0 0-5 16,0 0 0-16,0 0-1 16,0 0-2-16,0 0-1 15,0-3-1-15,0-2 0 16,0-4-3-16,16-2 4 15,5-1-3-15,6-2 3 16,4 0-5-16,3 1-4 16,-3 4 3-16,-4 0-3 15,-5 5 5-15,-9 2-2 16,-3 2 2-16,-6 0-5 16,-2 0 2-16,-2 0-2 15,0 0 0-15,3 0 4 0,-3 0-1 16,2 8 6-1,-2 5-2-15,0 0-1 0,0 1-6 16,0 5 9-16,0-2 2 16,-5 5 1-16,-8 1 2 15,2-1-1-15,-2 2-3 16,1-2 1-16,-1-2 0 16,0 2-2-16,1-2 2 15,-1-6-1-15,2 2-2 16,-2-1 2-16,0-4 0 15,-1 3 1-15,3-4-1 16,-1-3 2-16,6-2-2 16,1-1 0-16,3-3 0 15,2-1-2-15,-2 0 2 16,2 0-2-16,0 0-2 0,0 0-4 16,0 0-8-1,0 0-4-15,0 0 10 0,0 0-5 16,7 0 4-16,11 0 10 15,3 0 2-15,6 0 0 16,2 0 0-16,0 0-2 16,-4 3-4-16,0-1 1 15,-6 2-11-15,-3-4 8 16,-5 0 1-16,-5 0 2 16,0 0-3-16,-4 0 6 15,0 0-3-15,2 0-2 16,-1 0 4-16,1 0-3 0,-4 0 1 15,2 0-16-15,-2 0-7 16,0 0-15-16,0 3-12 16,0-3-33-16,0 1-71 15,0 2-211-15,0-3-375 16</inkml:trace>
  <inkml:trace contextRef="#ctx0" brushRef="#br0" timeOffset="179563.7628">11926 8274 606 0,'0'0'404'16,"0"0"-241"-16,0 0-10 16,0 0-5-16,0 0-39 15,0 0-45-15,0 0-24 0,0-6-20 16,0 6-3 0,0 0-8-16,0 0-6 0,0 0-3 15,0 0 2-15,0 0-3 16,0 0 1-16,0 0-1 15,0 0-2-15,-2 11 3 16,-7 10 2-16,-1 3 5 16,-2 3 0-16,5 0-5 15,-1 2 5-15,-2 2-4 16,1 5 2-16,1-3-5 16,-2-2 2-16,4-1-2 15,4-7 0-15,-3-6-1 0,5-3 0 16,0-4 1-1,0-1-2-15,0-4 2 0,0-2-5 16,0 1 3-16,0-4-5 16,0 1 3-16,0-1-1 15,0 0 3-15,-2 0 1 16,2 0-3-16,-2 0 3 16,2 0-1-16,0 0 1 15,0 0 2-15,0 0-2 16,0 0 1-16,0 0-5 15,0 0-11-15,0 0-17 16,0 0-9-16,0-1-47 16,0-8-217-16,0 2-392 0</inkml:trace>
  <inkml:trace contextRef="#ctx0" brushRef="#br0" timeOffset="181655.2508">13096 8362 847 0,'0'0'314'0,"0"0"-249"16,0 0 10-1,0 0 6-15,0 0 17 0,0 0-26 16,0 0-23-16,-20-22-13 16,20 20-4-16,0-3-8 15,0 4-3-15,0 1-5 16,0-4-10-16,0 1-6 16,0 0 1-16,3-6-2 15,14-1 2-15,3-1-1 16,7 1 0-16,2 2-1 15,-2 0-2-15,-1 5 1 16,-4 3 1-16,-3 0-3 16,0 0 1-16,-5 0-4 15,-1 0 5-15,-3 0-3 16,-4 3 4-16,1 5-1 0,-3-3 2 16,-2 4 0-16,0-4-2 15,-2 2 2-15,0 0-4 16,0 4 1-16,0 0 3 15,0 6 4-15,-17 0-1 16,-8 6 4-16,-6-2-5 16,0 2 3-16,0-2-1 15,4 0-4-15,0-3 5 16,6-2-5-16,4-4 4 16,3-2-4-16,4-1 1 0,1-3 0 15,2-2-1 1,5-2 0-16,-1 0 0 0,3-2-1 15,0 0-1-15,0 0 2 16,0 0-3-16,0 0 2 16,0 0-4-16,0 0 2 15,0 0-2-15,0 0 5 16,0 0-4-16,0 0-2 16,0 0-2-16,0 0 5 15,0 0 3-15,5 0 0 16,8 0 4-16,8 0-3 15,2 0 0-15,7 0 1 16,1 0-2-16,3 0 2 0,-1 0-1 16,1 0-1-1,-7 0 1-15,-4 0-2 0,-4 0 2 16,-4 0-1-16,-4 0 0 16,-2 0 0-16,-3 0 0 15,2 0 0-15,-2 0 0 16,-1 0 2-16,-1 0-4 15,0 0 3-15,-1 0-2 16,-1 3 2-16,-2-3-1 16,2 0 1-16,-2 0-1 15,0 0 0-15,0 0 0 16,0 0-2-16,0 0 1 16,0 0-7-16,0 0-18 15,0 2-8-15,0 0-42 0,0 4-94 16,0-6-310-16,0 2-293 15</inkml:trace>
  <inkml:trace contextRef="#ctx0" brushRef="#br0" timeOffset="188280.609">9684 9043 862 0,'0'0'439'0,"0"0"-376"0,0 0 14 16,0 0 17-1,0 0-35-15,0 0-10 0,0 0-15 16,0 0-13-16,0 0 1 16,0-19-6-16,0 19 0 15,0 0-5-15,0 0-1 16,0 0-4-16,0 0-4 15,0 0-2-15,0 0 0 16,0 0-2-16,0 4-3 16,-6 10 5-16,-13 10 0 15,-10 3 6-15,-5 8-3 16,0-3-2-16,3-4 0 16,3 0-1-16,1-1 1 15,4-2-1-15,3-3-4 16,5-6-1-16,5-4 0 15,6-6-4-15,-1-2-1 0,5 0-4 16,0-4-7-16,0 5-8 16,0-4-5-1,0 4 23-15,5 1 5 0,13-4 6 16,2 3-6-16,4-3 0 16,5 0 0-16,5-2-12 15,4 0-2 1,4 0-4-16,2 0-10 0,-3 0-7 15,-5 0 5-15,-5-6 4 16,-4 1-5-16,-5-1 32 16,-5 1 3-16,-1 1 2 0,-3-2 0 15,-6 2 4-15,-5 2-3 16,0 2-1-16,-2 0 2 16,0 0-4-16,0 0-6 15,0 0-26-15,0 0-70 16,0 0-49-16,0 0-36 15,0 0-327-15</inkml:trace>
  <inkml:trace contextRef="#ctx0" brushRef="#br0" timeOffset="188786.2445">9838 9096 446 0,'0'0'514'16,"0"0"-505"-16,0 0 12 15,0 0 1-15,0 0 141 16,0 0-39-16,3 26-27 15,-10-12-21-15,-6 1-7 16,2 3-17-16,-5 3-14 0,1 1-10 16,-3 0-8-1,-3 1 1-15,4 2-13 0,-5 0 6 16,-1 5-9-16,6-3 0 16,-4-3-3-16,6 1 0 15,-1-3-1-15,5-4-1 16,0 1 0-16,2-1 1 15,0-1-1-15,2-3 1 16,0-4-1-16,1-4 2 16,4-2-3-16,0-1 2 15,2 0-2-15,0-1 1 16,0 0-1-16,0-2-2 16,-3 0-4-16,3 0 2 15,0 0-8-15,0 0-5 0,0 0-20 16,0 0-37-16,0 0-22 15,0-2-230 1,7-6-271-16</inkml:trace>
  <inkml:trace contextRef="#ctx0" brushRef="#br0" timeOffset="190617.854">10812 9112 1244 0,'0'0'196'0,"0"0"-167"16,0 0 42-16,0 0 13 15,0 0-30-15,0 0-23 16,0 0-16-16,-2-11 2 15,2 11-10-15,0 0-4 16,0 0-3-16,0 0-1 0,0-1-3 16,18-3 4-16,8-2-1 15,9-1 2-15,0 6-3 16,-4-2 3-16,-2 3-2 16,-7 0-1-16,-4 0 2 15,-7 0-4-15,-4 0 2 16,-5 7-3-16,1-1 0 15,-3-1 2-15,0 5-1 16,0 2 3-16,0 5 1 16,-3 4 0-16,-15 2 2 15,-7 1 5-15,-1-2-6 16,0-4-1-16,-1-2 0 0,2-4 0 16,0-2 2-16,5-4 0 15,5 0-3-15,4 0 1 16,6-6 0-16,3 1-1 15,2-1-2-15,0 0-4 16,0 0-9-16,0 0-11 16,0 0-12-16,0 0 21 15,0 0-32-15,9 0 28 16,9 0 22-16,2 0-2 16,3 0-4-16,-2 0 2 15,2 0 0-15,-1 0 2 16,-2 0 0-16,-2 0-2 15,-3 3 0-15,-3 3-6 0,-6 2 9 16,-6-2-3-16,0 2 2 16,0 0 1-16,0 1 1 15,0 0 14-15,0 3 9 16,-18 0 9-16,-4 2-18 16,-2-2 9-16,-1-2-8 15,2 0 8-15,2-1-11 16,0-3 0-16,3-3-7 15,3 0-1-15,4-2 4 16,4 2-6-16,0-3 2 16,3 0-4-16,2 0 0 15,0 0-12-15,2 0-11 16,-2 0-14-16,2 0-21 16,0 0-58-16,0 0-178 0,0 0-473 15</inkml:trace>
  <inkml:trace contextRef="#ctx0" brushRef="#br0" timeOffset="193069.1631">11766 9132 1246 0,'0'0'234'16,"0"0"-184"-16,0 0 30 16,0 0-19-16,0 0-20 15,0 0-21-15,0 0-5 16,-13-16-3-16,13 13 0 15,0 3 0-15,0 0-6 16,0 0-3-16,0 0-2 16,0-3-2-16,0-3 0 15,4-6 0-15,11-5 0 16,8 2-2-16,-3 2-3 0,4 5 1 16,-4 2 2-1,1 5-2-15,-2 1 4 0,-1 0-3 16,1 0 0-16,-4 0-1 15,1 0 3-15,-1 7-2 16,-2 4-3-16,1 2-1 16,-3-1-2-16,-2 5 0 15,-4-3-4-15,-3-1 8 16,-2 1-1-16,0 3-1 16,0-4 4-16,0 2 4 15,-16 1 2-15,1 0 0 16,-6 0 4-16,-1 2-5 15,-2 0 4-15,-1-2-5 0,0 0 5 16,-1 0-2-16,-3 0 3 16,4 1-5-16,1-4 1 15,4-2-1-15,4 0-1 16,5-2 0-16,0-3 0 16,7-3-1-16,2-3-2 15,2 0-2-15,0 0-8 16,0 0-7-16,0 0-20 15,0 0 17-15,0 0-5 16,2 0 23-16,9 0 2 16,1 0 6-16,7 0 3 15,-1 0-5-15,6 0 2 16,0 0-3-16,8 0 1 16,-1-2 0-16,2-2-1 15,0 1 0-15,-1 1 2 0,-3-1-4 16,0 3 4-16,-5 0-4 15,-1 0 3-15,-2 0-2 16,-4 0 1-16,-2 0 0 16,-4 0 0-16,-2 0 3 15,-5 0-4-15,1 0 3 16,-5 0-1-16,3 0-1 16,-3 0 6-16,0 0 2 15,0 0 3-15,0 0-3 16,0 0-7-16,0 0-1 15,0 0-4-15,0 0-1 16,0 0-22-16,0 0-19 0,0 0-80 16,0 0-109-1,0 0-215-15</inkml:trace>
  <inkml:trace contextRef="#ctx0" brushRef="#br0" timeOffset="195288.6252">13264 8966 903 0,'0'0'308'15,"0"0"-210"-15,0 0 15 16,0 0-10-16,0 0-32 15,0 0-22-15,0 0-24 16,0-3-6-16,0 3-11 0,0 0 0 16,0 0-8-16,0 0-1 15,0 12-3-15,0 14 4 16,-17 12 9-16,4 2-4 16,-3-1-2-16,3-1-2 15,0-4 1-15,2-2 0 16,4-4-2-16,1-4 0 15,1-2 0-15,-2-4 0 16,5-6 0-16,0-4-1 16,2-4-2-16,0-2 0 15,0 1-6-15,0-3 5 16,0 0-4-16,0 0 5 16,0 0 1-16,0 0 2 0,0 0 1 15,0 0 0 1,0 0-2-16,0 1 0 0,0-1 1 15,0 0-4-15,0 2 4 16,-2 1 0-16,2-2 1 16,-3 0 1-16,3-1-2 15,0 0 1-15,0 0 0 16,0 0 2-16,0 0-3 16,0 0 3-16,0 0-2 15,0 0 2-15,0 0-3 16,0 0-11-16,-2 0-13 15,0 0-44-15,-2 0-133 16,-2 0-700-16</inkml:trace>
  <inkml:trace contextRef="#ctx0" brushRef="#br0" timeOffset="200876.8788">9663 9850 122 0,'0'0'1113'0,"0"0"-1020"15,0 0-85-15,0 0 82 16,0 0 11-16,0 0-36 15,0 0-33-15,0 0-4 16,4-7-3-16,-4 7-5 16,0 0-9-16,0 0-4 15,0 0-3-15,0 0-3 16,-14 14 7-16,-7 7-1 16,-6 0-1-16,-2-1-3 15,2 3-1-15,2-6 1 16,6 0 0-16,5-7-3 15,5-6 0-15,5-1 0 0,4-3-1 16,0 0-6-16,0 0-7 16,0 0-4-16,0 1-14 15,0-1-12-15,0 0 4 16,15 2 25-16,5 1 3 16,3-1-23-16,3 4 21 15,1 1-25-15,2-1 15 16,-2 0-9-16,-1 2 7 15,-7 1 10 1,-6-2-8-16,-7 0 4 0,-4 0 16 16,0-1 4-16,-2-2-6 15,0 2 4-15,0-2 2 16,0 2 8-16,0 0 4 16,0 4 15-16,0-2-1 0,-2-2 5 15,-8 5-6-15,-1-2-5 16,-8 1 8-16,-1 4-13 15,-4-3-1-15,-2-2-10 16,1 1 6-16,0 0-3 16,3-2 5-16,6-3-8 15,6-1 3-15,4-3-7 16,4-1-8-16,2 0-26 16,0 0-56-16,0 0-80 15,0 0-264-15,0-5-209 16</inkml:trace>
  <inkml:trace contextRef="#ctx0" brushRef="#br0" timeOffset="201450.8511">9616 9916 650 0,'0'0'325'0,"0"0"-325"16,0 0 0-16,0 0 23 0,0 0 59 15,0 0-6-15,43 0-21 16,-26 0-24-16,-1 3 6 15,1 2-17-15,-1 3 5 16,1-4-13-16,2-2 4 16,1 2-6-16,0-2-1 15,0 0 2-15,-3 2-4 16,1-3 14-16,-1-1-18 16,-5 3 13-16,1-1-13 15,-3-2 8-15,-1 1-3 16,-1-1-2-16,0 2 3 15,-2-2 0-15,-2 3-1 0,1-2-7 16,-3-1 11-16,0 0-7 16,0 3 4-16,0-1-3 15,1-2 6-15,-1 0-6 16,-2 2 2-16,3-2-4 16,-3 0-3-16,2 0 2 15,-2 0-2-15,0 0 1 16,0 2-1-16,0 0-2 15,0-2 1-15,0 0-2 16,0 2-21-16,0 2-56 16,0 2-51-16,0-2-57 15,0 0-312-15</inkml:trace>
  <inkml:trace contextRef="#ctx0" brushRef="#br0" timeOffset="203965.2034">10777 9695 1024 0,'0'0'358'16,"0"0"-291"-16,0 0 2 16,0 0-18-16,0 0-8 15,0 0-20-15,0 0-14 16,0-4-2-16,0 4-7 16,0 0-1-16,0 0 1 15,0 6 1-15,0 9 13 16,-5-2-2-16,-4 4-4 15,0-3-2-15,-2-2 3 16,3 3-7-16,-4-2 0 0,-1-2-2 16,-1 3 6-16,1 2-5 15,-3-2 3-15,1 3-1 16,1-3-2-16,5-4-1 16,1-1 0-16,-1 2 0 15,2-4 1-15,0 0-2 16,1 1 3-16,4-4-3 15,-3 0 1-15,5-4 0 16,0 0-4-16,0 2 1 16,0-2-3-16,0 0-4 15,0 0 4-15,0 0-10 0,0 0 11 16,0 0-7 0,0 5 12-16,9-3-1 0,9 3 1 15,-1 1 0-15,8 0 0 16,0-2 0-16,4 4 0 15,-2-2 0-15,-1 1-13 16,1-1 2-16,-1-1-8 16,-1-2 8-16,0 2-5 15,0-1 13-15,-2 0-3 16,-2 0-9-16,-3-2-1 16,-5 0-1-16,-5 2 11 15,0-4-5-15,-4 2 11 16,1-2-3-16,-5 0 2 0,0 3-1 15,0-3 2 1,0 0 3-16,0 0-3 0,0 0-3 16,0 0-24-16,0 0-38 15,0 0-84-15,0 0-105 16,0 0-450-16</inkml:trace>
  <inkml:trace contextRef="#ctx0" brushRef="#br0" timeOffset="204504.8209">10920 9765 122 0,'0'0'562'15,"0"0"-387"-15,0 0-98 16,0 0 19-16,0 0 2 16,0 0 14-16,-25 36-18 15,13-19-22-15,4 2-26 16,-3 3 2-16,-3-1-15 15,-1 3 0-15,-1 2-6 0,1 0 0 16,-4 4-2-16,0 2-2 16,-1 0 1-16,-1 0-10 15,4-2-5-15,-1 1-2 16,3-6 1-16,3-6-4 16,1-2-1-16,5-4-3 15,-2-4 1-15,4 2-2 16,2-5 3-16,-3 0-4 15,5-2 2-15,-2-4 0 16,2 1-3-16,0-1 0 16,0 0-3-16,0 0-7 15,0 0 2-15,0 0-5 0,0 0-3 16,0 0-14 0,0 0-2-16,0 0-33 0,0 0-88 15,0 0-278-15,0 0-196 16</inkml:trace>
  <inkml:trace contextRef="#ctx0" brushRef="#br0" timeOffset="208546.7781">11822 9874 418 0,'0'0'743'0,"0"0"-608"0,0 0-30 16,0 0 27-1,0 0-55-15,0 0-42 0,0 0-17 16,-5-11-4-16,5 11 4 15,0 0-2-15,0-1 2 16,0 1-8-16,0-3 3 16,0 0-11-16,0-2-1 15,0 1-1-15,0 0-2 16,0 1 0-16,7-1-1 16,2 0 2-16,4 1-2 15,5 2 3-15,0 1-3 16,5-3 3-16,-2 3-2 0,2 0 1 15,-5 0 0-15,-5 0-1 16,-2 0-3-16,-2 0-3 16,-2 0 4-16,-3 0-6 15,-2 3 4-15,-2 2-3 16,0 2 3-16,0 0 0 16,0 3 2-16,0 5 4 15,-20-1 6-15,-2 0 4 16,-7 4-7-16,2-4-2 15,0-2 2-15,3 1 1 16,1-2-3-16,6-3 3 16,3-2-4-16,3-4 0 15,7-2 1-15,4 0-1 0,0 0 0 16,0 0-5 0,0 0-6-16,0 0-15 0,0 0 14 15,0 0-25-15,0 0 9 16,9 0 8-16,9 0 12 15,4 0 8-15,2-6-6 16,3 2-1-16,0 2-7 16,0 2 11-16,-3 0-1 15,1 0 3-15,-3 0-6 16,-2 0 3-16,-5 0-3 16,-3 6-1-16,-6 2 4 15,-3 0 1-15,-3 2 0 0,0 2 1 16,0 2 2-1,0 2 19-15,-13 2 11 0,-6 0-5 16,-3 0 0-16,-5 0-10 16,1-2-5-16,1-4 1 15,3-2-3-15,5-4 10 16,-2-1-10-16,3-1-3 16,3-3-2-16,2-1-1 15,0 0-2-15,2 0-8 16,0 0-13-16,5 0-20 15,-1 0-26-15,3 0-113 16,2 0-260-16,0 0-472 16</inkml:trace>
  <inkml:trace contextRef="#ctx0" brushRef="#br0" timeOffset="209822.9101">13192 9922 1192 0,'0'0'288'15,"0"0"-220"-15,0 0-2 0,0 0-28 16,0 0-17-16,0 0-9 16,0 0-11-16,-11-13-1 15,11 11 1-15,0 2 1 16,0-3 0-16,8-1-4 16,8-2 3-16,0 2-2 15,2 0 1-15,-3 1-3 16,7 3 2-16,5 0 0 15,-2 0-1-15,4 0 4 16,0 0-4-16,-5 0 2 16,-4 0-1-16,-4 0 1 15,-5 0-4-15,-2 0 2 16,-7 0-7-16,0 4 9 0,-2 5-8 16,0-1 7-16,0 4 1 15,-4 6 0-15,-18 2 9 16,-5 2-4-16,-2 1 5 15,0-2-7-15,0-3 0 16,-2 1-3-16,0 4 4 16,0-3-2-16,4-3 2 15,6-3-3-15,6-5 1 16,9-3-2-16,-2-2 0 16,6-1 1-16,0-3 0 0,2 0-1 15,0 0 1-15,0 0-2 16,0 0-3-16,0 0 0 15,0 0-10-15,0 0 8 16,0 0 2-16,0 0-5 16,0 0 5-16,0 0-7 15,4 0 11-15,12 0 0 16,7 0-2-16,3 0 2 16,5 0-1-16,3 0-2 15,0 0-1-15,-3 3-2 16,-4 1-7-16,-4 0 4 15,-2 0-1-15,-6 3 9 16,-3-7 0-16,-1 1 0 16,-3 1 2-16,2-2-1 15,-6 0 1-15,-2 0-1 0,-2 0 0 16,0 0 2-16,0 0 2 16,0 0 2-16,0 0 9 15,0 0-6-15,0 0-1 16,0 0-8-16,0 0 0 15,0 0-1-15,0 3-18 16,0-3-8-16,0 1-40 16,0 4-20-16,0-4-205 15,0 1-354-15</inkml:trace>
  <inkml:trace contextRef="#ctx0" brushRef="#br0" timeOffset="216278.11">9776 10637 691 0,'0'0'557'0,"0"0"-504"0,0 0 4 16,0 0 53-16,0 0-32 16,0 0-41-16,0 0-4 15,0 0-15-15,-22-18 2 16,18 18-4-16,-1 0 1 15,-2 0-8-15,1 0-3 16,-5 0-1-16,-3 0-3 16,-1 0 0-16,-6 14-2 15,1 6 2-15,-4 1 0 16,-2 4 4-16,-1 0-3 16,2 1 5-16,2 4-4 15,2 0 1-15,-2 0 2 0,3 0 0 16,7-1-3-1,1-6-3-15,6 1-1 0,6-3-2 16,0-1 0-16,0-4-1 16,0-2-3-16,0-5-5 15,9 2 4-15,4-4 3 16,2 2-14-16,8-5 8 16,2 0-5-16,4-1 6 15,2-3-21-15,-2 0 7 16,-2 0-9-16,-8 0 3 15,-1 0 6-15,-7-3 14 16,-3-1 3-16,-2-2-4 0,-2-2 9 16,-1-1-4-1,-1 3 2-15,-2-3-4 0,0 2-3 16,0 2-1-16,0-3 3 16,0 3 7-16,0 4 1 15,-5-3 4-15,-9 2-2 16,-1 2 4-16,-5 0 24 15,-2 0-13-15,2 0 3 16,-3 0-11-16,1 0 18 16,0 0-5-16,2 7-6 15,3 2-10-15,3-1 6 16,7-2-11-16,1 1-1 16,1-5-3-16,5 0-7 0,0 2-27 15,0 1-18 1,0 1-47-16,0-1-95 0,0-5-329 15,0 0-124-15</inkml:trace>
  <inkml:trace contextRef="#ctx0" brushRef="#br0" timeOffset="217246.434">10830 10751 1239 0,'0'0'301'0,"0"0"-285"0,0 0 25 16,0 0 7-16,0 0-11 16,0 0-16-16,-4-11-15 15,4 11-6-15,0 0 0 16,-5 0-5-16,-2 4-3 15,-6 18 8-15,-5 11 10 16,-7-2 4-16,-4 5-7 16,4-3-2-16,0-10-2 15,7-2-2-15,9-10-2 16,7-3 1-16,2 1-6 16,0-2-12-16,0-1-21 0,0 3 2 15,17-5 10 1,8 0 2-16,6-4-25 0,2 0 27 15,1 2-8-15,-3-1-13 16,-2 3 3 0,-4 0 23-16,-7 5 8 0,-3-5 4 15,-9 2-16-15,-3-3 22 16,-3 2 20-16,0-1 25 16,0 4 6-16,0 0 11 15,-11 6-1-15,-10 0-24 16,-2-2-7-16,-4 3-10 15,-2-3 0-15,-5 3-9 0,1 1-7 16,-2-2 5 0,0-3 1-16,7 0-7 0,4-5-3 15,7-2-1-15,7-2-12 16,3-2-9-16,5 0-24 16,-1 0-55-16,3-2-193 15,0-10-395-15</inkml:trace>
  <inkml:trace contextRef="#ctx0" brushRef="#br0" timeOffset="217595.4015">10741 10806 626 0,'0'0'249'0,"0"0"-170"0,0 0 55 16,0 0-47-16,0 0-27 16,136-28 18-16,-99 24-35 15,4 0-8-15,-1 0-21 16,-5 2-14-16,-3 0 1 16,-8 2 3-16,-5 0-4 15,-6 0 2-15,-5 0-4 16,-4 0-2-16,2 0 3 15,-4 0 1-15,2 0 0 16,1 0 0-16,1 0-2 0,1 0-19 16,2 0-25-16,2 0-37 15,2 0-67-15,-6 0-154 16,-2-2-158-16</inkml:trace>
  <inkml:trace contextRef="#ctx0" brushRef="#br0" timeOffset="218738.4853">11672 10707 548 0,'0'0'412'16,"0"0"-334"-16,0 0 57 15,0 0 14-15,0 0-36 16,0 0-46-16,0 0-30 16,0-4-14-16,0 4 4 15,0 0-11-15,0 0 6 16,0 0-5-16,0 0-3 15,0 0-4-15,0 0-2 16,0 0 2-16,0 0-4 0,0 0-1 16,0 0-5-16,0 0 0 15,0 0-3-15,0 0 2 16,0 0-3-16,0 0 3 16,0 0 1-16,-6 10 1 15,-4 7 5-15,-3-1-6 16,0 4 1-16,-1 1-1 15,2-1 1-15,-5 3-1 16,4-3 2-16,0-2-2 16,2-4 0-16,4-2-1 15,3-2 0-15,2-4 1 16,0-2-3-16,2 0-1 16,0 0-9-16,0 0 4 0,0 1-9 15,0-2-4 1,0 2 1-16,0-1 11 0,2-3 6 15,13 4-9-15,3-5 8 16,9 0-5-16,4 0 8 16,3 0 2-16,3 0-5 15,-1 0-9-15,-1 0-3 16,-4 0 10-16,1 0-2 16,-6 0 8-16,1 0 1 15,-6 0-1-15,-2 0 2 16,-1 0-1-16,-5 0 0 15,-1 0 0-15,-5 0 0 0,-5 0-4 16,0 0 0 0,-2 0-13-16,0 0 4 0,0 0-2 15,0 0 5-15,0 0-20 16,0 0-25-16,0 0-46 16,0 0-78-16,0 0-510 15</inkml:trace>
  <inkml:trace contextRef="#ctx0" brushRef="#br0" timeOffset="219167.8214">11964 10632 609 0,'0'0'434'0,"0"0"-350"16,0 0 77-16,0 0-27 15,0 0-39-15,0 0-35 16,-11 0-21-16,-4 19-6 16,-3 6-12-16,-5 8-1 15,4 7-4-15,-4 1-1 16,-4 3-6-16,0 0 3 15,-2 3-1-15,0-4-5 16,2-3 0-16,6-4-3 0,5-7-2 16,3-7 1-16,6-8-3 15,4-5 1-15,3-5 0 16,0-1-5-16,0-3-5 16,0 0-6-16,0 0-1 15,0 0-3-15,0 0-17 16,0 0-29-16,0 0-24 15,12 0-14-15,-3 0-133 16,-3-4-387-16</inkml:trace>
  <inkml:trace contextRef="#ctx0" brushRef="#br0" timeOffset="221516.9052">13118 10850 258 0,'0'0'171'15,"0"0"33"-15,0 0 87 16,0 0-50-16,0 0-82 15,0 0-15-15,0 0-53 16,-6 0-32-16,6 0-25 16,0 0 7-16,0 0-11 0,0 0-18 15,0 0-12-15,0 0-6 16,4 0 3-16,13 0 3 16,10 0 1-16,14-6 2 15,3 2-3-15,-2 1 0 16,1 3-2-16,-9 0-1 15,-5 0-2-15,-5 0 1 16,-11 0-1-16,-2 6 0 16,-6 1-1-16,-3 1 0 15,-2 2 2-15,0 3-1 16,0 2 5-16,-13 3 5 16,-12 2 3-16,-6 0-3 0,-5-2-2 15,-2 0-1-15,3-5-1 16,8-4 1-16,9-2 0 15,9-5 1-15,5-2-3 16,2 0 0-16,2 0-1 16,0 0-7-16,0 0-14 15,0 0-16-15,0 0 22 16,0 0-23-16,11 0 15 16,9 0 21-16,9-2 3 15,2-5 0-15,3 6-5 16,-3 1-8-16,-4 0 7 15,-5 0 0-15,-5 0 1 16,-3 0-4-16,-3 4-2 0,-7 5 4 16,-4-1 2-1,0 3 5-15,0 3 0 0,0 2 3 16,0 2 13-16,-8-2 18 16,-13-1-10-16,2 2 1 15,-6-3-3-15,1 1 0 16,-5-2-1-16,-5 3-4 15,1 1-2-15,-1-5-3 16,1 1 2-16,6-3-2 16,5-2 2-16,1-1-6 15,8-3-6-15,5-4 0 16,0 1-1-16,8-1-2 16,0 0-10-16,0 0-6 15,0 0-20-15,0 0-33 0,0 0-71 16,0 0-375-16</inkml:trace>
  <inkml:trace contextRef="#ctx0" brushRef="#br0" timeOffset="229702.8662">13744 10801 987 0,'0'0'140'0,"0"0"-44"15,0 0 29-15,0 0 8 0,0 0-52 16,0 0-32-16,0 0-9 15,0 0-2-15,-84-94-15 16,68 86-5-16,3-3-1 16,-3 1-10-16,1 0 5 15,-5-1-12-15,-1 0 3 16,0 1-2-16,0 0 2 16,-1-4-1-16,2 2 1 15,-2-1-1-15,-1 1-2 16,3 0 2-16,-2 0-1 15,2 3-2-15,-3-2 2 16,2 1-2-16,-2 2 1 0,-4-2 0 16,-2 0-2-16,-4 0 1 15,0 1 1-15,-3 3-2 16,3-3 1-16,-1 5-2 16,0 0 3-16,3 0 0 15,0 2 3-15,5 0-2 16,3 2 0-16,5 0-1 15,5 0 1-15,-1 0-2 16,3 0 0-16,1 0 1 16,-4 0-4-16,-4 8 3 15,-2 10 0-15,-5 4 0 16,1 6 1-16,-2 0 0 16,-1 4 0-16,0-2 1 0,2 3-2 15,5-3 1-15,3-2 0 16,1 0-1-16,3 0 0 15,4 0-1-15,2 2 2 16,4-4-1-16,-1 2-1 16,2 0 2-16,0-2-1 15,0 2 1-15,2-2 0 16,0 1 0-16,0-4-2 16,0 2 2-16,0-1-1 15,0 2-2-15,0-2 2 16,8 0-7-16,6 2 7 15,-1-4-1-15,1 2 1 0,1-2 2 16,-2-1-1-16,1-4 0 16,-3-1 0-16,5 2 0 15,-1 0-4-15,5 0 4 16,5 0-2-16,4-1 2 16,0 0-2-16,2-1 2 15,-2-1-4-15,5-3 4 16,-1 1-2-16,-2 0 0 15,0-1 2-15,1-2-4 16,-6-1 4-16,-2 2-1 16,1-5 1-16,-5 0-1 15,-3-2 0-15,4 0 1 16,-3-1 0-16,6 0-1 0,3 0-1 16,2-3 1-16,2 0-1 15,0 0 2-15,-4 0-2 16,2 0 2-16,0 0-1 15,-2 0 0-15,4-9-1 16,0-1-1-16,-2 0 3 16,0 2-6-16,0-4 5 15,-2 4-6-15,0-4 5 16,-3 2-1-16,3-3 3 16,-3-1-3-16,1 3 2 15,2-3 1-15,-3-2 0 16,0 2-1-16,1-4 3 0,-5 0-4 15,-2 0 4 1,0-1-2-16,-5 2 0 0,3-4 2 16,-3-3-1-16,1 2 0 15,-1-4 0-15,-2 2-1 16,-2 2 1-16,0-3 2 16,-7 4-4-16,0-2 2 15,-2 3 1-15,0-3-2 16,0-3 0-16,-6 0 0 15,-13-5 0-15,-2 1 5 16,-2 1-5-16,-1-2 1 16,-1 2-1-16,1-3 0 15,2 7-1-15,-1 3 1 16,0 2 1-16,2 2-1 16,-2 2 0-16,3 0 3 0,3 0 0 15,-4 1-3-15,1 2 2 16,-4-1 0-16,0 1-2 15,-3 1 0-15,-5 1 1 16,3-3-1-16,-4 1 0 16,2 0 1-16,2 0 1 15,0 3 1-15,0 1-3 16,2-3 4-16,0 1-4 16,0 3 1-16,4-2-1 15,0 2 0-15,0 1-1 0,4-2 3 16,1 3-3-1,-3 0 2-15,4 0-2 0,-3 2-2 16,-3 2 1-16,4 2-1 16,-2 0 2-16,-1 0 0 15,-2 0 1-15,-5 0 0 16,2 10 0-16,2 0 2 16,1-2-2-16,1 4 0 15,2-2 0-15,-2 0 0 16,3 2 0-16,2 0 0 15,0 0-1-15,3 4 2 16,-3-1-3-16,-3 2 2 16,4 4 0-16,-1-2 0 15,-1 4 0-15,2-2-1 16,2 2 1-16,1-6 0 0,4 6 0 16,-2-3 0-16,3 2-1 15,-2 3-1-15,5-2 3 16,-4 1-2-16,6 2 2 15,-2 2 0-15,-1-4 0 16,3 2-1-16,2 1 0 16,-1 1 3-16,3 4-1 15,0 1-1-15,0-4-1 16,0 0 1-16,0-2 2 16,0-1-3-16,9 0 3 15,2-1-3-15,3 2 1 16,1-1-3-16,5-2 3 0,0-2-1 15,2 3 1-15,1-6-1 16,2 4 1-16,-4-8-1 16,4 1 0-16,-5 1 1 15,-2-6-1-15,2 2 0 16,0-1-1-16,4 1 1 16,1-5-1-16,-1 1 0 15,3-1 0-15,0 0 0 16,4-2 1-16,3 0-3 15,1-1 3-15,3 0 0 16,-1-2-1-16,4 4 0 16,-1-1-4-16,-2 0 4 15,-3 0-5-15,0-4-3 16,-4 0 1-16,0-2 4 16,-2 0-3-16,-1 0-5 0,1 0 5 15,0-4-2-15,4-6 5 16,-1-5-2-16,2 5 2 15,-3-3-6-15,-3 1 3 16,-3 1-3-16,-3 3-6 16,-1-1 6-16,-4-1 6 15,-1-2 2-15,1-3 2 16,2 0 0-16,-2-5 0 16,-1 0 2-16,-1-7-1 15,-1 1 1-15,-3-1 2 0,1-4-2 16,-8 1 6-1,-2 0 4-15,-2 2 12 0,0 0-10 16,0-2 2-16,0 4 6 16,0 1-13-16,0 5 3 15,0-1-2-15,0 3 3 16,-4 0-6-16,-4 1 4 16,2 2-3-16,-3 1 0 15,3-3-8-15,-1 1 3 16,0 2-3-16,0 3-1 15,3 1 0-15,0 6-4 16,4 2-1-16,-3 2-9 16,3 0-7-16,0 0-27 15,0 0-40-15,0 0-296 16</inkml:trace>
  <inkml:trace contextRef="#ctx0" brushRef="#br1" timeOffset="260509.8832">13640 9624 1055 0,'0'0'239'16,"0"0"-218"-16,0 0 47 16,0 0 21-16,0 0-33 15,0 0-37-15,0 0-6 0,0 0 1 16,2-3-12 0,-2 3-2-16,0 0-6 0,0 0-2 15,0 0-10-15,0 0 8 16,0 0-3-16,-4 0 13 15,2 0 1-15,-1 0-1 16,-4 0 3-16,3 0-3 16,1 0 9-16,-1 0-1 15,2 0 15-15,-2 0-5 16,-1 0 8-16,3 0-5 16,-5 0-2-16,5 0 2 15,-3 0-5-15,-1 0-1 16,-1 0-7-16,-1 0 3 0,-4 0-4 15,1-3 1 1,-3-2 1-16,1 1-3 0,-1 0 0 16,1-2 0-16,-5 2-2 15,3-3 0-15,-3 4 1 16,1-1-4-16,-2 2 1 16,-2-2 0-16,-2 3-1 15,-4-2 0-15,0 3 0 16,1-2-1-16,-3 2 1 15,0-2-2-15,-3 2 2 16,1 0-1-16,0 0 1 16,2 0-2-16,0 0 2 15,7 0-2-15,0 0 0 16,1 0 1-16,4 0-1 0,-1 0 2 16,3 0-2-16,-1 4 1 15,1 4-1-15,-6 0 0 16,-1 4 1-16,-3 0-1 15,1 2 1-15,2 0 0 16,1 0 0-16,4-2 0 16,-1-1 2-16,3 2-3 15,1-1 2-15,-1 2-2 16,1 0 0-16,3 4 1 16,-3 0-1-16,1 2 1 15,2-2-1-15,2 0 2 16,2-2-2-16,3 1-1 15,0 3 2-15,-3 2-2 0,5 1 2 16,-3 4 0 0,0-3 0-16,1 2 0 0,2-2 0 15,0 0 0-15,2-2 2 16,0 0-2-16,0 0 0 16,0-1 2-16,0-2-2 15,0-1 1-15,0-4-1 16,0 3 0-16,0-1 0 15,2-2 0-15,7 1-1 16,0-1 0-16,4-1 0 16,0 0-1-16,3-3 1 15,-1 5-1-15,4-3 2 16,-1 1-1-16,-1 0-2 16,3-5 3-16,-5 2 0 0,2-4 0 15,0-1 0-15,-1 1 0 16,2-1-2-16,6-1 2 15,1-2-1-15,6 0 0 16,6 0 1-16,2 0 0 16,1 0-1-16,4 2 1 15,-1-2 0-15,1 0-1 16,-1-2 0-16,-1 0 0 16,0 0-1-16,1 0 0 15,-5-4-4-15,-1-6 0 16,-1 0-3-16,-3 0 6 15,-2 0 1-15,4 0-5 16,-4-4-5-16,0-2 8 0,0-4-1 16,2-1 0-16,-1-2-5 15,-3 0 2-15,-6-3 5 16,0 1-4-16,-3-2 4 16,-5 5-3-16,-1-2 3 15,-3 4 1-15,-2 0 2 16,-5-3 1-16,1 6 1 15,-3-3 0-15,-2 0-1 16,3 0 2-16,-3 2-1 16,2 4-1-16,-2-2 0 15,0 3-1-15,0 1 1 16,0 1 0-16,0-3 0 0,0-3 0 16,0 1 4-16,0-3-4 15,-7 1 2-15,-2-1-1 16,2 3 4-16,1 2 0 15,-1 2 3-15,0 0-2 16,0 4 1-16,1 1 4 16,-3 1-3-16,3 1-2 15,-6-1-5-15,1-2 2 16,-3 0-3-16,-3 2 3 16,-1 1 0-16,-2-1 1 15,0 0 1-15,-3-3-6 16,-1 3 1-16,2-2 0 15,0 1-1-15,-3 4 2 16,6-2-1-16,2 2 0 0,1 0 0 16,6 0-1-16,-1 3 0 15,1-2 0-15,6 2-1 16,0-2 1-16,1 2-8 16,1 0-4-16,0 0-15 15,0 0-24-15,2 0-60 16,0 0-277-16</inkml:trace>
  <inkml:trace contextRef="#ctx0" brushRef="#br1" timeOffset="269001.0356">13522 8803 111 0,'0'0'675'0,"0"0"-477"16,0 0-87-16,0 0 62 15,0 0-31-15,0 0-50 16,0 0-37-16,0 0-15 16,0 0-16-16,-65-40-1 15,61 40-6-15,-3-2-2 16,0 2-7-16,0-3 3 15,-1 2-2-15,-1 1-5 16,-1-2-2-16,0 0-1 0,1 2 3 16,-5-2-4-16,1 2 2 15,-1-2-2-15,-3 0 3 16,1 2-3-16,-1-3 0 16,-2 2 1-16,2-1-1 15,-3 2 3-15,-3-3-3 16,1 2 2-16,-2-1-1 15,-3 2 0-15,7 0 1 16,2 0 0-16,0 0-2 16,5 0 0-16,-1 0 0 15,1 0 1-15,4 0-2 16,0 0 0-16,3 0 0 16,-3 3 1-16,-3 3 0 15,-1 3-1-15,-1 1 1 16,2 1 0-16,-5 0 0 0,2 3-1 15,-3 0 2-15,3-2-2 16,1 0 2-16,3-2-2 16,0 2 1-16,2 3 0 15,-2-4-1-15,2 3 1 16,2-1 0-16,1-1 1 16,-1 1-2-16,1 3-1 15,-1 0 1-15,-2 3 1 16,2-1-1-16,1 1 2 15,-1 2-1-15,0 1 0 16,2 0 0-16,1-2-1 16,0 2 0-16,-1-4 1 0,5 1-2 15,0 2 1 1,0 1-1-16,0 0 2 0,0-2-2 16,0 0 0-16,0-4 2 15,7 1 0-15,1-2 1 16,0 0-1-16,-2-3 0 15,3-1-1-15,0-1 1 16,-2 1-2-16,2-4 2 16,-1 1 0-16,1 2 0 15,3-2 0-15,-1 0 1 16,-3 1-2-16,4-2 2 16,-1-1-2-16,3 3 2 15,-1-4-2-15,1 2 0 16,3-1 0-16,1-2 0 0,1-3-3 15,4 2 4-15,-3 0-4 16,4-3 4-16,-1 0-2 16,-3 0 1-16,-3 0 1 15,-1 0 0-15,5 0 0 16,-6 0 1-16,3 0-2 16,-3 0 1-16,1 0-1 15,2 0 1-15,0 0-1 16,2 0-1-16,-3 0 2 15,6-7-6-15,2-1 3 16,-2-1 3-16,4 0-2 16,-2 0 1-16,-2 0-2 15,-1-1 2-15,0 2-4 0,-4-2 1 16,-1 0-4-16,4-1 5 16,-3-1-4-16,-1 0 1 15,3-2 5-15,-7 2-5 16,6-2 5-16,-4 2 0 15,-1 0 0-15,-1-2 2 16,1 0 0-16,-2-1 0 16,2 2-1-16,-5 1 0 15,0-2 1-15,-1 2-2 16,-2-2 3-16,0 0-2 16,-2-4 1-16,-1 0 1 15,-3 0 0-15,0 0 0 16,0-3 2-16,0 2 2 15,0-2 2-15,0 3-6 0,-5 4 12 16,-1 0-4-16,-4 2 0 16,-1 2-4-16,3-2 6 15,-4 4-4-15,1-2-1 16,3 1-2-16,-4 3-4 16,1-1 4-16,0 1-5 15,-3-2 3-15,6 2-3 16,-3-2 3-16,1 4 0 15,2 2 3-15,-1-2-3 16,-1-1 2-16,2 3-1 16,-3-3-3-16,1-1 2 0,0 2-3 15,-1 0 2-15,-1-4-2 16,-1 4 1-16,2-2 0 16,-3 1 2-16,1 2 2 15,2-1-2-15,2 0 0 16,0 2-3-16,3 0 2 15,-2 0-2-15,4 2 0 16,0-2 0-16,2 2 0 16,0 0-1-16,2 0 0 15,0 0-1-15,0-2-6 16,0 2-1-16,0 0-13 16,0 0-21-16,0 0-60 15,0 0-165-15,0 0-491 16</inkml:trace>
  <inkml:trace contextRef="#ctx0" brushRef="#br1" timeOffset="272832.2229">12902 8937 276 0,'0'0'481'0,"0"0"-341"15,0 0-30 1,0 0 85-16,0 0-43 0,0 0-55 16,0 0-35-16,0 0-19 15,-16 0-6-15,14 0-5 16,-2 0-9-16,2 0-5 16,-5 0-2-16,1 0-4 15,-2 0 2-15,0-5-4 16,1-1 0-16,-2 4-2 15,0-4 0-15,-2 0-2 16,-2-1-1-16,-3 1-1 16,1 0-2-16,-1-2 1 15,1 2-3-15,-1-2 3 16,3 0-2-16,-1 0 2 0,-1-2-2 16,3 0 2-16,-1-1-2 15,-1 2 0 1,3-1 0-16,1 0-1 0,-4 2 0 15,1-3 0-15,-1 0-1 16,-1 1 2 0,-1-2-1-16,3-2 0 15,0 2 0-15,-1-1-1 0,3 2 2 16,-3 3 0-16,3-2-1 16,3 2 0-16,0-1 0 15,2 4 0-15,-1-2-1 16,1 2 0-16,1-4-1 0,1-1-4 15,1 2 3-15,-1 0 0 16,-1 2 3 0,1 0 0-16,0-1 0 0,2 2 1 15,-1 1-1-15,1 2 0 16,0 0 0-16,-3-2 0 16,3 0 2-16,2 2-4 15,-3-2 3-15,3 4-2 16,0 0 2-16,0 0-2 15,0 0 1-15,0 0 0 16,0 0-1-16,0 0-1 16,0 0 2-16,0 0-4 15,-2 0 4-15,2 0-1 0,0 0 0 16,0 0-1-16,-2 0 1 16,2 0-4-16,0 0 0 15,0 0-1-15,0 0-3 16,0 4 3-16,0 10-1 15,0 2 7-15,0 4-1 16,0 4 1-16,0 2 0 16,0 3 1-16,0-5-1 15,-2-3 0-15,-2-2 1 16,-1-5 0-16,3-3 2 16,-2-2-3-16,2-3-1 15,2-4 1-15,-3-2 0 16,3 0 0-16,0 0 0 15,0 0 0-15,0 0 1 16,0 0-2-16,0 0-1 0,0 0 1 16,0-8-3-16,-3-8-1 15,-1-2-1-15,-2-2 5 16,-1 1-1-16,3 1 2 16,-4 3 0-16,4-2 1 15,2 3 1-15,0 1-2 16,0 0 0-16,-3 5 1 15,3 2 0-15,0 2 0 16,2 0 5-16,-2 4-3 16,2-5-3-16,0 5 0 0,0 0 0 15,0 0 0 1,0 0-1-16,0 0 1 0,0 0-2 16,0 0-1-16,0 0 1 15,0 0-4-15,0 0 1 16,0 0-4-16,6 0 8 15,17 0-1-15,6 9 2 16,6 1 0-16,7-2 0 16,6-1-2-16,-2 1-8 15,-3-1-7-15,-10 0-5 16,-7-4 13-16,-10 1 9 16,-5-1-1-16,-4-3-1 15,-7 4 1-15,0-4-5 16,0 0 4-16,0 1 2 15,0-1 19-15,0 0 0 0,0 0-17 16,0 0-2-16,-7 0-9 16,-8 0-16-16,1 0-39 15,7 0-119-15,1-5-291 16</inkml:trace>
  <inkml:trace contextRef="#ctx0" brushRef="#br1" timeOffset="274354.6953">12071 8139 190 0,'0'0'375'0,"0"0"-310"16,0 0 85-16,0 0 15 16,0 0 9-16,0 0-70 15,0 0-28-15,-2-32 8 0,-2 30-7 16,-3-2-13-16,2 2-22 16,-4 2-3-16,-1-2-25 15,-2 2-13-15,-3-2 1 16,-1 2-1-16,-2 0 6 15,-2 0-1-15,-3 0 0 16,2 0 6-16,-4 0 0 16,-2-2-4-16,0 2 4 15,-4 0-4-15,0 0-8 16,0 0 1-16,4 0-1 16,0 0 0-16,8 0 0 15,-2 0-2-15,3 0 2 16,-1 2 0-16,-2 4 0 0,2 0 0 15,1 2 0-15,-1 3-3 16,2-1 2-16,-5 5-3 16,3-1 4-16,-2 2 0 15,0 2 0-15,4 5-1 16,-3 0-1-16,4 1 1 16,3 7 0-16,4-2-3 15,-1 8 3-15,4 3 0 16,2-2-1-16,2 2 1 15,2 0 0-15,0-2 1 16,0 1 0-16,6-2 2 16,10 3-2-16,1 0-2 15,6-3 2-15,-1-1 0 0,2-6-2 16,3-6 0 0,0-1-4-16,2-4 0 0,0-1-1 15,-2-4 2-15,2-4-4 16,-2-4-1-16,4-4 2 15,0-2 0-15,2 0 4 16,-1 0 4-16,1-5-1 16,0-6 1-16,-2-5 0 15,5 2 0-15,-5-2 1 16,2 0 1-16,-6 2-3 16,0-2 2-16,-4 2-1 15,-4 0 0-15,4 0 1 0,-3 1 0 16,-3 0-1-16,2 1 0 15,-4 0 0-15,-1 0 5 16,-4-2-1-16,2-1-1 16,-1 1-2-16,0-1 2 15,-2 1 0-15,2-2 3 16,-2-3-2-16,0 1-1 16,2-4-1-16,0-2-1 15,-1 0 2-15,-4 0-3 16,0-2 2-16,-1 3 0 15,-1 0 3-15,-2 5 1 16,0-2 6-16,2 4-3 16,-4 2 4-16,0 2 5 0,0 0-7 15,0-2-1 1,0-1-8-16,0 3 1 0,0-1-3 16,0 3 1-16,0 0-1 15,0-2 0-15,0-1 0 16,-4 1 1-16,-2-1-1 15,-1-2 0-15,1 1 2 16,0 1 0-16,-2 5 6 16,2-1-4-16,-1 3-1 15,-1-2 0-15,0-1-1 16,2 4 4-16,-3-1-3 16,2 5 3-16,1-4-2 0,-1 1 1 15,-2 2-4-15,2-2-1 16,-1 2 0-16,3 0 0 15,-2 0 0-15,3 0 0 16,-3 2-2-16,3-2 1 16,-3 2 0-16,2 0-6 15,1 0-5-15,2 0-13 16,-5 0-34-16,7 0-91 16,-4 0-350-16</inkml:trace>
  <inkml:trace contextRef="#ctx0" brushRef="#br1" timeOffset="278329.3783">11535 8139 520 0,'0'0'52'15,"0"0"-52"-15,0 0 82 16,0 0 101-16,0 0-42 0,0 0-26 15,0 0-6-15,0 4-4 16,0-4-11-16,0 0-34 16,0 0-18-16,0 0-11 15,0 0-3-15,-6 0-14 16,6 0-2-16,-2 0 0 16,-2 0-6-16,0 0 3 15,-3 0 0-15,-1 0 5 16,-4-7-7-16,3 2 5 15,-3-1-4-15,-3 0 3 16,4-2-6-16,-5 2-1 16,-1-4 2-16,-1 1-5 15,0-1 4-15,3-1-2 0,-4 1 4 16,6-2-3 0,-1 0 3-16,4 2-6 0,1 0 2 15,-3 0-1-15,6 3 2 16,-3-1-2-16,3 3-2 15,-4-4 2-15,4 4-2 16,-3-4 0-16,0 0 0 16,0 3 0-16,0-2-1 15,0 0 1-15,0-2-1 16,2 0 1-16,-1 0-1 16,1-1-5-16,3 2 4 15,-3 0-3-15,2 1 2 0,1 1 3 16,0 3 2-16,1-1-2 15,1 2 1-15,0 0-1 16,2 1 1-16,-2 0 0 16,2 0-1-16,-2 0 0 15,0-1 0-15,-2 0 0 16,4-1-5-16,-2 0 3 16,2-2 2-16,0 2 0 15,-2 2 0-15,2 1-2 16,0 1 1-16,0-3 2 15,0 3-1-15,0 0 0 16,0 0 1-16,-2 0-1 16,2 0 0-16,0 0 0 0,-2 0-2 15,2 0 1 1,-2 0-5-16,2 0-2 0,0 0-4 16,0 0 10-16,0 11-5 15,0 8 7-15,0 1 1 16,0 2 1-16,0-1 2 15,0-6-4-15,0 2 2 16,0-6-2-16,0 0 1 16,0-4-1-16,0 0 0 15,0-1-5-15,0-2-6 16,0-4 3-16,2 0-6 16,-2 0 7-16,2 0-3 15,-2 0 6-15,0 0 2 16,0 0 2-16,2-3 0 0,-2-12 14 15,0-7-14-15,0-5-3 16,0 0 3-16,0 0-4 16,0 4 0-16,0 2-6 15,0 5 10-15,0 6 0 16,0 4 2-16,0 4-1 16,0 0-1-16,0 2 0 15,0 0-1-15,0 0 0 16,0-2-4-16,4-2 0 15,4 0 1-15,1-2 3 16,1 2-3-16,4 3 2 16,1 1-6-16,4 0-4 15,0 0 1-15,4 0-1 0,-5 0 7 16,1 4 1-16,2 3 4 16,-5-1 3-16,-1 0-2 15,-7-2-1-15,-2-2-1 16,-4 0 1-16,-2 0-11 15,0 0 9-15,0-2-3 16,0 2-8-16,0-2-13 16,0 2-21-16,0 0-62 15,0-2-202-15,0 3-267 16</inkml:trace>
  <inkml:trace contextRef="#ctx0" brushRef="#br1" timeOffset="279865.3645">11064 7325 404 0,'0'0'171'0,"0"0"-19"15,0 0 81-15,0 0-30 16,0 0-70-16,0 0-47 0,0 0-16 15,0-10-5-15,0 8-19 16,0 0-14-16,0 2-10 16,0-2-1-16,0 2-9 15,-4-2-5-15,-1 0-4 16,-1 0 1-16,-4-2 0 16,-1 0-2-16,1 0-1 15,-4-2-1-15,-4 2-1 16,2 2 1-16,-1 0 0 15,-3 2 10-15,-1 0-7 16,2 0 1-16,-2 0-2 16,1 0 0-16,1 0-1 15,-2 0-2-15,4 0 2 0,-3 0 0 16,3 0-1 0,5 0 0-16,-5 4-3 0,7 6 3 15,-1-2-3-15,-1 2 1 16,1 2 0-16,1-1 1 15,-2 6 0-15,1-3 1 16,2 2 0-16,0 0 0 16,2 0 0-16,3 4-1 15,-2 1 0-15,1 1 0 16,0-1 1-16,3 3 0 16,-3-4-1-16,3 1 1 15,0 1 0-15,0-7 3 0,0 4-3 16,0-3 1-16,-1-4-1 15,1 1 0-15,2 0 0 16,0-1 0-16,0 0 0 16,0 4-4-16,0-2 2 15,0 2 0-15,0-2 0 16,0-2 1-16,5 2 1 16,1-1 0-16,5-2 0 15,1-1-1-15,1 3 1 16,1-2-1-16,3 0 0 15,3 0 1-15,3-1-1 16,3 1-1-16,0-4-1 16,4-2 0-16,-4-1-2 0,1-2-1 15,0-2 6-15,-4 0-2 16,-4 0 1-16,-3 0 0 16,-3 0 1-16,1 0 0 15,-1 0 1-15,-2 0 0 16,3 0-1-16,-1-6 1 15,3-5 1-15,1-1-2 16,1-2 1-16,0 1-2 16,-2-3 2-16,2-1-2 15,-3 1 1-15,-3 0 0 16,-2 4 1-16,-3 3 0 16,-3 1 0-16,-2-1-1 0,3-1 4 15,-2-2-4 1,-1 0 1-16,2 0 0 0,-2 0-1 15,-2-2 0-15,5 0 1 16,-3-7-1-16,-2 1 0 16,0-1 1-16,0-4-1 15,0 1 3-15,0-2-1 16,0 6 4-16,0 4-1 16,0 2 5-16,0 6 2 15,0-2-7-15,-4 2 4 16,-1 2-4-16,1-4 0 15,-1 2-3-15,-2 0 3 16,-1 0-2-16,-1-2 2 0,-3 0 0 16,1 3-2-1,1-4-1-15,-4 3-2 0,5 0 6 16,-3 2-4-16,4 1 2 16,-1-2-4-16,0 3 2 15,0-2-1-15,0 2-1 16,1 2 0-16,-2 0 1 15,6 0-2-15,-3 2 0 16,3 0 0-16,0-2 0 16,-1 0 0-16,1 2 0 15,1 0-1-15,3 0-1 16,0 0-15-16,0 0-15 16,0 0-58-16,0 0-246 15,0 0-367-15</inkml:trace>
  <inkml:trace contextRef="#ctx0" brushRef="#br1" timeOffset="283505.9992">10617 7283 734 0,'0'0'329'0,"0"0"-260"15,0 0 47-15,0 0 0 16,0 0-12-16,0 0-32 16,0 0-26-16,0 0-15 15,0 0-5-15,0-2-3 16,0 2 0-16,0-2-9 16,0 0-9-16,0-1-2 15,-5 0-1-15,0 1 3 16,-2 0-4-16,1-2-2 15,-1-2 1-15,-2 0 0 16,-2-3 0-16,0 2 2 16,-3-1-2-16,1-1 0 0,0-2 0 15,0-4 0-15,0 1-1 16,-1-4 0-16,-4 2 1 16,2-6-1-16,-2 0 0 15,5 0 1-15,-2-2 0 16,-1 2 0-16,1 1 0 15,1 4 1-15,1 3 0 16,1 4-2-16,4 1 0 16,-1 4 0-16,3-1 0 15,0 2 0-15,2 0 1 16,2 2-2-16,0 0 2 16,-1 0-7-16,1 2 3 15,0 0 0-15,2-2 3 0,-2 2 1 16,2-2 0-16,-2 0 0 15,-2 0 1-15,4 2-1 16,-6 0 0-16,4-2 0 16,2 2 1-16,0 0-1 15,0 0 0-15,0 0-1 16,0 0-2-16,0 0 2 16,0 0-1-16,0 0-2 15,0 0 0-15,0 0-8 16,0 2-10-16,0 23 11 15,0 6 10-15,0 3 1 16,2-2 0-16,-2-4 0 0,2-3 2 16,-2-8-3-1,0-5 4-15,0-3-3 0,4-6 0 16,-4-3 3-16,0 3-2 16,0-3 2-16,0 0-3 15,0 0-1-15,0 0-1 16,2 0-2-16,0 0 0 15,-2 0 3-15,0-11 1 16,0-12 0-16,0-4-13 16,0-5 1-16,0-6 5 15,0 6-9-15,0 2 7 16,0 8-15-16,0 6 12 16,0 6 11-16,0 7 2 15,0-2-2-15,0 5 2 16,0 0 1-16,0 0 0 0,0 0 2 15,0 0-4-15,0 0-3 16,0 0 1-16,6 0-7 16,5 0 8-16,5 0-1 15,1 8 1-15,6 2 2 16,2 0-1-16,-1 4 0 16,-2-4 2-16,1 0-2 15,-3 0 1-15,-5-4-1 16,-1 0 2-16,-5-2-2 15,-5-2 0-15,0 0 0 16,-4-2-2-16,0 2 2 16,0-2-1-16,0 0 1 0,2 0-1 15,-2 0 1-15,0 0-16 16,0 0-12-16,0 0-18 16,0 2-22-16,0 1-78 15,0-3-169-15,0 0-471 16</inkml:trace>
  <inkml:trace contextRef="#ctx0" brushRef="#br1" timeOffset="285237.3062">10106 6439 516 0,'0'0'121'16,"0"0"-47"-16,0 0 52 15,0 0 30-15,0 0-33 16,0 0-6-16,0 0-51 0,-15-30-11 16,7 25 13-16,2 4-25 15,-3-4-10 1,1 4-20-16,-2-4-2 0,-3 4 7 15,2-4-4-15,-5 1 2 16,3 3-3-16,-5-2-7 16,-2 2-4-16,0-2 0 15,-2 3-1-15,3 0 3 16,-2 0 7-16,0 0-5 16,3 0-6-16,-1 0-3 15,-2 0 3-15,-1 0 4 16,2 0-4-16,-2 0-5 15,1 0 2-15,2 3 3 16,1 1 0-16,-2 0-2 16,2 2 2-16,2 0 1 0,1 0 0 15,2 0-1-15,-1-1 0 16,1 3 0-16,6-1-1 16,-6 0 0-16,4 1 0 15,0 1 1-15,-2 1-1 16,2-2 1-16,3 2 0 15,-4 1-1-15,-1 4 2 16,3 1-2-16,-4 2 2 16,3-2-2-16,1-2 1 15,-2 0 0-15,4-2-1 16,-3 0 0-16,5-4 1 16,-4 4-4-16,6 0 4 15,2 2-4-15,0 0 3 0,0 1 1 16,0-2 0-16,-2-1 0 15,0 2 1-15,-1 2-1 16,3-2 0-16,0 2 1 16,0 0 0-16,0 2-2 15,0 1-2-15,0 2 0 16,0 2 2-16,5 1-2 16,4-3-1-16,4 4 4 15,3-1 2-15,0-2-2 16,2-1 2-16,-1-2-1 0,3-1-2 15,3-4 2 1,-4 2-1-16,4-2 1 0,0 1-1 16,-6-4 1-16,5-1 0 15,-1 1-2-15,-2-4 3 16,6 4-4-16,0-3 2 16,-1-1 0-16,3-3-2 15,-5 0 2-15,2 1-1 16,-1-5 1-16,2 0-1 15,-4 0 2-15,2 0-2 16,-1 0 2-16,1 0-1 16,1 0 1-16,0 0 0 15,1-13-1-15,2 3 1 16,0 0-1-16,-4-2 0 0,2 0 0 16,0 2 0-16,-5-1-1 15,0 3 1-15,0-3 0 16,-2-1-1-16,-3 3 1 15,2-1 0-15,-2-1 1 16,-1-1-1-16,-4-3 0 16,1 3-1-16,1-7 1 15,1-2 0-15,-2-2-4 16,0-2 1-16,0 2-1 16,0 2 4-16,-1 0-2 15,-4 3 2-15,-2 0 2 16,1 0 0-16,-1 1-4 15,1-2 4-15,0 1-2 0,-5-4 1 16,2 1 0 0,-2-1-1-16,0 4 3 0,0-2 2 15,0 2-4-15,0 2 9 16,-7 1-6-16,-4 2 3 16,0 1 1-16,-1-4 1 15,-1 2-2-15,0 0-1 16,-1-5-2-16,-1 5-3 15,-1-3-2-15,-1 0 2 16,1 3 1-16,1 7 3 16,-2-4 7-16,5 6-10 15,-2-1 5-15,1-1-1 16,3 4-3-16,-3-2 2 0,2 2-5 16,-3-1 1-1,1 0 0-15,0 1-2 0,2-1-1 16,-2 2 1-16,-1 2-1 15,1-2 1-15,-1 2 0 16,1 0-1-16,1-2 1 16,2 2-8-16,1 0 1 15,0 0-13-15,2 0-2 16,0 0-20-16,1 0-37 16,4 0-118-16,2-1-409 15</inkml:trace>
  <inkml:trace contextRef="#ctx0" brushRef="#br1" timeOffset="291229.593">8948 5873 711 0,'0'0'101'0,"0"0"-101"16,0 0-7-16,0 0 7 15,0 0 0-15,0 0 51 16,0-4-7-16,0 4 25 16,0 0-14-16,0 0-24 15,0 0-4-15,0 0-3 16,0 0-14-16,0 0-4 0,0 0-1 16,0 0-2-16,0 0 4 15,0 0 1-15,0 0 3 16,0 0-6-16,0 0-1 15,0 0-1-15,0 0 2 16,0 0 7-16,0 0-5 16,0 0 3-16,0 0-10 15,0 0 4-15,0 0 1 16,0 0 2-16,0 0-2 16,0 0 0-16,0 0-3 15,0 0 1-15,0 0 1 16,0 0-4-16,0 0 0 15,0 0 0-15,0 0 0 16,0 0-7-16,0 3 5 0,-3 3 2 16,1 2 5-16,-1 5 12 15,-1 1 1-15,-2 1 4 16,1-2-11-16,1 3 10 16,0 0-9-16,-2 0 8 15,2 2-12-15,-2 0-2 16,-1 4-5-16,1 4 1 15,-2 5 0-15,2 1 0 16,-1-2 1 0,1 0 4-16,2-6-1 0,0-4-5 15,2-4-1-15,2-4 0 16,0-4 0-16,0 0 0 16,0-1 2-16,0-4-2 0,0 0 4 15,0-2-4-15,0-1 0 16,0 0 0-16,0 0 1 15,0 0-1-15,0 0 0 16,0 0 0-16,0 0-1 16,0 0-12-16,0 0 4 15,0 0-11-15,0 0-23 16,0 0-71-16,0 0-90 16,0 0-229-16</inkml:trace>
  <inkml:trace contextRef="#ctx0" brushRef="#br1" timeOffset="292075.181">8963 5925 847 0,'0'0'246'0,"0"0"-225"16,0 0 35-16,0 0 33 16,0 0-54-16,0 0-16 15,0 0-8-15,-4 0 5 16,4 0 4-16,0 0-5 15,0 0-14-15,0 0-1 16,0 0-12-16,4 0 12 16,12 0 2-16,1 0-2 15,6 0 5-15,-6 0-3 16,1 0 0-16,1 0-1 16,-6 0-1-16,-1 0 0 0,0 0 4 15,-5 0-4-15,-1-2 0 16,-2 2 7-16,-1 0-2 15,0 0 6-15,-3 0 13 16,0 0 15-16,0 0-4 16,0 0-14-16,0 0-4 15,0 0-15-15,0 0 1 16,0 0-2-16,0 0 0 16,0 0-1-16,0 0 1 15,0 0 0-15,0 0 1 16,0 0 1-16,0 0-3 15,0 0-2-15,0 0-17 16,0 0-14-16,0 0-60 0,0 0-80 16,0 0-287-16,-6 6 38 15</inkml:trace>
  <inkml:trace contextRef="#ctx0" brushRef="#br1" timeOffset="295857.3876">9146 6100 481 0,'0'0'60'15,"0"0"-19"-15,0 0 88 16,0 0-6-16,0 0 24 0,0 0-14 16,0 0 16-16,-16-65-9 15,13 64-44-15,3-1-14 16,0 2-14-16,0 0-22 16,-2 0-22-16,2 0-7 15,-2 0-8-15,2 0-2 16,0 0-6-16,-2 0-1 15,2 0-1-15,0 0-5 16,0 0-1-16,0 3-3 16,0 12 3-16,2 4 7 15,14 8 0-15,2-1 0 0,4 5-1 16,3-2-1 0,2 3-1-16,0-2-4 0,-4-2-1 15,4-2-3-15,-4-2 6 16,-3-4 4-16,-3-3-2 15,-3-4 0-15,-1 0 2 16,-4-4 1-16,-2 0 0 16,0 1 1-16,1-1 2 15,-1 0-3-15,2-4 0 16,-2 1 1-16,-3-4-2 16,3 1 2-16,-5-2-2 15,0-1 2-15,-2 0-1 16,0 0 1-16,0 0 0 15,0 0 0-15,0 0-1 0,0 2 1 16,0-2 0 0,0 0 0-16,0 0 0 0,0 0-2 15,0 0-6-15,0 0-5 16,0 0-24-16,0 0-103 16,-6 0-289-16</inkml:trace>
  <inkml:trace contextRef="#ctx0" brushRef="#br1" timeOffset="297206.6328">8658 5466 562 0,'0'0'132'15,"0"0"-82"-15,0 0 59 16,0 0 79-16,0 0-35 15,0 0-34-15,0 0-43 16,0-10-14-16,0 10-18 16,0-2-5-16,0 2-1 15,-5-1-8-15,-1-2-13 16,-4 1-17-16,-1 2 3 16,-1 0 4-16,-2 0 1 15,-4 0-6-15,0 0 2 0,1 0-3 16,-4 0 2-1,1 0-3-15,-3 0 1 0,-2 12 0 16,-4 4 0-16,-3 0-1 16,3 3 0-16,5-2 3 15,1 2-3-15,6 0 3 16,1 1-2-16,3 3 0 16,1-1-2-16,3 1 1 15,1 4-2-15,1 1 1 16,2 2 0-16,3 4 1 15,2 4-1-15,0 6 1 16,0 0 0-16,0 0-1 16,0-3 2-16,7-5-2 15,6-4 3-15,0-5-3 0,3 0 2 16,5-5 0-16,5-2-1 16,3-1 0-16,4 0 2 15,6-1-1-15,0-5-1 16,1-2 1-16,1-3-2 15,-3-4 2-15,-3-2-2 16,-2-2-1-16,-1 0 1 16,-3 0 1-16,0-2-2 15,2-14 2-15,-2-4-2 16,0-2 2-16,-4-1-3 16,-4-4 2-16,0-1-2 15,-8-3-2-15,-2-3 0 16,-4-3 2-16,-3-4 3 15,-4-1-2-15,0 4 1 0,0-2 2 16,0 2-1-16,-9 4 0 16,-7 0 2-16,3 6-2 15,-3 3 4-15,1 6 3 16,1 4 4-16,-1 2-7 16,4 5-1-16,-2-1 4 15,0 1-5-15,-1 1 3 16,-4-4-3-16,2 3 0 15,-3-2-1-15,-1 0 4 16,-1 0 0-16,2 0-1 16,-2 0-1-16,3 2-3 15,1 2 5-15,-1 0-3 16,0 1-1-16,2-1-1 0,3 1 1 16,-1 1-1-16,6 0-1 15,-1 2 0-15,3 0 0 16,-2 2-2-16,4 0-2 15,2 0-1-15,0 0-2 16,2 0-5-16,-3 0-15 16,1 0-47-16,0 6-158 15,2-1-353-15,0-2-158 16</inkml:trace>
  <inkml:trace contextRef="#ctx0" brushRef="#br1" timeOffset="302030.6876">8878 5686 28 0,'0'0'25'16,"0"0"4"-16,0 0-7 0,0 0-19 15,0 0-3-15,0 0-40 16,0 0-27-16,0 0 67 15</inkml:trace>
  <inkml:trace contextRef="#ctx0" brushRef="#br1" timeOffset="303811.9393">8861 4863 147 0,'0'0'320'15,"0"0"-260"-15,0 0 33 16,0 0 83-16,0 0-18 15,0 0 10-15,-12-35-48 16,6 30-6-16,-1 0-23 16,1 1-36-16,-4-1-11 15,1 0-18-15,-1-1-6 0,-2 2-7 16,1 1 2-16,-2-2-5 16,-3 1-5-16,1-2 0 15,-5 2 4-15,-3-2-5 16,0 0 0-16,4 3 1 15,1 0 4-15,1 2-1 16,-2-1-8-16,4 2 0 16,-1 0 0-16,1 0-2 15,-3 0 2-15,3 0 0 16,-4 2 0-16,1 6-4 16,1 3 4-16,-1 1 0 15,0 1 4-15,2-1-4 16,-1-1 3-16,3 1 1 0,-1 1-3 15,1-2 0-15,3 1 1 16,0 5-2-16,0-1 0 16,2-3 0-16,3 5-1 15,-4-2 1-15,4-1 0 16,1 1 0-16,-1 0-1 16,2 0 1-16,-2 1 0 15,0 0 2-15,4 1-3 16,-3 3 2-16,3-4-2 15,0 1 0-15,2-3 0 16,0 0-1-16,0 3 2 16,0-1 0-16,0 1 1 0,0-3 0 15,0 2-1 1,4-3 0-16,1-1 0 0,3 2 0 16,0-2 0-16,0 0 0 15,1-1 0-15,-3-4 0 16,4 4 0-16,-3-2 0 15,-1 2 0-15,5-1 0 16,1 2-2-16,-2-1 3 16,6 0-1-16,2-2 0 15,0-2 0-15,2 0-1 16,4-4-1-16,-4 0 2 16,3-2-3-16,-6 0 2 15,-1-2-3-15,-5 2 4 0,3-2 0 16,-5 2 0-1,-1 0 0-15,1-2 0 0,1 0-1 16,-2 0 2-16,1 0-1 16,5 0 0-16,1 0 0 15,1 0-1-15,3 0-1 16,2 0 1-16,-1 0-1 16,-1-2 1-16,2-8-2 15,-1 0 1-15,-2-2-2 16,0-6 4-16,-1 0-2 15,-1-4 2-15,-1 2 0 16,-3-2 1-16,1 0 0 16,-1 0 0-16,-2-3-1 15,-1 3 1-15,1-2-1 0,-6 1 1 16,0-2 0-16,-2 2-1 16,1-2 1-16,-3 6 0 15,0-2 0-15,0 0 0 16,0 7 0-16,0-3-1 15,0 1 0-15,0 2 0 16,0-2 0-16,0-1 0 16,0 4 0-16,0-4 0 15,0 3 1-15,0 1 1 16,-3-4 1-16,-7-1-1 16,-6 3 2-16,3 1 3 15,-3-2 8-15,1 3-5 0,-4 3-5 16,3-2-3-16,-1 4 1 15,-1 1-3-15,3 3 0 16,-4-2-1-16,4-1 1 16,-5 1-1-16,3 2 2 15,1 0-4-15,-1 2 2 16,4 0 1-16,5 2 0 16,-2-2-1-16,4 2 0 15,1 0-2-15,1 0-3 16,4 0-8-16,-2 0-8 15,0 0-12-15,2 0-8 16,0 0-43-16,0 0-143 16,-2 0-445-16,2 0 70 15</inkml:trace>
  <inkml:trace contextRef="#ctx0" brushRef="#br1" timeOffset="305809.8388">9092 5751 365 0,'0'0'120'16,"0"0"-54"-16,0 0 60 15,0 0 75-15,0 0 27 0,0 0-57 16,0 0-68 0,-9 4-43-16,7-4-17 0,0-4 1 15,0-2-6-15,0-3-8 16,0 2-10-16,-2-1-9 15,4 0 0-15,-2-2-2 16,2-2-6-16,0-4-1 16,0-2-2-16,0-3 2 15,-2-2 7-15,2-2-2 16,-2-3-6-16,0 0-1 16,2 0 2-1,-2 2-2-15,2 2 0 0,-2 2 1 0,2 1-1 16,0 4 1-1,0-1-1-15,0 3 0 0,0 4 0 16,0 3 0-16,0 4 0 16,0 0-1-16,0-1 1 15,0 4 0-15,0 1-1 16,0-2 1-16,0 2-2 16,0 0 2-16,0 0-1 15,0 0-2-15,-3 0 1 16,3 0-9-16,0 0-1 15,-2 0 3-15,0 0 6 16,-2 2 1-16,2 8 2 16,-4 4 4-16,2 6-1 15,-5 0-3-15,-1 4 0 16,-4 0 1-16,-1 2 0 0,1-8-1 16,1 1 4-16,2-6 2 15,-1-3-2-15,6 0-2 16,1-4 3-16,1-4-5 15,4 1 1-15,0-2-1 16,0-1-4-16,0 0-5 16,0 0-8-16,0 0-6 15,0 0-4-15,0 0 8 16,0 0-4-16,0-6 12 16,2-10-3-16,9-7-5 15,3-2-13-15,-1 3 12 16,-2 2-12-16,-2 0-1 0,0 4 0 15,-3 4 31-15,-4 0 2 16,3 3 2-16,-3 3 8 16,-2 1 2-16,2 3 9 15,-2 2 11-15,0 0 6 16,3 0-27-16,-3-2-6 16,0 2-5-16,2 0 0 15,3 0-2-15,3 0 2 16,3 0 5-16,3 0-4 15,-1 8 3-15,3 4-4 16,-3 2 1-16,3-2 0 16,-3-1-1-16,-1-3 0 15,-1 3 2-15,-3-5-2 16,-1 0 1-16,-5 0-2 16,1-4 2-16,-3 3 0 0,0-4 2 15,0 4 4-15,0-4 4 16,0-1-1-16,0 1-10 15,0-1-9-15,0 5-24 16,0 5-77-16,0-6-261 16,-7 2-211-16</inkml:trace>
  <inkml:trace contextRef="#ctx0" brushRef="#br1" timeOffset="310095.5972">13798 10657 240 0,'0'0'157'0,"0"0"-118"16,0 0 10-1,0 0 89-15,0 0 15 0,0 0 4 16,0 0-41-16,0 0-15 15,2 6-14-15,-2-6-11 16,0 0-7-16,0 0-32 16,0 0-13-16,2 0-12 15,-2 0-1-15,0 0-6 16,0 0 3-16,0 0-2 16,0 0-6-16,0 0 0 0,0 0 0 15,0 5 0 1,0-4 3-16,0 6 0 15,0 1-3-15,0-2 0 0,0 3 0 16,0-5 1-16,0 2-1 16,0-3 2-16,0-2-1 15,0 2 0-15,0-3 4 16,0 0-1-16,0 0 5 16,0 0 17-16,0 0 11 15,0 0 2-15,0 0-6 16,0 0-6-16,0 0-7 15,0-3-5-15,0-9-10 16,0-5-4-16,0-4 0 16,0-2-2-16,0-4-1 0,0 0 2 15,0-2 0-15,0 3 0 16,0-4-2-16,0 3 2 16,0-4 0-16,0 3 0 15,0 2 0-15,0 2 0 16,0 0 0-16,0 2 0 15,0 2 0-15,0 0-1 16,0 3 0-16,0 6-1 16,0 0-5-16,0 3 6 15,0 2 0-15,0 1 1 16,0-1-1-16,0 2-3 16,0-3 1-16,0 3-1 15,0-2 1-15,0 2-8 0,0 1 6 16,0 3 1-1,0 0 4-15,0 0-1 0,0 0 1 16,0-3 0-16,0 3 1 16,0 0-1-16,0 0 1 15,0 0 1-15,0 0 0 16,0 0 2-16,0 0-1 16,0 0 1-16,0 0-3 15,-4 10 0-15,-5 11-2 16,-3 1 2-16,-5 8-1 15,1-4 1-15,-1-2 0 16,3 0-1-16,5-8 0 16,1-4-1-16,3-2-2 15,2-8-8-15,3-1-13 16,0-1-11-16,0 0-36 0,0 0-31 16,0 0-90-16,10-14 36 15,7-13 118-15,4-1-66 16,-5-4-91-16,-1 5 109 15,-5 5 76-15,2 7 10 16,-5 6 14-16,-3 5 68 16,-2 3 62-16,0 1-6 15,1 0-36-15,4-3-35 16,2 3-5-16,4 0 8 16,5 0-38-16,-1 0-9 0,1 0-8 15,1 0 3 1,-4 0-12-16,-1 0 2 0,-6 0-5 15,-1 0-1 1,-5 0 1-16,0 0 0 0,-2 0-3 16,0 0-2-16,0 0-30 15,0 0-53-15,0 0-105 16,0 0-223-16,0 0-110 16</inkml:trace>
  <inkml:trace contextRef="#ctx0" brushRef="#br1" timeOffset="311222.6664">13894 9705 129 0,'0'0'57'0,"0"0"-53"15,0 0 3-15,0 0 111 16,0 0 20-16,0 0 25 16,0 0-9-16,-3 7-9 15,3-7-14-15,0 0-16 16,0 0-17-16,0 0-11 15,0 0-13-15,0 0-2 16,0 0-11-16,0 0-11 0,0 0-14 16,0 0-14-16,0-5-9 15,0-5-5-15,0-2-8 16,0-4 0-16,0-4-1 16,-2-8 2-16,0-2-1 15,2-6 1-15,0-2-1 16,0-4 0-16,0 4-1 15,0 4 0-15,0 5 1 16,0 9-1-16,-2 6 2 16,2 2-2-16,0 4 2 15,-2 0-3-15,2 3 3 16,0 2-1-16,0-1 0 16,0 3-4-16,0-2 1 0,0 3-2 15,0 0 3-15,-2 0-4 16,2 0 1-16,0 0-3 15,-2 0 7-15,2 0-1 16,-3 0 0-16,3 0 2 16,-3 0 0-16,-1 8 0 15,0 6 0-15,-1 5 1 16,-3 0 0-16,1-3 2 16,0 0-3-16,2-5 2 15,1-2-1-15,2 0-1 16,-2-4-1-16,4 1-17 15,-3-3-2-15,3-3-15 16,0 0-3-16,0 0-13 0,0 0-31 16,0 0-49-16,0-14 2 15,3-7 22-15,10-5-22 16,-4 2 13-16,-2 2 43 16,-1 2 34-16,-2 3 39 15,3 0 6-15,-3 7 31 16,-1 4 15-16,0 2 44 15,-1 4 19-15,-2 0-14 16,0 0-46-16,0 0-18 16,2 0 25-16,4 0-8 15,3 0-18-15,5 0-8 16,3 12-3-16,1-2-9 16,3 2-2-16,-6-2-5 15,-2-3 0-15,-1-1-7 0,-6 1 7 16,-2-5-6-16,-2 0 4 15,-2 0-4-15,0-2 3 16,0 0 10-16,0 0-1 16,0 2-15-16,0 0-19 15,0 6-26-15,0 4-84 16,0-6-177-16,-6 0-384 16</inkml:trace>
  <inkml:trace contextRef="#ctx0" brushRef="#br1" timeOffset="320678.536">12655 7253 179 0,'-81'-118'29'16,"33"53"-4"-16,-1 1-14 15,-3 2-11-15,-1 4-4 16,37 48-7-16,-3 1-71 16</inkml:trace>
  <inkml:trace contextRef="#ctx0" brushRef="#br2" timeOffset="348372.2353">1116 4897 677 0,'0'0'395'0,"0"0"-322"16,0 0 41-16,0 0-25 16,0 0-31-16,0 0-6 15,0 0-16-15,-13 0-5 0,13 0-15 16,0 0-3-16,0 0 5 16,0 0 3-16,0 0 0 15,0 0 2-15,0 0-4 16,0 0-5-16,-3 0 1 15,3 0-6-15,0 0 2 16,-2 0-4-16,2 0 3 16,0 0-2-16,-2 0-2 15,2 0-1-15,0 0 1 16,0 0-2-16,0 0 0 0,0 0 2 16,0-2-2-16,0-7-4 15,0 1-2-15,4-3 2 16,7-2-1-16,3 4 1 15,1 0-1-15,1 4-1 16,-1-2 2-16,2 3-2 16,-2 0 2-16,-1 4-2 15,-4 0 2-15,1 0-3 16,-1 0 2-16,-2 0-3 16,-1 0-4-16,-3 0 4 15,3 8 4-15,-2 4-2 16,-3 0 1-16,-2 7 1 15,0-1-1-15,0 1 1 0,-5 4-1 16,-10-3 2 0,-4 2-1-16,0 0 1 0,-4 0 0 15,3-1 1-15,-4-4-2 16,6-3 1-16,5-1-1 16,1-10 0-1,8 1 0-15,0-4 0 0,4 0-1 16,0 0-1-16,0 0-9 15,0 0 4-15,0 0-4 16,0 0-6-16,0-1 3 16,11-12 13-16,7-3-2 15,4 2 0-15,0 4 0 16,3 0-1-16,-3 2 1 16,1 4-8-16,-4 2-3 0,-1 2-2 15,-5 0 11-15,-1 0-4 16,-5 0 0-16,-3 0-17 15,-2 4 23-15,-2 6 3 16,0 5 7-16,0 4 24 16,-11 5-5-16,-7-4-1 15,0 3-5-15,-2 0-3 16,-2 1-6-16,-1 2 2 16,0-4-2-16,0-1 0 15,3-6-4-15,2-2-3 16,2-6 1-16,3-1-3 15,-1-1 0-15,6-4 0 16,-1 2 0-16,4-3-1 16,3 0-1-16,2 0 0 0,0 0-3 15,0 0-7-15,0 0-10 16,0 0-11-16,0 0-45 16,0-15-103-16,5 6-293 15,4-6-497-15</inkml:trace>
  <inkml:trace contextRef="#ctx0" brushRef="#br2" timeOffset="349385.4165">1336 5036 1140 0,'0'0'229'16,"0"0"-193"-16,0 0 24 15,0 0-11-15,0 0-11 16,0 0-26-16,0 0-8 15,-2 6-4-15,2-6 2 16,12 0-2-16,5 3 2 16,10-3 9-16,6 0 5 15,2 0-6-15,6 0-3 16,-1 0-3-16,0 0-2 16,1 0 0-16,-6-4 1 0,-8-3-1 15,-8 2 0-15,-7 5-2 16,-7-1 1-16,-3 1 0 15,-2 0 1-15,0 0 5 16,0 0 0-16,0 0 2 16,0-3-9-16,-5-3-10 15,-11-2-15-15,-1-2-11 16,-1-2-6-16,0-4-7 16,0-4-51-16,2-1-4 15,1 3 49-15,1 7 44 16,1 3 11-16,5 4 106 0,0 4-25 15,6-2-17 1,-2 2-2-16,2 0-16 0,-1 0 0 16,3 0-10-1,0 0-9-15,0 0-10 0,0 0-13 16,0 0-2-16,0 0-2 16,0 0 0-16,0 0-4 15,9 0 2-15,11 0 2 16,7 3 0-16,4 3 2 15,-1 3-2-15,-1-3 0 16,-5-2-2-16,-7 2 0 16,-3-2-1-16,-5 0 1 15,-5-3-2-15,-1 2 1 16,-3-2 0-16,0 2 2 0,0 0 0 16,0 8 2-1,-3 5 6-15,-12 4-3 0,-9 6 1 16,-3 0-3-16,-2 0 3 15,-3-2 1-15,3 0 1 16,5-3 0-16,4-4-1 16,6-3-2-16,6-8-4 15,6-1 0-15,-1-4-2 16,3-1 2-16,0 0-6 16,0 0-14-16,0 0-19 15,0 0-13-15,0 0-128 16,0-1-401-16</inkml:trace>
  <inkml:trace contextRef="#ctx0" brushRef="#br2" timeOffset="350207.9236">1873 4774 1165 0,'0'0'22'0,"0"0"-19"16,0 0-3-16,0 0 12 0,0 0 36 16,0 0 19-16,0 0-20 15,117-20-12-15,-98 20-4 16,1 0-9-16,-5 0-17 16,-5 0 18-16,-3 0 19 15,-3 3-24-15,-2 0-14 16,-2 1 3-16,0 2 8 15,0 6 12-15,0 4 15 16,0 9-4-16,-13 3-18 16,-5 2-11-16,3 2 0 15,-1 0 1-15,-2-2-1 16,4 0-3-16,2 0-3 0,2-4 1 16,3-2-4-16,5-2 0 15,2-1 0-15,0-6 0 16,0-1-1-16,0-5 0 15,0-3-1-15,2-2 2 16,9-1-1-16,5-1 0 16,5-2 0-16,2 0-2 15,6 0-2-15,0 0 0 16,1 0 1-16,-6 0 0 16,-6-5 4-16,-5 1 0 15,-6 1 1-15,-5 1-2 16,-2 2 2-16,0 0 1 15,0 0-2-15,0 0 1 0,0 0-1 16,0 0-7 0,0 0-8-16,0 0-7 0,0 0-36 15,0 0-93-15,0 0-269 16</inkml:trace>
  <inkml:trace contextRef="#ctx0" brushRef="#br2" timeOffset="355601.7903">2248 4969 978 0,'0'0'333'0,"0"0"-294"16,0 0 52-16,0 0 7 15,0 0-22-15,0 0-25 16,0 0-22-16,0 0-4 16,0 0-9-16,0 0 0 15,0 0-4-15,0 0-4 16,0 0-4-16,0 0-1 15,0 0 0-15,0 0-3 16,0 0 0-16,0 0-2 16,0 0 2-16,0 0-2 15,0 0 1-15,0 0-2 16,8 0 0-16,8 0 2 16,9-4 1-16,8-4 1 0,7-2-1 15,2-2-1-15,5 2-5 16,0-1 1-16,0 4-3 15,-5 3 3-15,-9 2-7 16,-10 2 8-16,-7 0 2 16,-10 0-4-16,-1 0 2 15,-3 0-4-15,-2 0 0 16,0 0 3-16,0 0 5 16,0 0-2-16,0 0-8 15,0 0-8-15,-2-3-22 16,-11 2-10-16,-1-5 6 15,1-3 18-15,-1 1-34 0,3 1 0 16,-1-6 13 0,4 1-47-16,-1 1 4 0,1-2 22 15,-4 4 21-15,-1 1 47 16,-1-1 5-16,3 1 23 16,0 2 33-16,2 4 39 15,-2-2-22-15,2 2-15 16,3 2 32-16,1 0-25 15,2 0-9-15,1 0-19 16,2 0-20-16,0-2-3 16,0 2-4-16,0-2-4 15,0 2-4-15,0 0-1 16,0 0-6-16,0 0 0 0,0 0 0 16,0 0-2-1,0 0 2-15,0 0-4 0,0 0 1 16,14 0 3-16,10 0 0 15,5 0 0-15,2 0 0 16,2 0 0-16,0 6 1 16,-5 0 0-16,1 0 0 15,-3 1-1-15,-3-1 0 16,0 0 0-16,-6-3 0 16,-3 0 0-16,-6-2-3 15,-1-1-3-15,-3 0 3 16,-4 1-3-16,0-1 5 0,0 0 0 15,0 3 0 1,0-3 1-16,0 4 0 0,0 1 0 16,0 4 5-16,-19 7-5 15,-6 7 0-15,-2 4 4 16,-6 2-4-16,0 3 9 16,-3 0-4-16,3-2 2 15,-1-4 0-15,7-2-3 16,3-4-4-16,6-6 1 15,7-6-2-15,4-2 1 16,7-6-1-16,0 0-3 16,0 0-5-16,0 0-12 15,0 0-7-15,0 0-4 16,0 0-47-16,0 0-114 16,0 0-487-16</inkml:trace>
  <inkml:trace contextRef="#ctx0" brushRef="#br2" timeOffset="359383.1">7658 10550 71 0,'0'0'1106'0,"0"0"-1020"16,0 0-46-16,0 0 46 15,0 0-28-15,0 0 2 16,0 0-34-16,0 0 7 0,-94-61-5 16,85 55-2-16,-4 2-6 15,-3 0-2-15,-2 4 1 16,0-1-14-16,1 1 8 16,-1 0-10-16,-3 0 3 15,0 0-6-15,0 0 1 16,-1 0 0-16,4 0-1 15,2 0 0-15,-1 1 1 16,1 7-2-16,-1 2 2 16,1 3-2-16,-3 5 2 15,0 1-2-15,-4 1 1 0,3 7 0 16,-2 2-1-16,2 1 0 16,2-3 1-16,3 0 0 15,-1 2 0-15,5-1-2 16,-2 2 2-16,1 2-1 15,4-4 1-15,-1 3-1 16,2-4-1-16,0-1 1 16,5-2 0-16,2 2 1 15,0-3-3-15,0 1 3 16,0-2 0-16,0-2 0 16,0 2-1-16,6 2 1 15,8-2 0-15,-1-1 0 16,3-1 1-16,4 1-1 15,0 1 0-15,3-2 2 16,1-1-2-16,3-2 0 0,1 2 0 16,1-5 0-16,-2 1 0 15,4-2 0-15,0-4-2 16,3 2 2-16,2-4-3 16,-2 2 3-16,1-4-1 15,1-1 0-15,-1-1-4 16,-2-1-5-16,1-2 6 15,-3 0 1-15,-2 0-1 16,-2 0 0-16,0 0 1 16,0 0-8-16,2-9 10 15,0-1-1-15,-3-1 1 16,4-4-1-16,-7 0 2 0,4-2-1 16,-2-1 2-16,-3 2-3 15,-2-3 0-15,0-2 0 16,3 1 2-16,-4-2-2 15,4-2 2-15,-3-2-2 16,-3-2-9-16,-1-2-9 16,-3 0-2-16,-1 0 3 15,-5-2 14-15,-5 0-11 16,-2-3 8-16,0 3-8 16,0-4 10-16,-16 2 0 15,-6 4 6-15,-3 2 6 16,-1 6 0-16,-3 2 5 0,-1 2 2 15,-1 0 5-15,-2 0-11 16,-3 1 7-16,1 2 0 16,-4 0 7-16,4 4-8 15,-3 0 5-15,3 1-14 16,1 3 1-16,-1 0 10 16,2 2-4-16,-1 1-4 15,0-5-2-15,6 6 2 16,-1-2-4-16,4 1 7 15,0 2-2-15,-1 2-1 16,1 0 0-16,3 0-4 16,4 0 0-16,3 0-3 0,3 0 0 15,4 0-1 1,3 0 0-16,5 0-2 0,0 0-12 16,0 0-22-16,0 0-58 15,0 0-177-15,0 0-777 16</inkml:trace>
  <inkml:trace contextRef="#ctx0" brushRef="#br2" timeOffset="361253.5956">2898 4617 850 0,'0'0'535'0,"0"0"-487"15,0 0 7-15,0 0 40 16,0 0-37-16,0 0-23 16,0 0-8-16,9-11 0 15,-9 11-7-15,0-2-5 16,2 2 0-16,-2 0-2 15,0 0-2-15,0 0-1 16,0 0-1-16,0 0-6 0,0 0-2 16,0 0-1-16,0 0-1 15,3 0 0-15,3 0-3 16,5 0 3-16,5 0 1 16,-1 0-1-16,4 5 0 15,-4-3 1-15,-1 3-1 16,-3-4-4-16,-3 4 1 15,-4-4 1-15,0 2 0 16,-2-3-2-16,-2 0 1 16,0 0 0-16,0 0-3 15,0 0-7-15,0 0-8 0,0 0-11 16,0 0-25 0,2 2-90-16,-2-2-157 0,0 2-430 15</inkml:trace>
  <inkml:trace contextRef="#ctx0" brushRef="#br2" timeOffset="361739.8694">2898 4617 821 0</inkml:trace>
  <inkml:trace contextRef="#ctx0" brushRef="#br2" timeOffset="362144.4224">2898 4617 821 0,'110'147'22'0,"-110"-127"92"0,0 5 79 0,0 0-47 15,0 1-23-15,0 0-58 16,0-2-35 0,0-2 2-16,0 0-21 15,0-1-6-15,-2-5-4 0,-2 0 0 0,2-6-1 16,0-2-1-16,-2-2-18 16,2-3-38-16,2-2-38 15,0-1-107-15,0 0-205 16,0 0-165-16</inkml:trace>
  <inkml:trace contextRef="#ctx0" brushRef="#br2" timeOffset="362503.4993">3150 4598 1376 0,'0'0'59'16,"0"0"-59"-16,0 0-3 16,0 0 3-16,0 0 51 15,0 0-16-15,0 0 0 16,-2 88-6-16,-5-60 9 16,1-2-5-16,-4 2-17 15,4 1-7-15,-1-3-3 16,1-2-3-16,1-3-2 15,3-4 0-15,0-5-1 0,2-5 0 16,0-2-1-16,0-5 1 16,0 0-1-16,0 0-3 15,0 0 4-15,0 0 0 16,0 0 5-16,0 0-3 16,0-6-1-16,0-15-1 15,2-7-5-15,5-6 0 16,1 0 0-16,1-1-1 15,3 4-6-15,-4 1 5 16,-1 7 6-16,-1 4 0 0,2 5-6 16,-4 2 2-1,2 4 1-15,-3 3 2 0,3 0-1 16,-2 3 1 0,6 0-2-16,-4 2 1 0,3 0 1 15,-1 0-3-15,-2 0 5 16,-2 0 4-16,-2 9-3 15,3 5 1-15,-3 7 6 16,-2 2 3-16,0 4-2 16,0-1 3-16,0 2-5 15,0-2 8-15,0 1-6 16,0-1-2-16,0-2-6 16,0-1 3-16,0-6-2 15,0-5-2-15,0-2 0 16,0-5 0-16,0 2 0 0,0-5 0 15,0 0 0 1,0-2 1-16,0 0 1 0,0 0 0 16,0 0-2-16,0 0 0 15,0 0-5-15,0 0-9 16,0 0-17-16,0-6-25 16,0-10-78-16,0 7-234 15,0 2-705-15</inkml:trace>
  <inkml:trace contextRef="#ctx0" brushRef="#br2" timeOffset="363084.3727">3475 4566 592 0,'0'0'299'0,"0"0"-269"0,0 0 42 15,0 0 1-15,0 0-38 16,0 0-25-16,7-5-7 16,-7 5 26-16,0 0-4 15,0 0-1-15,0 0-5 16,2 0 3-16,-2 0-11 15,0 0 17-15,0 0 28 16,0 0-6-16,0 0 4 16,0 0 4-16,0 0-3 15,0 0-20-15,0 0-8 0,0 0-5 16,0 0 1-16,0 0-4 16,0 0-2-16,0 0 1 15,0 0 3-15,-4 5-8 16,-15 17-11-16,-4 4 2 15,-2 0 0-15,3-2 6 16,4-4-5-16,4-4-2 16,6-2-2-16,3-2-1 15,3-4 0-15,2-2-1 16,0 1 0-16,0-1-5 16,2-2 3-16,16-1-2 15,2-2-1-15,5 2-5 16,-4-3-2-16,2 2 4 0,-5 2 1 15,-5 0 7 1,-4 0-2-16,-4 2 1 0,-1-2-1 16,-4 0 3-16,0-2-1 15,0 1 1-15,0-2 1 16,0 7 2-16,0 2 15 16,-4 1-1-16,-10 0-9 15,-6 2-3-15,-2-4 3 16,2 2-5-16,5-1-1 15,1-6 0-15,5-3-2 16,7 2 0-16,2-3-7 16,0 0-16-16,0 0-30 15,0-4-69-15,0-8-137 16,2-1-654-16</inkml:trace>
  <inkml:trace contextRef="#ctx0" brushRef="#br2" timeOffset="364174.6368">3500 4751 780 0,'0'0'129'16,"0"0"-120"-16,0 0 33 15,0 0 10-15,0 0-6 16,0 0-14-16,31 0 48 16,-18 0-13-16,3-4 7 15,2-5-41-15,4-1 5 0,-5-2-7 16,-1 0-20-1,-3 2-11-15,-5 0-2 0,1-1 0 16,-5 2-3-16,0-2 2 16,-2-2-8-16,-2-1 1 15,0-1 2-15,0 2 0 16,0-1 6-16,-6 3-9 16,-3 5 11-16,-3 6 18 15,2 0 40-15,-3 0-4 16,-3 0-52-16,1 12-1 15,-2 9 15-15,2 1 14 16,4 0 1-16,2 0-7 0,7 2-20 16,2-4 1-16,0 0-1 15,0-3 4-15,0-4-7 16,0 1-1-16,13-6 0 16,1 1-2-16,1-3-4 15,1-2-5-15,-3-2 3 16,3-2-18-16,-3 0 6 15,-1 0-12-15,-2 0 0 16,1 0-9-16,1-6 18 16,-1-5 16-16,-3-3-2 15,2-1 2-15,-4-4 0 16,-1-2-4-16,1 4 6 16,-2 1 5-16,3 4 0 15,-2 4 4-15,0 3-4 16,-3 5 0-16,0 0 0 0,0 0 0 15,-2 0 1-15,0 0 10 16,2 0 12-16,-2 5-18 16,0 9 10-16,0 4 16 15,0 2 2-15,0-4 3 16,0 0-19-16,0-4-2 16,0-2-9-16,0 0-4 15,0-4-1-15,0 0-2 16,0-1 0-16,0-1-2 15,2-1-1-15,14-3-4 16,0 0-6-16,6 0-19 16,5 0 0-16,-5-10 0 15,2-6 25-15,-3 2-8 0,-4-3-2 16,-1-4-19-16,-3-1 11 16,-1-2-5-16,-4 0 0 15,-3-6 10-15,-1 0 14 16,-2-5 5-16,0-4-7 15,-2-1 9-15,0-3-53 16,0 2-44-16,0 2 55 16,0 3 28-16,0 8 14 15,0 4 0-15,0 6 9 16,-4 6 11-16,2 7 59 16,0 5 39-16,-1 0-43 15,1 0-55-15,0 17-6 16,-4 16 7-16,-1 15 27 15,2 9 18-15,1 11-40 16,4 2 30-16,0 1-20 0,0-5-17 16,0-4-6-16,0-8-2 15,0-5-9-15,14-13-2 16,1-8 4-16,-1-9-4 16,-4-8 0-16,-3-5-2 15,-3-2-7-15,-2-4-15 16,0 0-16-16,-2 0-45 15,0 0-53-15,0-8 0 16,0-9-611-16</inkml:trace>
  <inkml:trace contextRef="#ctx0" brushRef="#br2" timeOffset="364553.5697">3816 4528 993 0,'0'0'429'16,"0"0"-372"-16,0 0 21 15,0 0-44-15,0 0-10 16,0 0-24-16,0 0 1 16,13-21-1-16,18 16 17 15,3-5-6-15,2 2-5 0,-2 2-4 16,-5 0 0-1,-6 1-2-15,-2 4 2 16,-11-2 0-16,0 3-4 0,-6-2 2 16,-1 2 0-16,-3 0 1 15,0 0 1-15,0 0-2 16,0 0-9-16,0 0-42 16,0 0-85-16,0 0-275 15</inkml:trace>
  <inkml:trace contextRef="#ctx0" brushRef="#br2" timeOffset="365447.0979">4594 4932 1170 0,'0'0'243'0,"0"0"-229"0,0 0 44 15,0 0 26-15,0 0-31 16,0 0-23-16,31-55-10 16,-19 34 1-16,-4-1-6 15,3-6 0-15,3-4-5 16,-1-4-2-16,-2 1-6 15,3-2 2-15,-2 1 1 16,2 4-5-16,-3 4 1 16,0 10 1-16,-4 4-3 15,-2 8 2-15,-3 2-1 0,0 2 1 16,-2 2-1-16,0 0 2 16,0 0 1-16,0 0 0 15,0 0-3-15,0 0 2 16,0 0-2-16,0 0-1 15,2 0-2-15,7 13 1 16,5 12 2-16,1 7 1 16,3 4 0-16,-1 2-1 15,2 1 0-15,1-4 2 16,-3-1-3-16,1-1 2 16,2-2-2-16,-4-5 1 15,2-2 0-15,-5-3 0 0,2-2 0 16,-3-4 0-16,-3-5 0 15,-3-2-1-15,-2-4-2 16,0-4 2-16,0 0 1 16,-2 0-1-16,-2 0 2 15,2 0 0-15,-2 0-1 16,0 0 1-16,0-15 1 16,5-8-2-16,1-11 0 15,6-9 1-15,-1-2-1 16,4-4 0-1,-1-2 0-15,3-2-1 0,-1 6 1 16,-1 2 0-16,-1 9 0 16,-1 6 0-16,-1 4 1 15,-4 3-2-15,-1 6 2 16,-1 2-1-16,-4 5 0 0,4 2 1 16,-2 2 0-16,-2 2 0 15,0 0-2-15,-2 4 2 16,0 0-2-16,0 0 1 15,0 0-1-15,0 0 0 16,0 0 1-16,0 0-16 16,0 0-29-16,0 0-73 15,0 0-231-15</inkml:trace>
  <inkml:trace contextRef="#ctx0" brushRef="#br2" timeOffset="368536.8343">974 5972 1340 0,'0'0'80'16,"0"0"-80"-16,0 0 37 15,0 0 30-15,0 0-13 16,0 0-4-16,0 0-14 16,-17-87-9-16,17 74-13 15,0-4-10-15,0 3-3 16,5-2-2-16,9 4 1 16,1-3 0-16,1 3-4 15,1 4 4-15,4-3-2 0,1 5 1 16,0 0-1-16,-2 4-2 15,-2 0 2-15,0 2-11 16,-2 0-11-16,-3 0 1 16,1 2 22-16,-6 8-2 15,-1 2 3 1,-3 2-3-16,-4 2 3 0,0 4 0 16,0 2 2-16,0 3 5 15,-2 0 4-15,-15 3 6 16,-2 2-12-16,-3 0 3 15,0 1-4-15,2-5-2 16,1-2-1-16,2-2-1 16,5-6 1-16,4-3 0 15,1-2-2-15,1-1 1 16,1 2-1-16,2-3-1 0,3-4 1 16,0-2-8-16,0 0-9 15,0-3 4-15,0 2 7 16,0-2 4-16,3 0-3 15,13 0 2-15,8 0-1 16,3 0 5-16,7 0 0 16,1-8 0-16,-2 0-1 15,-1 5 2-15,-8-2-5 16,-1 3 4-16,-8 0 0 16,-6 0-2-16,-2 2-3 15,-7 0-3-15,0 0 0 16,0 0-12-16,0 0-37 0,0-2-62 15,0 0-207 1,0-4-525-16</inkml:trace>
  <inkml:trace contextRef="#ctx0" brushRef="#br2" timeOffset="369455.9358">1388 5945 1426 0,'0'0'75'0,"0"0"-75"16,0 0 4 0,0 0 1-16,0 0 9 0,0 0-14 15,0 0 0-15,6 4 3 16,14-4-1-16,-1 0 11 15,2 0 4-15,2 0-7 16,-1 0-9-16,2-2 7 16,1 0-4-16,-3-2-3 15,-1 2 0-15,-6-1 1 16,-3 2-2-16,-6 1 0 16,-4 0 2-16,-2 0-1 15,0 0 2-15,0 0-3 0,0 0-13 16,0-4-9-16,0 2-11 15,0-4-69-15,0-4-57 16,-2-2-24-16,-4-3-57 16,-2-2 84-16,2-1-26 15,-3 2 172-15,3 2 10 16,-2 6 76-16,-1 2 109 16,3 4 103-16,0 2-41 15,0 0-122-15,4 0-42 16,2 0-23-16,0 0-11 15,0 0-9-15,0 0-17 16,0 0-20-16,0 0-3 16,0 0-3-16,0 0 1 0,8 0 2 15,4 0 0-15,7 4 4 16,-2 2-4-16,1 0 2 16,-1-2-1-16,2 0 1 15,-4 1 0-15,1-3-2 16,-3 3 1-16,1-5 1 15,-6 1-4-15,-1-1 4 16,-3 0-3-16,1 0 1 16,-2 3-1-16,-3-3 1 15,2 0-1-15,-2 0 1 16,0 0 0-16,0 2 0 16,0-2-3-16,0 0 3 15,0 2-2-15,0-2 2 16,0 2 0-16,0-2 0 0,0 2 5 15,0 4-1 1,0 0 2-16,-2 8-4 0,-12 6 6 16,-4 4-3-16,-2 2 2 15,-3 4 3-15,2 1-7 16,-4-6 2-16,7 0-1 16,3-10 3-16,7-6-6 15,4-3-1-15,4-4 0 16,0-2-1-16,0 0-5 15,0 0-15-15,0 0 0 16,0 0-3-16,0 0-7 16,10 0-35-16,5 0-95 0,-7-8-120 15,0-3-372-15</inkml:trace>
  <inkml:trace contextRef="#ctx0" brushRef="#br2" timeOffset="369979.244">2044 5577 1192 0,'0'0'228'0,"0"0"-210"16,0 0-5-16,0 0 15 15,0 0-9-15,0 0-6 16,8-3-2-16,-6 15 17 15,0 5 5-15,0 4-15 16,-2 2-7-16,3 5-2 16,-3 6 4-16,2 2-11 15,-2 5 8-15,2 4-3 0,-2 2 1 16,2-3-5-16,0-5-3 16,0-5 1-16,0-6-1 15,-2-8 1-15,3-6 0 16,-1-4-2-16,1-5 2 15,-3-4-2-15,0-1 1 16,0 0-1-16,0 0-3 16,0 0 0-16,0 0 2 15,0 0-7-15,0 0-15 16,0 0-56-16,0-4-116 16,0-8-575-16</inkml:trace>
  <inkml:trace contextRef="#ctx0" brushRef="#br2" timeOffset="370923.2423">2354 5847 376 0,'0'0'950'0,"0"0"-836"15,0 0-74-15,0 0 10 16,0 0-24-16,0 0-19 15,0 0-7-15,-4 4-7 16,4-4-2-16,4 0 9 16,17 0 1-16,1 0 2 15,7 0 0-15,4 0-1 16,3 0-1-16,-3-4 0 16,-2-2 0-16,-2 1-1 15,-4 4 0-15,-8 0 0 0,-5-2-5 16,-3 3-1-16,-9 0-2 15,0 0 6-15,0 0 2 16,0 0 4-16,0 0-2 16,0 0-2-16,0 0-4 15,-7 0-8-15,-3-3-9 16,-2-4 2-16,-1-1 0 16,-5-2 1-16,3-1 8 15,-4 0 10-15,4 3 0 16,3 0 10-16,4 2 30 15,-1 6 22-15,7-2-12 16,2 0-4-16,-3 2-11 0,3 0-7 16,0 0-12-1,0 0-6-15,0 0-8 0,0 0-2 16,0 0-3-16,0 0 1 16,0 0-1-16,0 0-1 15,9 0 4-15,9 0 0 16,9 0 0-16,-3 0 0 15,3 0 0-15,0 0-1 16,-5 0-1-16,-2 0-1 16,-2 4 3-16,-7 0-1 15,-2-2 1-15,-5 0-1 16,-1 0 1-16,-3-2-1 16,0 0 2-16,0 2 0 0,0-2-1 15,0 2 1 1,0 0 1-16,0 7 9 0,-5 2-8 15,-12 7-3-15,-2 3 3 16,0 2-3-16,1 1 3 16,-3 0-2-16,6-4 2 15,-1-2-2-15,5-6 0 16,5-1-1-16,2-5 0 16,1-3 0-16,3-3-1 15,0 0 1-15,0 0-5 16,0 0-8-16,0 0-14 15,0 0-2-15,0 0-41 16,0 0-127-16,0 0-425 16</inkml:trace>
  <inkml:trace contextRef="#ctx0" brushRef="#br2" timeOffset="376441.5588">7737 9575 869 0,'0'0'271'0,"0"0"-243"16,0 0 20-16,0 0 84 15,0 0-56-15,0 0 11 16,0 0-32-16,0 0-15 16,-102-81-11-16,96 80 2 15,-4 1-4-15,1 0-13 16,-1 0 2-16,-2 0-10 16,-3 0 0-16,1 0-6 15,1 0 2-15,-2 0-1 16,1 0 1-16,-1 0 0 15,-1 0-2-15,-5 0 1 0,2 1 1 16,-6 8-3 0,1 3 2-16,-6-1-2 31,-1 4 2-15,2 3-2-16,0-2 1 0,2 2 0 0,6-2 0 0,0 0 0 0,6 2-1 15,-3 2 0-15,3 4 1 16,-1 1 0-16,3-2-1 15,1 4 1-15,4-2 0 16,1 3 2-16,0 0-1 16,0-2 0-16,5-1-1 15,2-3 1-15,0-2-1 0,0 0-1 16,0-2 1-16,0 1 1 16,14-2-1-16,3 3 1 15,8 1 1-15,0 0-2 16,4 1 1-16,0 1 0 15,4 0-2-15,2-1 2 16,1 0-2-16,2-2 2 16,0 1-2-16,-7-8 0 15,-3 0-4-15,-3-3 3 16,-2-4-3-16,-3-2 3 16,-3-1-7-16,2-2 2 15,-2-1-1-15,3 0 5 0,3 0-3 16,-2 0-1-16,4-10-3 15,2-6-1-15,2-2 7 16,-2-6 1-16,2-1-2 16,-4 1 5-16,-4 0 0 15,-3 4 0-15,-5-1 0 16,-1 0 1-16,-3 3 0 16,-3 2 0-16,2-2 0 15,-6-1 4-15,-2 0 2 16,0-1-1-16,0-4-5 15,0-1 5-15,0-2-5 16,0-2 1-16,0 1 7 16,0 0-9-16,0 1 0 0,0 0 2 15,0 1-2-15,0 2 2 16,-2 1 1-16,-6 2-2 16,2 3 5-16,-1 2 3 15,-3 0-4-15,0 4-1 16,1 0-3-16,-2 2 7 15,0 2-3-15,-2 0 1 16,-1-1 0-16,1 2-2 16,-1-1 4-16,1 0-2 15,0 2 1-15,-1 2-3 16,1 0-1-16,4 2-2 16,4 0-2-16,1 0 1 0,4 2-1 15,-2 0 0-15,2 0 1 16,0 0-1-16,0 0-4 15,0 0-8-15,0 0-13 16,0 0-16-16,0 0-56 16,0 0-130-16,0 0-278 15</inkml:trace>
  <inkml:trace contextRef="#ctx0" brushRef="#br2" timeOffset="377975.6215">3509 5668 422 0,'0'0'1036'0,"0"0"-1036"15,0 0 0-15,0 0 3 16,-36 113 10-16,27-97 8 0,0-2 0 15,5-2-17-15,2-6-4 16,2 0 0-16,0-2-15 16,0-1-16-16,0 2-51 15,0-1-77-15,0-4-96 16,0 0-323-16</inkml:trace>
  <inkml:trace contextRef="#ctx0" brushRef="#br2" timeOffset="378371.6086">3669 5667 1277 0,'0'0'167'0,"0"0"-159"0,0 0 20 15,0 0 10-15,0 0-17 16,0 0-9-16,0 30 3 16,0-12 13-16,0 2-5 15,-2 6-3-15,-11 2-1 16,-1 2-8-16,1-2-1 0,1 0-6 16,1-2 2-1,3-8-6-15,1-3 0 0,4-6-3 16,3-3-14-16,0-2-35 15,0-4-102-15,0 0-219 16,0 0-622-16</inkml:trace>
  <inkml:trace contextRef="#ctx0" brushRef="#br2" timeOffset="379418.5248">4841 5456 939 0,'0'0'198'0,"0"0"-112"16,0 0 76-16,0 0-36 16,0 0-30-16,0 0-34 15,0 0-20-15,-17-22-14 16,17 20-8-16,0 2-11 15,0-2-5-15,0 2-2 16,0 0-1-16,-3 0 2 16,-2 0-2-16,-3 12 3 0,-5 12 0 15,-8 7 0 1,-1 4-2-16,-2 6 2 0,-1-1-2 16,-2 4 0-16,3-4 1 15,-1-2 0-15,3-2-1 16,6-9-1-16,6-2-1 15,2-9 0-15,4-2-1 16,2-6 0-16,-1-4 1 16,1 0-7-16,2-4-2 15,0 0 2-15,0 0-1 16,0 0 2-16,-2 0-2 16,2 0 1-16,0 0-3 0,0 0 0 15,0 0-7-15,0 0-6 16,0 0-20-16,0-10-58 15,0-14-34-15,4 8-227 16,3 0-349-16</inkml:trace>
  <inkml:trace contextRef="#ctx0" brushRef="#br2" timeOffset="379915.2807">4770 5326 53 0,'0'0'720'0,"0"0"-578"15,0 0-47-15,0 0 106 0,0 0-37 16,0 0-131-16,64 33-14 16,-45-10 3-16,0 4 20 15,1 2-6-15,1 3-7 16,-2 4-10-16,8 5 7 15,0-2-12-15,2 3 20 16,0-2-17-16,-4 1-17 16,-2-5 1-16,-6 0 2 15,-4-2 2-15,-6-2 4 16,-5-1-5-16,0-6 1 0,-2-3-3 16,0-6 0-16,0-4-2 15,0-2 2-15,0-6-2 16,0 1 0-16,0-4-1 15,0 1-17-15,-2 1-13 16,-10-3-8-16,-1 0-62 16,5 0-129-16,-4 0-332 15</inkml:trace>
  <inkml:trace contextRef="#ctx0" brushRef="#br2" timeOffset="380346.2843">4625 5717 1109 0,'0'0'210'0,"0"0"-135"15,0 0 32-15,0 0-22 16,0 0-31-16,0 0-19 15,-15-4-23-15,15 4-10 16,0 0 0-16,10 0-1 16,9 0 2-16,2 0 1 15,4 0 4-15,6 0-2 0,-2 0 6 16,-2 0-5 0,2 0-1-16,-9 0-4 0,-2 0-1 15,-4 0 0-15,-6 0-1 16,-3 0 0-16,-3 0 0 15,0 0 1-15,-2 0 0 16,0 0 1-16,0 0-2 16,0 0 3-16,0 0-2 15,0 0 0-15,0 0 0 16,0 0-1-16,0 0 0 16,0 0 0-16,0 0-1 15,0 0 2-15,0 0-1 16,0 0 0-16,0 0 0 15,0 0 1-15,0 0-1 16,0 0 0-16,0 0-1 0,0 0-1 16,0 0-9-16,0 0-10 15,0 0-28-15,0 0-88 16,-4 2-205-16</inkml:trace>
  <inkml:trace contextRef="#ctx0" brushRef="#br2" timeOffset="384210.8656">1082 6745 21 0,'0'0'1331'0,"0"0"-1280"16,0 0 12-16,0 0 25 16,0 0-20-16,0 0-32 15,0 0-16-15,0 0-4 16,-13-10 1-16,13 10 1 16,0-1-9-16,0 1-1 15,0 0-5-15,0 0 0 16,0 0-3-16,0 0-2 15,0 0-1-15,0 4-2 16,0 18 5-16,0 10 0 0,0 5 1 16,0 6 0-16,0 2 0 15,0 1 0-15,0 0-1 16,0-6 0-16,0-9 1 16,0-7-1-16,0-8 0 15,0-5-1-15,0-6 2 16,0-3 0-16,0-2-1 15,0 0 4-15,0 0-3 16,0 0-1-16,0 0-3 16,0 0-11-16,0-2-22 15,0-12-44-15,0 5-176 16,0-1-708-16</inkml:trace>
  <inkml:trace contextRef="#ctx0" brushRef="#br2" timeOffset="385082.2677">1232 6928 1049 0,'0'0'303'15,"0"0"-303"-15,0 0 2 16,0 0 29-16,0 0 19 0,0 0-20 16,13 4 7-16,-10-4 1 15,3 0-2-15,1 0-14 16,1 0-1-16,2 0-11 16,5 0 4-16,5 0 4 15,2 0-4-15,7 0 1 16,0-6-12-16,2 2 0 15,2-2-3-15,1-4 1 16,0 2 0-16,-8 2-1 16,-3 2 0-16,-9 2 1 15,-10 0-2-15,-2 2 2 16,-2 0-1-16,0 0 1 16,0 0-1-16,0 0-2 0,0 0-1 15,0 0-7 1,-14 0-5-16,-1 0-8 0,1 0 6 15,-1-4 12-15,1-3 0 16,3 0 5-16,0 0 1 16,0-5 0-16,0 5 7 15,4 1 8-15,3 4 5 16,2 2 3-16,0-3 3 16,2 3-6-16,0 0-4 15,0 0-7-15,0 0-2 0,0 0-4 16,0 0 0-1,0 0-4-15,0 0 0 0,0 0-1 16,0 0-3-16,2 0 3 16,20 0 1-16,7 0 0 15,2 0 1-15,4 0-1 16,2 0 1-16,-6 5-1 16,-2 1 0-16,-5 1 0 15,-6-2 0-15,-7-1 0 16,-5-1-1-16,-6-3-3 15,0 2 4-15,0-2-1 16,0 5 1-16,0-2 0 16,0 1 2-16,-9 7-1 15,-8 1-1-15,-5 5 2 16,-5 2-2-16,0 3 1 0,0 0 0 16,6-4 1-1,0-2 0-15,5-4-1 0,7-4-1 16,5-4-1-16,4-4 0 15,0 0-7-15,0 0-7 16,0 0-22-16,0 0-8 16,9 0-25-16,9 0-58 15,-9-4-201-15,-1-6-385 16</inkml:trace>
  <inkml:trace contextRef="#ctx0" brushRef="#br2" timeOffset="385554.5688">1855 6673 432 0,'0'0'782'0,"0"0"-660"16,0 0-83-16,0 0 38 16,0 0 5-16,0 0-38 15,0 0-18-15,5-4-10 16,-3 4-6-16,-2 0-9 16,5 4 2-16,-1 16 9 0,-2 6 14 15,3 7-9-15,-3 4 1 16,4 2-7-16,1 2-6 15,2 0 0-15,0-3-5 16,0-2 1-16,0-4 0 16,-2-4-1-16,-3-8 0 15,3-4 1-15,-5-5-1 16,0-3 0-16,-2-3 0 16,2-3 1-16,-2-2 0 15,0 0-1-15,0 0 0 16,0 0-3-16,0 0 0 15,0 0-7-15,0 0-12 0,0 0-25 16,0 0-95-16,0 0-476 16</inkml:trace>
  <inkml:trace contextRef="#ctx0" brushRef="#br2" timeOffset="387198.0441">2301 6856 265 0,'0'0'825'0,"0"0"-682"0,0 0-77 16,0 0 31-16,0 0 16 16,0 0-37-16,0 0-34 15,-4 0-11-15,4 0-10 16,0 0-3-16,0 0-12 15,0 0-6-15,0 0-1 16,9 0 1-16,13 0 0 16,12 0 2-16,5 0 0 15,13 0-1-15,3 0 2 16,-6 0-2-16,-1-6-1 16,-13-1 0-16,-6 4 0 0,-5-1 0 15,-8 2-2-15,-10 0-4 16,-4 2 5-16,-2 0 1 15,0 0 1-15,0 0 7 16,0 0-2-16,0 0 5 16,0 0-7-16,0 0-4 15,0 0-4-15,-10-3-7 16,1-1-1-16,-1 1-11 16,-2-3 0-16,-5 0-4 15,2-4 4-15,-3-5-11 16,3 5 15-16,-1 1 19 0,3-1 3 15,1 3 9 1,1 1 18-16,3 5-1 0,1-2-4 16,5 3 2-16,-1 0-7 15,3 0 0-15,0 0-3 16,0 0-3-16,0 0-3 16,0 0-1-16,0 0-5 15,0-1-4-15,0 1-2 16,0 0-1-16,0 0 1 15,0 0-3-15,12 0 2 16,5 0 2-16,10 0 0 16,-2 0 1-16,1 0-1 15,-1 0 0-15,-8 0 0 16,2 0 0-16,-9 0 1 16,0 0-3-16,-1 0 3 0,-5 0-2 15,0 0 1-15,-4 0 0 16,0 1 0-16,0-1 0 15,0 0-1-15,0 0 1 16,0 0 0-16,0 0 0 16,0 0 0-16,0 0 0 15,0 0 0-15,0 0 0 16,0 3-1-16,0 2-1 16,0 1 2-16,0 4 5 15,-10 2-3-15,-2 1 1 16,-1 2-1-16,-3-1 1 15,1 1 0-15,2-4-1 0,1 2 1 16,3-2-3-16,3-2 0 16,-2-1 1-16,4-2-2 15,-2-2 2-15,1 2-2 16,-1 0 1-16,4-6 0 16,2 3-2-16,0-2-1 15,0-1 0-15,0 0-3 16,0 0 1-16,0 0-4 15,0 0-5-15,0 0-7 16,0 0-12-16,0 0-33 16,0 0-101-16,0 0-330 15,0 0-466-15</inkml:trace>
  <inkml:trace contextRef="#ctx0" brushRef="#br2" timeOffset="391676.8314">3760 6439 998 0,'0'0'391'0,"0"0"-381"15,0 0 56-15,0 0 23 16,0 0-21-16,0 0-35 16,0 0-15-16,0 0-4 15,0 0 1-15,0 0 1 16,-2 3-1-16,-13 14-4 16,-7 5-8-16,-3 6 5 15,-2 2-1-15,-4 6-3 16,-3 6 2-16,-1 0 2 15,-1 4-3-15,-1-4 4 0,0-1-2 16,6-6-2-16,7-4-1 16,6-9-4-16,10-8 1 15,3-6 0-15,2-8-2 16,3 0 0-16,0 0-2 16,0 0-6-16,0 0-4 15,0 0 2-15,0 0-3 16,0 0-10-16,0 0-21 15,0 0-29-15,0-10-45 16,0 0-96-16,0-1-749 0</inkml:trace>
  <inkml:trace contextRef="#ctx0" brushRef="#br2" timeOffset="392170.2805">3337 6535 981 0,'0'0'357'15,"0"0"-317"-15,0 0 25 16,0 0 30-16,0 0-40 16,0 0-28-16,-2-6-23 15,2 6 0-15,0 0 1 16,9 6 19-16,8 10-8 0,6 6 3 15,4 2-7-15,0 1 1 16,4 0-3-16,0 1-5 16,-2 3-1-16,2-2-1 15,1 1 0-15,-3-1-3 16,0 2 2-16,-1 0-2 16,-2-4 1-16,-1 4-1 15,-4-9 0-15,-6 0 0 16,1-3 1-16,-5-7-1 15,-3 1 0-15,-3-3 0 16,-2-4 1-16,-1-2-2 16,0 0 1-16,0-2 0 0,-2 0 1 15,0 0-1 1,0 0 2-16,0 0-2 0,0 0 3 16,0 0-2-16,0 0 0 15,0 0-1-15,0 2 0 16,0 0-14-16,0 1-24 15,0-1-50-15,0-2-180 16,-2 0-813-16</inkml:trace>
  <inkml:trace contextRef="#ctx0" brushRef="#br2" timeOffset="395613.544">1207 7799 111 0,'0'0'1272'15,"0"0"-1181"-15,0 0-77 16,0 0 54-16,0 0 10 16,0 0-38-16,0 0-15 15,0 1 1-15,0-1-4 16,0 0-7-16,0 3-5 15,0-2 3-15,0 1-7 16,0 0-6-16,0 4-2 16,0 10-1-16,0 10 2 15,0 11 1-15,0 8 4 0,0 3-3 16,0 1 0 0,0-2 0-16,0-3 1 0,0-2-1 15,0-11 0-15,0-6-1 16,0-10 1-16,0-5-1 15,0-3 0-15,0-7 0 16,0 1 1-16,0-1-1 16,0 0 0-16,0 0 0 15,0 0-9-15,0 0-9 16,0 0-17-16,0-10-40 16,2 1-111-16,2-5-506 15</inkml:trace>
  <inkml:trace contextRef="#ctx0" brushRef="#br2" timeOffset="396422.4874">1423 7997 717 0,'0'0'691'15,"0"0"-656"-15,0 0-32 16,0 0 38-16,0 0 17 16,0 0-31-16,58 0 18 0,-33-4-11 15,4-3-15 1,2 3-9-16,4-1-5 0,-3 0 0 16,-1 1-4-16,-2 1 1 15,-4 1 0-15,-8-3-2 16,-3 5 0-16,-8 0 0 15,-1 0 0-15,-5 0 1 16,0 0 0-16,0 0 2 16,0 0 4-16,0 0 1 15,0 0-8-15,0 0-5 16,0 0-16-16,-9-1-8 16,-7-6-32-16,1 0-10 15,-1-5-10-15,3-5-40 16,-3 0-52-16,-2 1 134 0,2-2 39 15,3 4 18-15,3 3 40 16,0 3 82-16,3 5-24 16,5 0-14-16,0 1-16 15,2 2-37-15,0 0-14 16,0 0-12-16,0 0-6 16,0 0-12-16,0 0-5 15,0 0-1-15,0 0 0 16,17 2 1-16,6 8 1 15,4-1 1-15,2-2-2 16,4-1 0-16,-2-2 1 16,1-1-1-16,-6-2 0 15,-5-1-2-15,-8 0-1 0,-7 3-5 16,-4-3 5-16,-2 0-1 16,0 1 4-16,0 1 0 15,0 0 0-15,0 4 1 16,-4 4 9-16,-13 9-8 15,-8 2-2-15,-2 4 3 16,3-3-3-16,1 0 8 16,4-2-5-16,0-1 2 15,6-2-3-15,2-7 1 16,4-4-3-16,7-4-1 16,0-2 0-16,0 0-2 15,0 0-6-15,0 0-14 0,0 0 2 16,0 0-31-16,14-4-31 15,10-16-91-15,-15 8-138 16</inkml:trace>
  <inkml:trace contextRef="#ctx0" brushRef="#br2" timeOffset="396873.4344">2052 7654 118 0,'0'0'1038'0,"0"0"-893"16,0 0-108-16,0 0 40 15,0 0-5-15,0 0-32 16,0 0-23-16,9 9-7 16,-5 14 54-16,-2 4-28 15,2 3-18-15,1-1 1 16,0 2-4-16,1 0-1 16,-3 5-6-16,1 1-1 0,0 0 2 15,1 0-1 1,1-5-7-16,-1-4 1 0,0-8-2 15,-1-5 1-15,-2-5-1 16,0-1 0-16,0-5 0 16,-2-4 2-16,0 2-4 15,0-2-1-15,0 0-5 16,0 0-9-16,0 0-13 16,0 0-37-16,0 0-87 15,0-2-271-15</inkml:trace>
  <inkml:trace contextRef="#ctx0" brushRef="#br2" timeOffset="397861.7515">2391 7816 671 0,'0'0'179'0,"0"0"-93"15,0 0 155-15,0 0-29 16,0 0-83-16,0 0-55 0,0 0-25 15,0 0-23-15,0 0-17 16,2 0-8-16,4 0-1 16,7 0 5-16,8 0-3 15,1-5 5-15,3 0-7 16,3 2 2-16,3-3-2 16,6 2 1-16,2-3-1 15,1 3 0-15,-4-2 0 16,0 0 1-16,-3 0-1 15,-1-1 1-15,-9 6-2 16,-7-1 2-16,-7 1-1 16,-7 1 0-16,-2 0 1 15,0 0-1-15,0 0 2 0,0 0 0 16,0 0 0-16,0 0-1 16,0 0-1-16,0 0-7 15,0-4-9-15,-13-5-6 16,-1 1-12-16,-1-6-9 15,-3 0-21-15,5-4 3 16,-3 2-2-16,1 0 11 16,4 4 31-16,4 2 21 15,0 4 15-15,5 4 27 16,-2 2 24-16,-1-2 18 16,3 2-14-16,2 0-19 0,0 0-23 15,0 0-5 1,0 0-15-16,0 0-8 0,0 0-1 15,0 0-2-15,0 0-2 16,2 0 5-16,13 8 0 16,6 0 0-16,6 3 1 15,2-4 0-15,2 3-1 16,-2 0 1-16,-5 0-1 16,-2-2 0-16,-6-2-1 15,-5 0 1-15,-7-2-2 16,-1-1 2-16,-3 0-2 15,0-1 1-15,0-2 2 16,0 0-2-16,0 2 0 16,0 0 1-16,0 4 1 15,0 0 2-15,-3 7-1 0,-10 1 1 16,-5 7 4-16,-4 3 0 16,0 2 6-16,-3-2 0 15,3-3-3-15,7-10-2 16,3 0-4-16,8-10-4 15,4 2 0-15,0-3 0 16,0 0-3-16,0 0-5 16,0 0-11-16,0 0-8 15,0 0 3-15,0 0-11 16,0 0-49-16,0 0-95 16,0 0-361-16,0 0-307 15</inkml:trace>
  <inkml:trace contextRef="#ctx0" brushRef="#br2" timeOffset="400773.2823">3707 7403 534 0,'0'0'492'16,"0"0"-375"-16,0 0-5 16,0 0 32-16,0 0-30 15,0 0-47-15,0 0-14 16,2 0-12-16,-2 0-9 0,0 0-8 15,0 0-7-15,0 0-8 16,0 0 0-16,0 0-1 16,0 6 1-16,-5 16-2 15,-14 6-3-15,-3 6 2 16,-3 6-2-16,-2 1 1 16,0 3-2-16,1-2 2 15,-1 1-2-15,-2-2 1 16,2-5-2-16,7-8-2 15,5-6 0-15,3-8 1 16,6-4-2 0,4-4 1-16,-1-2-1 0,3-1-5 15,0-3-4-15,0 0-3 0,0 0-2 16,0 0-1-16,0 0-10 16,0 0-8-16,0 0-23 15,0 0-34-15,0-3 91 16,0-7-190-16</inkml:trace>
  <inkml:trace contextRef="#ctx0" brushRef="#br2" timeOffset="401290.738">3324 7445 1026 0,'0'0'207'0,"0"0"-166"15,0 0 63-15,0 0-31 16,0 0-43-16,0 0-28 16,0 2 10-16,0 14 38 15,13 2-23-15,3 4-1 16,1 0-10-16,6 3 1 15,-1 0-13-15,5 4-1 16,4 0-2-16,-2 1 2 0,2 3-3 16,-1 1 2-16,-1 0-1 15,2-1 1-15,-2-3 2 16,-3-3-3 0,-4 0 2-16,-1-5-2 0,-4-3 3 15,-3 2-1-15,-1-7 2 16,-2-3-3-16,-2 0 1 15,-5-5-1-15,1-3-1 16,-5 0 1-16,0-3-2 16,0 0 5-16,0 0 0 15,0 0 8-15,0 0-2 16,0 0-3-16,0 0-6 16,0 0 0-16,0 0-2 15,0 0 0-15,0 0-15 16,2 0-27-16,-2 0-49 0,0 0-116 15,0 0-519-15</inkml:trace>
  <inkml:trace contextRef="#ctx0" brushRef="#br2" timeOffset="407026.8741">4115 6444 945 0,'0'0'129'16,"0"0"-50"-16,0 0 79 15,0 0-64-15,0 0-30 16,0 0-17-16,0 0-9 15,0 0 5-15,4-59-20 16,-4 55 16-16,0 0-3 16,0 4-16-16,0-3-4 0,0 3-1 15,0 0-5-15,0 0-8 16,0 0 1-16,0 0 0 16,0 15 2-16,-14 10-4 15,2 8 2-15,-5 4-3 16,5 0 2-16,1 1-2 15,1-2 1-15,6-2-1 16,0-2 0-16,4-4 0 16,0 0 0-16,0-6 0 15,0 0 1-15,0-1-1 16,0 0 0-16,0 1 0 16,0-4 0-16,2 0-1 0,6-3 0 15,4-3-1-15,-1 0 0 16,-3-3-2-16,2-2 2 15,-3-1-3-15,1-2 1 16,-4-2-2-16,1 0 4 16,0-2-1-16,-5 0-1 15,0 0 1-15,0 0 1 16,0 0 1-16,0 0 0 16,0 0-1-16,0 2-7 15,0-2-10-15,0 0-20 16,0 2-66-16,0-2-119 15,0 0-578-15</inkml:trace>
  <inkml:trace contextRef="#ctx0" brushRef="#br2" timeOffset="407498.6141">4153 6635 372 0,'0'0'549'0,"0"0"-463"0,0 0-50 15,0 0 120 1,0 0-7-16,0 0-70 0,0 0-46 15,0 0 1-15,0 0-11 16,0 0-2-16,8 0-5 16,3 0 24-16,5 0-25 15,3 0-8-15,4 0-3 16,6 0-1-16,7 0 5 16,-2 0-4-16,-3 0 0 15,-5 0-4-15,-3 0 1 16,-5-4-1-16,-5 4 1 15,-7-2-1-15,0 2 1 0,-4 0-2 16,-2 0 2 0,0 0 1-16,0 0-2 0,0 0 1 15,0 0-1-15,0 0-15 16,0 0-17-16,0 0-27 16,0 0-51-16,-2 0-208 15,-12 0-333-15</inkml:trace>
  <inkml:trace contextRef="#ctx0" brushRef="#br2" timeOffset="408028.2307">4307 6653 165 0,'0'0'204'0,"0"0"-88"16,0 0 96-16,0 0 27 0,0 0-56 15,0 0-56-15,0 0-25 16,-3-2-35-16,3 2-10 15,0 0-11-15,0 0 1 16,0 0-5-16,0 0-24 16,0 0-18-16,0 0 1 15,0 0 0-15,0 0-1 16,7 0 6-16,-5 2 4 16,0 4 3-16,0 1 0 15,-2 2 7-15,0 2-4 16,0 5 2-16,0 1-5 15,0 3-3-15,0 1 1 16,0 1-7-16,-4-4-2 0,0-1-2 16,-1-2 1-16,1-4-1 15,2 0 0-15,2-4 0 16,0-1-1-16,0-4 1 16,0 2-1-16,0-1-2 15,0-3-3-15,0 0 4 16,0 0-3-16,0 0 2 15,0 0 0-15,0 0 2 16,0 0-1-16,0 0 1 16,0 0 1-16,0 0 0 15,0 0 1-15,0 0 0 16,0 0-1-16,0 0 0 0,0 0 0 16,0 0-6-16,0 0-6 15,0 0-6-15,0 0-14 16,0 0-20-16,0 0-81 15,-3 0-199-15</inkml:trace>
  <inkml:trace contextRef="#ctx0" brushRef="#br2" timeOffset="408778.0599">4433 6467 1049 0,'0'0'311'0,"0"0"-239"16,0 0 6-16,0 0 32 15,0 0-44-15,0 0-43 16,-4-2-17-16,4 2-6 16,0 0 0-16,0 3 0 15,15 13 10-15,6-3-5 16,3 1-2-16,3 3-3 15,2-4 1-15,0 3 0 16,-5 0 0-16,-6-3-1 0,-3 0 0 16,-3 1 0-16,-3-4 0 15,-5 2-1-15,-4 0 1 16,0 4-1-16,0 5 2 16,0 6 4-16,-15 5 6 15,-8 3-4-15,-4 3 1 16,1-2-3-16,3 2 1 15,4-2-2-15,0-2 0 16,4-4-3-16,4-6-1 16,4-10 0-16,3-4 0 15,2-4-1-15,-1-1 2 16,3-5-1-16,-2 0 0 0,2 0 0 16,0 0-3-1,0 0-3-15,0 0-8 0,0 0-15 16,0 0-28-16,0 0-96 15,0 0-405-15</inkml:trace>
  <inkml:trace contextRef="#ctx0" brushRef="#br2" timeOffset="409528.4197">4026 7385 828 0,'0'0'418'0,"0"0"-385"16,0 0-29-16,0 0 20 15,0 0 17-15,0 0-4 16,0-4 7-16,0 4 8 16,0 0-12-16,0 0 1 15,-8 14 1-15,-5 4-4 16,5 2-6-16,-4 2-13 15,1 4-8-15,1 3 2 16,-2 0 1-16,1 4 2 0,0-3-8 16,2 1-2-16,2-3-2 15,3 1 1-15,2-1-5 16,-1-2 1-16,3-2-1 16,0 1 1-16,0-4-2 15,0-3 2-15,0-1-1 16,0-3 0-16,3-5 0 15,3 0-2-15,-4-4 1 16,0 0 0-16,1-3 1 16,-1-1 0-16,-2-1-2 15,2 3 2-15,-2-3-3 16,0 0 2-16,0 2-2 0,0-2-1 16,0 0-4-1,0 0-1-15,0 0-16 0,0 0-21 16,5 0-68-16,-3 0-160 15,-2 0-457-15</inkml:trace>
  <inkml:trace contextRef="#ctx0" brushRef="#br2" timeOffset="410421.1993">4099 7588 966 0,'0'0'248'0,"0"0"-229"15,0 0 25-15,0 0 55 16,0 0-18-16,0 0-21 16,0 0-8-16,4 40-11 15,-4-19-3-15,0 0-13 16,-6 3-3-16,2 2-8 15,-3 1-3-15,0-4-4 16,2 4-2-16,1-6-3 16,2-3-2-16,2 0 1 15,-2-5 0-15,2-6-2 16,0 0 2-16,0-3-2 16,0-4 1-16,0 0-5 0,0 0-2 15,0 0 1-15,0 0 1 16,0 0-1-16,0 0 6 15,0-21-2-15,-2-5-17 16,2-8 0-16,0-2 9 16,0 2-25-16,0 4 16 15,0 4 9-15,0 8 9 16,0 2-1-16,0 0-2 16,8 1 3-16,8 4-3 15,1 1 3-15,4 1-2 16,1 4 3-16,-2 2 0 15,0 3 0-15,1 0 2 16,-2 0 3-16,-3 0 7 0,-5 0-8 16,-7 0-4-16,-4 7 1 15,0-3 0-15,0 3 0 16,0 4 1-16,0 3 22 16,-19 4-12-16,-6 2-5 15,-6-2-2-15,-2 0 3 16,4-3-6-16,6-4 6 15,8-3-3-15,7-2 2 16,4-4-5-16,0-2-1 16,4 0-1-16,0 0-4 15,0 0-4-15,0 0-9 16,0 0 11-16,0 0 1 0,0 0 4 16,0 0-3-16,0 4-1 15,6 7 4-15,10-3 1 16,7 5-2-16,-1 1 4 15,2-1-2-15,1-2 2 16,-6 1-2-16,2-2 0 16,-7-2 0-16,-8-3 1 15,-2-5-1-15,-4 0 0 16,0 0 1-16,0 0 1 16,0 0-2-16,0 0 4 15,0 0-3-15,0 0-1 16,0 0-3-16,0 0-13 0,0 0-29 15,0 0-42-15,0 0-126 16,0-2-559 0</inkml:trace>
  <inkml:trace contextRef="#ctx0" brushRef="#br2" timeOffset="410878.8122">4224 7461 460 0,'0'0'455'0,"0"0"-380"15,0 0-22-15,0 0 72 16,0 0-38-16,0 0 6 16,51 14-49-16,-22 8-10 0,0 3-11 15,-2 3-1-15,-1 1-8 16,-3 2-7-16,-1-1 14 15,-5 0-1-15,0-1 3 16,-4-2-2-16,-4 0-10 16,0-6-6-16,-5-1 11 15,-2-3-7-15,0-1-5 16,-2-2 9-16,0-2 2 16,0 2 8-16,-2 1-7 15,-11 3-5-15,-5-1-4 16,1 1 1-16,-6-3 1 15,3 0-3-15,-3-3-2 0,8-1-1 16,-1-2 0-16,5-1-2 16,5-2-1-1,2-2 0-15,1-4 0 0,3 2-3 16,0-2-7-16,0 0-9 16,0 0-12-16,0 0-40 15,0 0-124-15,0 0-464 16</inkml:trace>
  <inkml:trace contextRef="#ctx0" brushRef="#br2" timeOffset="413583.5541">1232 8791 290 0,'0'0'309'16,"0"0"-231"-16,0 0 79 16,0 0 67-16,0 0-54 15,0 0-48-15,0 0-34 16,-3-12-4-16,3 12-18 0,0 0-9 16,0 0-19-1,0 0-6-15,0 0-11 0,0 0-5 16,0 0-6-16,0 0-3 15,0 0-1-15,0 0-6 16,0 0 1-16,0 0-1 16,0 0 0-16,0 0-2 15,0 0 1-15,0 0-3 16,0 0 1-16,0 0 0 16,0 14 3-16,0 8-1 15,0 0 2-15,0 6-1 16,0 0 0-16,0 5 1 0,0 4-1 15,0-1 0 1,0 3 1-16,0-3-1 16,0-4 0-16,0-5 1 0,0-3-2 15,0-7 2-15,0-3-1 16,0-6 0-16,0-4 0 16,0-3 0-16,0-1 1 15,0 0 0-15,0 0-1 16,0 0 0-16,0 0 0 15,0 0-3-15,0 0-4 16,0 0-7-16,0 0-18 16,0-13-32-16,11-12-92 15,-3 11-243-15,0-2-554 16</inkml:trace>
  <inkml:trace contextRef="#ctx0" brushRef="#br2" timeOffset="414501.4891">1521 8913 1124 0,'0'0'216'0,"0"0"-183"0,0 0 38 15,0 0 35 1,0 0-48-16,0 0-31 0,0 0-20 16,7 0-6-16,-2 0-1 15,3 0-3-15,8 0 3 16,8 0 0-16,7 0 4 15,3 0-3-15,2 0 3 16,0 0-4-16,-5 0 1 16,-2 0-1-16,-10 0 1 15,-1 0-1-15,-9 0 1 16,-5 0-1-16,-1 0 1 16,-3 0 0-16,0 0 0 15,0 0 2-15,0 0 1 0,0 0-4 16,-13 0-6-16,-4 0-10 15,0 0 12-15,-1-6-1 16,3 0 2-16,-1-2-1 16,3 6 4-16,2-2 1 15,1 2 9-15,4-1 9 16,2 2 1-16,2 1 8 16,2 0-3-16,0 0-10 15,0 0-8-15,0 0-2 16,0 0-2-16,0 0 0 0,0-2-3 15,0 2-1 1,0 0-2-16,4 0 1 0,11 0 1 16,5 0 2-16,3 0 0 15,-1 0-1-15,0 0 0 16,-4 0-4-16,-3 0 1 16,-1 0 0-16,-7 0-1 15,-3 0 3-15,0 0-2 16,-4 0 2-16,0 0 0 15,0 0 1-15,0 0 0 16,0 0-1-16,0 0 1 16,0 0 0-16,0 0 0 15,0 0 0-15,0 0 0 16,0 0 5-16,0 0 1 16,0 10-5-16,-13 4 2 0,-5 7-2 15,1-4 2-15,1 1-3 16,3-2 1-16,1-2-1 15,6-6 1-15,-1 2-2 16,3-4 0-16,0-3 1 16,4-1-2-16,0-2-3 15,0 0-9-15,0 0-5 16,0 0-9-16,0 0-24 16,0 0-16-16,2 0-70 15,6 0-32-15,1-8-522 16</inkml:trace>
  <inkml:trace contextRef="#ctx0" brushRef="#br2" timeOffset="414984.9582">2090 8711 707 0,'0'0'373'16,"0"0"-365"-16,0 0-8 16,0 0 70-16,0 0 44 15,0 0-42-15,0 0-11 16,13-4-1-16,-9 4-30 0,3 14 2 16,0 6-5-16,1 2 5 15,-1 3-2-15,0 4-9 16,0-1-1-16,1 2-10 15,1-2 1-15,-2-2-7 16,0 0 1-16,-3-5-5 16,-2-2 4-16,1-4-3 15,-3-6 0-15,0 0-1 16,2-5 0-16,-2-1 0 16,0 0 2-16,0-3-4 15,0 0 2-15,0 0-8 16,0 0-16-16,0 0-26 15,6 0-37-15,4-5-111 0,-6-4-297 16,5-3-168-16</inkml:trace>
  <inkml:trace contextRef="#ctx0" brushRef="#br2" timeOffset="415842.9422">2773 8805 1218 0,'0'0'132'0,"0"0"-126"15,0 0 39-15,0 0 56 16,0 0-22-16,0 0-57 15,-4 4-18-15,4-4-4 0,4 0 0 16,17 0 3-16,2 0 10 16,10 0-5-16,-2-2-4 15,2-4-2-15,1 0-1 16,1-1-1-16,-2 1 0 16,-4 3 0-16,-4 0 0 15,-10 1 0-15,1 2 0 16,-7-3-5-16,2 3 5 15,-7 0-4-15,1 0-4 16,-5 0-7-16,0 0-2 16,0 0-2-16,0 0 1 15,0 0 0-15,0 0-13 16,-5-4 7-16,-10-5-23 0,-1-2 28 16,-1-4 16-1,-4 0 1-15,4-2 2 0,-1 4 7 16,5 1 18-16,3 5 20 15,4 6 21-15,1-2-11 16,5 3-11-16,0 0-19 16,0 0-7-16,0 0-11 15,0 0-7-15,0 0 0 16,0 0-7-16,7 0 4 16,15 0 3-16,3 0 0 15,4 7 1-15,0-3-2 16,-5-1 0-16,1 0-2 0,-7-2-5 15,-5 2 1-15,-7 0-2 16,-1-3-1 0,-5 3 4-16,0-1-1 0,0-1 6 15,0 5-1-15,0 2 2 16,0 5 10-16,-11 3 2 16,-4 2-2-16,1 2-1 15,-1-2 0-15,1 2-5 16,3-2 1-16,0 0-5 15,1-4 0-15,4-2 0 16,4-5 0-16,0 0-10 16,2-5-11-16,0 0-17 15,0-2-32-15,0 0-85 16,0 0-20-16,4 0-384 16</inkml:trace>
  <inkml:trace contextRef="#ctx0" brushRef="#br2" timeOffset="416257.5385">3638 8472 1294 0,'0'0'116'0,"0"0"-71"16,0 0 64-16,0 0-23 15,0 0-32-15,0 0-20 16,-63 75-14-16,46-56-4 16,-1 9-3-16,-5 0 0 15,4-1-4-15,-4 0 1 16,7-4-5-16,-1-1-2 15,5-5-2-15,2-2-1 16,3-1 0-16,1-5 0 16,0-3-3-16,4-1-5 15,2-4-3-15,0-1-5 16,0 0-1-16,0 0-15 0,0 0-16 16,0 0-35-16,0 0-76 15,0 0-86-15,0-3-211 16</inkml:trace>
  <inkml:trace contextRef="#ctx0" brushRef="#br2" timeOffset="416638.5196">3368 8440 978 0,'0'0'141'0,"0"0"-130"0,0 0 44 15,0 0 2 1,0 0-29-16,0 0 38 0,18 22-4 16,-3-4-3-16,6 3-6 15,1 2-19-15,1 4-12 16,-2 2-1-16,2 1 4 16,-1-2-5-16,-2 2-12 15,0-4 2-15,1 2-7 16,-6-3 2-16,-1-3-5 15,-4-6 2-15,-1-2-1 16,-1-6 1-16,-4-2-2 16,-2-2 2-16,-2-2-1 15,2 0-1-15,-2-2 2 16,0 0-1-16,0 0 0 16,0 0-1-16,0 0-15 0,0 0-38 15,0 3-51-15,0-3-91 16,0 0-602-16</inkml:trace>
  <inkml:trace contextRef="#ctx0" brushRef="#br2" timeOffset="417726.9293">4030 8329 847 0,'0'0'174'16,"0"0"-135"-16,0 0 23 15,0 0 22-15,0 0-46 16,0 0-36-16,0 0 5 16,0 0 17-16,0 0 35 0,0 0-1 15,0 0 2-15,0 0-16 16,0 0-7-16,0 0-4 15,0 0-7-15,0 0-5 16,-4 7-14-16,-4 3-1 16,0 4-1-16,1 4 10 15,-1 3 3-15,-4 6-2 16,1 1-3-16,0 2 9 16,4 2-6-16,0-4-13 15,3 4 1-15,2-4-2 16,0 3 0-16,2-8-1 15,0-3-1-15,0 2 0 0,0-5-1 16,0-2 0 0,2 4-1-16,7-5 2 0,2 0-3 15,2-2 2-15,3 0 1 16,-1-2 0-16,-2-4 1 16,4 1-1-16,-7-2 0 15,2-1 0-15,-5-2-2 16,-3-2 4-16,-2 0-4 15,-2 0 4-15,0 0-4 16,0 0 2-16,0 0-2 16,0 0-4-16,0 0-5 15,0 0-12-15,0 0-31 0,0 0-85 16,0 0-304 0,0-5-472-16</inkml:trace>
  <inkml:trace contextRef="#ctx0" brushRef="#br2" timeOffset="418192.8565">4382 8374 140 0,'0'0'1052'0,"0"0"-922"0,0 0-56 15,0 0 15-15,0 0 0 16,0 0-33-16,0-6-24 16,-9 16-13-16,-9 11-2 15,1 2 3-15,-4 1-5 16,2 6-1-16,-8 1-2 15,2 6 0-15,3-1-4 16,1-2 3-16,4-5-8 16,3-9-2-16,3-1 0 0,5-8-1 15,2-4 0 1,1 0-3-16,3-7-5 0,0 0-7 16,0 0-2-16,0 0-8 15,0 0-6-15,0 0 3 16,0 0-32-16,16-7-45 15,4-15-9-15,-11 11-61 16,-3-3-416-16</inkml:trace>
  <inkml:trace contextRef="#ctx0" brushRef="#br2" timeOffset="418905.4087">4300 8407 269 0,'0'0'408'15,"0"0"-309"-15,0 0-41 0,0 0 92 16,0 0 94-16,0 0-128 16,31 47-25-16,-22-17 2 15,2 6-56-15,0-2 9 16,0 0-12 0,0-2-17-16,1-2-10 0,-1-4-5 15,-3-3 2-15,2-1-1 16,-4-6-3-16,-4-6 2 15,3 1-1-15,-5-6-1 16,0-1-3-16,0 3-7 16,0-6-23-16,0 5-43 15,-5-2 7-15,-3-4-144 0,-6 0-499 16</inkml:trace>
  <inkml:trace contextRef="#ctx0" brushRef="#br2" timeOffset="419329.8043">4151 8626 818 0,'0'0'322'0,"0"0"-234"16,0 0-1-16,0 0-26 16,0 0-34-16,0 0 10 15,15-8 22-15,9 8-18 16,5 0 0-16,3 0-13 15,-6 0-15-15,1 0-5 0,-2 0-3 16,-8 0-1-16,-6 0-3 16,-3 0-1-16,-8 0 2 15,0 0-1-15,0 0-1 16,0 0-3-16,0 0-17 16,0 0-40-16,-12 0-48 15,3 0-135-15,3 0-377 16</inkml:trace>
  <inkml:trace contextRef="#ctx0" brushRef="#br2" timeOffset="419697.8642">4380 8316 404 0,'0'0'330'0,"0"0"-186"16,0 0 73-16,0 0-29 16,0 0-77-16,0 0-61 15,87 6-14-15,-67 5-17 16,2 6-1-16,0 2 4 15,1 4-1-15,-1 3 2 0,-2 0-9 16,-2 4-3-16,-1 0-1 16,-1 0 5-16,-1 4-3 15,-3-2-5-15,-1 3-1 16,-2-6 2-16,-4 0 2 16,-3 0-2-16,-2 0 4 15,0 2 10-15,0 0-4 16,-10-6-8-16,-5 2-1 15,-3-3-2-15,1-1 4 16,1-6-2-16,1-1 1 16,5-6-6-16,4-3-1 15,3-6-3-15,1 2 0 0,2-3 0 16,0 0-6-16,0 0-3 16,0 0-7-16,0 0-12 15,0 0-21-15,0-4-74 16,0-7-497-16</inkml:trace>
  <inkml:trace contextRef="#ctx0" brushRef="#br2" timeOffset="423674.5569">1161 9815 150 0,'0'0'282'16,"0"0"-64"-16,0 0 86 0,0 0-88 16,0 0-56-16,0 0-41 15,0 0-34-15,0 0-34 16,-21-14-12-16,21 13 8 15,0 1-9-15,0 0-12 16,0 0-9-16,0 0 0 16,0 0-8-16,0 0-3 15,0 0-1-15,0 0 0 16,0 0-3-16,0 0-1 16,0 0-1-16,0 0 0 15,0 6-1-15,0 13-1 16,0 12 2-16,5 5 1 0,-3 6 1 15,0 2-1-15,-2 0 0 16,0-2 0-16,0-6-1 16,0-5 1-16,0-12 0 15,0-5-2-15,0-2 2 16,0-7-2-16,0-4 2 16,0-1-1-16,0 0 0 15,2 0-6-15,0 0-4 16,3 0-15-16,4-1-12 15,6-22-27-15,10-9-7 16,-13 14-197-16,-4 3-720 16</inkml:trace>
  <inkml:trace contextRef="#ctx0" brushRef="#br2" timeOffset="424431.4282">1481 9938 258 0,'0'0'948'0,"0"0"-772"16,0 0-104-16,0 0 21 16,0 0-18-16,0 0-33 15,14 0-32-15,-8 0-7 16,7 0-1-16,8 0 1 0,10 0 10 15,7 0-6-15,-1 0-2 16,4 0 0-16,-3-4-2 16,-9 0-3-16,-5 2 3 15,-6 0-3-15,-4 2 0 16,-6 0 0-16,-3 0 0 16,-3 0 0-16,-2 0 0 15,0 0 0-15,0 0 0 16,0 0 0-16,0 0 0 15,0 0-5-15,0 0-8 16,-9-2 8-16,-9-4-5 16,1-3 1-16,1-1 2 0,0-2 0 15,2 3 7-15,6 3 8 16,-1 2 11-16,4 4 3 16,3 0-2-16,2-3-2 15,0 3-2-15,0 0-4 16,0 0-4-16,0 0-8 15,0 0-1-15,0 0 0 16,0 0-5-16,7 0 2 16,19 0 4-16,8 0 0 15,2 0 0-15,-1 0 0 16,-3 3 0-16,-3 3 1 16,-5-2-1-16,-11 0 1 0,-2 0-3 15,-9-3 2 1,-2 2-1-16,0-1 0 15,0-2 0-15,0 2 1 0,0 0-1 16,0 2 1-16,0 5 3 16,-8 8 2-16,-12 3-4 15,-5 2 3-15,1-2-4 16,1-2 2-16,6-2-2 16,5-6 0-16,6-2 0 15,1-2-2-15,5-3-6 16,0-3-12-16,0 0-8 15,0 0-29-15,0 0-21 16,9 0-12-16,1-3-148 16,0-9-446-16</inkml:trace>
  <inkml:trace contextRef="#ctx0" brushRef="#br2" timeOffset="424808.3501">2208 9653 912 0,'0'0'162'16,"0"0"-133"-16,0 0 79 15,0 0 45-15,0 0-42 0,0 0-53 16,2 71-9-16,-2-44-13 15,0 7-14-15,0 2 3 16,0-1-4-16,0 1-1 16,0-6-8-16,0-2-2 15,0 0-6-15,2-7-2 16,0-4-1-16,0-1 0 16,3-8-1-16,-3-2 0 15,-2-6 0-15,4 0-3 16,-4 0-8-16,2 0-9 15,1 0-12-15,0 0-40 16,5 0-91-16,-1-8-132 16,-1-2-441-16</inkml:trace>
  <inkml:trace contextRef="#ctx0" brushRef="#br2" timeOffset="425635.9637">2655 9807 906 0,'0'0'440'0,"0"0"-383"16,0 0 8-16,0 0 15 16,0 0-34-16,0 0-40 15,-4 5-1-15,4-5-3 16,0 0 2-16,4 0-1 16,12 0 14-16,6 0-1 15,5 0-5-15,2-5-3 16,6-1-5-16,6 5 0 15,-1-3-2-15,4 1 0 16,-3 3 0-16,-4 0-1 16,-5 0 1-16,-10 0-1 15,-9 0 0-15,-4 0 0 0,-6 0-2 16,-3 0 4-16,0 0-1 16,0 0-1-16,0 0 4 15,0 0 0-15,0 0-4 16,-10 0-1-16,-7-1-8 15,-3-8-1-15,-3-3-5 16,1 3 7-16,0-2 8 16,6 5 2-16,3 0 0 15,4 2 18-15,7 2 3 16,-1 0 0-16,3 2-5 0,0 0-6 16,0 0-2-1,0 0-7-15,0 0-3 16,0 0-5-16,0 0 3 0,14 0-2 15,8 0 4-15,12 0 0 16,1 0 1-16,1 0-1 16,1 0 1-16,-3 0-2 15,-5 0-4-15,-7 0 3 16,-7 0-3-16,-5 2 3 16,-8 0-2-16,-2 0 2 15,0 0-1-15,0 4 3 16,0-2 0-16,0 7 13 15,-14 3-6-15,-1-1-1 16,-1 6-1-16,1-4-3 16,-1 0 0-16,7-4-2 0,1-1 0 15,3-4-1-15,3 0-6 16,0-1-9-16,2-3-15 16,0 0-20-16,0-2-54 15,0 0-77-15,0 0 3 16,4 0-403-16</inkml:trace>
  <inkml:trace contextRef="#ctx0" brushRef="#br2" timeOffset="426141.4609">3745 9467 82 0,'0'0'592'16,"0"0"-493"-16,0 0-82 0,0 0 135 16,0 0 110-1,0 0-67-15,11-10-55 0,-11 10-60 16,0 0-19-16,0 0-14 16,-9 8-23-16,-11 9-6 15,0 6-11-15,-4 3 4 16,1 4-3-16,1 2 1 15,-1 1-1-15,-3 0-1 16,4-3 0-16,-1-1-5 16,8-10-2-16,3-3 0 15,8-6-1-15,2-4-5 16,0-6-6-16,2 0-9 16,0 0-8-16,0 0-12 15,0 0-33-15,0 0-48 0,0-6-150 16,0-6-427-16</inkml:trace>
  <inkml:trace contextRef="#ctx0" brushRef="#br2" timeOffset="426464.617">3455 9481 993 0,'0'0'326'16,"0"0"-301"-16,0 0-19 15,0 0 13-15,0 0 27 16,0 0 34-16,23 57-30 16,-1-28-35-16,0 1-7 0,5-1 5 15,-1-2 5-15,1-4-6 16,-2-2 1-16,-2-3-6 16,-4 0 1-16,-1-6-6 15,-5-1 2-15,-1-4-3 16,-6-1 2-16,-3-1-2 15,-1-4-1-15,-2 2 1 16,0-3 0-16,0 0-2 16,0 0-7-16,0 0-31 15,0 0-54-15,0 0-84 16,0 0-272-16</inkml:trace>
  <inkml:trace contextRef="#ctx0" brushRef="#br2" timeOffset="426926.0453">4039 9425 684 0,'0'0'539'16,"0"0"-426"-16,0 0-20 16,0 0 11-16,0 0-17 15,0 0-44-15,0-4-17 0,0 4-4 16,0 0-3-16,0 0 0 16,0 0-7-16,0 0-4 15,-4 17-5-15,-13 10 2 16,4 1-2-16,1 4 1 15,0 0 0-15,3 2-1 16,1 1 3-16,3-2-3 16,0 1 0-16,5-3-1 15,0-6-2-15,0 0 1 16,0-7-1-16,0-4 0 16,0-2-2-16,2-5 1 15,8 1-5-15,-4 1 1 0,1-4-9 16,-1-1-4-16,-1-1-14 15,2-3-22-15,1 0-55 16,-8 0-102-16,3 0-396 16</inkml:trace>
  <inkml:trace contextRef="#ctx0" brushRef="#br2" timeOffset="427272.1043">4175 9476 1156 0,'0'0'118'16,"0"0"-113"-16,0 0 121 0,0 0-9 16,0 0-38-16,18 106-25 15,-16-69-16-15,-2 1-16 16,0 2-1-16,0-2-9 15,0 2-2-15,0-2-4 16,0-4-6-16,0-7 1 16,0-7 0-16,4-8-2 15,-2-5 1-15,0-4-6 16,-2-1-9-16,0-2-2 16,4 0-8-16,-4 0-9 0,0 0-18 15,0-11-68 1,0-4-177-16,0-1-558 0</inkml:trace>
  <inkml:trace contextRef="#ctx0" brushRef="#br2" timeOffset="427633.6778">4144 9507 1165 0,'0'0'193'0,"0"0"-185"16,0 0-5-16,0 0 6 15,0 0 37-15,0 0 10 16,67-10-26-16,-38 10-4 0,0 0-15 16,2 2 0-1,-2 2 0-15,-5 0-8 0,-4 1-1 16,-9 0-1-16,-7 2 4 16,-4 0 0-16,0 3 17 15,0 6 16-15,0 3 13 16,-19 4-25-16,-4-1-13 15,-4-2 1-15,6-4-5 16,-2 1-5-16,1-6-3 16,1 1 1-16,4-4-1 15,5-1-2-15,4-6 1 16,8 1-2-16,0-2-11 16,0 0-5-16,0 0-8 15,0 0-28-15,0-3-91 0,0-8-302 16</inkml:trace>
  <inkml:trace contextRef="#ctx0" brushRef="#br2" timeOffset="428125.8964">4431 9276 64 0,'0'0'556'0,"0"0"-465"16,0 0 244-16,0 0-120 0,0 0-110 16,0 0-38-16,114 38-39 15,-92-22 20-15,2-3-13 16,1 2-14-16,2 1-11 15,0 0 3-15,-1 2-2 16,-4 0-5-16,-1 2 7 16,-6-1-5-16,-1 1 3 15,-10 2 8-15,-2 2 5 16,-2 0-7-16,0 2 8 16,0 2-5-16,-15 0-10 15,-5-2-3-15,-1 0-2 16,2-2 1-16,-1 2-1 0,-1-2 2 15,2-2 1-15,5-6-1 16,1-2-4-16,6-4-1 16,2-3-2-16,3-3 1 15,0-4-2-15,2 0-3 16,0 0-6-16,0 0-13 16,0 0-12-16,0 0-36 15,0 0-130-15,-5 0-730 16</inkml:trace>
  <inkml:trace contextRef="#ctx0" brushRef="#br2" timeOffset="429659.5622">1238 10818 495 0,'0'0'629'0,"0"0"-527"0,0 0-29 16,0 0 69-16,0 0-19 15,0 0-42-15,0 0-31 16,7-6-15-16,-7 6-5 16,0 0-20-16,0 0-5 15,0 0-5-15,3 0-1 16,-1 18-1-16,2 6 2 16,3 4 6-16,-3 0-4 15,0-1 0-15,1-3-2 16,-5-3 2-16,2 1-2 0,-2-1 2 15,0-3-2-15,0-2 0 16,0-4 0-16,0-2 1 16,0-2-1-16,0-4 0 15,0-2 0-15,0 0-2 16,0-2 0-16,0 0-4 16,0 0-2-16,0 0-7 15,0 0-7-15,3 0-18 16,6 0-43-16,-5 0-158 15,4-10-501-15</inkml:trace>
  <inkml:trace contextRef="#ctx0" brushRef="#br2" timeOffset="430385.19">1523 10912 1358 0,'0'0'97'0,"0"0"-94"16,0 0 57-16,0 0 14 15,0 0-31-15,0 0-20 16,0 0 3-16,7 5-1 16,-7-5-6-16,3 0-9 15,3 0-10-15,5 0 0 0,11 0 1 16,7-11 0-1,5 1-1-15,1 4 2 0,-1 0-2 16,-3 3 0-16,-2 0 0 16,-4-1 1-16,-5 2-1 15,-7 2 1-15,-4 0-2 16,-4 0-1-16,-5 0-1 16,0 0 0-1,0 0-1-15,0 0 3 0,0 0-4 16,0 0-2-16,-12-2-2 15,-1-4-3-15,-1-2 2 16,1-4 4-16,-1 2-12 16,1 0 7-16,3 2 11 15,0 2 6-15,3 2 11 0,5 4 13 16,2 0-2-16,0 0-9 16,0 0-5-16,0 0-4 15,0 0-2-15,0 0-7 16,0 0-1-16,0 0-3 15,0 0-1-15,7 0 0 16,18 0 4-16,1 8-1 16,6 4 3-1,-3-1-2-15,-5-2 0 0,-2 1 1 16,-2-2-1-16,-6-2 0 16,-5-2 0-16,-5 0 0 15,-2-1 0-15,-2 3-1 16,0 0 1-16,0 4 0 15,0 4 0-15,0 0 8 0,-8 5-3 16,-8-1-3-16,0 1 0 16,-2-2-1-16,5-4 0 15,2-4-2-15,6-3-3 16,3-6-5-16,2 0-9 16,0 0-16-16,0 0-42 15,16 0-97-15,-3-7-43 16,3-10-580-16</inkml:trace>
  <inkml:trace contextRef="#ctx0" brushRef="#br2" timeOffset="430837.5506">2183 10794 1317 0,'0'0'58'0,"0"0"-32"15,0 0 52-15,0 0 3 16,0 105-37-16,0-87-36 16,2-3 0-16,13-1 1 15,6 1-2-15,-1-1-5 16,7-5 2-16,2-3-4 16,0-6-5-16,-1 0-2 15,-3 0-23-15,-5-1-4 0,1-16 13 16,-8-1 14-1,-5-2 7-15,-8-6 2 0,0-1 8 16,-13 2 4-16,-16-1 2 16,0 6 0-16,0 6 18 15,0 5-12-15,4 6 6 16,4 3-15-16,3 0-5 16,7 0-8-16,3 0 0 15,6 0-11-15,2 0-39 16,0 0-69-16,0 0-95 15,0 3-490-15</inkml:trace>
  <inkml:trace contextRef="#ctx0" brushRef="#br2" timeOffset="431697.2504">2950 10790 1175 0,'0'0'309'0,"0"0"-276"16,0 0-9-16,0 0 28 15,0 0-15-15,0 0-28 16,0 4 2-16,8-4-2 16,8 0 1-16,6 0-6 15,3 0-1-15,4 0-2 16,2 0 0-16,0 0-2 15,2 0 4-15,-4 0-2 16,-4 0-1-16,-2 0 0 16,-8 0 1-16,-7 0 0 0,2 0 0 15,-8 0-1-15,0 0 2 16,-2 0-1-16,0 0 5 16,0 0-4-16,0 0 0 15,0-5-2-15,0-2-6 16,-6-3-12-16,-10-5 6 15,3 4 3-15,-3-3 2 16,3 0 6-16,1 3 2 16,1 3 6-16,5 3 11 15,-1 3 10-15,4 2-2 16,3-2-1-16,0 2-2 16,0 0-3-16,0 0-2 15,0 0-9-15,0-2-8 0,0 2-1 16,0 0-3-16,0 0-1 15,0 0 0-15,12 0 3 16,7 0 1-16,6 4 0 16,0 7 1-16,-3-2-2 15,3 1 2-15,1-2-1 16,-4 0 1-16,1 0-1 16,-3-4 0-16,-4 2 0 15,-8-5 0-15,0 4-2 16,-6-5-1-16,0 0 0 15,-2 0 3-15,0 2-2 16,0-2 2-16,0 2 0 0,0 0 0 16,0 0-1-1,0 4 1-15,0 8 0 0,-16 2 1 16,-6 6 2-16,-2 0-3 16,-5 0 3-16,4 0-3 15,2-4 2-15,6-4-2 16,5-1 0-16,4-6-1 15,5-3-4-15,3-4-9 16,0 0-15-16,0 0-19 16,0 0-77-16,0 0-191 15,0-4-750-15</inkml:trace>
  <inkml:trace contextRef="#ctx0" brushRef="#br2" timeOffset="435091.0272">3921 10437 436 0,'0'0'214'16,"0"0"-36"-16,0 0 43 16,0 0 26-16,0 0-103 15,0 0-55-15,0 0-21 16,0-11-5-16,0 11-17 16,0 0-9-16,0 0-8 15,0 0-4-15,0 0-7 16,0 0-15-16,0 0-1 15,0 0-2-15,0 0 0 16,0 0-3-16,0 0 2 16,0 0-1-16,0 0 0 0,7 0 2 15,10 6 1-15,-1 3-1 16,-1-5 0-16,-1 0 0 16,-3-2 1-16,-2 0-2 15,-3 0 1-15,-4 0-1 16,2-2-5-16,-4 0 2 15,0 0-1-15,0 0-4 16,0 2-1-16,0 1-8 16,0 0-18-16,0 7-47 15,0 4-148-15,-4-8-121 16,-6 0-706-16</inkml:trace>
  <inkml:trace contextRef="#ctx0" brushRef="#br2" timeOffset="435412.4422">3921 10437 347 0</inkml:trace>
  <inkml:trace contextRef="#ctx0" brushRef="#br2" timeOffset="435675.7712">3921 10437 347 0,'2'87'772'0,"-2"-86"-610"0,0 2-97 0,0-2 55 15,0 5-29-15,0 6-46 16,-2 3-13-16,-1 5 6 16,1-2-15-16,0 1-15 15,0-1-7-15,0-2 0 16,0 0 1-16,-1-3-1 15,1-3-1-15,0-1-6 16,0-3-7-16,2 0-25 0,0-3-25 16,0-3-45-16,0 0-93 15,0 0-269-15,0 0 58 16</inkml:trace>
  <inkml:trace contextRef="#ctx0" brushRef="#br2" timeOffset="436205.9348">4028 10499 516 0,'0'0'598'15,"0"0"-522"-15,0 0-3 16,0 0 81-16,0 0-64 16,0 0-33-16,15 80-28 0,-15-59-4 15,0 1-4 1,0-2 3-16,0 0-8 0,0-2-1 15,0-2-11-15,0-6-2 16,-2-4 0-16,0-2-2 16,2-2 0-16,0-2-2 15,0 0-5-15,0 0-9 16,0 0-4-16,0-12-5 16,0-12-5-16,16-2 4 15,-1-4-16-15,-1 4-1 16,-3 5 23-16,-3 7 7 15,2 5 6-15,-1 0 5 0,-3 8 0 16,-2-2 1-16,-1 2 2 16,-3 1-1-16,0 0 2 15,2 0 7-15,-2 0 21 16,4 0-22-16,-4 0 1 16,3 8 3-16,-1 5 15 15,0-1-5-15,1 3-2 16,1-2-9-16,-2-1-2 15,-2-1-4-15,2-1-5 16,0-2 1-16,1-2 2 16,-1 1-4-16,0-2 1 15,2-1 0-15,4-1-6 16,-2-3-2-16,7 0-8 16,1 0 2-16,3 0-12 15,1 0-35-15,5-12 39 16,-1-5 5-16,-4-4-3 0,2 3-33 15,-7-1-19-15,-2 0-11 16,-1 6 52-16,-4-2 11 16,-2 4 11-16,-2 5 6 15,1 0 6-15,-1 3 4 16,-2 3 5-16,0 0 29 16,0 0 2-16,0 0-1 15,0 0-34-15,2 4-8 16,2 8 35-16,-1 2 15 15,2 3-11-15,-1-2-11 16,3 1-1-16,-1 0-20 0,4 0 1 16,0 1-5-16,1-4 2 15,1-3 0-15,1 0-4 16,1-1 2-16,1-5-2 16,-4-2 3-16,0-2-2 15,0 0 1-15,-4 0-3 16,0 0-6-16,-3 0-15 15,-1 0 12-15,-3 0-5 16,0 0-14-16,2 0-2 16,-2-2-26-16,0 0-60 15,0 0-198-15,0 0-364 16</inkml:trace>
  <inkml:trace contextRef="#ctx0" brushRef="#br2" timeOffset="437143.6365">4783 10412 1371 0,'0'0'162'0,"0"0"-125"16,0 0 33-16,0 0-29 15,0 0-33-15,0 0-7 16,0 0 1-16,-100 71 4 15,71-47 2-15,6-3-1 16,8-7 9-16,7-6-12 16,5-5-4-16,3 0-2 15,0-2-6-15,0 1-35 0,11-2 17 16,14 3 7 0,4-3-12-16,2 0-2 0,-7 1 12 15,-2 4 19-15,-8 1 0 16,-5-1 2-16,-5-1 0 15,-2 0 5-15,-2 2 12 16,0 2 21-16,0 3 11 16,-15 3-16-16,-5-3-19 15,-3 3-7-15,8-3 0 16,3-7-3-16,8-4-2 16,4 0-2-16,0 0-12 15,0 0-15-15,0 0-29 16,2-15-35-16,19-4-37 15,3-4-71-15,1 6-129 16,-5 0 118-16,-2 10 97 0,-7 1 113 16,-5 1 85-16,1 5 55 15,-4 0 31-15,-1 0-27 16,0 0-45-16,2 0-28 16,1 0-7-16,1-1-38 15,-2-2-11-15,2 0-6 16,-2 0 3-16,-4 2-1 15,0 1 1-15,0-3 26 16,0 3 16-16,0-1-22 16,0-4-29-16,0 3 6 15,-10 0-8-15,2 2 2 16,-1 0 5-16,0 0-3 16,0 0 7-16,0 0 5 15,-2 2-4-15,2 9-3 0,5 0 8 16,-1 0-10-16,5-1-8 15,0-2 0-15,0-1 0 16,0 1-2-16,0 0-6 16,7 1 4-16,4-3-3 15,5 2-1-15,0-3-4 16,1 2-2-16,-3-2-7 16,-1-3-6-16,-5 0-26 15,0 1-29-15,-4-2-100 16,-4-1-247-16,0 0-151 15</inkml:trace>
  <inkml:trace contextRef="#ctx0" brushRef="#br2" timeOffset="438358.0857">5536 10215 114 0,'0'0'1132'0,"0"0"-951"16,0 0-74-1,0 0 9-15,0 0-50 0,0 0-30 16,3-27-12-16,-3 26-2 16,0-2-1-16,0 1-9 15,0 1 3-15,-3 1-6 16,-10-5-4-16,-5 4-3 16,-4-2 2-16,-7 3-4 15,0 0 0-15,-5 0-1 16,5 0 2-16,-2 0-2 15,4 4 2-15,6 4-2 16,2 2 1-16,7-1-1 16,0-1-1-16,5-2 1 0,3-1-2 15,0 5-1 1,4 1 3-16,-2-1-4 0,2 2-3 16,0-2-7-16,0 2 2 15,0 4 0-15,12 0 8 16,5-3 2-16,2 6 1 15,3-1 1-15,3 0-1 16,4 4 1-16,2 0 1 16,3 0-1-16,-5 0 1 15,0 2-1-15,-5 1-4 16,-4-3 3-16,0 0-1 16,-5-7 0-16,-6-1 1 0,1-4-2 15,-6-2 3-15,-2-1 0 16,-2-1 1-1,2-2 0-15,-2 1 0 0,0 0 0 16,0 3-1-16,0 1 1 16,0 1 2-16,-13 3 1 15,-5 1-3-15,-7-3 5 16,-6 6-3-16,-2-1 0 16,-3 0-1-16,3-2 2 15,2-2 6-15,2-1-3 16,6-5 2-16,6-1-5 15,5-3 1-15,8-2-3 16,2 0-1-16,2 0-2 16,0 0-2-16,0 0-5 15,0 0-7-15,0 0-6 0,0-7-26 16,0-5-42-16,0 7-97 16,0-1-424-16</inkml:trace>
  <inkml:trace contextRef="#ctx0" brushRef="#br3" timeOffset="474221.2045">25226 4864 1041 0,'0'0'391'0,"0"0"-310"16,0 0-11-16,0 0-3 15,0 0-13-15,0 0-16 16,0 0-11-16,0 0 1 16,0 0-2-16,-9 17-7 0,9-17-5 15,-2 0-5 1,2 0-5-16,-2 0 0 0,2 0-2 15,0 0 0-15,0 0 0 16,0 0-1-16,0 0-1 16,0 0 1-16,0 0-2 15,0 0 1-15,0 0 0 16,0 0-6-16,0 0-6 16,0 0-6-16,0 0-5 15,0 0-6-15,0 0-1 16,0 0-1-16,0 0-7 15,0 0 3-15,0 0 1 16,0 0 8-16,0 0-2 16,0 0-8-16,0 0-43 15,0 0-84-15,0 0-251 0,0 0-332 16</inkml:trace>
  <inkml:trace contextRef="#ctx0" brushRef="#br3" timeOffset="475117.1425">25172 4925 1380 0,'0'0'150'15,"0"0"-106"-15,0 0-10 16,0 0 12-16,0 0-15 16,0 0-5-16,7 0-8 15,-7 0-3-15,0 0 0 16,-7 17-12-16,-24 10-2 16,-7 5-1-16,-6 3 1 0,1-2 0 15,5-5 0-15,5 1-1 16,4-4 1-16,2-3 0 15,10-2-1-15,5-7 0 16,8-6-2-16,4 0 1 16,0-1-11-16,0-3 5 15,0-3-2-15,0 0-3 16,0 0-5-16,6 0-2 16,8 0 17-16,6 0 2 15,2-12 2-15,3-6-2 16,2-2 0-16,0-2 0 15,4 0 0-15,0 2-2 16,2 0 0-16,3 3-5 16,-3 2-2-16,-6 3-1 15,-2 6 0-15,-10 2 6 16,-7 2-3-16,-2 2 7 0,-6 0 0 16,0 0 0-16,0 0 0 15,0 0 3-15,0 0 6 16,0 0-1-16,0 0 0 15,0 0-8-15,0 0 0 16,0 0 0-16,0 0-2 16,0 0-9-16,0 0 2 15,0 0 0-15,0 0-3 16,0 0-13-16,0 0-22 16,0 0-52-16,0-3-176 15,0 1-608-15</inkml:trace>
  <inkml:trace contextRef="#ctx0" brushRef="#br3" timeOffset="478547.6621">18118 4409 523 0,'0'0'707'16,"0"0"-613"-16,0 0-27 0,0 0-1 15,0 0-3-15,0 0-13 16,0 0 11-16,-29-2-16 16,27 0-15-16,2 2-3 15,0-2-11-15,0 0-1 16,0 2-2-16,0-2 2 16,0 2-2-16,0 0 1 15,0 0-7-15,0 0-2 16,0 0 1-16,0 0-4 15,0 0 3-15,0 0-3 16,0 0 0-16,0 0-1 16,0 0-2-16,0 0 1 15,0-1-2-15,0 1 2 0,0-3-4 16,0 3 3 0,0 0-3-16,0 0 2 0,7 0-1 15,4 0 3-15,4 0-1 16,1 0 1-16,-1 0-1 15,-1 0-1-15,-3 10 1 16,1-2 0-16,-4 2 0 16,1 2 1-16,-3 1 0 15,-1 0-2-15,-2 2 0 16,-3 1 1-16,0-1-1 16,0 1 2-16,0 3 0 15,0-4-1-15,0 4 1 0,-16-1-1 16,-2-1 1-16,-4 0 0 15,-1-5 0-15,-1-2 1 16,4-1-1 0,4-4 0-16,3-2 0 0,1 0 1 15,8-3-2-15,2 0 2 16,2 0-2-16,0 0-3 16,0 0-5-16,0 0 1 15,0 0 1-15,0 0-6 16,0 0 6-16,0 0 5 15,16-3 0-15,6-4 1 16,5 0 1-16,-3 2-1 0,-1 1 1 16,-4 4 0-1,-1 0-1-15,-5 0-1 0,-3 0 1 16,-4 0-3-16,-1 0 4 16,-3 4-2-16,-2 8 2 15,0 4 0-15,0 6 6 16,0 6 3-16,-18 3-4 15,-4-4-1-15,-3-1-2 16,-1-4 5-16,3-3-1 16,4-6 0-16,3 0-1 15,7-8-2-15,2-1-2 16,7-4 0-16,0 0-1 16,0 0-2-16,0 0-5 15,0 0-14-15,0 0 8 16,0 0-13-16,0-5-23 0,11-12-14 15,12-9-103-15,-15 12-235 16,1 1-523-16</inkml:trace>
  <inkml:trace contextRef="#ctx0" brushRef="#br3" timeOffset="479512.4832">18454 4588 984 0,'0'0'491'0,"0"0"-427"0,0 0-28 15,0 0 12-15,0 0-10 16,0 0-12-16,5 0-10 16,-5 0-1-16,0 0-5 15,0 0 0-15,2 0-4 16,-2 0-2-16,0 0 0 15,3 0-4-15,-3 0 4 16,2 0-2-16,0 0 3 16,0 0-4-16,3 0-1 15,1 0 0-15,3 0 0 16,9 0 0-16,7 0 1 16,12 0 3-16,5 0-4 15,4 0 3-15,2-4-2 0,-1-2 1 16,-9 1 0-16,-11 2-2 15,-9 3-1-15,-12 0 1 16,-1 0 0-16,-5 0 0 16,0 0 1-16,0 0 0 15,0 0 1-15,0 0-1 16,0 0-1-16,0 0-3 16,0 0-7-16,0 0-4 15,-7 0-5-15,-7 0-10 16,-1-4-19-16,-3-6-25 15,1-3-71-15,1-1 71 16,1 5 59-16,-1-4 14 0,5 5 10 16,-1 1 45-16,1 0 13 15,7 6-20 1,-3 1 15-16,0 0-3 0,5 0-16 16,-3 0-14-16,5 0-7 15,0 0-3-15,0 0-1 16,0 0-6-16,0 0-5 15,0 0-5-15,0 0-2 16,0 0-1-16,0 0-2 16,0 0 1-16,21 0-3 15,12 4 4-15,3 7 0 16,3 1 0-16,-2-1-1 16,-8-4-2-16,-1 2 2 0,-5-1-2 15,-5 0 3 1,-5-2-1-16,-1 0 1 0,-8 0-1 15,-2-5 1-15,0 2-1 16,-2-1 1-16,0-1 0 16,0-1 1-16,0 5 1 15,0 3-2-15,-12 4 4 16,-9 6-2-16,-8 2 2 16,-5-2-2-16,-3 2 0 15,0-2 1-15,6-5-2 16,10 0 5-16,2-7-6 15,11-2 0-15,3 0-1 0,3-4 1 16,2 0-3 0,0 0-1-16,0 0-12 0,0 0 4 15,0 0-2-15,0 0-9 16,0 0-13-16,2 0 3 16,14-4-4-16,2-8-44 15,5-3-72-15,-11 6-143 16,-1-1-440-16</inkml:trace>
  <inkml:trace contextRef="#ctx0" brushRef="#br3" timeOffset="480014.2318">19310 4334 492 0,'0'0'886'0,"0"0"-792"16,0 0-57-16,0 0 20 16,0 0 11-16,0 0-19 15,0 0-10-15,11-6-10 16,-11 6-15-16,0 0-4 15,0 0-9-15,0 8-1 16,0 17 1-16,0 12 4 0,0 1 4 16,2 8-3-16,-2-5-2 15,0 2 1-15,3-3 0 16,-3-2-3-16,2-2 2 16,-2 0-3-16,3-5 1 15,-3-6-1-15,2-6-1 16,0-6 0-16,0-3 0 15,0-6 0-15,-2-2 0 16,2-2-2-16,-2 0 2 16,0 0-1-16,0 0 0 15,0 0 1-15,0 0-1 16,0 0-1-16,0 0-4 16,0 0-5-16,0 0-6 0,0-16-16 15,0-4-44 1,0 10-146-16,0 0-406 0</inkml:trace>
  <inkml:trace contextRef="#ctx0" brushRef="#br3" timeOffset="481184.8474">19861 4573 107 0,'0'0'533'0,"0"0"-320"15,0 0-59-15,0 0 12 16,0 0-11-16,0 0-34 0,-5 0-29 16,5 0-22-16,0 0-13 15,0 0-18-15,0 0-5 16,0 0-11-16,0 0-3 16,0 0-10-16,0 0-5 15,0 0-5-15,0-1 0 16,0 1-2-16,0 0 0 15,0 0 1-15,20 0 1 16,16 0 1-16,10-5-1 16,8 2 2-16,-5-1-2 15,-6 1-1-15,-8 2-2 16,-8 1 3-16,-4 0-1 16,-6 0-1-16,-6 0 0 0,-6 0-3 15,-5 0 5-15,0 0 0 16,0 0 0-16,0 0 1 15,0 0 1-15,0 0-1 16,0 0-1-16,0 0 1 16,0 0-1-16,0 0 0 15,0 0-6-15,0 0 2 16,0 0-2-16,0 0 6 16,0 0-1-16,0 0 1 15,0 0 0-15,0 0 0 16,0 0 4-16,0 0-3 15,0 0 4-15,0 0-3 0,0 0 1 16,0 0-3 0,0 0 1-16,0 0-1 0,0 0 0 15,0 0 2-15,0 0 0 16,0 0 0 0,0 0 0-16,0 0 1 0,0 0-2 15,0 0 2-15,0 0-3 16,0 0 2-16,0 0 0 15,0 0 0-15,0 0 2 16,0 0-3-16,0 0 4 16,0 0-4-16,0 0 1 15,0 0-1-15,0 0-2 16,0 0 1-16,0 0 0 16,0 0 0-16,0 0-1 15,0 0 0-15,0 0-6 0,0 0 0 16,0 0-5-16,0 0-1 15,0 0-5-15,0 0-11 16,0 0-26-16,0 0-69 16,0 0-204-16</inkml:trace>
  <inkml:trace contextRef="#ctx0" brushRef="#br3" timeOffset="481712.0787">19927 4751 963 0,'0'0'438'0,"0"0"-351"16,0 0-4-16,0 0-32 15,0 0-20-15,0 0-5 16,0 0-2-16,-22 6-8 16,22-6-16-16,0 0 0 15,14 0-1-15,5 2 1 16,10-1 8-16,2-1-4 16,3 0-1-16,2 0-1 15,-3 0-1-15,-1 0 1 16,-3 0-2-16,-10 0 0 0,-1 0 1 15,-9 0-2-15,-5 0 0 16,-2 0 1-16,-2 0 0 16,0 0 0-1,0 0 0-15,0 0-1 0,0 0-1 16,-6 0-10-16,-9 0-10 16,-3-6-38-16,-3-6-45 15,4-8-80-15,10 9-193 16,2-2-476-16</inkml:trace>
  <inkml:trace contextRef="#ctx0" brushRef="#br3" timeOffset="482368.363">20046 4303 1368 0,'0'0'138'16,"0"0"-82"-16,0 0 3 15,0 0-10-15,0 0-14 16,0 0-13-16,-3 0-8 16,3 0-10-16,0 2 4 15,13 12 0-15,6 2-2 16,3 2-3-16,2-2-1 16,1 0 1-16,1 0-2 15,3 0 1-15,0 1-2 0,0-2 1 16,3 2 0-16,-5-1 0 15,-4-5-1-15,-2 2 0 16,-7-2 0-16,-4-2 0 16,-3-1 0-16,-3 0 1 15,-4-2 0-15,2 0 0 16,0-3-1-16,-2 1 1 16,4-1-1-16,-4-1 0 15,0 2 0-15,0-2 0 16,2-1 0-16,-2-1 0 15,2 0 0-15,-2 0 0 16,0 0 0-16,0 0 0 0,0 0 1 16,0 3 0-1,0-3 0-15,0 0-1 0,0 0 1 16,0 0 0-16,0 0 0 16,0 0 0-16,0 0-2 15,0 0 2-15,0 8-2 16,0 6 2-16,-16 8-1 15,-11 8 1-15,-6 2 2 16,-1 2 4-16,1 1-3 16,2-2 3-16,2-1 0 15,0-1 0-15,2-4-2 16,5 0 1-16,4-7-2 16,5-2-2-16,4-6-1 15,4-9 0-15,3 0-2 16,2-3 1-16,0 0-1 0,0 0 0 15,0 0-3-15,0 0-4 16,0 0 1-16,0 0-2 16,0 0-6-16,0 0-1 15,0 0-7-15,0 0-6 16,0 0-21-16,-2 0-42 16,-2 0-151-16,-1-4-1105 15</inkml:trace>
  <inkml:trace contextRef="#ctx0" brushRef="#br3" timeOffset="490229.342">21022 4582 276 0,'0'0'471'15,"0"0"-276"-15,0 0-96 16,0 0 21-16,0 0-4 16,0 0-22-16,0 0-33 15,0 0-9-15,8 0-6 0,-8 0-11 16,3 0-1-16,-3 0-11 16,0 0-2-16,2 0-8 15,0-3 1-15,2-3-6 16,3-1 2-16,2-5-9 15,0 0 1-15,-1-1-1 16,2 0 0-16,-1-1 1 16,-3 0-1-16,-1-2 0 15,-1 0-1-15,-2-1 3 16,-2 4-1-16,0-4-1 16,0 7 0-16,0 0-1 0,0 0 3 15,-2 2-2 1,-9 2 0-16,-2 0 2 0,-3 4 3 15,1 0-4-15,-3 2-2 16,-3 0 0-16,0 0 0 16,-6 6 2-16,-4 15 6 15,-1 4 3-15,-1 3-3 16,4 4 3-16,9-3-7 16,9-9-2-16,3-2 0 15,8-4-1-15,0-2-1 16,0 0-2-16,0-5 0 15,0 2-3-15,0-3 0 16,10-2-3-16,3-4 1 0,3 0 0 16,4 0 6-1,2 0 0-15,1-2 1 0,1-15 0 16,2-5-1-16,1-6 1 16,0-5-4-16,0-4-2 15,-5-1-1-15,-2 1 4 16,-4-1-3-16,-5 1 4 15,-2 3 0-15,-4 4 1 16,-1 2 1-16,-2 3 0 16,-2 4-1-16,2 4 3 15,-2 5-2-15,0 5 0 16,0 3 4-16,0 4 0 16,0 0 1-16,0 0 0 15,0 0-3-15,0 0 3 0,0 0-3 16,0 0-1-1,0 0-1-15,0 0 0 0,0 0-4 16,0 8 2-16,-6 14 0 16,-10 9 2-16,1 8 4 15,-2 8-2-15,2-2 4 16,1-1-4-16,4 0 0 16,1-7-2-16,5-3 2 15,4-5-2-15,0-2 1 16,0-5-1-16,0-4-1 0,0-4 1 15,2-6-7-15,9-2 3 16,2-2-3-16,3-4-4 16,6 0 3-16,2 0 8 15,7-14 0-15,-4-10-2 16,0-5-4-16,-2 0-6 16,-9-3-4-16,-1 2 1 15,-9-1 5-15,-1 3 3 16,-3 2 2-16,-2 4-13 15,0 2-1-15,0 4 2 16,0 5 9-16,-7 4-8 16,-4 5 1-16,3-1 4 15,-4 3 11-15,3 0 1 0,-3 0 6 16,-2 23 1 0,-2 4 9-16,5 6 12 0,2 3 8 15,3-2-14-15,6-1-11 16,0-3-4-16,0-6 2 15,0-7-7-15,0-4-3 16,6-8-2-16,5 0-2 16,3-4 1-16,1-1-8 15,3 0 11-15,-1 0 0 16,8 0 1-16,-2-15-1 16,-1-8-1-16,-2-3-4 15,0-1-4-15,0-6-6 16,-4 3-4-16,0-1 10 15,-6-2 7-15,-1 3 1 16,1 3 1-16,-2 4 0 0,-1 2 0 16,-1 2 0-16,1 1 1 15,0 3-1-15,0 0 0 16,-3 1 1-16,0 0-3 16,1-2 3-16,2 3-1 15,-3-1 0-15,1-1 1 16,-3 1 0-16,0-1-1 15,2 2 0-15,-2 1 0 16,-2 3 2-16,0 0-1 16,0 0 3-16,0 2-2 15,0 1 7-15,0 1-4 16,0 3 0-16,0 2-5 0,0 0 1 16,0 0 3-1,0 0-1-15,0 0 3 0,0 0-2 16,0 4-3-16,-2 18 0 15,-11 11-1-15,-1 2 0 16,-1 8 13-16,1 3-6 16,4 2-4-16,-1 6 9 15,-1 1-7-15,6-5-1 16,-1-5-3-16,5-4 1 16,2-8-1-16,0-2-1 15,0-8-1-15,0-2-1 16,2-7 0-16,9-4-7 0,3-3 3 15,3-5-7 1,3-2-2-16,3 0 12 0,3 0 3 16,3 0-4-16,-2-9 1 15,0-11-9-15,-5-1-13 16,-2-5 0-16,0-3-18 16,-4-1-8-16,-3-1-9 15,-9 5-6-15,-2 8 23 16,-2 2 43-16,0 9 2 15,0 2 3-15,-15 1 9 16,-3 4-8-16,1 0 10 16,-1 0 20-16,3 0 17 15,-4 16-2-15,9 6-13 0,-2 5-11 16,7-4-3 0,3 4-10-16,2-5-5 0,0-2 5 15,0-7-12-15,0 2-2 16,5-5-3-16,6-4 2 15,-2 0-4-15,0 0 0 16,-1-2-2-16,0-2-3 16,-2 2-2-16,1-4-5 15,-5 2-5-15,4-2-28 16,2 0-14-16,-4 0-103 16,-2 0-359-16</inkml:trace>
  <inkml:trace contextRef="#ctx0" brushRef="#br3" timeOffset="490809.2039">21658 4443 872 0,'0'0'496'0,"0"0"-444"16,0 0-34-16,0 0 32 15,0 0 0-15,0 0-29 16,0 0-1-16,110-22 8 15,-68 14-13-15,3 0-10 16,-3 1-3-16,-2-2-1 16,-9 4 0-16,-4 0 0 15,-11 4-1-15,-7 1 1 16,-5 0-2-16,-4 0 0 0,0 0 0 16,0 0-5-16,-2 0-23 15,-17 0-3-15,-2 0-79 16,0 0-73-16,6-9-100 15,1-5 27-15,8-6-176 16,0-8 386-16,1-1 22 16,5-8 25-16,0 0 0 15,0 6 111-15,0 4 79 16,0 13 121-16,0 6-36 16,0 7-62-16,0 1-48 15,0 0-78-15,0 0-69 16,0 0 6-16,0 5 14 0,0 26-19 15,0 11 23-15,-5 14-2 16,-6 2-22-16,-2-2 0 16,1-6-6-16,2-8-6 15,1-7-3-15,2-10-2 16,4-6-1-16,1-7 1 16,2-6-2-16,0-5-1 15,0 2-6-15,0-3-5 16,0 0-7-16,0 0-12 15,0 0-18-15,0 0-60 16,0-3-36-16,7-6-109 16,-2-4-671-16</inkml:trace>
  <inkml:trace contextRef="#ctx0" brushRef="#br3" timeOffset="491356.663">21951 4445 885 0,'0'0'319'0,"0"0"-295"15,0 0 1-15,0 0 39 16,0 0-19-16,0 0-11 16,0 0 6-16,81 14 19 15,-54-14-32-15,7 0-20 16,2 0 3-16,-3 0-8 16,-1-10-2-16,-5-3-11 15,-10 3 1-15,-1-3-5 16,-10 3-11-16,-1-2-4 15,-5 0 1-15,0 0 26 0,0 2-2 16,-7 2 5-16,-11 1 15 16,-1 7 33-16,-4 0-18 15,-2 0-17-15,-4 9 9 16,-2 7 17-16,4 2 1 16,2 2-8-16,10 1-6 15,1 1-9-15,6 0-2 16,4 0-8-16,4 2 0 15,0-2-4-15,0 4 1 16,0-4-4-16,18-2 0 16,8-3-2-16,5 0 2 15,3-3 0-15,6-4-1 16,-2-2 1-16,-7-4-2 16,-4 0 2-16,-7-4 0 15,-7 2-3-15,-2-2 3 0,-4 0-1 16,-7 0 0-16,2 0 2 15,-2 0 0-15,0 0 0 16,3 0 1-16,-3 0-2 16,0 0-4-16,0 0-6 15,0 0-12-15,0 0-24 16,0 0-61-16,0-2-65 16,0 0-593-16</inkml:trace>
  <inkml:trace contextRef="#ctx0" brushRef="#br3" timeOffset="493093.2467">22986 4617 640 0,'0'0'392'15,"0"0"-284"-15,0 0 73 0,0 0-83 16,0 0 16 0,0 0-35-16,0 5-36 0,0-5-17 15,0-2-7-15,0-9-7 16,0-6-4-16,2 1 2 15,8-6-8-15,1-3 1 16,3-1 0-16,-1-1 1 16,-1-6 0-16,2-3-1 15,-1-2 1-15,1 1-4 16,-3 0 3-16,-2 9-2 16,-2 2 4-16,0 8-1 15,-5 2 2-15,0 5 1 16,0 7-1-16,-2 3 0 15,0 1-2-15,0 0 0 16,0 0-3-16,0 0-2 0,0 0 2 16,0 0-2-16,0 0 1 15,0 0 0-15,0 0-1 16,0 0-3-16,2 0 2 16,0 16-3-16,5 11 5 15,0-2 0-15,4 5 3 16,-2 2-3-16,0 0 1 15,0 1-1-15,-3 0 0 16,3-4 1-16,-1-4-1 16,0-2 0-16,-4-3-2 15,3-4 0-15,-5-5-2 16,2 0 2-16,-4-4-3 0,3-2 0 16,0-1 0-1,-3-2 1-15,0-2 1 0,2 0-4 16,-2 0 4-16,2 0-3 15,0 0 3-15,-2 0-2 16,2 0 5-16,3 0 1 16,5-16 1-16,4-6 0 15,6-5-2-15,0-2 9 16,1-6-8-16,-2-1 3 16,4 0-1-16,-1-1 0 15,3-5-3-15,-2 1 1 16,0 5-1-16,2 6-1 15,-5 4 1-15,-3 6 0 16,-1 2 0-16,-5 1 1 16,-2 1-1-16,1 6 2 0,-6-2 2 15,2 3-4-15,-1 0 2 16,-3 5-1-16,0 2 1 16,-2 1 3-16,2 1-5 15,-2 0 3-15,0 0-2 16,0 0 1-16,0 0-2 15,0 0 0-15,0 0 0 16,0 0-1-16,0 0 1 16,0 0-13-16,0 0-8 15,0 0-24-15,0 0-54 16,0 0-101-16,-4 0-568 16</inkml:trace>
  <inkml:trace contextRef="#ctx0" brushRef="#br3" timeOffset="496153.755">18225 5524 390 0,'0'0'154'0,"0"0"-133"16,0 0-4-16,0 0 24 15,0 0 40-15,0 0-25 16,0 0-40-16,0 2-16 16,0-2 0-16,0 0 14 15,0 0-8-15,0 0-6 0,0 0 0 16,0 0-16 0,0 0-1-16,0 0 4 0,0 0-10 15,0 0-44-15,0 0-49 16,0 0-70-16,0 0-172 15</inkml:trace>
  <inkml:trace contextRef="#ctx0" brushRef="#br3" timeOffset="497541.6176">19225 4479 720 0,'0'0'270'0,"0"0"-99"15,0 0-11 1,0 0-45-16,0 0-9 0,0 0-32 16,-19-16-19-16,14 14-21 15,-2 0-15-15,1 0-5 16,-3 1-10-16,-3 1-2 15,-1-3 0-15,0 3 2 16,-1 0-2-16,-1 0-2 16,-1 0 0-16,1 0-2 15,3 0 2-15,4-1 0 16,3 1 1-16,3-3 0 16,2 3 0-16,0 0 0 15,0-1 1-15,0 1 0 16,0-5 3-16,0 3-5 15,0 2-2-15,0-2 2 0,0 2 2 16,0-3-1-16,5 1-1 16,7-3 0-16,9-5 0 15,6-2 2-15,2 3-2 16,-2-3 1-16,2 8-2 16,-6-2 2-16,2 1-2 15,-2 3 1-15,-3 0 0 16,-3 0-2-16,-3 2 2 15,-5 0-3-15,-5 0 0 16,-2 0-3-16,-2 0-2 16,2 0 5-16,-2 0 0 15,0 8 2-15,0 3 1 16,0 0-1-16,0 3 2 0,0 5 0 16,0 2 0-16,-2 3 6 15,-16 6-3-15,-1 5-1 16,-8 0 3-16,0 2-3 15,0-1-1 1,5-4 1-16,4-3-1 0,2-6-2 16,3 0 0-16,5-4 0 15,0-5 0-15,6-6 0 16,2-1-4-16,0-4 1 16,0-1-1-16,0 2 2 15,12 0 1-15,9-2-4 16,6 0-3-16,7-2 8 0,4 0 2 15,-4 0-2 1,-1 0 2-16,-4 0-1 0,-8-4-1 16,-4 4 0-16,-7-3 1 15,-5 3 0-15,-2 0-1 16,-3 0 0-16,0 0 0 16,0 0 0-16,0 0-2 15,0 0-7-15,0 0-14 16,0 0-6-16,0 0-43 15,0 0-93-15,0 0-224 16,-12 0-431-16</inkml:trace>
  <inkml:trace contextRef="#ctx0" brushRef="#br3" timeOffset="498454.4834">17962 5403 1132 0,'0'0'241'16,"0"0"-178"-16,0 0 26 16,0 0-39-16,0 0 11 15,0 0-34-15,0 0-21 16,-4 8-3-16,14-25 9 16,11-7-5-16,4 2-5 15,-3 2-2-15,-3 8 0 16,-2 3-2-16,-2 8 0 15,1 1 1-15,-3 0-4 0,1 0 5 16,-6 16 0-16,-1 6 12 16,-5 6-7-16,-2 4 1 15,0 2-1-15,0 4 2 16,-20 0-3-16,-2 1-3 16,-5 0 3-16,-2-3-3 15,0 0 1-15,2-5-2 16,8-8 2-16,3-2-1 15,7-7 0-15,5-6-1 16,4-4-2-16,0 0 1 16,0 0-2-16,0 1 0 0,6-2-2 15,17 0 4 1,3-3 1-16,5 0 3 0,0 0-2 16,3 0 1-16,-8 0-1 15,1-3-1-15,-7 0 0 16,-7-2-2-16,-3 3 2 15,-4 0-6-15,-3 0 1 16,-1 0-7-16,-2 2-7 16,4-4-16-16,3-2-44 15,-7-1-77-15,5 1-365 16</inkml:trace>
  <inkml:trace contextRef="#ctx0" brushRef="#br3" timeOffset="499112.348">18373 5584 1296 0,'0'0'254'0,"0"0"-238"16,0 0-2-16,0 0-7 16,0 0-7-16,0 0 8 15,75-2 16-15,-40 1-12 16,8-6-5-16,-1 3-2 15,-4 0-3-15,-3-1-1 16,-8 4-1-16,-8 1-1 16,-11 0-2-16,-6 0-12 15,-2 0-1-15,0 0-3 0,0 0-15 16,0 0-19-16,0 0 13 16,-17 0 2-16,-1 0-61 15,-5 0-13-15,6-10 46 16,-1-10-7-16,-3 0 56 15,8 0 17-15,3 6 151 16,2 4 36-16,6 5-57 16,-2 4-43-16,4 1-29 15,0 0-23-15,0 0-14 16,0 0-15-16,0 0-6 16,0 0-4-16,8 0 0 15,21 0 4-15,10 0 1 16,1 0-1-16,0 4 2 0,-7 2-2 15,-4 0 0-15,-4 0-1 16,-7 0 1-16,-7 0 0 16,-7-2-2-16,-2 1 0 15,-2-2-3-15,0 0 5 16,0 2 0-16,0 9 4 16,-11 6 3-16,-9 5 0 15,-3 0-1-15,4 0-1 16,-3-6 1-16,11-2-2 15,1-5 0-15,4-4-4 16,6-6 1-16,0-1-2 16,0-1-5-16,0 0-15 0,0 0-4 15,0 0-23 1,16 0-27-16,5 0-2 0,-9-9-162 16,-1-4-753-16</inkml:trace>
  <inkml:trace contextRef="#ctx0" brushRef="#br3" timeOffset="499524.6069">19292 5213 1253 0,'0'0'164'16,"0"0"-140"-16,0 0 10 15,0 0 5-15,0 0-19 16,0 0-6-16,12 18 41 16,-8 11-19-16,-2 4-6 15,0 10-16-15,0 5 2 16,-2 4-5-16,0 0 1 15,0-4 1-15,0-7-6 16,0-5-3-16,0-8-2 16,0-9 3-16,0 0-4 15,0-9 0-15,0-4 0 0,0-4-2 16,0-1 1-16,0 1-2 16,0-2-7-16,0 0-10 15,3 0-26-15,11-11-64 16,-8-3-147-16,0-2-858 15</inkml:trace>
  <inkml:trace contextRef="#ctx0" brushRef="#br3" timeOffset="500565.1558">19861 5498 1041 0,'0'0'203'0,"0"0"-175"0,0 0 64 16,0 0-41-16,0 0-14 15,0 0 13-15,-36 0-7 16,34 0-7-16,0 0-1 15,0 0-11-15,2 0 3 16,0 0-3-16,0 0 0 16,0 0 1-16,0 0-4 15,0 0-4-15,0 0-5 16,0 0 0-16,0 0-12 16,0 0 0-16,0 0 0 15,0 0-1-15,0 0-1 16,8 0 0-16,17 0 2 15,6 0 0-15,5 0 3 0,3 0-3 16,-3 0 0-16,-7 0-2 16,-2 0 1-16,-11 0-1 15,-3 0-1-15,-4 0 0 16,-7 0-2-16,-2 0 3 16,0 0-1-16,0 0 3 15,0 0-3-15,0 0 1 16,0 0-4-16,0-4-4 15,0-2 0-15,-7-4-9 16,-8-2-5-16,-3-1 8 16,3-4 12-16,-3-2-4 15,1 0 7-15,2-3 1 0,1 6 1 16,6 2 7-16,-1 6 11 16,7 4 3-16,0 4-1 15,2 0-4-15,0 0-9 16,0-2 0-16,0-1-7 15,0 3-1-15,0 0-4 16,11 0 4-16,7 3 0 16,3 13 1-16,4 2-1 15,4 0 0-15,0-2 0 16,-2-2 0-16,0-2 0 16,-5-4-2-16,-4 0 1 15,-4-2-2-15,-6-1 3 16,-6-2-2-16,1 1 2 15,-3-3-1-15,0 4 1 16,0-4 2-16,0 2-1 0,0 3 5 16,-7 8-5-16,-13 5 2 15,-3 2 1-15,2-1 3 16,2-4-2-16,4-1 0 16,4-4-1-16,6-3-4 15,3-2 0-15,0-3-1 16,2-3-2-16,0 0-13 15,0 0-6-15,0 0-16 16,0 0-19-16,15 0-51 16,-5 0-217-16,0 0-912 15</inkml:trace>
  <inkml:trace contextRef="#ctx0" brushRef="#br3" timeOffset="502485.1523">21039 5524 1140 0,'0'0'304'16,"0"0"-263"-16,0 0 22 15,0 0-25-15,0 0-6 16,0 0-20-16,0 0-12 16,18-14 0-16,-9 1 0 15,-5-2-2-15,0 3 4 0,-1 1-1 16,-3-4 0-16,0 5 2 16,0-1 1-16,0 5-3 15,-7 3-1-15,-12 0 4 16,-2 3-2-16,-3 0 0 15,-8 0 7-15,3 5 6 16,-2 13 4-16,0 4-5 16,2 4-2-16,4 1-1 15,4-2 1-15,9-5 0 16,6-6-7-16,3-1-5 16,3-6-1-16,0 2-5 15,0-3-1-15,3-5 0 16,15 1-5-16,3-2-5 0,8 0 16 31,5-2-3-31,-1-16-2 0,-2-4-13 0,-4-1 1 16,-2-7-7-16,-7 1 0 15,-1-5-9-15,-3-8-7 16,-3-4 18-16,-5-3-13 16,2 4 12-16,-6 2 5 15,2 9 19-15,-4 8 0 16,3 10 6-1,-3 5 2-15,0 9 11 0,0 2 19 16,0 0 12-16,0 0-35 16,0 0 6-16,0 13-14 15,0 16 6-15,-3 6 30 16,-11 10-29-16,4 3-1 0,-1 0 0 16,-1-2 1-16,4-6-8 15,1-6-5-15,3-3 1 16,2-8-2-16,2-2 1 15,0-7 0-15,0-1-2 16,0-3-2-16,0-3-1 16,10-3-3-16,11-4-6 15,0 0 13-15,6 0 0 16,4 0 0-16,-2-9 0 16,-2-4-1-16,-4-1-6 15,-6-4-1-15,-3 3-5 16,-3-1-4-16,-5 0 3 15,-4 0 11-15,-2-1 2 16,0 4-1-16,0 3 0 0,0 2-4 16,-10 4 5-16,1 4 1 15,-1 0 1-15,6 0 0 16,-2 0 3-16,1 0 3 16,-3 12-4-16,0 14 12 15,4 2-5-15,0 2 3 16,4-4-4-16,0-4 7 15,0-6-16 1,0-4-1-16,0-1 0 0,6-6-1 16,8-1-1-16,1-2-5 15,5 1 2-15,3-3 5 16,3 0 0-16,-1-5 0 16,-1-10-5-16,-1-2-10 0,-6-1-5 15,-1-3 2-15,-3 4 6 16,-5 1-3-16,-4 6 7 15,-2 9 9-15,-2 1 2 16,0 0 18-16,0 0-1 16,0 0-6-16,0 1-13 15,-4 13 4-15,-4 6-2 16,6-2 3-16,2-1 1 16,0-6-5-16,0-3 3 15,0 0-4-15,0-4-2 16,2-2-4-16,12-2-3 15,1 0 1-15,4 0 8 0,3 0 3 16,-2-14-3-16,0-10-3 16,-3-3-5-16,-1-5-5 15,0-7 10-15,-1-3 2 16,-2-8 1-16,3 1-7 16,-3 5 5-16,-1 11 2 15,-5 7 1-15,-1 7 0 16,-2 5-2-16,1 6 0 15,-2 4 1-15,-3 1 0 16,0 3-1-16,0 0 0 16,0 0-5-16,0 0 3 15,0 0-8-15,0 0 11 16,0 0 2-16,0 7-2 0,0 15 4 16,0 14 2-16,0 6 12 15,0 7 6-15,-3-1-13 16,3-2-10-16,0-4 5 15,0-3 0-15,0-6 1 16,0-2-6-16,0-6 3 16,12 0-1-16,3-6-2 15,3-4-1-15,4-1-5 16,2-8 2-16,1-2-5 16,2-4 7-16,0 0 0 15,2 0 0-15,0-21-14 16,-5 2-2-16,-2-9-12 0,-6-1-1 15,-5-2 15-15,-7 4 6 16,-4 10 7-16,0 6 4 16,0 7 21-16,0 4 25 15,-4 0-15-15,-7 0-22 16,0 0-3-16,-1 3-4 16,2 10 2-16,3 3 3 15,2 2-4-15,1 2 1 16,4 0-4-16,0 0 0 15,0-4-1-15,0-1-1 16,0-3-4-16,2 0-3 16,5-7-1-16,-2-1-16 15,-3-4-15-15,0 0-23 0,-2 0-25 16,0 0-14-16,0 0-79 16,0 0-488-16</inkml:trace>
  <inkml:trace contextRef="#ctx0" brushRef="#br3" timeOffset="502854.1658">21540 5382 853 0,'0'0'317'0,"0"0"-153"15,0 0-44-15,0 0-69 16,0 0-22-16,0 0-13 15,0 0-16-15,-19-36-23 0,27 36 23 16,11-2 11-16,7 0 2 16,10-2-6-16,4 2 4 15,6 0-6-15,-1 2-3 16,-5 0 0-16,-2 0 1 16,-7 0 4-16,-4 0-4 15,-9 0 4-15,-7 0-1 16,-7 0 0-16,-1 2-1 15,-3 0 5-15,0-2 3 16,0 0-1-16,0 0-2 16,0 0-10-16,0 0 0 0,0 0-65 15,0 0-108 1,0 0-319-16</inkml:trace>
  <inkml:trace contextRef="#ctx0" brushRef="#br3" timeOffset="504063.9337">22846 5675 258 0,'0'0'711'0,"0"0"-550"16,0 0-97-16,0 0 36 15,0 0 9-15,0 0-51 16,0 0-10-16,7 7-12 16,-5-7-6-16,-2 0 4 15,0 0-5-15,2 0 4 0,0 0-7 16,-2 0-12-16,2 0-3 16,1 0 3-16,8-3-1 15,7-16-5-15,4-6-4 16,3-4-4-16,2-4 1 15,0-2 0-15,-2-5-1 16,0-4 0-16,2-7 0 16,0-4-3-16,-2 0 0 15,-3 11-4-15,-7 8 5 16,-4 14 1-16,-6 9 2 16,0 4-2-16,-3 6 1 15,-2 0 0-15,0 3-1 16,0 0 1-16,0 0-2 0,0 0-1 15,0 0 3-15,0 0-4 16,2 0 3-16,0 0-3 16,5 0 4-16,1 13 0 15,2 4 7-15,3 12-3 16,1 1 0-16,-1 7-1 16,-3 8 0-16,2-1 2 15,-3 4-4-15,2-4 3 16,-4 2-1-16,2-2 1 15,-1-4-3-15,-1-4 3 16,0-4-4-16,0-3 2 16,-3-4 0-16,2 0-1 15,-3-5 1-15,1-1-2 0,-2-2 1 16,1-5 0-16,-1-4-1 16,1-2 0-16,-3-1 0 15,0-3 0-15,0 1 0 16,0-1-2-16,0-2-9 15,0 0-3-15,0 1-11 16,0-1-12-16,0 0-36 16,0 0-62-16,-10 0-416 15</inkml:trace>
  <inkml:trace contextRef="#ctx0" brushRef="#br3" timeOffset="504465.2657">22975 5588 315 0,'0'0'737'0,"0"0"-523"16,0 0-81-16,0 0-45 16,0 0-24-16,0 0-58 15,0 0 16-15,-8-10-5 16,27 9-7-16,8 1 9 15,2 0-3-15,2 0-7 16,3 0-1-16,-3 0-5 16,0 0-2-16,-4 0 2 0,-3 0-2 15,-3 0-1-15,-4 1 0 16,-3 2 2-16,-3-2-2 16,-5-1 1-16,-1 2-1 15,-3-2 1-15,1 0-1 16,-3 0 1-16,0 0 0 15,0 0-1-15,0 0-1 16,0 0-12-16,0 0-8 16,0 0-18-16,0 0-35 15,0 0-63-15,0 0-272 16,0 0-569-16</inkml:trace>
  <inkml:trace contextRef="#ctx0" brushRef="#br3" timeOffset="508788.1908">18167 6404 1143 0,'0'0'105'0,"0"0"-98"16,0 0 43-16,0 0 13 16,0 0-42-16,0 0 0 15,0 0-2-15,0 0 9 16,-2-10 21-16,2 10 20 16,0 15-45-16,0 7 25 15,0 8-16-15,0 3-11 0,-6 7-4 16,-2-3-7-16,0 1-5 15,-1-2-2-15,2-2-1 16,-2-6-1 0,0-6 0-16,3-2-1 0,1-3-1 15,3-5 0-15,2-5 0 16,0-4 0-16,0-3-4 16,0 0-3-16,0 0-2 15,0 0-3-15,0 0-10 16,0 0-28-16,0-4-58 15,7-5-48-15,4 0-440 16</inkml:trace>
  <inkml:trace contextRef="#ctx0" brushRef="#br3" timeOffset="509534.7159">18348 6601 1202 0,'0'0'156'15,"0"0"-123"-15,0 0 67 16,0 0 10-16,0 0-53 16,0 0-30-16,13 2-17 15,-9-2-4-15,10 0 2 16,5 0 7-16,10 0-3 0,12 0-4 15,6 0-2 1,2 0-4-16,-5 0-1 0,-1 0 1 16,-12 0-3-16,-5 0 2 15,-5 0-2-15,-8 0 2 16,-4 0-1-16,-5 0 0 16,-4 0-2-16,0 0 2 15,0 0-1-15,0 0-5 16,0 0 2-16,0 0-4 15,-13 0-4-15,-3-2-7 0,-6-8-8 16,0-3 17 0,-2 2 9-16,5-1 1 0,6 4 16 15,2 6-2-15,6-1 6 16,3 3-1-16,2 0-3 16,0 0-7-16,0 0-2 15,0 0-2-15,0 0-4 16,0 0-1-16,0 0-6 15,12 0 4-15,9 0 1 16,11 0 0-16,-1 9 1 16,4-3-2-16,-4 0 0 15,-4-2-3-15,-4 0 2 16,-7-2-1-16,-5 0 2 16,-7 1-3-16,-2-3 1 15,-2 1-1-15,0 1 4 0,0 1-2 16,0-2 3-16,0 0 0 15,0 8 2-15,-11 1 2 16,-15 7-3-16,-1 2 6 16,-2-3 2-16,0 0-1 15,6-3-3-15,2-2-1 16,7-3-1-16,5-4-3 16,7-2 0-16,2-2-4 15,0 0-9-15,0 0-26 16,0 0-35-16,22 0-66 15,-7 0-102-15,4-6-541 16</inkml:trace>
  <inkml:trace contextRef="#ctx0" brushRef="#br3" timeOffset="509928.6602">19268 6418 776 0,'0'0'463'0,"0"0"-423"16,0 0 41-16,0 0 16 16,0 0-24-16,0 0-33 0,9 9 1 15,-9 12 10 1,0 3-18-16,0 7-13 0,0 2-8 15,0 0 3-15,-7-1-4 16,3 1-2-16,-1-6-7 16,0-3 0-16,3-2-2 15,0-4 1-15,2-5 0 16,0-6-2-16,0-3 1 16,0 0-7-16,0-4 0 15,0 0-7-15,0 0-4 16,0 0-20-16,0 0-38 15,0 0-101-15,4-1-139 0,8-9-798 16</inkml:trace>
  <inkml:trace contextRef="#ctx0" brushRef="#br3" timeOffset="510795.7428">19782 6619 1130 0,'0'0'275'0,"0"0"-192"16,0 0-13-16,0 0 22 15,0 0-44-15,0 0-33 16,-6 4-6-16,6-4-4 16,8 0-4-16,19 0 4 15,9 0 9-15,9 0-9 16,1 0-4-16,3 0 0 15,3 0-1-15,-3 0 0 16,-4 0 1-16,-8 0-1 0,-8 0 0 16,-6 0-1-16,-8 0 2 15,-6 0-2-15,-7 0-1 16,-2 0 2-16,0 0-3 16,0 0 3-16,0 0-2 15,-2 0 0-15,-14-1-2 16,-2-6-12-16,-1-1 7 15,-2-4 2-15,5-2 6 16,3 2-6-16,3 0-3 16,0 2 7-16,1 5 3 15,5 2 7-15,4 3 7 16,0-3 3-16,0 3-7 16,0 0 2-16,0 0-2 15,0 0-5-15,0 0-5 16,0 0 0-16,0 0-3 0,4 0 3 15,19 0 0-15,4 5 1 16,6 5 1-16,-2-2-2 16,3 2 0-16,-3-4 1 15,-2 0-2-15,-7 2 1 16,-4-6-2-16,-4 2-2 16,-8-2 2-16,-4-2 2 15,-2 2-3-15,0 0 3 16,0 0 0-16,0-2 3 15,0 4 3-15,-8 4-3 0,-13 2-1 16,-4 6 1 0,1-2 3-16,2 3-1 0,4-3 2 15,0 2-7-15,5-5 3 16,2 1-3-16,4-2 1 16,0-3-1-16,7-4 0 15,0-3-2-15,0 0-13 16,0 0-9-16,0 0-13 15,0 0-34-15,0 0-58 16,12 0-147-16</inkml:trace>
  <inkml:trace contextRef="#ctx0" brushRef="#br3" timeOffset="511849.2147">21616 6324 613 0,'0'0'314'0,"0"0"-125"15,0 0 16-15,0 0-51 0,0 0-63 16,0 0-20-16,0 0-19 15,5-2-28-15,-5 2-2 16,0 2-10-16,-7 12-5 16,-13 8 0-16,-3 7 5 15,-8 3 0-15,-2 4 0 16,-7-1 2-16,2 4-3 16,-3-5 0-16,8-4-4 15,7-3-3-15,4-8-4 16,8-5 1-16,5-6-1 15,5-2-1-15,2-3-5 16,2-3-3-16,0 0-5 0,0 0-4 16,0 0 1-16,0 0-7 15,0 0-12-15,0-3-37 16,0-5-61-16,0-4-281 16</inkml:trace>
  <inkml:trace contextRef="#ctx0" brushRef="#br3" timeOffset="512204.9232">21291 6336 1199 0,'0'0'200'16,"0"0"-187"-16,0 0 50 0,0 0-33 15,0 0 11-15,0 0 4 16,40 53-9-16,-20-28 3 15,2 3-17-15,1 5-5 16,-2 1-4-16,4-2-3 16,-4-2 0-16,-1 0-6 15,-1-3 2-15,-3-4-4 16,0-5 0-16,-5-2-2 16,-4-6 1-16,-1-3-1 15,-1-2 1-15,-3-3-2 16,0-2 0-16,0 0-7 15,-2 2-6-15,0-2-5 0,0 0-7 16,0 0-11 0,0 0-20-16,0 0-42 0,0 0-132 15,0-6-605-15</inkml:trace>
  <inkml:trace contextRef="#ctx0" brushRef="#br3" timeOffset="512832.3289">22115 6294 770 0,'0'0'127'0,"0"0"-121"16,0 0 72-16,0 0 104 16,0 0-30-16,0 0-34 15,5-2-12-15,-5 2-29 16,0 0-13-16,0 0-22 15,0 0-14-15,0 0-10 16,0 0-2-16,0 0-8 0,-5 8-7 16,-12 12 4-16,-6 7 0 15,-3-2 5-15,1 3-2 16,2 4 1-16,4 3-3 16,1-1 2-16,3 1-1 15,3-2-5-15,7-5-2 16,3 0 1-16,2-6-2 15,0 0 1-15,0-2-2 16,0-2-1-16,11 0 1 16,3-1-1-16,1-2 1 15,1 0-4-15,5-5 0 16,-6 0 1-16,-1-2 0 16,-4-5 4-16,-3 1-4 15,-3-1 2-15,-2-3-2 16,0 0 4-16,-2 0 1 0,0 0-2 15,0 0-1-15,0 0-12 16,0 0 1-16,-4 0-24 16,-2-4-31-16,-1-10-93 15,7 4-293-15,0 1-462 16</inkml:trace>
  <inkml:trace contextRef="#ctx0" brushRef="#br3" timeOffset="513735.3245">22331 6372 1063 0,'0'0'383'15,"0"0"-294"-15,0 0 11 16,0 0-31-16,0 0-35 16,0 0-17-16,-8 0-7 0,8-2-6 15,0 2 2-15,0 0-6 16,0 0 0-16,0 0-5 16,10 0-3-16,13 0 7 15,6-2 1-15,7 1 0 16,-1-2-3-16,-4 3 1 15,-4-1-7-15,-9-2 2 16,-7 3-5-16,-7-1-1 16,-4 1-5-16,0 0 6 15,0 0 4-15,0 0-7 16,-10 0 11-16,-6 0-28 16,-2-3 4-16,0 1-1 0,1 1-2 15,-1-2-4 1,5 1 35-16,5 2 0 0,2 0 32 15,6 0 8-15,0 0-15 16,0 0 5-16,0 0-10 16,-5 0-1-16,1 15-1 15,-2 11-1-15,-2 6-3 16,4 4 1-16,0 1-1 16,-1 3-4-16,3-7-2 15,0-3-3-15,2-5-2 16,-2-11-3-16,2 1 2 15,0-7-2-15,0-4 0 0,0 0-2 16,0-4-3-16,0 2-2 16,0-2-7-16,0 0-3 15,0 0-16-15,0 0-21 16,0 0-65-16,0-3-131 16,0-10-805-16</inkml:trace>
  <inkml:trace contextRef="#ctx0" brushRef="#br3" timeOffset="514218.0769">22670 6206 1168 0,'0'0'100'0,"0"0"-26"16,0 0 64-1,0 0-77-15,131 32-22 0,-104-6 7 16,-4 2-14-16,-3 7 4 16,-5 1-13-16,-4 4-8 15,-4-1-7-15,-2 4-1 16,-5-3-1-16,0-2 0 16,0-2-1-16,0-4 0 15,0-4 2-15,0-1-2 16,-19 3 6-16,2-7-1 15,-8 4 2-15,-1-5-5 16,-1-4 0-16,2-5-5 0,6 2-1 16,3-6-1-16,7-2-3 15,5-5-4-15,1-2-11 16,1 0-10-16,2 0-23 16,0 0-69-16,0 0-292 15</inkml:trace>
  <inkml:trace contextRef="#ctx0" brushRef="#br3" timeOffset="516380.1665">21509 7341 179 0,'0'0'344'0,"0"0"-166"16,0 0 48-16,0 0 32 16,0 0-89-16,0 0-65 0,0 0-34 15,9-10-18-15,-9 10-12 16,0 0-7-1,0 0-9-15,0 0-7 0,0 0-7 16,0 0-3-16,0 0 6 16,0 0-4-16,0 0 4 15,0 0 0-15,0 0-9 16,0 0-4-16,0 0 1 16,0 4 0-16,-4 12-1 15,-12 7 3-15,-6 4-2 16,-5 7 5-16,1 5-4 15,-3 0 1-15,0 4-3 16,2-7 3-16,4-4-2 0,6-7-1 16,3-4 0-16,6-7-2 15,3-4 0-15,3-4-16 16,2-6-10 0,0 0-19-16,0 0-30 0,2 0-101 15,5-4 7-15,1-8-430 16</inkml:trace>
  <inkml:trace contextRef="#ctx0" brushRef="#br3" timeOffset="516996.0672">21320 7351 1239 0,'0'0'201'15,"0"0"-172"-15,0 0 26 0,0 0 0 16,0 0-27-16,0 0-17 15,6 4 1-15,10 26 33 16,5 7-20-16,4 4-18 16,8-1 1-16,0 0-3 15,0-1-1-15,-2-8-4 16,-7-2 2-16,-1-8 0 16,-9-2-2-16,-1-5 0 15,-7-4 2-15,2-3-4 16,-6-4 2-16,0-1-4 15,-2-2-4-15,0 0-1 16,0 0-8-16,0 0-20 16,0 0-32-16,4 0-71 0,-4 0-227 15,2 0-509-15</inkml:trace>
  <inkml:trace contextRef="#ctx0" brushRef="#br3" timeOffset="517549.695">22120 7379 1378 0,'0'0'155'0,"0"0"-134"16,0 0 26-16,0 0-8 15,0 0-5-15,0 0-2 16,-74 110-7-16,56-70-1 16,5 3-10-16,5-5-4 15,2 1-7-15,6-8-1 16,0-4-1-16,0-2-1 16,0-4-1-16,0-8-1 15,0-1 0-15,0-4-4 16,0-1-2-16,0-6-10 15,2 2-5-15,2-3-12 16,-4 0-12-16,2 0-40 16,-2 0-70-16,2 0-235 0,0 0-339 15</inkml:trace>
  <inkml:trace contextRef="#ctx0" brushRef="#br3" timeOffset="518277.3001">22408 7386 154 0,'0'0'724'0,"0"0"-501"15,0 0-137-15,0 0 12 16,0 0-1-16,0 0-33 15,0-4-31-15,0 4-21 16,0 0 4-16,0 0-5 16,0 0 0-16,0 0-7 15,0 0 1-15,0 0-2 16,0 0 2-16,0 0 0 16,0 0-3-16,0 0-4 0,0 0 3 15,0 0-1-15,0 13 7 16,0 7 19-16,0 4-4 15,-10 4 1-15,1 0 0 16,1 5-3-16,-2 0-4 16,4-1-11-16,-1 1 5 15,3-7-8-15,-3-2 1 16,2-6-3-16,-1-5 0 16,6 0 0-16,-3-7-2 15,3-2-6-15,0-2-15 16,0-2 10-16,0 0 5 15,0 0 3-15,0 0-3 16,0 0 3-16,0 0-7 0,0-10 3 16,0-9 1-16,0-12-16 15,0-3-3-15,3-4 10 16,1 1-27-16,6 6 3 16,-2 2 37-16,3 9 4 15,3 3 1-15,3 3 8 16,4 1-2-16,3 3 10 15,1 5 22-15,4 0-12 16,-3 5-15-16,3 0 2 16,0 0-13-16,-4 0 6 15,-5 12-1-15,-9 2 1 16,-7-2 4-16,-4 3 18 0,0-2-9 16,0 5 2-16,-25 3-8 15,-6-3-6-15,-4 1-1 16,-5-5-4-1,2-1 2-15,5-8-2 0,6-2 0 16,5-3 6-16,9 0-5 16,3 0-1-16,8 0-2 15,2 0-2-15,0 0 0 16,0 0-2-16,0 0-3 16,0 0-1-16,0 1-2 15,2 8 2-15,16 4 7 16,-1 4 0-16,6 1-1 15,2 2 2-15,-1 0 0 0,5-3 1 16,-4 0-1 0,-3-1-1-16,-2-4 0 0,-7-2 0 15,-3-4 1-15,-4-4-2 16,-4 0 0-16,0-2 1 16,-2 0-14-16,0 0-8 15,0 0-11-15,0 0-28 16,0 0-57-16,0 0-166 15,0 0-771-15</inkml:trace>
  <inkml:trace contextRef="#ctx0" brushRef="#br3" timeOffset="518705.4572">22697 7291 1035 0,'0'0'341'0,"0"0"-325"15,0 0 18-15,0 0 57 16,0 0-25-16,0 0-9 16,0 0-26-16,112 84-21 15,-81-52-2-15,2 0-5 16,-2 4 0-16,-2 0-3 15,-5 5 5-15,-4-3 3 16,-1 0 0-16,-8-3 1 0,-5 5-1 16,-4-5-2-16,-2-1 0 15,0-2 3-15,0-4-5 16,-13 0 4-16,-9 0-6 16,-3-3 2-16,-4-2-1 15,3-5 2-15,1-1-1 16,3-6-2-16,4-5-1 15,5 0-1-15,4-3-1 16,2-3-13-16,2 2-3 16,5-2-11-16,0 0-21 15,0 0-71-15,0 0-188 16</inkml:trace>
  <inkml:trace contextRef="#ctx0" brushRef="#br3" timeOffset="519794.8393">21407 8069 233 0,'0'0'182'16,"0"0"-32"-16,0 0 135 15,0 0 62-15,0 0-136 16,0 0-78-16,18-4-44 16,-18 4-30-16,0 0-18 15,0 0-24-15,0 0-5 16,0 10-5-16,-10 18 4 15,-9 10 2-15,-6 2-3 16,-2 1-3-16,0 0 0 16,1-4-2-16,2-1-3 15,3-9-1-15,8-2 0 0,2-12-2 16,6-2-5-16,3-5-9 16,2-6-11-16,0 0-7 15,0 0-8-15,0 0-21 16,0 0-59-16,0-18-12 15,0-10-209-15,0 12-227 16,0 0 95-16</inkml:trace>
  <inkml:trace contextRef="#ctx0" brushRef="#br3" timeOffset="520197.7544">21215 8168 53 0,'0'0'522'0,"0"0"-146"16,0 0-97-16,0 0-103 0,0 0-69 15,0 0-37-15,0-42-52 16,9 51-5-16,9 19 41 15,7 8-6-15,6 7-20 16,2 0-14-16,3 4-10 16,2-3-4-16,-3-4 2 15,-2-6-2-15,-4-4 1 16,-8-9-1-16,-8-4 1 16,-4-9-1-16,-6-4-1 15,-3 0-2-15,0-4-12 16,0 0-5-16,0 0-29 15,0 0-44-15,0 0-98 16,0 0-353-16</inkml:trace>
  <inkml:trace contextRef="#ctx0" brushRef="#br3" timeOffset="520715.0087">22157 8238 1018 0,'0'0'423'0,"0"0"-362"16,0 0-5-16,0 0 14 15,0 0-9-15,0 0-46 16,-24 40 8-16,-5-2 4 16,0 6-7-16,5 2-8 15,-1-1 2-15,8 3 0 16,5-7-4-16,8-5-7 16,4-2-2-16,0-6-1 15,0-3-5-15,2-6 2 16,14-1-11-16,1-3 0 15,4-4-7-15,-3 0-3 0,-1-5-10 16,-3-2-4-16,-3-4-32 16,0 0-84-16,-11 0-170 15,0 0-477-15</inkml:trace>
  <inkml:trace contextRef="#ctx0" brushRef="#br3" timeOffset="521119.2102">22468 8300 1330 0,'0'0'183'0,"0"0"-120"15,0 0 21-15,0 0-48 16,0 0-8-16,0 0-3 15,0 0 1-15,-126 132-8 16,93-90-6-16,-3 0 0 16,7-7-9-16,8-8-1 15,9-11-2-15,8-9-1 16,4-2-17-16,0-5-10 16,0 0-9-16,2 0-24 15,25-18-59-15,-11 2-50 16,-1-6-601-16</inkml:trace>
  <inkml:trace contextRef="#ctx0" brushRef="#br3" timeOffset="521436.5343">22476 8303 978 0,'0'0'316'0,"0"0"-291"0,0 0 136 15,0 0-50-15,18 133-41 16,-16-87-36-16,1 2-12 15,-1-4-13-15,2-4-5 16,1-10-3-16,-3-7-2 16,0-8 1-16,2-6-8 15,-4-4-14-15,0-1-13 16,0-1-32-16,0-3-51 16,0 0-57-16,-4 0-370 15</inkml:trace>
  <inkml:trace contextRef="#ctx0" brushRef="#br3" timeOffset="521843.6166">22289 8488 1103 0,'0'0'284'0,"0"0"-228"16,0 0 28-16,0 0-58 16,0 0-5-16,0 0-20 15,47-16 1-15,-7 16 5 16,0 0-6-16,0 0-2 0,-4 0-8 15,-5 0-59-15,-4 0-130 16,-25-4-299-16,-2 2-237 16</inkml:trace>
  <inkml:trace contextRef="#ctx0" brushRef="#br3" timeOffset="522141.2455">22811 8245 620 0,'0'0'435'0,"0"0"-317"15,0 0 69-15,0 0-81 16,0 0-33-16,120 111-30 0,-107-75-10 16,-4 2-2-16,-5 0-14 15,-4 4 5-15,0-5-9 16,0-2-1-16,-13-3-5 15,-7-2 0-15,-4 1-7 16,-3-6 0-16,-4 1-11 16,-2 1-28-16,-6-4-63 15,26-20-148-15,-3-1-771 16</inkml:trace>
  <inkml:trace contextRef="#ctx0" brushRef="#br3" timeOffset="522481.3544">21502 9028 869 0,'0'0'567'0,"0"0"-462"0,0 0-67 16,0 0-5-1,0 0-12-15,0 0 2 0,-53 60 10 16,27-22-7-16,-5 2-10 15,-1 1-6-15,-2-2-1 16,1 2-2-16,-1-6-4 16,5-3-1-16,6-5-1 15,2-9-2-15,7-4 1 16,6-9-7-16,3-1-17 16,5-4-16-16,0 0-34 15,0 0-74-15,0-8-84 16,0-7-711-16</inkml:trace>
  <inkml:trace contextRef="#ctx0" brushRef="#br3" timeOffset="522862.6268">21159 9021 513 0,'0'0'804'16,"0"0"-653"-16,0 0-99 15,0 0 2-15,0 0-6 16,0 0-26-16,21 4 7 15,12 33 19-15,7 2-27 16,7 6-2-16,2 1-10 16,0-2-1-16,-3-4-2 15,-1 0-3-15,-7-6-3 16,-5-3 2-16,-6-9-2 16,-6-4 1-16,-11-8-2 0,-3-6 1 15,-7-2-3-15,0-2-6 16,0 0-5-16,0 0-12 15,0 0-15-15,0 0-60 16,0-6-209-16,0-11-724 16</inkml:trace>
  <inkml:trace contextRef="#ctx0" brushRef="#br3" timeOffset="523181.7771">22162 8974 485 0,'0'0'668'0,"0"0"-502"16,0 0-58-16,0 0 18 15,0 0-44-15,0 0-29 16,-58 69-15-16,32-30-15 15,3 3-4-15,4 0-1 16,7 2-6-16,3-5 0 16,9-6-8-16,0-3-2 15,0-5-2-15,2-8-2 16,17 1-2-16,4-2-3 0,4-1 0 16,0-4-4-16,2 0-9 15,-4-4-4-15,0 1 2 16,-4-4-21-16,2-2-59 15,-19-2-159-15,-2 0-662 16</inkml:trace>
  <inkml:trace contextRef="#ctx0" brushRef="#br3" timeOffset="523443.3495">22505 9093 326 0,'0'0'1030'0,"0"0"-960"15,0 0-64-15,0 0 73 16,0 0 24-16,3 137-42 16,-3-95-35-16,0 4-7 15,-3-1-4-15,-3-4-3 16,-1-1-4-16,2-8-7 15,3-3 0-15,0-9-1 16,2-8-1-16,0-8-13 16,0-4-4-16,0 0-20 15,0 0-37-15,0 0-68 0,0-3-121 16,0-10-358-16</inkml:trace>
  <inkml:trace contextRef="#ctx0" brushRef="#br3" timeOffset="523782.4325">22483 9160 1202 0,'0'0'158'15,"0"0"-158"-15,0 0-4 16,0 0 4-16,0 0 22 16,0 0 3-16,110-3-4 15,-79 15-2-15,-5 7-4 16,-8 0 10-16,-7 2-6 15,-9 1 37-15,-2-2-6 0,0 0-10 16,-15 2-5-16,-10 3-8 16,-2-4-15-16,0-1-1 15,4-4-6-15,2-4-3 16,8-4-1-16,6-4-1 16,5-1-6-16,2-3-20 15,0 0-24-15,0 0-77 16,0 0-122-16,4-4-380 15</inkml:trace>
  <inkml:trace contextRef="#ctx0" brushRef="#br3" timeOffset="523999.5128">22893 9176 1218 0,'0'0'91'0,"0"0"-89"16,0 0 47-16,0 0-4 16,0 0-12-16,0 0 8 15,120 36-17-15,-106-20-18 16,-8 2 27-16,-1 2 6 16,-3 1 13-16,-2 2-23 15,0 1-18-15,0 2 5 16,0 2-1-16,-7 1 3 0,-11-2-3 15,-1 1 0 1,-4 1-4-16,-2 1-3 0,-1-4 0 16,-3-1 4-16,5 0-2 15,-1-7-3-15,7 2-3 16,5-8-3-16,6-4-2 16,2-2-11-16,3-2-10 15,2-3-13-15,0-1-27 16,0 0-112-16,0 0-596 15</inkml:trace>
  <inkml:trace contextRef="#ctx0" brushRef="#br3" timeOffset="525509.2368">19655 10447 671 0,'0'0'538'0,"0"0"-391"16,0 0-12-16,0 0-15 15,0 0-42-15,0 0-33 16,0 0-19-16,-8 2-7 16,8-2-1-16,0 0 0 15,0 0-11-15,0 0-1 16,0 0-6-16,10 0 1 15,26 0-1-15,20 0 2 16,18 0 2-16,10 0-3 16,3 0 1-16,-2 0-2 15,-12 0 0-15,-5 0 0 16,-18 0 1-16,-12 0-1 16,-13 0-2-16,-9 0-1 0,-12 0-2 15,-4 0 4-15,0 0 1 16,0 0-1-16,-4 0-5 15,-23-2 0-15,-2-8-11 16,-2-3 4-16,2-10 1 16,4-2-1-16,2-2 4 15,6-1 1-15,3 4 8 16,6 8 1-16,1 4 2 16,3 8 8-16,4 4 4 15,-2 0-5-15,2 0-2 16,0 0-1-16,0 0-6 15,0 0-1-15,8 9 1 0,21 11 3 16,9 3 0-16,7 1 1 16,1-2-3-16,-1-4-1 15,-5-4-1-15,-6-2 1 16,-10-4-2-16,-9-2 2 16,-10-2-1-16,-3-3 0 15,-2 2 0-15,0 0 0 16,0 8 4-16,-9 5 0 15,-18 8 1-15,-6 5 0 16,-2-4-2-16,1-3 3 16,7-3-5-16,10-5 0 15,5 0 0-15,6-5-2 16,6-5 0-16,0 1-13 16,0-3-9-16,0-2-11 15,31 0-10-15,-13 0-59 0,4 0-478 16</inkml:trace>
  <inkml:trace contextRef="#ctx0" brushRef="#br3" timeOffset="527800.358">21452 10262 237 0,'0'0'216'0,"0"0"55"16,0 0 12-16,0 0-42 0,0 0-74 16,0 0-49-16,0 0-44 15,0-4-33-15,0 4-14 16,0-1-6-16,2-2-2 16,0 0-12-16,2 1-1 15,1-4-3-15,-1-3-1 16,0 0-2-16,6-4 1 15,-1 0-1-15,-3 1 0 16,3 0-1-16,-7-1 3 16,0 5-1-16,-2 0-1 15,0 2 3-15,0 3 0 0,0-2 1 16,0 4-3-16,-15 1 5 16,-8 0 4-16,-1 0-9 15,-4 9 2-15,-5 19 1 16,5 7 4-16,6 2-2 15,1 2 1-15,9-5-5 16,5-6 0-16,4-6-2 16,3-6-4-16,0-4-1 15,0-4-2-15,16-4-1 16,4-4-7-16,4 0 11 16,5 0 3-16,2-18 0 15,-2-6 0-15,0-5-1 0,-2 0 1 16,-6-3-3-1,-2-1 2-15,-5-2 0 0,-3-1 1 16,-2 0-1 0,-2 1 2-16,-3 3 0 0,-2 5 0 15,0 8 0-15,-2 7 0 16,0 7 1-16,0 5 1 16,0 0-2-16,0 0 1 15,0 0 6-15,0 27-5 16,0 13 0-16,0 14 8 15,-2 6-5-15,-2 1-2 16,2-10-2-16,2-7 0 16,0-11-1-16,0-11 0 15,0-3-1-15,2-12 0 0,9-1-5 16,3-6 0 0,3 0-5-16,3 0 7 15,5 0 4-15,-1-12-1 0,3-8-1 16,-7-2-4-16,-5 0 0 15,-1-2-5-15,-10 8 4 16,-1 1 2-16,-3 3 5 16,0 9 0-16,0 0 2 15,0 3 2-15,-9 0 8 16,-5 0-6-16,-1 6-6 16,-1 13 4-16,3 1 0 15,2 0 3-15,4-4-2 16,4 1-3-16,3-4-2 0,0-1 1 15,0 1-2-15,0-4-2 16,5-1 1-16,11 0-4 16,6-2-3-16,2-6-1 15,5 0 10-15,2 0 0 16,-2-11-2-16,0-9 2 16,-2-11-5-16,0-3-1 15,0-6-6-15,-7-5-4 16,-2 1-1-16,-8-3 9 15,-4-2 4-15,-4 9 1 16,-2 8-3-16,0 8 6 16,0 5 1-16,0 8 0 0,0 5 7 15,0 2-6-15,-8 4 7 16,4 0 6-16,0 0-11 16,-1 0-4-16,-1 13-4 15,-3 18 4-15,-5 11 3 16,2 14 15-16,-2 9-3 15,7 0-4-15,1 2 1 16,1-10-4-16,5-7-6 16,0-8-2-16,0-9 1 15,0-5-1-15,13-10 0 16,6-6-6-16,0-3 0 16,3-8-11-16,5-1 12 15,7 0 0-15,1 0-6 16,1-19-13-16,-3-6-10 15,-6 0-7-15,-7-5-16 0,-5 5-4 16,-3 0 0-16,-8 6 22 16,-4 1 27-16,0 5 12 15,0 5 0-15,0 1 0 16,-2 3 0-16,-12 4 5 16,1 0 51-16,3 0-30 15,-4 14 21-15,1 8-19 16,-1 4 4-16,3 0 3 15,9-2-9-15,2-2-2 16,0-1-16-16,0-5-5 16,9-1-3-16,9-2 0 15,-1-6-4-15,6 1 3 0,1-1-10 16,-1-2 10-16,1-1 0 16,0-1 0-16,-3-3-2 15,-8 0-11-15,-4 0-4 16,-4 0-15-16,-5 0-20 15,0-3-16-15,0-10 12 16,0 2-170-16,-8 1-408 16</inkml:trace>
  <inkml:trace contextRef="#ctx0" brushRef="#br3" timeOffset="528133.0928">21832 10182 1342 0,'0'0'143'0,"0"0"-94"0,0 0-20 16,0 0-9-16,0 0 1 16,0 0 16-16,0 0-10 15,117 5-17-15,-59 1 0 16,6 4-5-16,1-1-2 15,-3 1-3-15,-4 0 1 16,-12-5-1-16,-8-2 0 16,-13 0 0-16,-11-3 1 0,-10 1-2 15,-2-1 1 1,-2 3 0-16,0-1-3 0,0 0-20 16,-4 4-18-16,-10-6-69 15,-6 0-415-15</inkml:trace>
  <inkml:trace contextRef="#ctx0" brushRef="#br3" timeOffset="529144.6568">18272 10144 694 0,'0'0'272'16,"0"0"-124"-16,0 0 70 15,0 0-62-15,0 0-50 16,0 0-30-16,0 0-31 16,-9-20-16-16,9 20-9 15,0 0-6-15,0 0 0 16,0 0-2-16,0 7-4 16,0 22-7-16,0 11 7 15,-4 11 1-15,-3 3-5 16,-2-4-1-16,2-6-2 15,-2-6 2-15,3-4-3 0,-1-8 0 16,2-5 1-16,3-8-2 16,0-2 2-16,2-6-2 15,0-1-6-15,0-2-2 16,0-2-4-16,0 0-11 16,0 0-5-16,0 0-18 15,0 0-45-15,6 0-118 16,4-6 59-16,1-8-662 15</inkml:trace>
  <inkml:trace contextRef="#ctx0" brushRef="#br3" timeOffset="529813.8648">18394 10437 773 0,'0'0'665'0,"0"0"-539"0,0 0-51 16,0 0-12-16,0 0-21 15,0 0-24-15,21-8-9 16,-15 5-8-16,10 3-1 15,6-1 0-15,9 0 1 16,10-4 0-16,-4 5 0 16,-6-1-1-16,-1 1 1 15,-10 0-1-15,-7 0 1 16,-5 0-2-16,-3 0 2 16,-5 0-2-16,0 0 0 15,0-3-1-15,0 3-1 16,0 0-3-16,0 0-3 0,0 0-4 15,0 0 1-15,0-3-5 16,0-6 4-16,0-1-14 16,0-2-21-16,-13-4 27 15,0 0 21-15,-3-1 2 16,-2 4-1-16,2 3 11 16,6 4 20-16,0 4 16 15,6 2-20-15,4 0-3 16,0 0-5-16,0 0-3 15,0 0-9-15,0 0-8 16,0 0-1-16,0 0-2 16,14 18 3-16,9 0 0 15,4 0 3-15,7-2-2 16,-1-2 1-16,3-2-1 0,2-6 1 16,-5 0-2-1,-4-3 0-15,-6-2 0 0,-10-1-3 16,-9 2 3-16,-2 1-2 15,-2-2 2-15,0 4 0 16,0-5 2-16,0 2 0 16,0 4 1-16,-15 5 1 15,-9 3-3-15,-10 4 1 16,-1-2-2-16,-2 2 1 16,4-2-1-16,2 2 0 15,5-2-2-15,3-4 0 16,9-4-4-16,10-4-4 15,4-4-12-15,0 0-29 0,0 0-41 16,29 0-95-16,-11-8 50 16,4-5-459-16</inkml:trace>
  <inkml:trace contextRef="#ctx0" brushRef="#br3" timeOffset="530389.8417">19175 10299 443 0,'0'0'333'0,"0"0"-333"15,0 0-6-15,0 0 6 0,0 0 105 16,0 0 142-16,17-5-112 16,-17 5-3-16,0 0-22 15,0 13-37-15,-9 6-24 16,-5 10-12-16,-1-2-6 15,2 4-9-15,2-1-6 16,6-4-10-16,3-6-4 16,2 0-2-16,0-5-2 15,2-2 0-15,16-3-6 16,6-1 2-16,1-8-10 16,2-1-3-16,0 0 14 15,0 0 4-15,-1-11-3 16,-4-6 0-16,-2-3 4 0,-1 0-6 15,-11-4 2-15,-3-4-2 16,-5 0 5-16,0-2 1 16,0 2 6-16,-21 1-1 15,-5 4 5-15,-3 4-4 16,0 8 14-16,0 5 4 16,2 6-12-16,5 0-7 15,-1 0-5-15,4 0 2 16,3 4-2-16,7 8-1 15,-2 0-4-15,4 4-15 16,5-1-18-16,2-1-35 16,0-9-90-16,0-5-454 0</inkml:trace>
  <inkml:trace contextRef="#ctx0" brushRef="#br3" timeOffset="532767.7914">23441 10093 603 0,'0'0'645'0,"0"0"-497"0,0 0-64 16,0 0 17 0,0 0-24-16,0 0-31 0,0 0-15 15,16-17-10-15,-16 17-3 16,0-2-6-16,0-4 1 15,0 2-9-15,0 0 0 16,-4 1-2-16,-12 2 6 16,-5 1-6-16,-6-2-1 15,-8 2-1-15,-7 0-2 16,-2 0 2-16,-1 16-1 31,5 2 1-31,6-5 0 0,10 3-1 0,6-7 0 16,9-3 1-16,7-1-2 15,2-4-1-15,0-1-5 16,0 5-11-16,0 1 4 0,0-1 10 16,11 5 2-16,5 1-1 15,6 1 4-15,4 0-1 16,7 6 1-16,8-3 0 16,3 4 1-16,6-1-2 15,-2-3 2-15,-1 8-2 16,-2-5 2-16,-7 0-2 15,-9-2 1-15,-12-4 0 16,-3-4 0-16,-9-2-2 16,-3 0 1-16,-2-4 1 0,0 4 3 15,0 7 0 1,0 1 5-16,-16 5-5 0,-6 4 2 16,-7-4-1-16,-4 1 0 15,-6-2 3-15,-1-1-2 16,1-3 5-16,0-2-5 15,1-2 0-15,5-1-4 16,0 1 5-16,6-4-3 16,2-2-1-16,3-2-1 15,6-2 0-15,3 0-2 16,4 0 1-16,0 0-6 16,1 0-12-16,-1 0-4 15,-1-6-13-15,4 0-16 16,4 2-94-16,2 3-410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3-22T19:22:40.365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3889 2514 530 0,'0'0'167'0,"0"0"-17"16,0 0 52-16,0 0-18 15,0 0-55-15,0 0-26 16,0 0-44-16,0 0-8 0,0-45-16 16,0 42-5-16,0 1 2 15,0 2-10-15,0 0 1 16,0 0-7-16,0 0-4 16,0 0-3-16,0 0-1 15,0 0-5-15,0 0 2 16,0 0 1-16,0-1-3 15,0 1 2-15,0 0-2 16,0 0 2-16,0 0-1 16,0 0 1-16,0 0-2 15,0 0 1-15,0 0-4 16,-2 0-1-16,0 0-2 16,0 0-5-16,-7 13 3 0,-2 15 4 15,-5 14 1-15,-4 13 4 16,-2 1 0-16,-4-2 0 15,1-6-4 1,4-5 3-16,2-4-1 0,5-7 1 16,1-6-3-16,4-6 0 15,4-1 1-15,-1-5-2 16,2 0 2-16,-1-3-1 16,1 0 0-16,0-3-3 15,-2-1 1-15,6-3-5 16,-2 1 3-16,2-3-5 15,0-2-1-15,0 0-3 16,0 0-2-16,0 0-8 0,0 0-10 16,0 0-16-16,0 0-20 15,0-8-10-15,0-13-50 16,16-7-40-16,-1-8-56 16,1-2-63-16,-1-4 103 15,-10 28-106-15</inkml:trace>
  <inkml:trace contextRef="#ctx0" brushRef="#br0" timeOffset="331.1114">3823 2551 290 0,'0'0'326'0,"0"0"9"15,0 0-104 1,0 0-100-16,0 0-41 0,0 0-13 16,18-32-30-16,-18 32-12 15,6 0-21-15,5 4-8 16,5 19 23-16,2 9-11 15,2 9 3-15,0 7 2 16,2 2-2-16,-4 0-10 16,0 2-7-16,-5-6 0 15,0-2-3-15,-1-1 0 16,-1-10 0-16,-3-2-1 16,-2-8-2-16,-4-2 1 15,-2-8 1-15,0-4 0 16,0-3 1-16,0-2-1 0,0-4-5 15,0 0-9-15,0 0-21 16,0 0-8 0,-2 0-21-16,-19 0-161 0,-1-22-291 15,11 6-49-15</inkml:trace>
  <inkml:trace contextRef="#ctx0" brushRef="#br0" timeOffset="657.3493">3779 2907 365 0,'0'0'244'15,"0"0"-10"-15,0 0 11 16,0 0-37-16,0 0-39 16,0 0-64-16,-67-2-47 15,67 2-31-15,0 0-19 16,0-2-8-16,0 0-2 0,0 0-9 16,2 2-1-16,20-1 11 15,9-2 1 1,10 3 3-16,1-1 6 0,-3-2 3 15,-5 1-4-15,-7 2 1 16,-7 0-6-16,-5 0-1 16,-5 0-1-16,-8 0 0 15,0 0-1-15,-2 0 6 16,0 0 1-16,0 0 2 16,0 0-3-16,0 0 2 15,0 0-5-15,0 0-3 16,0 0-13-16,0-1-26 15,-2-4-82-15,-2-2-255 16</inkml:trace>
  <inkml:trace contextRef="#ctx0" brushRef="#br0" timeOffset="1725.0261">4311 2434 1305 0,'0'0'167'16,"0"0"-100"-16,0 0 32 0,0 0-51 15,0 0-21-15,0 0-18 16,0 0-9-16,0-8-6 15,0 8-2-15,0 16-6 16,0 20 14-16,0 14 3 16,2 6 0-16,-2 6 2 15,0 0 3-15,0-1 2 16,0-5 2-16,0-2-7 16,0-4-1-16,0-3-1 15,0-9 3-15,0-10-5 0,0-8 0 16,0-9 0-16,0-2-1 15,0-3 0-15,0-6 1 16,0 0-1-16,0 0 0 16,0 0 0-16,0 0-1 15,0 0-2-15,0 0 0 16,0 0-1-16,0 0-2 16,4 0 3-16,8-2 3 15,3-2 1-15,6-1-1 16,-2 1 0-16,6 2 0 15,2 1 0-15,-1 1-1 16,3 0 0-16,5 0 1 16,-1 0-2-16,3 0 2 0,-3 0 0 15,-6 0 0 1,-2 0 0-16,-10 0-1 0,-4 1 0 16,-6 1 2-16,-3-2 1 15,-2 0-1-15,0 0 1 16,0 0 1-16,0 0 2 15,0 0 0-15,0 0-3 16,0 0 1-16,0 0-1 16,0 0-3-16,0 3 3 15,0-3-4-15,0 1-13 16,0-1-24-16,0 0-62 16,0 0-231-16</inkml:trace>
  <inkml:trace contextRef="#ctx0" brushRef="#br0" timeOffset="4501.7387">4961 2504 1480 0,'0'0'70'0,"0"0"-32"16,0 0 32-16,0 0-26 16,0 0-23-16,0 0-3 15,0 0-8-15,-24-6-3 16,24 6-7-16,0 0-6 15,2 0 1-15,18 0 5 16,5 10 2-16,4 1 2 16,9-4 1-16,3-3-4 15,5-4-1-15,-2 0 2 0,1 0 0 16,-10 0 0-16,-4 0-2 16,-10-2 2-16,-8 0-2 15,-7 0 0-15,-4 2-4 16,-2 0 0-16,0 0-2 15,0 0-3-15,0 0-9 16,0 0-17-16,-17 0-47 16,-5 0-35-16,-1 0 37 15,4 0 62-15,3 0 18 16,3 10 5-16,1 0 18 16,3 0 7-16,1 5 14 15,0 8-5-15,2 12 3 0,-1 9-4 16,1 8 7-1,-1 2-19-15,5 1-10 0,2-5-7 16,0-6-8-16,0-8 2 16,0-4-3-16,0-9-1 15,0-4 0-15,7-7-1 16,1-3-8-16,1-4-40 16,3-5-54-16,-2 0-115 15,-3 0-243-15,-5-16 39 16</inkml:trace>
  <inkml:trace contextRef="#ctx0" brushRef="#br0" timeOffset="5230.5516">5514 2442 1116 0,'0'0'248'16,"0"0"-221"-16,0 0 54 15,0 0-2-15,18 146-12 16,-18-89-34-16,0-7-7 16,0-1-8-16,0-5-13 15,0-7-3-15,0-3-2 16,0-8 2-16,0-6-1 16,0-2-2-16,0-6-3 0,0-8-23 15,0-2-3 1,0-2-7-16,0 0-6 0,0 0 0 15,4-22-11-15,3-18-14 16,-1-14-235-16,-1-8 7 16,-3-5 72-16,0 8-54 15,-2 4 278-15,3 14 32 16,4 10 138-16,-3 13-2 16,2 8 2-16,3 8 25 15,5 2-92-15,6 0 19 16,2 0-27-16,9 6-64 15,-2 21 1-15,0 2-11 16,-6 3-19-16,-6-4 0 16,-5-3 5-16,-6-3 0 15,-6-2 10-15,0 0-14 0,0-1 6 16,-20 6 22-16,-9 1-6 16,-9-4-17-16,-4-4 2 15,2-8 2-15,6-8-6 16,5-2 1-16,10 0-1 15,5 0-1-15,7 0-3 16,5 0 3-16,2-4-5 16,0 2-11-16,0 2 1 15,0 0-5-15,7 0 15 16,15 6 7-16,7 10-2 16,4 3 8-16,1 2-2 15,-3-3-4-15,-4-2-7 0,-5-1 4 16,-7-2-3-16,-1-4-1 15,-7-2 3-15,-3-3-6 16,1-4 5-16,-3 3-2 16,-2-3 1-16,0 0-1 15,0 0-19-15,0 0-24 16,0 0-29-16,0 0-71 16,0-3-572-16</inkml:trace>
  <inkml:trace contextRef="#ctx0" brushRef="#br0" timeOffset="5859.4186">5953 2380 1185 0,'0'0'145'15,"0"0"-119"-15,0 0 54 16,0 0-21-16,0 0-26 16,0 0 36-16,-5 112-9 15,-5-53-30-15,1 4-4 16,6 0-11-16,3-9-10 16,0-4-3-16,0-8-2 15,14-6 0-15,1-6-1 0,3-7 1 16,-3-8 0-16,1-7-5 15,2-5-5-15,-2-3-13 16,4 0 14-16,1-9-8 16,4-26 10-16,4-13 3 15,-2-9-18-15,-2-11-18 16,-3-4-35-16,-7 5-28 16,-4 15-15-16,-1 16 118 15,-6 16 20-15,-2 4 25 16,-2 8-6-16,0 2-12 15,0 2 15-15,0 4 19 16,0 0-20-16,0 0-29 16,2 0-1-16,-2 0-11 15,0 0-3-15,0 10-11 0,0 22 14 16,0 14 38 0,0 14 5-16,0 3-23 0,0 1-1 15,0-4-10-15,5-6-6 16,-1-1 2-16,0-9-2 15,2-7-3-15,-2-4 1 16,-2-8-1-16,0-4 1 16,3-7-1-16,-5-4 0 15,0-7-10-15,0-2-7 16,0-1-17-16,0 0-15 16,0 0-63-16,0 0-196 15</inkml:trace>
  <inkml:trace contextRef="#ctx0" brushRef="#br0" timeOffset="9289.4485">7533 2446 46 0,'0'0'791'16,"0"0"-689"-16,0 0 28 15,0 0 31-15,0 0-82 16,0 0-12-16,0 0-14 16,-14-20-16-16,14 20-9 15,0 0-20-15,0 0-8 16,-2 0-3-16,2 0-4 16,0 0-6-16,0 0-12 15,0 0-12-15,0 0-77 16,0 0-120-16,0 0-239 0,0-2 70 15</inkml:trace>
  <inkml:trace contextRef="#ctx0" brushRef="#br0" timeOffset="30214.4629">6570 2552 211 0,'0'0'526'16,"0"0"-420"-16,0 0-4 16,0 0 11-16,0 0-57 15,0 0 17-15,0 0 34 16,0 0-25-16,0-15-22 16,0 12-1-16,0 1-15 15,0 2-15-15,0-2-3 0,-7 0-14 16,-1-2-1-1,-4 0-9-15,1 0 1 0,2 1 0 16,-2-2 6-16,2 4 2 16,0-2 0-16,1 1 2 15,0 1 9-15,2-2-2 16,-1 1-4-16,1-2 0 16,-2 2-2-16,6 2-1 15,0 0 0-15,2 0-1 16,0 0-7-16,0 0-5 15,0 0-2-15,0 0-4 16,23 0 5-16,17 0 1 0,18 0 0 16,14 0 1-16,1 0-1 15,0-4-1-15,-9-2 0 16,-10-3-2-16,-11 4 0 16,-15 3 1-16,-10 1-4 15,-11 1 2-15,-5 0-3 16,-2 0 4-16,0 0 2 15,0 0-4-15,-22 0 2 16,-11 0-17-16,-3 0-4 16,-2 3-1-16,5-3 14 15,4 3-1-15,2-3 10 16,7 0 2-16,2 0 0 16,5 1 0-16,6 0 3 15,0 2 5-15,5-1-5 16,0 2-2-16,-2 4-1 0,1 5 0 15,-1 2 0-15,-3 6 2 16,0 2-2-16,1 4 3 16,-1-1 3-16,3-2-5 15,2-3-1-15,0 0 2 16,-2-5-3-16,2 0 2 16,0-2-2-16,-2-4 0 15,2-1 0-15,-1-7-5 16,3 1 1-16,-2-3 4 15,0 0 1-15,-4 0 4 16,-8 0-3-16,-3 0-1 16,-4 0-2-16,-1-8 2 0,0-2 3 15,2 2 3 1,-3 2 4-16,8 2 3 0,-1 4 2 16,5 0-3-16,7 0-2 15,-2 0-2-15,6 0 1 16,0 0-9-16,0 0-1 15,0-2-4-15,0 2 2 16,21 0 3-16,14 0 0 16,15 0 3-16,8 0-2 15,4-4-1-15,-6 4 1 16,-10-3-1-16,-8 1 0 16,-11 2 0-16,-11 0 0 15,-5 0 0-15,-7 0 0 0,-2 0 1 16,-2 0-1-16,0 0 2 15,0 0 1-15,0 0-3 16,0 0-2-16,0-1-8 16,0-4-7-16,0 0-23 15,0-5-70-15,0 2-119 16,0 2-524-16</inkml:trace>
  <inkml:trace contextRef="#ctx0" brushRef="#br0" timeOffset="30930.876">7415 2370 337 0,'0'0'436'16,"0"0"-328"-16,0 0-8 15,0 0 116-15,0 0 9 16,0 0-79-16,0 0-71 16,8-7-29-16,-8 7-16 0,0 0-7 15,0 0-5-15,0 0-2 16,0 0-2-16,0 0-1 15,0 0-6-15,-6 0 0 16,-17 14-6-16,-6 7 1 16,-6 1-1-16,-3 2 2 15,-3 1 1-15,2 2-3 16,-3 3 8-16,1 4-3 16,3-2-5-16,11-5-1 15,12-11 0-15,9-9 0 16,6-4-1-16,0-3-1 15,0 0-2-15,0 4-1 16,8-1-3-16,24 3 7 16,7-3-2-16,13-3 3 0,8 0-2 15,5 0 1-15,-1-3 0 16,-6-3-2-16,-14 3 2 16,-9 0 0-16,-16 3 0 15,-12 0 0-15,-7 0 1 16,0 0 0-16,0 0 3 15,0 6 6-15,-32 19-1 16,-12 6-5-16,-9 5-2 16,-1-5 4-16,7-5-2 15,10-6 0-15,8-3-2 16,6-9-1-16,10-1 0 16,6-3 0-16,5-4-2 15,2 0-10-15,0 0-8 0,0 0-12 16,0 0-12-16,11-2-26 15,21-18 6-15,5-13-59 16,-16 16-263-16,-2-5-578 16</inkml:trace>
  <inkml:trace contextRef="#ctx0" brushRef="#br0" timeOffset="31892.9275">7700 2380 457 0,'0'0'865'0,"0"0"-744"0,0 0-57 16,0 0 12-1,0 0-13-15,0 0-31 0,10-10-6 16,-18 26-3-16,-5 11-15 16,-3 8-1-16,-5 9 0 15,4 6 3-15,-1 4-5 16,3-4-3-16,1-5-1 15,5-7 1-15,7-12-2 16,0-6-1-16,2-6 1 16,0-7-4-16,0-1-5 15,0-3-9-15,0-3-10 16,0 0-11-16,0 0-7 16,0 0 6-16,4-22 12 15,5-10-11-15,1-11-48 16,-4-4-24-16,3-6-43 0,-1-7-48 15,8 2-101-15,-1 4 68 16,2 8 189-16,-5 12 46 16,-2 11 57-16,-3 11 133 15,-5 12 40-15,-2 0-1 16,0 0-48-16,2 0-85 16,4 15-60-16,6 15 58 15,-1 10-39-15,5 4-3 16,3 0-33-16,6-4-7 15,2-1-10-15,4-10-1 16,0-4 0-16,-2-7 1 16,0-6-1-16,-4-2 2 0,-3-8 7 15,0-2 7-15,-4 0-10 16,-2 0-1-16,4 0 0 16,-3-15-2-16,1-7 4 15,3-3-5-15,-4-8 2 16,3-3-3-16,2-1-1 15,3-1-1-15,2-4 0 16,-1 3 0-16,1 5 0 16,-2 7 0-16,-6 10-2 15,-2 7 1-15,-9 5 1 0,-4 5-1 16,-4 0 1 0,0 0 1-16,0 0 2 0,0 0-1 15,0 21 5-15,0 13 10 16,0 14 1-16,-10 8-7 15,-1 6-1-15,-1-2-4 16,1 1-2-16,7-10-4 16,2-2 0-16,2-3 0 15,0-4 1-15,0-2-1 16,0-5 0-16,0-3 0 16,0-5 0-16,0-4 0 15,0-3 1-15,0-9-1 16,0 2 0-16,0-6 0 15,0-2-1-15,0-1 2 16,0-1-1-16,0 0 1 0,0-1-2 16,0 0 2-16,0-2-2 15,0 0 1-15,0 0 0 16,0 0 0-16,0 0 0 16,0 0-5-16,0 0-16 15,0 0-14-15,0 0-40 16,0 0-149-16,0 0-948 15</inkml:trace>
  <inkml:trace contextRef="#ctx0" brushRef="#br0" timeOffset="33407.8283">8703 2769 10 0,'0'0'1189'16,"0"0"-1046"-16,0 0-44 15,0 0 12-15,0 0-36 16,0 0-29-16,0 0-10 16,-23 0-12-16,23 0-2 15,0 0-7-15,0 0-3 16,0 0-5-16,0 0-2 15,0 0-1-15,0 0-2 16,0 0-1-16,0 0-1 16,0 0-1-16,0 0-2 15,21 0 3-15,10 0 0 0,11 0 0 16,9 0 1-16,2 0-1 16,1 0 0-1,-3 0 1-15,-4 0-1 0,-8 0 1 16,0 0-1-16,-8 0 1 15,-6 0-1-15,-6-2 0 16,-5 2 0-16,-5 0 0 16,-3-2 0-16,-1 2 0 15,-5 0 0-15,2 0-1 16,-2 0 1-16,2 0 0 0,-2 0-1 16,0 0-1-1,0 0-3-15,0 0 1 0,0 0 1 16,0 0-2-16,0 0 2 15,0-2-5-15,0 2 3 16,0 0-2-16,0 0 2 16,0-2 0-16,0-2 1 15,0-4-1-15,-11-2-13 16,-2 0 9-16,-1-6 3 16,-1-3-6-16,1-4-12 15,-1-2 13-15,3 7 4 16,2 3 7-16,-1 4 2 15,3 4 11-15,2 3 6 16,4 1 2-16,0 3-1 16,2 0-10-16,0 0-2 0,0 0-3 15,0 0 2 1,0 0-5-16,0 0-2 0,0 0 0 16,0 0-4-16,0 0 0 15,0 0-3-15,16 0 4 16,15 0 3-16,4 4 0 15,5 5 0-15,4-2 1 16,1-1-1-16,-3-1 1 16,-1-1-1-16,-5 0 1 15,-7 0-1-15,-10 0 0 16,-5 0 0-16,-7-2 0 16,-5-2 0-16,-2 0 0 15,0 0 1-15,0 1 2 16,0 2 2-16,0-2 8 0,0-1-8 15,0 0 3-15,-9 6-4 16,-9 0-3-16,-2 5 0 16,-2 1-1-16,-3 2 0 15,0 4 1-15,-4 2-1 16,-2 2 4-16,0-2 0 16,2 0-1-16,5-2 4 15,0 1-6-15,5-6 4 16,6-1-2-16,2-4-1 15,4-4-2-15,5-2 1 16,0 0-1-16,2-2 0 0,0 0 0 16,0 0-1-1,0 0 1-15,0 0-2 0,0 0 0 16,0 0 0-16,0 0-2 16,0 0-1-16,0 0-6 15,0 0-6-15,0 0-16 16,0 0-24-16,0 3-92 15,0-3-269-15,0 0-696 16</inkml:trace>
  <inkml:trace contextRef="#ctx0" brushRef="#br0" timeOffset="37795.7925">10137 2651 812 0,'0'0'212'0,"0"0"-104"0,0 0 106 16,0 0-66-16,0 0-64 15,0 0-30-15,0 0-9 16,0 0-20-16,-25-94-1 15,23 88-10-15,2 1-7 16,0 1-4-16,0 4-1 16,0 0-1-16,0 0 0 15,0 0 2-15,0 0-3 0,0 0 0 16,0 0 1 0,0 0 0-16,0 0 0 0,0 0-1 15,0 16-4-15,0 18 3 16,0 23 1-16,0 15 7 15,0 6-1 1,0 0-6-16,0-10 1 0,0-6 0 16,4-9-1-16,0-9 1 15,-4-8-1-15,0-6 0 16,0-8 1-16,0-7-2 16,0-8-1-16,0-5-10 15,0-2-1-15,0 0-5 16,0 0-10-16,0-2-4 15,0-26-15-15,0-14-171 0,0 17-265 16,0-2-45-16</inkml:trace>
  <inkml:trace contextRef="#ctx0" brushRef="#br0" timeOffset="38163.802">10073 2544 361 0,'0'0'438'0,"0"0"-337"15,0 0-6-15,0 0 5 16,0 0 4-16,0 0-40 16,89-104-18-16,-45 91-5 15,5 6-15-15,-1 6 17 16,-6 1-4-16,-7 0-13 16,-10 8-11-16,-8 17-8 15,-7 5 9-15,-6 7 8 0,-4 4 16 16,0 6-17-16,-2-8-5 15,-16 2-8-15,0-7 4 16,-4-4 1-16,-3-2-1 16,0 0-3-16,-2-3-5 15,2-6 1-15,0 1-3 16,2-8-1-16,5-1-3 16,3-6 0-16,4-1 0 15,6-2-5-15,5-2-12 16,0 0-15-16,0 0-38 15,0 0-81-15,3-10-275 16,8-6-524-16</inkml:trace>
  <inkml:trace contextRef="#ctx0" brushRef="#br0" timeOffset="38635.6343">10629 2369 1259 0,'0'0'160'0,"0"0"-160"16,0 0 0-16,0 0 32 16,0 0 12-16,7 121-11 0,-7-69 5 15,-4 7-11-15,-5-2-3 16,-2 0-11-16,2-7 2 15,0-10-6-15,2-7-7 16,1-8-1-16,3-9 0 16,3-1-1-16,0-10 0 15,0-3-1-15,0 0 0 16,0-2-5-16,0 0-1 16,5 0 6-16,10 0 1 15,12 0 1-15,4-8 0 16,5-4 1-16,1 0-2 15,4 4-1-15,-5 2 1 16,-5 2 0-16,-2 4 1 0,-6 0-3 16,-6 0 2-16,-6 0 0 15,-6 0 0-15,-3 0 0 16,-2 0-2-16,0 0-1 16,0 0 3-16,0 0-9 15,0 0-26-15,-4 0-85 16,-4 0-340-16</inkml:trace>
  <inkml:trace contextRef="#ctx0" brushRef="#br0" timeOffset="39369.8713">11261 2370 397 0,'0'0'677'0,"0"0"-481"16,0 0-75-16,0 0-9 15,0 0-20-15,0 0-39 16,0 0-5-16,10-7-19 0,-10 7-6 15,-16 0-13-15,-1 1-8 16,-10 12 0-16,-2 8 0 16,-4 0 9-16,-3 6-7 15,-1-2 3-15,3 5-4 16,3-5 1-16,9-5-2 16,10-6-2-16,5-4 0 15,3-3-2-15,4-6 2 16,0 3-8-16,0 1-2 15,0 3 0-15,9-2 4 16,11 0 1-16,7-3 4 16,4 1 0-16,2 1 2 15,1-1-2-15,-1 0 2 0,-2 1-2 16,-4 2 2 0,-6-1-2-16,-6 0 1 0,-4-3 0 15,-2 1 0-15,-3 1-1 16,-3-4 1-16,-3 4-1 15,2 1 1-15,-2 1 0 16,0 7 5-16,0 5 2 16,0 5 2-16,-15 2-4 15,-6 0 2-15,1-2-1 16,-2 0-2-16,0-2 3 16,-3 0-5-16,2 0 2 15,2-4-4-15,1 0 2 16,1-3-1-16,9-8 0 15,1 0 0-15,5-6-1 0,1-1 0 16,3 0 0-16,0 0-1 16,0 0-1-16,0 0-4 15,0 0-6-15,0 0-7 16,0 0-8-16,0 0-20 16,7-15-43-16,-1 4-111 15,3-2-415-15</inkml:trace>
  <inkml:trace contextRef="#ctx0" brushRef="#br0" timeOffset="41487.0413">11153 2238 446 0,'0'0'163'0,"0"0"-159"15,0 0-4-15,0 0-4 16,0 0-2-16,0 0 6 16,0 0 0-16,14-5 17 15,-12 5 10-15,-2-1 0 16,0 1 13-16,0 0-7 16,0 0-23-16,2 0-7 15,0 0-3-15,3 0 0 16,1 0 3-16,3 0-3 0,0 0 4 15,0 0-4 1,0 0 0-16,-2 0 0 16,-2 0 3-16,-3 0-3 0,-2 0 3 15,0 0 105-15,0 0 18 16,0 0 7-16,0 0 19 16,0 0-17-16,0 0-72 15,0 7-13-15,0 6 3 16,-7 9-18-16,-13 10-1 15,-3 6-5-15,-4 6-7 16,-2 8-8-16,-4 6 1 16,-2 2 1-16,-1 5-4 15,3-6 1-15,4-2-7 16,2-5-1-16,9-8-5 16,5-8 0-16,2-9 1 0,3-6-2 15,6-7 1 1,0-3 0-16,0-7 0 0,2-3 0 15,0-1-1-15,0 0-7 16,0 0 1-16,0 0-5 16,0 0-2-16,0 0-5 15,0 0-6-15,0-11-11 16,2-15-31-16,21-13-61 16,-15 17-181-16,6-4-367 15</inkml:trace>
  <inkml:trace contextRef="#ctx0" brushRef="#br0" timeOffset="41912.2474">11149 2289 633 0,'0'0'410'15,"0"0"-368"-15,0 0-8 16,0 0 77-16,0 0-9 15,0 0-51-15,11-13-26 16,-9 13 7-16,5 16 5 16,0 16 38-16,3 8-22 15,0 4-29-15,-1 8-8 16,-1-2 2-16,1 4 10 16,-2-1-22-16,4-6-1 15,0 0-3-15,1-6-2 0,3-4 0 16,1-9 0-16,-1-4 0 15,-1-2 1-15,-3-6-2 16,-1-4 3-16,-2 0-3 16,-2-3 2-16,-3-4-2 15,-1 4 2-15,0-3-1 16,-2 1 0-16,0 2 0 16,0-4 0-16,0 1-11 15,0 1-3-15,0-2-9 16,0 1-18-16,-4 0-46 15,-7-4-89-15,3-2-239 16,0 0-255-16</inkml:trace>
  <inkml:trace contextRef="#ctx0" brushRef="#br0" timeOffset="42339.6434">11030 2704 283 0,'0'0'862'0,"0"0"-706"15,0 0-38-15,0 0-36 16,0 0-30-16,0 0-18 16,-24-13 9-16,24 11-18 0,0 0-18 15,0 0-7-15,12-1 0 16,7 2 2-16,8-1 1 15,6-2 5-15,6 0-2 16,-4-3 0-16,-4 4-2 16,-4-1-2-16,-7 1-2 15,-4 3 2-15,-5-2-2 16,-5 2 0-16,-4 0 0 16,-2 0 0-16,0 0 3 15,0 0 12-15,0 0 12 16,0 0-11-16,0 0-5 15,0 0-7-15,0 0-3 0,0 0-1 16,0 0-9 0,0 0-6-16,0 0-16 0,0 0-25 15,0 0-75-15,0-1-243 16,0-5-678-16</inkml:trace>
  <inkml:trace contextRef="#ctx0" brushRef="#br0" timeOffset="43136.5857">11942 2398 760 0,'0'0'641'0,"0"0"-554"15,0 0-18-15,0 0-2 16,0 0-29-16,0 0-9 16,-35-4-9-16,14 4-1 15,-1 0-6-15,-9 8 2 16,-9 14-11-16,-12 8-1 15,-6 6-2-15,-2 2 3 16,5-3 1-16,10-6 3 16,14-11-2-16,13-7-5 15,11-5-1-15,5-5-2 0,2-1 0 16,0 3-9-16,0 1-5 16,22 0 3-16,10-1 9 15,5-3 4 1,6 0 0-16,3 0 0 0,-4 0 0 15,-3 0-1-15,-1 0 2 16,-5 0-2-16,-6 4 2 16,-10 4-2-16,-5-4 0 15,-8 1 0-15,-4-1 1 16,0 2 2-16,0 0 4 16,0 6 0-16,0 1 4 15,0 8-5-15,-13 3-1 16,-7 0-1-16,-3-1 1 15,-4 0-1-15,-2-1-2 0,0 0 2 16,-2 0-3-16,2-4 1 16,8-5 1-16,2-8-4 15,13 0 2-15,6-5-5 16,0 0-9-16,0 0-4 16,0 0-18-16,0-3-40 15,29-25-88-15,-14 9-278 16,5-6-519-16</inkml:trace>
  <inkml:trace contextRef="#ctx0" brushRef="#br0" timeOffset="43468.245">12165 2424 520 0,'0'0'724'0,"0"0"-724"15,0 0 0-15,0 0 0 16,0 0 80-16,0 0 4 16,16 104-12-16,-16-62-16 15,0 1-10-15,-16-2-5 16,0-4-26-16,3-3-13 16,4-4-1-16,3-6 0 15,0-4-2-15,4-6-2 16,0-4-10-16,2-6-21 0,0-4-33 15,0 0-58 1,0 0-15-16,0 0 21 0,0-14 74 16,0-16-18-16,0-8-258 15,0-12 185-15,0-6-106 16,0 31 45-16</inkml:trace>
  <inkml:trace contextRef="#ctx0" brushRef="#br0" timeOffset="43951.5493">12165 2424 82 0,'-27'8'322'16,"27"-8"-52"-16,2 0-116 15,2 0-88-15,1 0 18 16,4 0 1-16,0 8 34 16,5 15-42-16,1 0-8 15,3 5-10-15,4-1-40 16,2-4-6-16,1 0-12 16,2-8 5-16,-2 0-3 0,-4-8 3 15,-2-3 22-15,-7-1-6 16,0-3-4-16,-3 0 1 15,2 0 3-15,3-3-2 16,3-15 0-16,3-5-6 16,1-4-10-16,-2-1-4 15,-3 6-1-15,1 2 0 16,-1 1 1-16,-5 8-1 16,-1 3 1-16,-6 4-1 15,-2 4 0-15,-2 0 1 16,0 0 0-16,0 0 3 15,0 0 5-15,0 0 4 0,0 0-2 16,0 10 0-16,0 20 6 16,0 14 13-16,0 6-14 15,-6 3-9-15,-6-3 0 16,6-6-3-16,-1-4 5 16,3-4-4-16,-1-9-3 15,0-4-1-15,3-7 0 16,2-2-1-16,0-5 1 15,0-4-3-15,0-1-16 16,0-2-7-16,0-2-15 16,0 2-15-16,0-2-61 15,2 0-178-15,0 0-359 0</inkml:trace>
  <inkml:trace contextRef="#ctx0" brushRef="#br0" timeOffset="44352.916">12960 2271 322 0,'0'0'766'0,"0"0"-655"15,0 0-75 1,0 0 57-16,0 0 19 0,-45 105-28 16,24-62-14-16,-6 7-24 15,-7 5-11-15,1 8-13 16,-3 1-1-16,8-7-12 16,5-8-3-16,7-10-5 15,5-6 0-15,5-11-2 16,1-6 0-16,2-4 1 15,3-6-14-15,0-3-6 16,0-3-19-16,0 0-20 16,0 0-28-16,0 0-3 0,6-9 22 15,13-19 2 1,6-12-118-16,-15 18-289 0,0-2-121 16</inkml:trace>
  <inkml:trace contextRef="#ctx0" brushRef="#br0" timeOffset="44686.0657">12967 2306 197 0,'0'0'684'0,"0"0"-516"16,0 0-111-16,0 0 60 16,0 0-12-16,0 0-20 15,51 50-19-15,-38-10-6 0,1 6-24 16,1 2-5-1,1 4-17-15,-3 1 0 0,0-2-4 16,-1-1-4-16,1-2 0 16,-7-4-6-16,4-5 10 15,-3-3 2-15,-3-5-6 16,0-6-5-16,-4-3 1 16,0-6-2-16,0-2 2 15,0-3-1-15,0-1 1 16,0 0-2-16,0 0-4 15,-8-2-7-15,-5-2-19 16,-3 0-22-16,0-6-47 16,9 0-53-16,1 0-380 15</inkml:trace>
  <inkml:trace contextRef="#ctx0" brushRef="#br0" timeOffset="45063.8978">12720 2658 1018 0,'0'0'256'0,"0"0"-178"16,0 0-10-16,0 0-33 15,0 0-11-15,0 0-24 16,-13-19-25-16,34 15 25 0,10-3 15 15,12 0 4-15,-1 0-5 16,6 3-11-16,-7 1-3 16,-3 0 2-16,-2 3 0 15,-7 0-2-15,-11 0 1 16,-9 0 3-16,-5 0-2 16,-4 0 9-16,0 0 28 15,0 0 13-15,0 0-12 16,0 0-13-16,0 0-6 15,0 0-21-15,0 0-13 16,-4 0-22-16,-9 3-38 16,5 0-118-16,-1 1-410 0</inkml:trace>
  <inkml:trace contextRef="#ctx0" brushRef="#br0" timeOffset="47771.3647">17943 2427 64 0,'0'0'501'15,"0"0"-329"-15,0 0-59 16,0 0 78-16,0 0 10 16,0 0-37-16,0 0-56 15,0-7-37-15,0 6-19 16,0 1-12-16,0-3-8 16,0 3-11-16,0 0-5 15,0 0-3-15,0 0-1 16,0 0-5-16,0 0-1 15,0 0-4-15,0 0-1 0,0 0-1 16,0 0-2-16,0 0 1 16,0 3-3-16,-6 18 3 15,0 17 1-15,-5 16 5 16,-3 6-5-16,1 9 2 16,2-7-1-16,2-4-1 15,2-4 0-15,1-10 1 16,4-6-2-16,-3-6 3 15,5-8-4-15,-2-8 3 16,2-3-2-16,-2-5 0 16,2-4-7-16,0-2 0 15,0-2 0-15,0 0-1 0,0 0-2 16,0 0 0 0,0 0-8-16,0 0-2 0,0 0-14 15,0-9-18-15,0-22-51 16,-3 11-369-16,3-4-475 15</inkml:trace>
  <inkml:trace contextRef="#ctx0" brushRef="#br0" timeOffset="48152.8653">17846 2392 1246 0,'0'0'167'0,"0"0"-120"16,0 0 6-16,0 0-27 15,0 0-26-15,0 0-7 0,29-2 7 16,4 2 4-16,8 8 14 16,1 4-6-1,-4 4-10-15,-7-2 1 0,-4 0 0 16,-7 1 5-16,-9-6 1 16,-2-1-5-16,-4 0-3 15,-5 2 0-15,0 2 3 16,0 4 0-16,0 3 10 15,-10 3-5-15,-14 1 23 16,-7 2-12-16,-2-1-7 16,-1-2-6-16,2-2 5 15,7-5-2-15,0 0 2 16,4-3-10-16,8-3 0 0,4-3-4 16,7-4-2-16,2-2-16 15,0 0-26-15,0 0-45 16,14 0-203-16,-4 0-6 15,4-1-309-15</inkml:trace>
  <inkml:trace contextRef="#ctx0" brushRef="#br0" timeOffset="48669.1595">18408 2262 555 0,'0'0'527'0,"0"0"-456"15,0 0-37-15,0 0 32 16,0 0-10-16,0 0 4 16,17 15 29-16,-21 22 12 15,-13 9-46-15,-6 8-25 16,-1 3-13-16,-1 4-1 15,5-5-6-15,4-5-4 16,6-5-2-16,5-10-3 0,3-6 0 16,2-6-1-1,0-8-1-15,0-8 0 0,0 0-5 16,0-4-4-16,7-2 2 16,3 2 4-16,9-4 4 15,2 0 1-15,10 0-1 16,4 0 3-16,4 0-3 15,1-2 0-15,5-6 1 16,-3 3 2-16,-2 4-5 16,-4 1 2-16,-7 0 0 15,-7 0-2-15,-9 0 2 16,-5 0 0-16,-6 0-1 16,-2 0 0-16,0 0-3 15,0 0 4-15,0 0 0 0,0 0 0 16,0 0-12-1,0 0-16-15,-10-7-72 16,6 1-228-16,-1-5-649 0</inkml:trace>
  <inkml:trace contextRef="#ctx0" brushRef="#br0" timeOffset="49370.9341">19198 2224 1111 0,'0'0'391'0,"0"0"-365"16,0 0-21-16,0 0 6 15,0 0 10-15,0 0 21 0,-122 140-5 16,80-88-3-16,-4 6-17 16,-2 6-2-16,4-3 3 15,3-6-5-15,8-10-9 16,10-9-3-16,8-10-1 15,7-6-2-15,2-6-1 16,6-7-10-16,0-4-6 16,0-3-12-16,0 0-24 15,8 0-11-15,13-10 34 16,11-20-24-16,-1-12-94 16,0-10-143-16,-19 27-137 15,-4 0-44-15</inkml:trace>
  <inkml:trace contextRef="#ctx0" brushRef="#br0" timeOffset="49632.5867">19204 2235 172 0,'0'0'299'16,"0"0"-202"-16,0 0 182 16,0 0-31-16,37 149-110 15,-30-81-52-15,-1 3 1 16,3-2-25-16,-2 0-17 15,-2-13-22-15,1-10 3 16,-4-10-13-16,0-10-3 16,-2-6 1-16,0-6-2 0,0-4-5 15,0-3-3-15,0-6 3 16,0-1-4-16,0 0-14 16,0 0-29-16,-8 0-29 15,-1 0-96-15,-3-1-546 16</inkml:trace>
  <inkml:trace contextRef="#ctx0" brushRef="#br0" timeOffset="50066.5769">18963 2602 924 0,'0'0'342'16,"0"0"-270"-16,0 0 20 0,0 0-28 15,0 0-23-15,0 0-14 16,-18-6-7-16,18 5-15 16,0-2-5-16,8 2-6 15,15-3 5-15,8-1 1 16,2 1 0-16,3 3 3 16,-3 1-3-16,1 0 0 15,-8 0 0-15,-5 0 0 16,-5 0 1-16,-8 0 0 15,-3 0-1-15,-3 0 0 16,2 0 3-16,-4 0-3 16,2 0 1-16,1 0 1 15,-1 0-1-15,1 0 0 0,-1 0 0 16,-2 0 0-16,0 0 0 16,0 0 2-16,0 0 1 15,0 0 2-15,0 0 0 16,0 0-4-16,0 0-1 15,0 0-1-15,0 0-8 16,0 0-33-16,0 0-53 16,0 0-211-16,0 0-654 15</inkml:trace>
  <inkml:trace contextRef="#ctx0" brushRef="#br0" timeOffset="50902.5474">19669 2312 1135 0,'0'0'381'16,"0"0"-343"-16,0 0-4 15,0 0 13-15,0 0-19 16,0 0 0-16,-58-5-10 16,29 14-1-16,2 1-3 15,3 0-1-15,-1 0-3 16,8 2-4-16,-2-4-5 16,9 0-1-16,3-2 0 15,5-2-3-15,0 0-3 16,-1 0-5-16,3 4 0 0,-2 2 2 15,2 0 3-15,0 2-2 16,0 0 3-16,0 2-1 16,0-2-6-16,16 4-4 15,6-1-6-15,4-2 17 16,8 1-1-16,2 0 5 16,-3 1 1-16,-4-2 0 15,-4 1-1-15,-10-6 1 16,-4 1-1-16,-4-3 2 15,-2-3-3-15,-3 1 4 16,-2-1-3-16,0-1 2 16,0-2 6-16,0 2 3 15,0-2 1-15,0 6 8 16,0 2-10-16,-7 3 8 0,-9 6 1 16,-4-1-1-16,-6 1-7 15,-1 2 0-15,-4 1-3 16,0-3-2-16,4 0 3 15,0-3-4-15,7-3 1 16,4-4-2-16,3-3-1 16,4 0-2-16,5-2 0 15,-1 0 0-15,1 0-1 16,2-2-1-16,-1 0-6 16,3 0-5-16,0 0-5 15,0 0-4-15,0 0-10 0,0 0-12 16,0 0-39-16,0 0-123 15,0 0-597-15</inkml:trace>
  <inkml:trace contextRef="#ctx0" brushRef="#br0" timeOffset="51361.0745">19504 3184 386 0,'0'0'0'16,"0"0"-121"-16</inkml:trace>
  <inkml:trace contextRef="#ctx0" brushRef="#br0" timeOffset="52516.2748">20066 2260 240 0,'0'0'1203'0,"0"0"-1099"15,0 0-103-15,0 0 19 16,0 0 11-16,0 0-26 16,6 34-1-16,-15 4 10 15,-8 4 4-15,-2 5-7 0,2 2-2 16,-3 1-5-16,-1-1 2 15,2-4-4-15,1-2-1 16,5-9-1-16,1-8 1 16,5-5-2-16,3-10 1 15,4-3-19-15,0-4-23 16,0-4-26-16,0 0-49 16,0 0-71-16,0 0 12 15,11-17 7-15,-4 2-136 16,2-6-101-16</inkml:trace>
  <inkml:trace contextRef="#ctx0" brushRef="#br0" timeOffset="53019.2621">20112 2256 620 0,'0'0'404'0,"0"0"-393"15,0 0 119-15,0 0 31 16,11 102-91-16,-11-64-33 15,0-7-9-15,0 0-20 16,12-5-5-16,5-6-1 16,-1-5 3-16,-1-6 6 15,-1-7-10-15,-1-2 0 16,1 0-1-16,1 0 3 16,5-10 0-16,-2-8 6 0,2-4-6 15,1 0 5 1,-2-2-6-16,4-4-1 0,1-2 0 15,1 0-1-15,4-6 0 16,-3 8-9-16,1 2-5 16,-7 8 2-16,0 4 5 15,-7 6-5-15,-4 5 10 16,-4 3-4-16,-2 0 6 16,-3 0 1-16,0 7 15 15,0 22 14-15,-6 14 38 16,-13 7-13-16,-6 2-29 15,3 0-5-15,0 0-14 16,2-6-2-16,6-3 1 16,1-7-4-16,2-8-1 15,7-6 0-15,-2-4-1 0,2-8 0 16,2-3-2-16,2-2-8 16,0-3-27-16,0 0-32 15,0-2-40-15,2 0-86 16,2 0-119-16,8-2-192 15</inkml:trace>
  <inkml:trace contextRef="#ctx0" brushRef="#br0" timeOffset="53334.6251">20908 2244 592 0,'0'0'873'0,"0"0"-851"16,0 0-15-16,0 0 35 15,-69 138 6-15,38-90-12 16,0 4 1-16,-8 7-12 16,-3 1-1-16,-2 0-8 15,3-6-6-15,6-10-3 16,8-4-7-16,5-10 0 15,6-4-1-15,7-8-6 16,5-6-12-16,4-3-12 16,0-5-33-16,0-4-79 0,4 0-163 15,7-7-28-15,3-13-156 16</inkml:trace>
  <inkml:trace contextRef="#ctx0" brushRef="#br0" timeOffset="53629.8633">20997 2238 630 0,'0'0'248'0,"0"0"-36"15,17 158-39 1,-17-90-67-16,0 2-40 0,2 0 0 15,2-1-26-15,-2-4-16 16,2-8-3-16,-2-7-5 16,0-10-14-16,-2-9 1 15,0-12-1-15,0-6-1 16,0-5-1-16,0-2-12 16,0-2-40-16,-2-3-54 15,-6-1-176-15,-4 0-465 16</inkml:trace>
  <inkml:trace contextRef="#ctx0" brushRef="#br0" timeOffset="53893.6086">20729 2628 67 0,'0'0'1421'15,"0"0"-1330"-15,0 0-86 16,0 0-3-16,0 0 0 15,0 0-2-15,-2-14-3 16,36 10 3-16,13-2 7 16,6 1-6-16,0-3-2 15,-3 1 1-15,-13 5-20 16,-10-2-22-16,-7 4-17 0,-6 0-6 16,-8 0-24-1,-4 0-55-15,-2 0-144 0,0 0-74 16,0 0-119-16</inkml:trace>
  <inkml:trace contextRef="#ctx0" brushRef="#br0" timeOffset="54714.0235">21438 2704 1503 0,'0'0'136'0,"0"0"-136"15,0 0-2-15,0 0 2 16,0 0 0-16,0 0 1 15,56 7 2-15,0-14 6 0,6-2-8 16,3 3 0-16,-5 4-1 16,-7 0 0-16,-6 2-1 15,-10 0 1-15,-10 0-1 16,-8 0-11-16,-13 0-4 16,-4 0-8-16,-2 0-10 15,0 0 8-15,0 0 16 16,-2 0-8-16,-14 0-48 15,-4-10-99-15,-2-11-59 16,4-2-48-16,0-6 122 16,-2 4 89-16,5 2 61 15,-1 6 102-15,1 3 172 0,3 5-90 16,3 5 18-16,7 4-70 16,0 0-39-16,2 0-55 15,0 0-25-15,0 0-13 16,0 0-9-16,0 4 2 15,20 12 7-15,12 5 16 16,5-2-12-16,7-2 2 16,6-3-5-16,-4-5 1 15,-3 0-2-15,-10-4 0 16,-10-1 0-16,-14-1 0 16,-9-2 0-16,0 2 2 15,0 3 35-15,-14 10 7 16,-22 8-17-16,-12 10-21 0,-4-3 2 15,10 0-2-15,6-6 3 16,10 0-9 0,5-3-2-16,8-2-1 0,10-1-25 15,3 0-35-15,0-19-92 16,3 0-411-16</inkml:trace>
  <inkml:trace contextRef="#ctx0" brushRef="#br0" timeOffset="55271.0591">22806 2340 1385 0,'0'0'128'0,"0"0"-127"16,0 0 25-16,0 0 8 15,-127 130-2-15,95-80 5 16,-3 7 0-16,2 3-12 15,1-1-7-15,8-6-11 16,6-13-4-16,5-10-3 16,6-10 0-16,5-10-1 15,0-4-10-15,2-4-4 0,0-2-17 16,0 0-23-16,0 0-54 16,11-11-33-16,13-20-5 15,-10 11-199-15,-1-2-157 16</inkml:trace>
  <inkml:trace contextRef="#ctx0" brushRef="#br0" timeOffset="55501.813">22755 2398 240 0,'0'0'588'16,"0"0"-468"-16,0 0-102 16,0 0 125-16,0 0 47 15,0 0-90-15,58 73-19 16,-47-16-20-16,-3 2-24 0,0 3-18 15,-6 0 9-15,-2-6-8 16,0-8-15-16,0-10-2 16,0-9-2-16,0-8-1 15,0-7 0-15,0-5-19 16,0-6-28-16,0 1-40 16,-16-4-50-16,7 0-153 15,-5 0-465-15</inkml:trace>
  <inkml:trace contextRef="#ctx0" brushRef="#br0" timeOffset="55724.339">22554 2723 596 0,'0'0'598'0,"0"0"-424"15,0 0-65 1,0 0-64-16,0 0-33 0,0 0-12 16,-40-32 4-16,58 32-4 15,16 0 12-15,12 0 6 16,10-2-4-16,6-5-9 15,1 0-5-15,-12-4-2 16,-9 5-18-16,-13 2-9 16,-8 1-11-16,-11-2-15 15,-1 0-103-15,-9 3-213 16,0-2-165-16</inkml:trace>
  <inkml:trace contextRef="#ctx0" brushRef="#br0" timeOffset="56117.5396">23262 2306 1354 0,'0'0'95'16,"0"0"-90"-16,0 0 83 15,-35 134-33-15,16-84-18 16,-2 2-9-16,3 2-5 15,-2-1-7-15,0-1-4 16,2-8-2-16,3-4-6 16,4-12-2-16,3-8-2 15,6-7 0-15,2-4-1 0,0-3 0 16,0-2-8-16,0 0-4 16,19 0 10-16,5 0 3 15,7 1-1-15,5-4 1 16,2-1 0-16,-1 0 0 15,-1 0-1-15,-7 0 0 16,-7 0 1-16,-3 0-1 16,-11 0 2-16,-1 0-2 15,-5 0 1-15,-2 0 0 16,0 0-4-16,0 0-19 16,0 0-37-16,0 0-82 15,0 0-292-15</inkml:trace>
  <inkml:trace contextRef="#ctx0" brushRef="#br0" timeOffset="56949.5939">23661 2446 555 0,'0'0'527'16,"0"0"-381"-16,0 0 20 0,0 0-64 15,0 0-54-15,0 0-21 16,-15 4-16-16,15-4-10 16,17 0 0-16,8 0 4 15,11 0 9-15,7 0-1 16,3 0-9-16,5 0 1 16,3-4-5-16,-3 2 3 15,-4 0-3-15,-11 2 1 16,-12-2-2-16,-11 2 3 15,-4 0-3-15,-4 0 2 16,-5 0-1-16,0 0 0 16,0 0-4-16,0 0-18 0,-10 0-3 15,-16 0-36-15,-8 0-42 16,8 0 50-16,0 0 49 16,9 0 4-16,7 0 0 15,5 0 17-15,3 0 16 16,2 0 8-16,0 0 6 15,-3 0 2-15,-1 12-28 16,-5 14-19-16,-2 15 29 16,-5 6 9-16,1 8-18 15,1-1-13-15,1-4-1 16,5-6 0-16,-4-8-5 16,5-8 0-16,1-6-2 15,-2-4 3-15,4-3-4 0,0-8 2 16,2-3-2-1,0-2-3-15,2-2-14 0,0 0-10 16,0 0-20-16,0 0-45 16,0 0-81-16,0-3-189 15,6-12-24-15</inkml:trace>
  <inkml:trace contextRef="#ctx0" brushRef="#br0" timeOffset="59093.0786">24341 2338 78 0,'0'0'212'15,"0"0"-148"-15,0 0-18 16,0 0-7-16,0 0 3 15,0 0-10-15,0 0 10 16,7 0 2-16,-5 0 4 16,-2 0 22-16,0 0 34 0,3 0-13 15,-3 0-28-15,0 0-17 16,2 0 21-16,-2 0-23 16,0 0-18-16,0 0-9 15,0 0 0-15,0 0 0 16,0 0 9-16,0 0 18 15,0 0-1-15,0 0 8 16,0 0-9-16,0 0-6 16,0 0-12-16,0 0-5 15,0 0-7-15,0 0-2 16,0 0-8-16,0 0-2 16,0 0 2-16,0 0-1 15,0 0-1-15,0 0 1 0,0 0-1 16,0 0 2-16,0 0-1 15,0 0 1-15,0 0 1 16,0 0 5-16,0 0 4 16,0 0 6-16,0 0-8 15,0 0 4-15,0 0-4 16,0 0 3-16,0 0-8 16,0 0 4-16,0 0-3 15,0 0 4-15,0 0 5 16,0 0-5-16,0 0-1 15,0 0-4-15,0 0 2 16,0 0-2-16,0 0 1 0,0 0-2 16,0 0 1-16,0 0-1 15,0 0-4-15,0 0 0 16,0 0 1-16,0 0 0 16,0 0 0-16,0 0-1 15,0 0 1-15,0 0 4 16,0 0 1-16,0 0-1 15,0 0 1-15,0 0-2 16,0 0 1-16,0 0-4 16,0 0 4-16,0 0-4 15,0 20 1-15,0 14-2 16,-14 8 6-16,3 4-3 16,0 0-2-16,-1-2-2 15,6-1 2-15,-3-11-1 16,5-6 1-16,-3-10-1 0,4-7 0 15,3-6 0-15,-2-3-3 16,2 0-1-16,0 0 3 16,-2 0 1-16,2 0-1 15,0 0 0-15,0 0 0 16,0-8-8-16,0-16-12 16,0-11 5-16,0-5-4 15,0-10-3-15,12-4-1 16,7-4-20-16,6 4-22 15,0 4 13 1,2 13-39-16,-1 10 67 0,0 11 15 16,1 8 10-16,-2 5 0 0,0 3 2 15,-5 0 6-15,2 9 15 16,-4 14 26-16,-3 6-27 16,-3 1-1-16,-10 0-1 15,-2-4 7-15,0-6-4 16,-7-2 18-16,-15 0-23 15,-9-2-4-15,-5-1-2 16,-2-6-10-16,0-1 0 16,7-8-2-16,4 0 0 15,7 0 3-15,6 0-1 16,8 0 0-16,4 0 1 16,2 0-3-16,0 0-5 15,0 0-4-15,0 0-8 0,0 0-4 16,0 0 8-16,8 16 12 15,9 2 0-15,2 3 1 16,-1 4 0-16,5 0 1 16,-2-2-1-16,2 2 0 15,-1-3 0-15,-1-2 0 16,-4-5 2-16,-3-3-2 16,-3-1 0-16,0-7 0 15,0 0-4-15,0-4-31 16,4 0-9-16,3 0 10 15,3 0-22-15,0-10-23 16,2-6-32-16,-3-3-40 0,3-2 21 16,-1-3-13-16,4-9 48 15,-1-2 24-15,2-6-49 16,0-1 18-16,-6 4 99 16,2 6 3-16,-7 8 56 15,-3 9 147-15,-7 9-11 16,-1 5 37-16,-5 1-27 15,0 0-60-15,0 0-58 16,0 0-38-16,0 6-16 16,-11 16-2-16,-9 14-18 15,-4 6 22-15,1 5-21 16,5-6-6-16,9-4-3 16,3-7-1-16,4-7-2 15,2-4 0-15,0-3-1 16,0-4 1-16,0 0-15 0,8-4-11 15,5-4-6-15,3-2 2 16,5-2 14-16,0 0 7 16,4-4-3-16,2-18 8 15,2-6-3-15,0-4-14 16,2-8-17-16,0-3 22 16,-4-1-15-16,0-1-22 15,-7 2 19-15,-7 7 29 16,-4 10 6-16,-5 14 41 15,-1 6 47-15,-3 6 12 16,0 0-24-16,0 0-41 16,0 0-12-16,0 0-19 0,0 6-1 15,0 22 3-15,-16 12 7 16,-4 10 12-16,0 4-15 16,5 3 0-16,1-7-8 15,7-4-2-15,3-6 0 16,4-6 1-16,0-6-1 15,0-8 0-15,0-6-1 16,0-2 0-16,0-5-4 16,0-4-9-16,0 0-4 15,0-2-18-15,0-1-53 16,0 0-112-16,0 0-380 16</inkml:trace>
  <inkml:trace contextRef="#ctx0" brushRef="#br0" timeOffset="59341.417">25524 2340 240 0,'0'0'0'16</inkml:trace>
  <inkml:trace contextRef="#ctx0" brushRef="#br0" timeOffset="60030.9183">25524 2340 843 0,'-138'-4'344'16,"138"4"-246"-16,0 0 30 16,0-3-58-16,0 3-9 15,0 0-22-15,0 0-19 16,0 0-17-16,7 0-1 0,19 0 16 15,11 0 12-15,5 0-13 16,7 0-10-16,2 0-1 16,-6 0-4-16,-5 0-1 15,-11 0-1-15,-17 0 2 16,-4 0-1-16,-8 0 2 16,0 0 0-16,0-1-3 15,-23 1-1-15,-8-5-26 16,2 5 7-16,0 0 20 15,2 0 4-15,7 0 0 0,0 0 8 16,0 15-1 0,5 7 0-16,-1 4-5 0,3 5 3 15,1 2-2-15,4 1-7 16,3 1 1-16,3-1-1 16,0-4 0-16,2-4-2 15,0-4-1-15,-2-5-5 16,0-2 0-16,-4-5-5 15,0-2-6-15,-3-2-1 16,-5-2-12-16,-1-4 3 16,-1 0 17-16,-1 0 12 15,-1 0 5-15,0-8 17 16,7 0 4-16,2 2 4 16,7 2 11-16,2 2-11 15,0-1-6-15,0 3-17 0,0 0-7 16,0-1-2-16,4 1-1 15,23-2 1-15,9-2 2 16,3-1 0-16,2 4 0 16,-3-1 0-16,-3 2 0 15,-4 0-1-15,-4 0 1 16,-4 0-4-16,-10 0-3 16,-5 0-1-16,0 0-12 15,-6 0-6-15,-2 0-11 16,4 0-31-16,1 0-57 15,-5 0-194-15,0 0-466 16</inkml:trace>
  <inkml:trace contextRef="#ctx0" brushRef="#br0" timeOffset="60702.5404">26246 2324 1340 0,'0'0'151'0,"0"0"-117"16,0 0 41-16,0 0 2 15,0 0-39-15,0 0-7 16,-13-4-16-16,-18 4-15 16,-12 20 0-16,-6 6 0 15,-4 4 1-15,9-6-1 16,10-4 3-16,10-6-3 15,10-5 0-15,7-3 0 16,1-1 0-16,6 1-9 16,0 2-11-16,0 0-7 0,10 3 3 15,13 1 10 1,8-3 6-16,-2 1 3 0,0 0-1 16,-2 2 5-16,-2 2 0 15,-4 0 0-15,-2 0 0 16,-9 3 1-16,-3-4 2 15,-2 0 5-15,-5-1-1 16,0-2 4-16,0-2 6 16,0 4-3-16,-3 3 8 15,-21 2-8-15,-7 3-3 16,-2-2-3-16,-6 2-1 16,1-3 0-16,7-2-3 15,4-3 1-15,15-6-3 0,3-1-2 16,9-5 0-16,0 0-17 15,0 0-18-15,0 0-23 16,11 0-54-16,18-13-15 16,-12 1-102-16,1-4-351 15</inkml:trace>
  <inkml:trace contextRef="#ctx0" brushRef="#br0" timeOffset="61088.0254">26628 2252 671 0,'0'0'336'16,"0"0"-216"-16,0 0 85 16,0 0-36-16,0 0-62 15,0 0-42-15,19-31-29 16,-19 31-18-16,-2 21-5 15,-18 14-1-15,-9 9-3 16,-2 9 6-16,2 0-11 16,2 2 0-16,5 1-2 15,-1-3 0-15,10-9-1 16,2-4-1 0,4-11 0-16,3-6-1 0,-1-5-1 15,1-11-9-15,4-2-3 16,0-3-12-16,0-2-3 0,0 0-5 15,0 0-8-15,0-4-1 16,0-22 12-16,7-9-187 16,11-13-94-16,3-7 16 15,4-4-23-15,-16 34 8 16</inkml:trace>
  <inkml:trace contextRef="#ctx0" brushRef="#br0" timeOffset="61740.6205">26609 2252 677 0,'0'0'479'16,"0"0"-299"-16,0 0-84 15,0 0-26-15,0 0 2 16,0 0-26-16,13 36-4 16,-3 3-19-16,-4 4-15 0,5-5 9 15,3 0-16 1,1-4 1-16,1-6-3 0,-1-4 2 16,-1-4-2-16,-3-8 1 15,0-3 0-15,1-5-3 16,3-3 3-16,5-1 0 15,5 0 0-15,4-5-1 16,2-17 0-16,4-6 1 16,3-7-2-1,4-1-2-15,1 0-7 0,-1-4-7 16,-1 6 5-16,-1-1-16 16,-5 5-5-16,-4 5 9 0,-4 2 7 15,-6 7 6-15,-6 6 12 16,-7 5 0-1,-3 2 4-15,-5 2 4 0,0 1 24 16,0 0 3-16,0 0-10 16,0 0-4-16,0 0-12 15,0 0-2-15,0 0-7 16,0 0 0-16,0 4-3 16,0 10 2-16,-5 6 1 15,-3 4 0-15,1 6 3 16,-5 4-3-16,2 4 8 15,-3 4-3-15,-3 4 4 16,3 4-6-16,-1 5 1 0,1 2-3 16,4-1 1-16,0-3-2 15,4-3 0 1,3-2 0-16,0-8 0 0,2-1 1 16,0-6 0-16,0-3-2 15,0-2 2-15,0-6-1 16,0-3 0-16,0-6 0 15,0-4 0-15,0-5 0 16,0-2 0-16,0 0 2 16,0-2-1-16,0 0-1 15,0 0 3-15,-2 0-2 16,2 0-1-16,-2 0-13 16,-3 0-23-16,1 0-73 15,-3 0-406-15</inkml:trace>
  <inkml:trace contextRef="#ctx0" brushRef="#br0" timeOffset="72334.811">13274 4596 1211 0,'0'0'194'0,"0"0"-159"16,0 0 28-16,0 0-9 15,0 0-9-15,0 0-17 16,0 0-10-16,0 0-8 16,0 0 5-16,0 0 0 15,-156 104 5-15,112-57-5 16,-3 7-2-16,0 4 1 16,0-3-7-16,6 0 2 15,6-13-6-15,11-11-2 0,11-10-1 16,6-9 0-16,7-9-3 15,0-2-13-15,0-1-11 16,0 0-8-16,0-1-21 16,25-32 12-16,6-11-40 15,-18 16-455-15,-1 2-367 16</inkml:trace>
  <inkml:trace contextRef="#ctx0" brushRef="#br0" timeOffset="72615.6228">13165 4546 579 0,'0'0'387'0,"0"0"-369"0,0 0 148 15,0 0 10-15,56 124-53 16,-49-70-27 0,-1 0-55-16,1-4 4 0,-1-4-19 15,-1-7-9-15,2-7-10 16,-2-8-4-16,-1-4-2 15,0-6-1-15,-2-4 1 16,0-2-1-16,-2 0 0 16,0-2-13-16,0 0-4 0,0 1-8 15,0 2-12 1,0-1-37-16,-8 5-75 16,1-13-212-16,-2 0-309 0</inkml:trace>
  <inkml:trace contextRef="#ctx0" brushRef="#br0" timeOffset="72934.7701">12967 4942 1446 0,'0'0'122'0,"0"0"-113"15,0 0-9-15,0 0-1 16,0 0 1-16,0 0 10 15,51 0 6-15,-2 6 6 0,11-3-10 16,2-3-5-16,-1 0-2 16,-8 0-3-16,-15 0 1 15,-11 0-1-15,-13 0 0 16,-8 0-1-16,-4 0 0 16,-2 0 2-16,0 0 6 15,0 0-1-15,0 0 0 16,0 0-8-16,-4 0-1 15,-12 0-50-15,-1 0-55 16,7 0-195-16,4 0-676 16</inkml:trace>
  <inkml:trace contextRef="#ctx0" brushRef="#br0" timeOffset="73567.1381">14020 4638 1319 0,'0'0'153'0,"0"0"-148"16,0 0-3-16,0 0 36 16,0 0 28-16,0 0-29 15,-10 130-7-15,-13-82-11 16,1-1-7-16,0-3-3 16,-1-6-1-16,3-6-4 0,5-6 3 15,3-8-7-15,6-4 0 16,6-7 0-16,0 2-1 15,0-5-2-15,0 0-2 16,12-2-8-16,9-2 11 16,6 0 2-16,6 0 0 15,6-2 2-15,-4-6-1 16,1-1-1-16,-9 6 1 16,-6 0-2-16,-7 3 1 15,-3 0 0-15,-4 0 0 16,-2 0-1-16,-1 0 0 15,-2 0 0-15,0 0-15 0,-2 0-23 16,3 0-17-16,-1 0-57 16,-2 0-127-16,0 0-327 15</inkml:trace>
  <inkml:trace contextRef="#ctx0" brushRef="#br0" timeOffset="74625.6458">14535 4716 975 0,'0'0'513'0,"0"0"-492"16,0 0-21-16,0 0-3 0,0 0 3 16,0 0 18-16,0 0 6 15,146 0-6-15,-88 0-2 16,2-2-12-16,-3-1-2 15,-3 1-1-15,-9 0 1 16,-10-1-1-16,-10 3-1 16,-8 0 2-16,-10 0-1 15,-3-1-1-15,-1 1 1 16,-3 0 5-16,0 0 2 16,0 0 3-16,0 0-2 15,-3 0-9-15,-14 0-34 16,-8 0-71-16,0 0-73 15,2 0-175-15,0 0-84 0,7 0 219 16,3 0 13 0,1 0 191-16,4 0 14 0,5 0 136 15,1 0 64-15,2 0 21 16,0 0-40-16,0 0-4 16,0 0-28-16,0 0-55 15,0 0-25-15,0 0-6 16,0 0-4-16,0 0-3 15,0 0-13-15,0 0-19 16,0 0-1-16,-6 13-9 16,-8 11 6-16,1 8 7 15,-5 7 8-15,3 4-23 0,1-2-4 16,5-4-3 0,3-4-5-16,1-6 1 0,3-2 0 15,-2-3-1-15,4-6 1 16,-2-6-1-16,2-2 0 15,0-3 0-15,0-2 0 16,0-3 0-16,0 0 0 16,0 0-3-16,0 0 0 15,0 0-4-15,0 0 0 16,0 0-11-16,0 0-8 16,0 0-18-16,0-6-32 15,0 0-105-15,0-6-458 16</inkml:trace>
  <inkml:trace contextRef="#ctx0" brushRef="#br0" timeOffset="75496.557">15406 4676 467 0,'0'0'386'0,"0"0"-297"0,0 0 15 15,0 0 15-15,0 0-31 16,0 0-11-16,5 8-13 15,2 11-22-15,0 4-4 16,-3 4-5-16,0 4 4 16,-4 8-6-16,0 1 8 15,0 1-17-15,0-3-9 16,-11-5-8-16,0-3-1 16,0-7-4-16,4-6 1 15,3-3-1-15,2-6 1 16,0-4-2-16,2-2 0 15,0-2 1-15,0 0-3 16,0 0 0-16,0 0-5 0,0 0-1 16,0-18-27-1,0-3-13-15,0-12 4 0,0-7-34 16,2-8-26-16,19-5-164 16,-11 34-201-16,3 1 35 15</inkml:trace>
  <inkml:trace contextRef="#ctx0" brushRef="#br0" timeOffset="75877.5875">15678 4682 168 0,'0'0'229'0,"0"0"11"16,0 0-40-16,0 0-59 15,0 0-24-15,0 0 23 16,83 88-4-16,-85-70-61 0,-21 0-26 16,-6 0-24-16,-2-6-11 15,-2-1-13-15,2-5 5 16,6-6-5-16,5 0-1 15,9 0-7-15,6 0 6 16,3 0-17-16,2 0-7 16,0 0 13-16,0 0-7 15,0 0-1-15,0 0-1 16,9 0 14-16,9 1 5 16,4 12 2-16,0 1 25 15,3 2-14-15,6 0 1 16,0 2-5-16,3-4 0 15,1 0 0-15,-8-2-5 16,-2-4 0-16,-10-1-1 0,-6-1-1 16,-2-1 3-16,-3-4-3 15,-2-1 0-15,-2 0-4 16,0 3-33-16,0-3-6 16,3 0-72-16,-1 0-124 15,-2 0-170-15,2 0-27 16</inkml:trace>
  <inkml:trace contextRef="#ctx0" brushRef="#br0" timeOffset="76888.9335">16304 4694 881 0,'0'0'415'0,"0"0"-340"0,0 0 17 15,0 0-41-15,0 0-33 16,0 0-5-16,5-4-5 16,-5 4 8-16,0 0-4 15,0 0 3-15,0 0-5 16,0 0-2-16,3 0-7 15,-3 0-1-15,0 0 3 16,2 0-3-16,-2 0 2 16,0 0-2-16,0 0 2 0,0 0-2 15,0 0 1-15,0 0-1 16,0 0 1-16,2 0 0 16,0 0 4-16,-2 17 18 15,2-2-3-15,-2 5 9 16,0 2-9-16,0 2-8 15,0 2-7-15,0-2 2 16,-2 2-5-16,-4 2-1 16,3-3-1-16,0-1 1 15,3-6-2-15,0 0 2 16,0-4-2-16,0-4 1 16,0-2-1-16,0-6-8 15,0 2-8-15,12-2 1 16,5-2 3-16,6 0 11 15,6 0-3-15,2-22 4 0,2-4 0 16,-1-7-1-16,-3 1-4 16,2-1 3-16,-4-2 1 15,-3 3 2-15,-4 6-1 16,-8 5 2-16,-8 4 0 16,-4 3-1-16,0 2 4 15,0 2-4-15,0 0 0 16,-2 6 0-16,-5-2 7 15,0 2 3-15,2 2-9 16,1 0-1-16,4 2-1 16,-2 0 1-16,2 0 0 15,0 0-1-15,0 0-3 0,0 0 1 16,0 0-1 0,-2 0 4-16,0 6-3 0,-3 19 3 15,-1 4 10-15,-4 5-5 16,2 0 2-16,-1 3-3 15,5-1 3-15,-4-3-3 16,4 2-1-16,4-3-3 16,0-4 0-16,0-4 0 15,0-5 0-15,0-4 0 16,0-5-2-16,0-4-4 16,2-4-11-16,2 1-6 15,-4-2-9-15,4-1-41 16,-2 0-96-16,-2 0-291 15</inkml:trace>
  <inkml:trace contextRef="#ctx0" brushRef="#br0" timeOffset="77922.8737">17114 4600 78 0,'0'0'1379'16,"0"0"-1283"-16,0 0-96 16,0 0-9-16,0 0 6 15,0 0 1-15,-10 0 2 16,12 6 14-16,16 2 4 15,11 1-7-15,7-2-4 16,13-3 4-16,2-4-7 16,5 0 1-16,-7 0 1 15,-9 0-2-15,-11 0-3 0,-11 0-2 16,-7 0-2-16,-4 0-9 16,-7 0 1-16,0 0 3 15,0 0-2-15,-7 0 5 16,-13 0-32-16,-4 0 2 15,1 0 35-15,3 0 0 16,5 0 23-16,3 0 26 16,-3 0-20-16,1 12-8 15,-1 14-3-15,-1 9-3 16,3 2-1-16,2 1-4 16,6-2-9-16,3 0 2 15,-3-4-3-15,3-5 0 16,-2-5 1-16,2-6 0 0,0-6-2 15,-3-2 0 1,3-2-3-16,-3-4-3 0,1 0-1 16,-3-2 1-16,-2 0 0 15,-4 0 2-15,0 0 5 16,0 0 7-16,3-4 9 16,4-2 9-16,3 2-1 15,1 0-1-15,2 4-9 16,0 0-7-16,0 0-7 15,0 0 0-15,0 0-2 16,0 0-5-16,11 0 4 16,20 0 3-16,10-2 0 15,5 2 0-15,8 0 0 16,0 0 0-16,-4 0 0 0,0 0 0 16,-10 0 0-16,-5 0 0 15,-8 0-5-15,-9 0-4 16,-9 0-11-16,-5 0-10 15,-4 0-14-15,0 0-18 16,0 0-60-16,0 0-418 16</inkml:trace>
  <inkml:trace contextRef="#ctx0" brushRef="#br0" timeOffset="78899.2307">18361 4586 358 0,'0'0'785'16,"0"0"-638"-16,0 0-57 16,0 0 11-16,0 0-38 15,0 0 7-15,0 0-14 16,-4 0-20-16,-5 0-15 15,-5 0-6-15,-3 0-3 16,-10 0-5-16,-9 0-2 16,-9 0-3-16,-5 14 4 0,-4 3 0 15,2 2 3 1,6-1-2-16,13-2-2 0,6-6-5 16,13 0 0-16,7-2 0 15,5 1-4-15,2 0-1 16,0 7-1-16,9 0 0 15,22 0-4-15,12 0 5 16,5 1 1-16,6-4 2 16,0 0 2-16,-3 0-1 15,-9 2-1-15,-8-3 4 16,-12-4-4-16,-9-2 2 16,-8-2 0-16,-5-3-1 15,0 6 1-15,0-1 4 16,0 6 1-16,-5 4 4 15,-10 3-4-15,-7 0 1 0,-1 1-3 16,-4-3 1-16,-2 0-3 16,-2-3 2-16,2-4 0 15,2-2-1-15,6-4 0 16,2-2-1-16,9 0 0 16,3-2-1-16,7 0-6 15,0 0-4-15,0 0-12 16,0 0-27-16,4-7-75 15,12-5-397-15</inkml:trace>
  <inkml:trace contextRef="#ctx0" brushRef="#br0" timeOffset="80053.1918">19040 4479 720 0,'0'0'396'0,"0"0"-282"15,0 0 83-15,0 0-64 16,0 0-61-16,0 0-25 16,0 0-24-16,0-40-12 0,0 40-8 15,0 13 0 1,-13 23-2-16,-13 11 3 0,-6 10 5 16,-1 4-5-16,6-7 3 15,0-7-5-15,10-7-2 16,1-7 1-16,5-7-1 15,2-6 0-15,4-7 0 16,3-4 0-16,2-7-10 16,0-1-14-16,0-1-16 15,0 0-7-15,0 0-7 16,0 0-1-16,9-17 9 16,7-13 2-16,-1-7-95 15,1-3 1-15,2-6-94 16,2-2 21-16,-2-2-110 15,-3 6 128-15,-1 12 193 0,-6 12 87 16,-3 12 330-16,-5 8-45 16,0 0-160-16,0 0-102 15,0 0-49-15,4 9-45 16,4 13 17-16,0 9 14 16,3 1-29-16,3 2-8 15,3-6-9-15,6-1 2 16,-1-6-1-16,0-4-2 15,0-7 2-15,1-6-2 16,-6 1 5-16,-1-5 2 16,-5 0 1-16,1 0-3 15,-1 0 6-15,4-2 3 16,5-18 3-16,3-2-11 0,1-4-6 16,3-3 1-16,-1 4-1 15,3-1 0-15,-4 2-2 16,0 8 1-16,-7 1 2 15,-3 8-1-15,-2 1 0 16,-4 4-1-16,0-1 1 16,-7 2-1-16,0 1 0 15,-2 0 2-15,0 0 0 16,0 0 6-16,0 0 4 16,0 0-10-16,0 1 1 15,0 20 2-15,0 9 18 0,-2 8-11 16,-6 3-8-1,1 3 3-15,-2 3-4 0,2-1 1 16,5-2-2-16,0-3-1 16,2-1 1-16,0-2-1 15,0-2 0-15,0-3 1 16,0-2-2-16,0-7 2 16,0-4-3-16,4-3 4 15,0-6-3-15,-4-5 2 16,3-2-1-16,-3-2 0 15,2-2-8-15,-2 0-16 16,0 0-26-16,0 0-92 16,0 0-765-16</inkml:trace>
  <inkml:trace contextRef="#ctx0" brushRef="#br0" timeOffset="82950.6127">10612 5482 369 0,'0'0'663'0,"0"0"-571"16,0 0-89-16,0 0-3 15,0 0 13-15,0 0 24 16,0 0 69-16,0 4-9 15,0-4-36-15,0 0-10 16,0 0-19-16,0 0-16 16,0 0-12-16,0 0-4 0,5 0 0 15,12 0 1-15,5 0 1 16,7 0 7-16,5 0-1 16,5 0-7-16,7-8 3 15,4 4-4-15,6 2 2 16,2-3-1-16,2 4 1 15,1 1-2-15,3-2 1 16,3 2-1-16,3 0 0 16,5 0 0-16,0 0 0 15,1 0 0-15,2 0 0 16,-6 0 0-16,3 0 0 16,4 0 0-16,6 0 0 15,3 0 0-15,1 0 0 16,-2-3 0-16,-4 1 0 0,-6-3 1 15,-3 5-2-15,-7 0 2 16,0 0-1-16,-7 0 0 16,0 0 0-16,-2 0 0 15,2 0 0-15,-4 0 0 16,-1 0 0-16,1 0 0 16,0 0 2-16,4 2-4 15,3 1 4-15,3-1-3 16,3 1 1-16,1-1 0 15,-1-2 0-15,-3 1 1 16,-1 2-3-16,-3 1 2 16,1 2-1-16,3 0-2 15,0 0 3-15,3 0-2 0,-5 0 2 16,1-1-1-16,-3-3 1 16,3 1 0-16,-1-3 1 15,-2 2-2-15,1 0 2 16,-3 0-2-16,-2-2 2 15,2 0-2-15,0 0 2 16,-2 0-1-16,3 0 0 16,1 0 1-16,5 0-2 15,4 0 2-15,3 0-1 16,-3 0 0-16,-2 0 0 16,-5 2-1-16,-1 0 1 15,-5-2 0-15,2 0 0 16,0 0-1-16,5 0 2 15,-3 0-2-15,2 0 3 0,-1 0-3 16,-1 0 2 0,-2 0-1-16,-2 0 0 0,0 0 0 15,3 0 0-15,-1 0 1 16,4 0-2-16,-1 0 2 16,1 0-1-16,1 0 0 15,-1-6 3-15,-6 2-3 16,-2-1 3-16,0-1-3 15,-6 0 2-15,-2-1 1 16,4-1-3-16,-4 4 3 16,4-2-2-16,6 1 8 15,0 2-8-15,2-2 0 16,-2 0-1-16,0-1 0 0,2 4 1 16,-3-2 0-1,6-2-1-15,4 2 1 0,4-2-2 16,2 2 2-16,4-2-2 15,-2 1 2-15,-6 0-1 16,1 3 0-16,-2 1 0 16,1-2 0-16,-2 1 0 15,3 0 0-15,-4 0 1 16,1 2-2-16,-2-2 2 16,-3-2-1-16,-4 0 0 15,0 2 0-15,2 0 0 16,3 0 1-16,1 2 0 0,3-2 0 15,-1-4-2-15,1 0 2 16,1-2-3-16,-2-2 2 16,1 2 0-16,2-1 2 15,-2 0 0-15,2 0 10 16,-4 4-8-16,0 3 5 16,-7-2-7-16,-4 4 2 15,-2 0-4-15,-5-2 1 16,-3 2 0-16,2 0 2 15,-7 0 3-15,3 0-6 16,-4 0 5-16,3 0-3 16,-4 0 0-16,-1 0-2 15,-1 0 1-15,-3 0 0 16,-3 0-1-16,-3 0 0 16,3 0 0-16,0 0-1 0,1 0 3 15,1 0-2-15,-2 0 1 16,-2 0-2-16,-1 0 2 15,-2 0-1-15,5 0 0 16,-2 0 1-16,0 0 3 16,0 0-2-16,0 0 0 15,0 0-1-15,-4 0-2 16,-2 0 3-16,-3 0-2 16,-5 6 0-16,-5-4 0 15,0-2 16-15,-8 0 16 0,0 0-15 16,0 0-13-1,0 5 1-15,0 1-5 0,0-3-2 16,-14 0-13-16,-17-3-19 16,-11 0-82-16,17 0-198 15,-2 0-812-15</inkml:trace>
  <inkml:trace contextRef="#ctx0" brushRef="#br0" timeOffset="85800.6542">10461 6304 1010 0,'0'0'192'15,"0"0"-180"-15,0 0 16 16,0 0 39-16,0 0 18 16,0 0-19-16,0 0-2 15,73 2-22-15,-51-2-14 16,3 0-13-16,1 0-7 15,5 0-5-15,6 0 1 16,0 0-3-16,5 0 1 16,1 0-1-16,3 0-1 15,6 0 1-15,-1 0-1 16,2 3 1-16,1-2-1 16,0 0 1-16,1 4 0 0,10-1-2 15,4 0 3-15,11-1-3 16,9-2 3-16,2 1-1 15,7 0-1-15,3-2 1 16,6 2-1-16,4 0 0 16,5-2-2-16,2 0 4 15,0 0-2-15,-2 0 1 16,-2 2-2-16,-3 1 1 16,-6 0 0-16,-7 1 0 15,-2 2 1-15,-1 0-2 16,1 1 2-16,2-4-2 0,3 4 2 15,-5-6-3-15,-1 2 2 16,1-3 0-16,0 0-3 16,-3 0 3-16,-1 0-1 15,-3 0 1-15,-4 0-1 16,-3 0 2-16,-2 0-2 16,-5 0 1-16,2 0-1 15,0 0 2-15,-3 0-1 16,-1-7 0-16,-1 1 0 15,-3 2-1-15,2 0 2 16,8 0-3-16,0 1 4 16,8-2-4-16,3 5 3 15,-3 0-2-15,0 0 1 0,1 0-1 16,3-1 1-16,6 1 0 16,1-3-1-16,0 3 2 15,2-2-2-15,0 2 3 16,1-1-3-16,-1-4 2 15,-2 3-1-15,-5 0 0 16,-6 2 0-16,-2 0 0 16,2 0 1-16,-1-2-1 15,6 0 0-15,-5 1 0 16,0-2 0-16,-2-1-1 16,0 0 2-16,-1-2-2 15,3 0 0-15,0-1 1 16,0 1 0-16,-3-3 2 15,-4 3-4-15,1 2 4 16,-8-2-3-16,0 1 1 0,-3 4 0 16,-5 0 0-16,-1-2 1 15,-8 3-1-15,2-2 0 16,-5 1-1-16,5 1 3 16,2 0-3-16,2 0 1 15,5-3 0-15,3 3 0 16,-1 0 0-16,2 0 0 15,-5 0-1-15,-1 0 0 16,-3 0-4-16,-2 0 5 16,-4 0-4-16,-4 0 2 15,-4 0 0-15,0 0 0 0,-4 0 2 16,-1 0 0-16,-6 0 0 16,1 0-3-16,-3 0 2 15,0 0-3-15,-2 0 2 16,-7 0 0-16,-1 0 2 15,-7 0-1-15,-3 0 1 16,1 0 0-16,-1 0-1 16,3 0 0-16,3 0 2 15,0 0-2-15,6 0 2 16,-2 0-1-16,2 0 0 16,0 0 1-16,2 0-1 0,0 0 0 15,4 0 0 1,5 0 1-16,2 0-3 0,3 0 4 15,-1 0-3-15,-7 0 1 16,-4 0 0-16,-2 0-1 16,-4-2 1-16,0 2-1 15,-2 0 1-15,2 0-1 16,0 0 2-16,6 0-3 16,-2 0 4-16,0 0-4 15,-4 0 2-15,-6 0-1 16,-1 0-11-16,-5 0 5 15,1 0 6-15,-3 0 1 16,-5 0-3-16,0 0 6 16,-4 0-6-16,-2 0 6 0,0 0-3 15,0 0 1-15,0 0 1 16,0 0-1-16,0 0 0 16,0 0 2-16,0 0-3 15,0 0 0-15,0 0-8 16,0 0-14-16,0 0-9 15,0 0-9-15,0 0-21 16,-10 0-78-16,-5 0-461 16</inkml:trace>
  <inkml:trace contextRef="#ctx0" brushRef="#br0" timeOffset="88222.7294">12666 4421 562 0,'0'0'125'0,"0"0"-125"16,0 0-10-1,0 0 10-15,0 0 34 0,0 0 15 16,0 0 28-16,-2 15 25 16,2-8 28-16,0 2-17 15,0 5-25-15,0 9-6 16,0 5-52-16,0 7 3 15,0 5-19-15,0 0 1 16,0 0-8-16,0-1-4 16,0 7 15-1,0-2 13-15,0 6-6 0,0 0 3 16,-3 2-8-16,-1 2-11 16,2 2-5-16,0 3 0 0,-2 4-3 15,1 1 0 1,1 4 0-16,-1 3-2 0,1-3 3 15,0 0-3-15,0 0 2 16,-1-1-2-16,-1 1 2 16,2 0 1-1,0 0-1 17,0-2-1-32,0-2 0 0,-1-3 1 0,3-1-1 0,0-1 1 15,0 2-2-15,0-4 2 16,0 2-2-16,0 0 2 0,0-3-1 15,0 2 0 1,0-3 1 0,0-5-2-16,0-3 2 15,0 0-2-15,3-2 2 16,-3 1-1-16,4 4 1 16,-2 0-1-16,0 3 0 15,0-3 0-15,-2 0-1 0,2-2 3 16,-2 2-3-16,0 1 2 15,0-1-2-15,0 2 2 16,0 3-2-16,0 1 1 16,0-3 0-16,0 1 0 0,0-1 1 15,3-3-2 1,-1 0 2-16,0 0-2 0,0-2 2 16,1 2-1-1,2 5 0-15,-1-2 0 16,0 6 0-1,0-1 1-15,1 3-2 0,4-4 3 0,2-1-2 16,0-3 1 0,1-1-1-16,-1-2 1 0,-1 2-2 31,0-1 2-15,-1 3-1-16,-3-1 0 0,0 4 1 15,-3 1-2-15,4-2 2 16,0 2-2-16,-1-2 2 0,-2 0-1 0,3 2 0 15,0-6 0-15,-2 3 0 0,-1-4 0 16,-2-1-2-16,0-3 4 0,-2-2-3 0,2-4 2 16,-2 0-1-16,0-4 0 15,0-1 0-15,0 3 0 16,0 0 0-16,0 4 0 16,0 3 1-16,0 1-2 15,0-2 1-15,0-1 0 16,0 0 0-16,0-2-1 15,0 1 2-15,0-5-1 16,0 1 0-16,0-2 1 16,0 1-3-16,0-2 1 15,0 4 1-15,0-1 0 16,0 2 0-16,-2 2 0 16,0-1 0-16,2 0 0 15,-2-4 0-15,0-2 0 16,2-5 1-16,-2-2-2 0,-1-1 0 15,1 1 1-15,0-4 0 16,-3 3 0-16,3 4 1 16,-3 3-2-16,3 1 1 15,0 2 0-15,0 0-1 16,0 0 2-16,0-2-2 16,-1-3 1-16,1-2 0 15,2 1 0-15,0 0-1 16,0 4 1-16,0 3 0 15,0-3 0-15,0 0 0 16,0-1 0-16,0 5 1 16,-2-3-2-16,0 1 2 0,0-2 0 15,-1-3-1-15,0-2 3 16,1-2-2-16,0-5 0 16,2 2-1-16,0-2 0 15,0 4 2-15,0 4-1 16,0 2-1-16,-2 4 0 15,-4 0 0-15,1 2 0 16,-1 0 1-16,-2 3-1 16,0 1 1-16,-1 4-2 15,-1-1 2-15,4 1-1 16,0-5 0-16,1-4 0 16,3-6 0-16,2-3 0 15,0-1 0-15,0-6-2 16,0-5-14-16,0 0 9 15,0-4 1-15,0-3-9 0,0-1-10 16,0-8-38-16,0 2-12 16,0-4 9-16,0 0-21 15,0 0 5-15,0 0-17 16,0 0-57-16,0-9-177 16</inkml:trace>
  <inkml:trace contextRef="#ctx0" brushRef="#br0" timeOffset="90478.3719">11645 4776 42 0,'0'0'69'0,"0"0"21"15,0 0 6-15,0 0-67 16,0 0 77-16,0 0 105 0,0 0-61 15,-2-56 11-15,-4 47 7 16,4 5-79-16,-3-3 24 16,5 5-38-16,0 0-20 15,0 2-26-15,0 0-13 16,0 0-10-16,-2 0 3 16,2 0-7-16,0 0 9 15,0 0 2-15,0 0 4 16,0 0-4-16,0 0-3 15,0 0-5-15,0 0-5 16,0 0-3-16,0 20 3 16,0 12 18-16,11 6-7 0,0 10 0 15,-2 7-6 1,-2 4 0-16,-1 8 2 0,-1 9-6 16,-5 9 1-16,0 5 0 15,0 5-1-15,0 4-1 16,0 0 3-16,0 1-3 15,0-4 0-15,-7 2 0 16,1-2 0-16,1-2 1 16,0 1 0-16,3-1-1 15,2-2 0-15,0 2 0 16,0 1 0-16,0-3 0 16,0 0 0-16,0 3 0 15,0-1 0-15,0 0 1 0,0-4-2 16,0-1 2-1,0-1-2-15,0 1 1 0,0 4 0 16,0 2 0-16,0-3 0 16,0-5 0-16,-2-6 0 15,-3-2 0-15,1-7 2 16,4-2-4-16,0-1 3 16,0-2-2-16,0-1 2 15,0-1-2-15,0 5 1 16,0 1 0-16,0 9 0 15,0-1 1-15,-2-5-2 16,-2-3 2-16,2-9-2 0,-1-6 2 16,-2-2-2-16,3-2 1 15,-2 2 0-15,1 1 0 16,-1-1 0-16,2-1 0 16,-4 2 0-16,3-3 0 15,-1-2-2-15,1-4 1 16,3 0-4-16,0-3-2 15,0-4-2-15,0 2 3 16,5-1 1-16,4-2-6 16,-3 6 9-16,1 2 0 15,-3 0 1-15,1 3 1 16,0-1 0-16,-3-2 0 16,2-2-1-16,0 2 1 0,1-2-1 15,1 0-7-15,4 4 4 16,-2 2 3-16,1 0-3 15,1 0 3-15,-2 1-1 16,-1-3 2-16,-1-2-3 16,2 2 3-16,-4-4 0 15,-2 0-2-15,3 0 1 16,1 1-1-16,3 1 1 16,-2 2 1-16,2 0-4 15,-3-2-4-15,1 0 6 16,0 0-2-16,0 3 1 15,-3-3 2-15,2 0-4 16,-1-2 2-16,-1-6-6 16,1-4 4-16,-3-4-1 0,3-3-5 15,1 0 5-15,1-1 1 16,-1 2-11-16,2 2-3 16,-4 2 13-16,-2 5-2 15,0 3 5-15,-2-2-3 16,0-2-2-16,0 0-2 15,0-5-2-15,0 0 3 16,0 1 9-16,0-1 0 16,0-1 2-16,0-7-4 15,0 1 4-15,0-1-4 16,0-3 4-16,5-2-4 16,-1-3 1-16,-2 0 1 15,3 0-2-15,-5-7 4 0,3 1-4 16,-3-1 5-1,0-6-1-15,2 0-2 0,-2 0 9 16,0-2-7-16,2 0 3 16,-2 0-5-16,4 0-9 15,-2 0-24-15,0-12-119 16,1-16-81-16,-1 12-195 16,-2-2-95-16</inkml:trace>
  <inkml:trace contextRef="#ctx0" brushRef="#br0" timeOffset="91955.6986">10875 6605 744 0,'0'0'274'16,"0"0"-155"-16,0 0 18 0,0 0-59 16,0 0-20-1,0 0-5-15,0 0 1 0,-7-20 6 16,7 20-12-16,0 0-19 16,0 0-15-16,0 0-7 15,0 0-5-15,0 0 1 16,0 0-2-16,0 14 1 15,0 10 8-15,0 6-3 16,0 6-5-16,0 9-1 16,0 6 2-1,2 6 0-15,-2 4 1 0,0-3-2 16,0-3 3-16,0-10-5 16,0-3 0-16,0-14 0 15,0-10 0-15,0-7 0 0,0-4 1 16,0-6-2-16,0-1 2 15,0 0-2-15,0 0-3 16,0 0 1-16,0 0-3 16,0 0-1-16,0 0-7 15,0-8-14-15,0-17-42 16,0-13-19-16,0-15-27 16,0-7-68-16,0-4-25 15,-6 4-117-15,-4 7 122 16,4 13 204-16,-1 12 21 15,3 6 192-15,4 4-29 16,0-2-105-16,0-2-49 16,0 1-19-16,17 0-11 0,8 3 26 15,2 0 19-15,2 4-29 16,2 2-3-16,-2 4 79 16,-2 8-88-16,0 0-4 15,-6 0 15-15,4 0 26 16,-9 14-19-16,-5 0-6 15,-7 2 15-15,-4 0 0 16,0 1 13-16,0-4 2 16,0 3-20-16,0-4-8 15,0 3-6-15,-13-2 5 16,-3 3-3-16,-1 2-2 16,-6-1-5-16,3-3-2 15,1-3-2-15,0-3-1 0,2 2 0 16,1-3-2-16,3-2 0 15,6 1-4-15,2-6-3 16,5 3-22 0,0-3-17-16,0 0-21 0,0 0-64 15,0 0-139-15,0 0-225 16</inkml:trace>
  <inkml:trace contextRef="#ctx0" brushRef="#br0" timeOffset="92803.5669">10872 7672 502 0,'0'0'668'16,"0"0"-555"-16,0 0-87 16,0 0 38-16,0 0 15 15,0 0-24-15,0 0-21 16,3-2-28-16,-3 2-6 15,0 0-1-15,0 4 1 0,0 12 13 16,0 0-4 0,0 4 1-16,0 4 4 0,0 0-2 15,0 2 0-15,0 1-2 16,-7-1-9 0,1-2 0-16,-2-7 1 0,6-3 0 15,2-4-4-15,0-3 2 16,0-1 0-16,0-5 0 15,0-1-1-15,0 0-8 16,0 0-12-16,0 0-8 16,0 0 9-16,0 0 17 15,0 0 0-15,12 0 3 16,5-7 1-16,3-1-1 16,3 1 2-16,2 4-3 0,3 0 1 15,1 2 0 1,2 1-1-16,0 0 2 0,-4 0-3 15,0 0 4-15,-5 0-3 16,-4 0 2-16,-2 0-2 16,-5 0 1-16,0 0 0 15,-4 0 1-15,-3 0 0 16,-2 0-2-16,-2 0 2 16,0 0-1-16,0 0 0 15,0 0 4-15,0 0-3 16,0 0-1-16,0 0 0 15,0 0-2-15,0 0-46 16,0 0-112-16,0 0-310 16,0-3-363-16</inkml:trace>
  <inkml:trace contextRef="#ctx0" brushRef="#br0" timeOffset="93369.3141">11033 8242 793 0,'0'0'425'0,"0"0"-401"16,0 0-20-16,0 0 20 16,0 0 34-16,0 0 20 0,-7 64-23 15,-11-30-24-15,-1 4 11 16,-2 2-17-16,-4 5-6 16,4 2 2-16,-4-1-10 15,7-6 3-15,3-5-11 16,3-9-2-16,8-7-1 15,2-2-2-15,-1-7-4 16,3-5-13-16,0-5-29 16,0 0-34-16,0 0-41 15,0 0 25-15,5-8 71 16,11-24 3-16,5-10-112 16,0-8-233-16,-13 25 61 0,-2 6-78 15</inkml:trace>
  <inkml:trace contextRef="#ctx0" brushRef="#br0" timeOffset="93647.5704">11026 8328 265 0,'0'0'206'16,"0"0"-109"-16,0 0 62 15,0 0 11-15,0 0-9 16,0 0-8-16,63 0-34 16,-47 29-48-16,1 10-15 15,-1 3-29-15,-3 2-2 16,-2 2-2-16,-4-4-13 15,-3-2-1-15,-1-7 3 16,-3-5 1-16,0-8-1 0,0-3-6 16,0-3 1-16,0-5-5 15,0 1 0-15,0-7-2 16,0 4-17-16,0-1-6 16,0 0-9-16,0 2-30 15,-9-3-51-15,-5-2-136 16,5-3-230-16,3 0-138 15</inkml:trace>
  <inkml:trace contextRef="#ctx0" brushRef="#br0" timeOffset="93938.1886">10906 8653 815 0,'0'0'367'15,"0"0"-238"-15,0 0-8 0,0 0-43 16,0 0-35-16,0 0-43 15,-17-22-7-15,38 19 7 16,10-1 23-16,5 0-7 16,0 2 4-16,-7-2-8 15,-3 4-9-15,-5-1-1 16,-3-2-2-16,-5 1 3 16,-5 2-3-16,0 0 3 15,-6 0-3-15,-2 0 2 16,0 0 1-16,0 0 5 15,0 0-2-15,0 0-6 0,0 0-17 16,0 0-33-16,-8 0-89 16,2 0-387-16</inkml:trace>
  <inkml:trace contextRef="#ctx0" brushRef="#br0" timeOffset="94906.0893">11122 9370 322 0,'0'0'405'15,"0"0"-238"-15,0 0-77 16,0 0 40-16,0 0-28 15,0 0-28-15,22-60 9 16,-22 56-12-16,0 2-4 16,0 2-2-16,0 0-19 15,0 0-10-15,0 0-13 16,0 0-3-16,0 0-7 16,0 0-1-16,0 0 0 15,0 0 1-15,-2 0-5 0,-12 0-7 16,-3 0-1-16,-3 0 1 15,-3 0-3-15,-1 8 2 16,4 4 0-16,-3-2-3 16,6 2 3-16,1-2-2 15,1 1 1-15,5-6 0 16,6-1-2-16,2-2 3 16,2 1-9-16,0 1-10 15,0-1-12-15,0 5 10 16,14-1-8-16,7-2 15 15,4 0 9-15,2-1 5 16,0 1-1-16,0 1 1 16,0 3 0-16,-4 0 0 0,-2 3 0 15,-1 1 0-15,-3 1 0 16,-5-2 0 0,-5-1 0-16,-3-2 1 0,-2 0 3 15,-2 2 4-15,0-1-1 16,0 4 5-16,-2 1-2 15,-14 4 3-15,-8 1-3 16,-7-3 2-16,0 2-5 16,-3-2 3-16,5-6 3 15,7-1-9-15,1-2 4 16,6-8-5-16,6 0-2 16,4 0-1-16,5 0-5 0,0 0-14 15,0 0-16 1,0 0-24-16,0 0-45 0,0 0-151 15,0 0-378-15</inkml:trace>
  <inkml:trace contextRef="#ctx0" brushRef="#br0" timeOffset="95414.8677">11015 10193 96 0,'0'0'194'16,"0"0"-98"-16,0 0 121 15,0 0-18-15,0 0-32 16,0 0 4-16,-2-50-10 16,2 50-26-16,0 0-41 15,0 0-48-15,0 0-13 0,0 0-12 16,0 0-3-16,-2 19-17 15,-3 12 8-15,-4 13 4 16,1 0 1-16,-6-1-9 16,3-6 0-16,2-3-4 15,0-4 0-15,0-4-2 16,0-3 1-16,5-8 0 16,-3-3-20-16,4-6 6 15,3 0-24-15,0-4-18 16,0-2-43-16,0 0-74 15,0 0-172-15,0-12 17 16,0-4 2-16</inkml:trace>
  <inkml:trace contextRef="#ctx0" brushRef="#br0" timeOffset="95910.5432">10989 10168 272 0,'0'0'590'15,"0"0"-325"-15,0 0-139 16,0 0-47-16,0 0-20 15,0 0 25-15,31 63-57 16,-23-36-2-16,3-3-6 16,1-3-11-16,-1-5-3 15,3-6-2-15,-6-2-2 16,1-4 0-16,-1-4 1 16,0 0-2-16,1 0 0 0,3 0-1 15,5-3 1-15,1-16 0 16,-1-3 0-16,1-4-2 15,0 4 1-15,-4-1 1 16,-6 9-2-16,1 9 2 16,-3-2 0-16,-3 6 0 15,0 1-3-15,-3 0 3 16,0 0 6-16,0 0-1 16,0 0 5-16,0 0-6 15,0 4 3-15,6 15 6 16,0 13 11-16,1 7 0 15,-3 6-7-15,-2 8-10 16,2-5-3-16,-4 2 8 0,0-8-6 16,0-4 2-16,0-7-3 15,0-7-5 1,0-8-1-16,0-5 1 0,0-5 0 16,0-1-1-16,0-5 0 15,0 1-22-15,0 2-16 16,0-3-37-16,0 0-89 15,0 0-266-15,0 0-409 16</inkml:trace>
  <inkml:trace contextRef="#ctx0" brushRef="#br0" timeOffset="96439.6374">11122 11122 290 0,'0'0'198'0,"0"0"-194"0,0 0 3 15,0 0 42-15,0 0 60 16,0 0 46 0,58-85 45-16,-58 85-35 0,0 0-14 15,0 0-39-15,0 0-31 16,0 0-19-16,0 2-29 15,0 16-19-15,0 12 0 16,-9 9 6-16,-2 6-5 16,-2 3-9-16,0 2-1 15,-6 0-5-15,1 4 5 0,1-1-3 16,-1-9 1 0,3-11-2-16,5-6 0 0,6-14-1 15,1-6-3 1,3-3 3-16,0-4-22 0,0 0-27 15,0 0-43-15,7-7-22 16,13-20 9-16,1-9-49 16,-2-8-97-16,-15 23-250 15</inkml:trace>
  <inkml:trace contextRef="#ctx0" brushRef="#br0" timeOffset="96764.9434">11196 11114 136 0,'0'0'460'15,"0"0"-244"-15,0 0-59 0,0 0-44 16,0 0-34 0,0 0-41-16,0 0-11 0,40-5 79 15,-23 33-6-15,3 6-36 16,3 9-28-16,6-1-24 16,0 2 1-16,-2 3 0 15,1 0 1-15,-10-1-2 16,-2-4-2-16,-9 0 13 15,-5-2 3-15,-2-7-12 16,0-2-5-16,0-5 1 16,0-4-3-16,-2-9-5 15,-5-4 2-15,2 0-3 16,3-5-1-16,0-1-2 0,0-3-13 16,-1 0-8-1,-3 0-14-15,-5 0-34 0,4-2-217 16,-2-10-673-16</inkml:trace>
  <inkml:trace contextRef="#ctx0" brushRef="#br0" timeOffset="97057.3094">11149 11472 1371 0,'0'0'151'15,"0"0"-148"-15,0 0-3 0,0 0-9 16,0 0 9-16,0 0 8 16,80-42-3-16,-42 30-1 15,-3 1-3-15,1 4-1 16,-3 3 1-16,-4 0 0 16,-6 2 1-16,-8 2-1 15,-5 0-2-15,-6 0-2 16,-4 0 2-16,0 0-5 15,0 0 3-15,0 0-21 16,0 0-42-16,0 0-232 16,0-3-470-16</inkml:trace>
  <inkml:trace contextRef="#ctx0" brushRef="#br0" timeOffset="99087.148">10527 7424 161 0,'0'0'612'0,"0"0"-437"16,0 0-14-16,0 0-20 0,0 0-57 15,0 0-12-15,0 0 7 16,-6 1-11-16,6-1-4 15,0 0-23-15,0 0-13 16,0 0-18-16,0 0-5 16,0 0-5-16,0 0-1 15,0 0 1-15,0 0-3 16,0 0 1-16,19 0 2 16,15 0 1-16,6 0 2 15,9-1 2-15,0-6-2 16,2 5-1-16,3-2-2 15,1 0 0-15,8 0 0 16,3 0 1-16,9 0-1 0,2 0 1 16,6-1-2-16,2 4 2 15,-4-3-2-15,-2 4 2 16,-10 0-2-16,-9 0 1 16,-6 0 0-16,-4 0-1 15,6 0 3-15,9 0-4 16,7 0 4-16,7 0-4 15,11-7 4 1,5-4-3-16,1 3 1 0,5-2 0 16,-3 3 0-16,-7 4 0 15,-2 0-1-15,-9 3 0 16,-2 0 0-16,-4 0 0 0,-3 0-1 16,5 0-1-1,1 0-1-15,4 0-4 0,0 0 0 16,-4 0 4-16,-3 0-2 15,-3 0 5-15,0 0 0 16,-2 0 1-16,1 0-2 16,1 0 1-16,0 0-2 15,-1 0 2-15,1-1-3 16,-5-1-4-16,-1-2 5 16,-3 0 2-16,0-4 0 15,-1 2 2-15,1 0-2 16,-2 2 1-16,0 2 0 15,-4 2 0-15,0-3 0 16,-3 3-2-16,-6 0 2 0,-5 0 0 16,-1 0 0-16,1 0 0 15,7 0 0-15,8 0 0 16,9 0 0-16,7 0 0 16,-2 0 0-16,3 0 1 15,1 0-3-15,0 0 2 16,4-4 0-16,4 2 0 15,2-1-1-15,-1 1 2 16,-6 0-1-16,0-2 0 16,-2 0 1-16,-3-2-1 15,3-2 1-15,-2-2 0 16,-3 4-1-16,3-2 1 16,-5 2 0-16,-7 1-1 0,2 1 0 15,-3 1 0-15,3 1-1 16,10-2 3-16,8 2-4 15,3-2 5-15,4 0-5 16,0-1 2-16,-4 2 0 16,7-3 0-16,-2-1 0 15,1 1-1-15,3 1 1 16,-7-2-1-16,-8 4 3 16,-4-1-3-16,-9 1 3 15,-3 2-4-15,-1-1 4 16,-4-1-3-16,0 0 2 15,-2 0 1-15,0-3-2 0,-2 1 1 16,1 0 6-16,3-3-3 16,0 4 3-16,8-2-7 15,4-1 1-15,8-2 0 16,2 5-1-16,0 0 1 16,-2 4-1-16,-7 0 1 15,-4 0-1-15,-2 0 7 16,0 0-4-16,0 0 1 15,3 0-1-15,-1 0 0 16,0 0-3-16,-5 0 1 16,1 0 0-16,-8 0-1 15,1 0 0-15,-6 0 1 16,-8 0-1-16,-5 0 1 0,-10 0-1 16,-12 0 1-16,-5 0-1 15,-8 0 2-15,-2 0-2 16,0 0 0-16,0 0 0 15,0 0-2-15,0 0-3 16,0 0 1-16,0 0-5 16,0 0 2-16,0-2-4 15,0-6-20-15,0 2-64 16,0-2-591-16</inkml:trace>
  <inkml:trace contextRef="#ctx0" brushRef="#br0" timeOffset="100776.0853">10391 8095 616 0,'0'0'58'16,"0"0"-58"-16,0 0 13 16,0 0 115-16,0 0 58 15,0 0-42-15,0 0 12 16,112 12-38-16,-88-10-45 0,1 2-23 15,1 5-14 1,1-5-20-16,6 5-5 16,4-1 3-16,5-4-8 0,4 2 2 15,3-2-5-15,7-2 0 16,4-2-3-16,5 0 4 16,2 0-2-16,1 0-1 15,2 0 2-15,3 0-2 16,3 0 1-16,6 4-1 15,1 1 7-15,-1 1-7 16,1 1 1-16,2-2 4 16,8 0 2-16,5-1 0 15,9 0-6-15,4 2-1 16,3 0 2-16,2 1-4 16,-3-1 1-16,8-5 0 0,-3 0 0 15,2-1 1-15,9 0-1 16,2 0 0-16,8 0-2 15,-3-7-7-15,-4-1 4 16,-5 0-1-16,-5 2 4 16,-3 4-3-16,-11 0 2 15,-4 2 3-15,-5 0 0 16,-3 0-1-16,4 0 2 16,0 0-2-16,5 0 3 15,4-2-3-15,9 2 2 16,7 0-2-16,4 0 1 15,7 0 0-15,-2 0-2 0,-5 0-7 16,-2 0-5-16,-9 0-5 16,-6 0 11-16,-8 0 1 15,-1 4 6-15,2-2 1 16,-1 0 0-16,-1-2 0 16,-5 0 0-16,-2 0-1 15,4 0 2-15,5 2-1 16,1-2 0-16,0 0 0 15,-6 2 0-15,-2-2-1 16,-1 0 2-16,1 0 1 16,3 0 3-16,-3 0 9 15,-2 0 7-15,-3 0-8 16,-3 2-10-16,-5 2-3 0,1 3 2 16,3 1 0-16,2-3 4 15,7 4-1-15,3-4-4 16,1 1 0-16,3 1-1 15,0-1 2-15,-3-2-1 16,-4-1-2-16,1 0 1 16,-1-1 0-16,-5-2 1 15,-4 0 0-15,-9 0-1 16,-8 0 0-16,-8 0 0 16,-5 0 0-16,-9 0-1 15,-3 0 1-15,-5 0 0 16,-6 0-1-16,-5-2 0 15,-2-2-1-15,-4 2 2 0,-5 2-1 16,-3 0 2-16,-1 0-2 16,-5 0 3-16,-2-3-3 15,-7 3 2-15,1 0-1 16,-3 0 1-16,0 0 0 16,0 0-1-16,0 0-31 15,0 0-11-15,-7 0-16 16,-15 0-85-16,8 0-211 15,-3 0-235-15</inkml:trace>
  <inkml:trace contextRef="#ctx0" brushRef="#br0" timeOffset="102605.5389">10500 9119 575 0,'0'0'313'0,"0"0"-247"15,0 0 6-15,0 0 70 16,0 0-14-16,0 0-33 16,0 0-29-16,0 0-10 0,0 0-10 15,0 0 1 1,0 0-16-16,0 0-18 0,0 0-12 15,3 0 2 1,19 0-3-16,9 0 8 0,7-1 15 16,6-7-6-16,6-1-7 15,3 0-7-15,7 3 0 16,5-2-1-16,2 4-2 16,4 1 2-16,5 1-2 15,4 2 0-15,7 0 1 16,13 0-2-16,9 0 2 15,7 0-1-15,9 0 0 0,11 0 0 16,7-1-1 0,6-1 1-16,0-1 0 0,-7 3 0 15,-3 0 0-15,-8 0 0 16,-8 0 0-16,-3 0-2 16,1 5-4-16,-1 1-4 15,0-5 3-15,-2-1 5 16,-7 0-7-16,3 0 4 15,-1 0 1-15,3 0 4 16,7 0 0-16,0 0-1 16,8-1 1-16,5-5 0 15,4 0-1-15,-1 1 2 16,-2 1-1-16,2 2 1 0,-6 2-2 16,-4-1 1-16,-4-2 0 15,-7 2-1-15,5-2 1 16,-1 3-1-16,3-1 3 15,-4-2-4-15,1 2 4 16,5-4-4-16,-4 1 1 16,-3 0 1-16,0 3-4 15,3 1 0-15,0 0-4 16,-3-3-7-16,-2 1 6 16,-7-1-12-16,-1-1 9 15,0-2-5-15,4-3 13 16,-2 4 4-16,-1-4 0 15,-4 2 1-15,0 2 16 16,-2 0 12-16,-3 1-11 0,-6 1-2 16,-2 3-12-16,-3 0 1 15,-2 0-5-15,0 0 1 16,-4 0-1-16,-7 0 0 16,-4 0 0-16,-5 0 0 15,-3 3 0-15,-1-3 0 16,-1 0-1-16,1 0 2 15,-3 0-2-15,-4 0-1 16,-8-3 1-16,-8-5-5 16,-13 4 5-16,-7 0 0 15,-4 2 2-15,-4 0-2 16,1 0 2-16,3 0-2 16,2 2 2-16,7-4-2 0,-1 2 2 15,1 2-1 1,4-3 0-16,-2 3 0 0,4 0-1 15,1 0 2-15,4 0 0 16,4 0 0-16,3 0 0 16,4 0 5-16,0 0 1 15,0 0-1-15,-6 3-1 16,-8 0-1-16,-6 2-4 16,-11-3 4-16,-9-2-3 15,-5 2-1-15,-4-2 0 16,0 0 0-16,0 0 0 15,5 2-1-15,1 0 1 0,5-2 0 16,-1 0 0 0,-4 0-5-16,-2 0-2 0,-4 0-2 15,0 0 0-15,0 0-2 16,0 0-15-16,-4 0-94 16,-16 0-754-16</inkml:trace>
  <inkml:trace contextRef="#ctx0" brushRef="#br0" timeOffset="104291.8435">10347 9821 960 0,'0'0'319'0,"0"0"-319"15,0 0-24-15,0 0 24 16,0 0 33-16,145-34 23 15,-103 26 6-15,5 3-10 16,-3 2-3-16,-2 1-17 16,3 2-20-16,-3 0-5 15,5 0-1-15,4 0-4 16,7 0 3-16,7 5-2 16,9-1 3-16,5-1-6 15,13 1 2-15,15 0-1 0,11 0 0 16,11-1 2-16,7-2-3 15,9 2 5-15,7-3-1 16,-1 0 1-16,-1 0-5 16,-4 0 1-16,-1 0 0 15,-4-3-1-15,-1-5 1 16,5-2-1-16,4 2 0 16,9-6-1-16,7 0-1 15,0-3-6-15,4 3-21 16,-1-3 1-16,-14 1 12 15,-10 5 10-15,-17 2 5 16,-16 7 1-16,-11 2 0 0,-12 0 0 16,-10 0 0-16,-3 0 0 15,4 0 0-15,-2 6-2 16,6-1 4-16,4-2-4 16,4-3 4-16,7 0-2 15,9 0 0-15,7 0 1 16,2-8-1-16,-8-4 2 15,-4 0-2-15,-13 2 1 16,-3 2 0-16,-5 2 3 16,4 2 10-16,2 0 29 15,3 2-11-15,5 0-15 16,10 0-16-16,9 0-1 16,9-4 1-16,2 0-1 0,7 0 0 15,-1 0 0-15,-1 2 0 16,0 2 0-16,-15 2 0 15,-7 0 1-15,-8 0-2 16,-7 0 3-16,-3 0-2 16,-1 0 0-16,1 0 2 15,3 0-2-15,13 0 3 16,6 0 4-16,8-4-1 16,1-4-1-16,-4-2-4 15,4 1-1-15,-3 6 2 16,-6-3-2-16,-2 2 0 15,-10 3 1-15,-2-4 0 0,-4 3 1 16,0 2 0-16,-7 0-1 16,-2 0 2-16,-7 0 1 15,-2 0 0-15,0 0-4 16,-2 0 1-16,-2 0-1 16,-8 2 0-16,-5 3 0 15,-8-3 0-15,-9 4-1 16,-6-3 2-16,-9 0-1 15,-6 0 0-15,-8-1 0 16,-3-1 0-16,-10-1 0 16,-2 0 0-16,0 0 2 15,0 0 1-15,0 0-3 0,0 0 3 16,0 0-3 0,0 0 0-16,0 0 1 0,0 0-2 15,0 0 0-15,0 0 1 16,0 0-4-16,0 0-20 15,0 3-24-15,0-1-70 16,-9 0-187-16</inkml:trace>
  <inkml:trace contextRef="#ctx0" brushRef="#br0" timeOffset="106532.9908">10519 10849 337 0,'0'0'491'0,"0"0"-264"0,0 0-64 16,0 0-39-16,0 0-36 16,0 0 0-16,0 0-21 15,-43-9-18-15,43 9-22 16,0 0-15-16,0 0-8 15,0 0-4-15,0 0 0 16,0 0 0-16,0-1 4 16,0-1 0-16,0-1-4 15,0 3-5-15,0 0 2 16,4 0-1-16,19 0 2 16,6-2 1-16,10-2 2 15,9-4 0-15,0-2 0 16,8 4-2-16,0 1-1 15,0 2 2-15,-2 1 0 0,-2-2 0 16,4 3-1 0,4-1 2-16,9-1-2 0,12 1 2 15,8 2-1-15,11 0 0 16,8 0 0-16,2 0-2 16,11 0 2-16,3 0 0 15,8 0 0-15,2 0-2 16,-5 2 3-16,-2 4-2 15,-2 0 2-15,-3-1-2 16,-1 1 1-16,3-3 0 16,5-1 0-16,8-2 0 15,3 0-4-15,0 0-11 0,0 0 5 16,1 0 1-16,-3 0 7 16,0 0-1-16,-9 0 3 15,-4 0-3-15,-9 0 2 16,-9 0 0-16,0 0 1 15,-5 0 0-15,4 0-8 16,2 0 4-16,0 0 0 16,-4 0 3-16,-6 0-1 15,-7 0 1-15,3 0 0 16,-5 0 1-16,-2-2-1 16,-5-4 3-16,-1 2-3 15,-11-2 2-15,0 5-2 16,-3-2 1-16,-2-3 0 15,1 4 0-15,-1-4 0 16,-1 0 1-16,1 4-1 0,-5 0 0 16,-2 0 1-16,2 0-2 15,5-3 2-15,1 1-1 16,6 2 0-16,-3 1 2 16,0 0-2-16,-2-2 0 15,0 3 3-15,2-2 5 16,2 2 18-16,10 0-19 15,4 0-5-15,8 0 0 16,5 0-2-16,2 0 0 16,2 0 0-16,-1 0 0 15,-1 0-5-15,-6 0 4 16,-7 0 1-16,-8 0 0 0,-4 0 0 16,-9 0 0-16,-1 2 0 15,-1 3-1-15,3 1 1 16,7 1 0-16,-1-5-1 15,3 0 2-15,2-2-1 16,-1 0 0-16,8 0 0 16,5 0 0-16,7 0 0 15,9 0 1-15,-2-8-1 16,-2 4 0-16,-7-1 0 16,-9 4-1-16,-6 1 2 15,-9 0-2-15,-6 0 3 16,-5 0-4-16,-4 0 4 15,-2 0-3-15,2 0 2 0,2 0-1 16,6 0 0 0,9 0 1-16,10 0-3 0,3-1 4 15,3-5-3-15,-6 1 1 16,-6 3 0-16,-11 2 0 16,-3 0 0-16,-3 0 0 15,-7 0 0-15,-4 0-2 16,-7 0 3-16,-11 2-2 15,-8-2 2-15,-9 0-2 16,-8 2 2-16,-2-2-2 16,-1 0 2-16,-3 0 0 15,0 0-1-15,0 0 1 16,0 0 0-16,0 0 0 16,0 0-2-16,0 0-5 0,0 0 0 15,0 0-1-15,0 0 0 16,-3 0-7-16,-7 0-85 15,-4-12-390-15</inkml:trace>
  <inkml:trace contextRef="#ctx0" brushRef="#br0" timeOffset="108900.0736">13669 4401 376 0,'0'0'182'0,"0"0"-110"16,0 0 119-1,0 0-76-15,0 0-5 0,0 0-34 16,0 0-33-16,2-12 29 15,-2 12 6-15,0 0-11 16,0 0-27-16,0 0-10 16,0 0-3-16,0 0 1 15,0 0-3-15,0 0-3 16,0 0-5-16,0 0-11 16,0 14-5-16,0 12 3 15,0 11 10-15,0 7-14 16,0 6 6-16,0 6-3 15,0 6-1-15,-2 2 0 0,-5 0 1 16,0 3-3-16,3-5 0 16,1-2 2-16,3 2-1 15,0 3-2-15,0 2 2 16,0 8-4-16,0 1 5 16,3 4-2-16,8-2 1 15,-2-2-1-15,0-2 0 16,-5 0 2-16,-2 2-3 15,-2 1 3-15,0 0-2 16,0-4 1-16,0-1 0 16,-9 1-1-16,-1-5 0 15,0-2 1-15,1 2-1 16,3-1 0-16,2-3 1 0,2-2-2 16,-1-2 2-16,3-1-2 15,0-4 3-15,0 6-3 16,0 0 1-16,0 8 0 15,-2 4-1-15,-3 1 3 16,1 3-3-16,-3 2 2 16,1 3-1-16,-3 2 0 15,-1 2 0-15,6-5 0 16,4-5 0-16,0-5 0 16,0-6-1-16,0 1 0 15,0-2 1-15,0-1-1 16,0 1 2-16,2 2-2 15,0-2 3-15,-2 0-2 16,0 0 0 0,0-3 0-1,3 1-1 1,-1-2 2-16,5-2-2 0,0-4 0 16,-1-5 1-16,3-1 0 0,0-2 0 0,0 2 0 15,0-1 0-15,0 2 0 0,0 0 0 16,-3-2-1-16,3 6 2 15,-2-3-3-15,0 4 3 16,-1-2-3-16,-1 2 4 16,-3 2-3-16,-2-3 1 15,0-2 0-15,0-5-1 0,0-1 3 16,0-6-3-16,0-4 1 16,4-6 0-16,0 2 0 15,2-3 0-15,-4-1 0 16,4 2-1-16,-1 1 1 15,-1 6 0-15,-2 5-1 16,2-1 4-16,0 2-4 16,-2-2 1-16,0 0 0 15,2 4-1-15,3 0 0 16,1 4 1-16,6 0 0 16,-3 0 0-16,0 2 0 15,3-1-2-15,-6-3 0 16,4-2 2-16,-5-2-5 15,-1 2 4-15,1 2 1 0,-5 3 0 16,0 1 0-16,-2 2 0 16,0 2-1-16,0-2 2 15,0 5-3-15,0-2 3 16,0 0-1-16,0 0 0 16,0 0 0-16,0-3 0 15,0-1 0-15,0-1-1 16,0-3 3-16,2 3-5 15,0 0 5-15,1-2-3 16,-3-2 2-16,0-3-2 16,0 1 1-16,0 0 0 15,0 3-1-15,0 3 2 0,0-3-2 16,0 1 1 0,0 4-1-16,0-4 1 0,0 2 0 15,0-1 0-15,0-3 0 16,0-2 1-16,0-1 0 15,-3 1 2-15,-3-5-3 16,1-2 3-16,1-7-2 16,2-5-2-16,0-11 0 15,-3-3 0-15,5-5-4 16,-2-6 2-16,2 2-5 16,-2-2-4-16,2 0 4 15,-3 0-7-15,-1-12-32 16,-1-24-22-16,3 12-222 0,-4-6-505 15</inkml:trace>
  <inkml:trace contextRef="#ctx0" brushRef="#br0" timeOffset="109522.5268">14311 5017 13 0,'0'0'80'0,"0"0"-23"0,0 0-6 15,0 0-51-15,0 0-18 16,0 0-69-16</inkml:trace>
  <inkml:trace contextRef="#ctx0" brushRef="#br0" timeOffset="110890.0026">14413 4644 179 0,'0'0'7'15,"0"0"-7"-15,0 0 11 0,0 0-4 16,0 0 8-16,11-110-12 16,-9 92 4-16,5 1 33 15,-2 2 31-15,-1-2-11 16,0 6-3-16,-4-2 82 16,0 6 70-16,0 5-57 15,0-3-66-15,0 4 21 16,0-1-18-16,0 2-32 15,0-3-9-15,0 1 2 16,0 2-3-16,0-2-13 16,0 2 2-16,0 0-6 15,0 0-13-15,0 0-11 16,0 0-5-16,0 0 9 0,0 0-5 16,0 0 2-16,0 0-7 15,0 0-1-15,0 2 1 16,0 16 6-16,2 10-2 15,3 12 3-15,2 13 6 16,-3 9-2-16,1 10-2 16,-3 8 0-16,-2 2 2 15,2 1-6-15,-2-5-1 16,2 0-3-16,3-6-1 16,1 4 1-16,1 3 0 15,0 2 3-15,-1 4-4 16,-3 1 4-16,-3 7-3 15,0 5 3-15,0 4-4 0,0 4 3 16,0 0-3-16,0 3 0 16,-7 0 0-16,-2-3 1 15,0-6-1-15,2-8 0 16,3-3 0-16,4-7 1 16,0-5-1-16,0 2 0 15,0-2 0-15,0-4 0 16,4-1 0-16,7 1 0 15,1 1 1-15,-1 7-3 16,-3 4 3-16,2 5-2 16,-6 3 1-16,1-3 0 15,-5 0-2-15,0-6 0 0,0-6 2 16,0-7-4-16,2-6 3 16,2-7 0-16,-2-3 0 15,3 2 2-15,0-2-2 16,-1 3 1-16,0 7 0 15,1 3-1-15,-1-1 1 16,0 3-1-16,-1-6-2 16,-3-4 0-16,0 2 0 15,3 0 2-15,-3 2 1 16,0 3 0-16,0 1 0 0,0 0 0 16,0 2 0-1,0 2 0-15,0 3-1 0,-3-3 2 16,3-3-2-16,0-8 0 15,0-3 0-15,0-6-4 16,0-2 4-16,0-2 0 16,3 1 0-16,-3-2 0 15,2 1 1-15,-2 5-1 16,0 5 2-16,0 5-4 16,0 2 4-16,0 1-1 15,0 1 0-15,0-7-1 16,0-4-2-16,0-2-7 15,0-6 2-15,0 2-3 16,2 2 7-16,2 0 1 16,3 4 3-16,-3 1-1 0,3-1 1 15,0 2-1 1,-3-2 1-16,3 1-1 0,-3 3 3 16,-2 1-4-16,-2-2 3 15,0 3-2-15,0-3 2 16,0-1-1-16,0-2 0 15,0-6 0-15,0 0-1 16,0-5 2-16,0-3-2 16,7 2 1-16,0-3-1 15,0 3 1-15,-1 6 0 16,-4 0 0-16,3-1 0 16,-5-1 0-16,0-5 0 15,0-2 0-15,0-1 1 16,0-1-2-16,0-3 2 0,0-2-1 15,0 3 0-15,0-4 0 16,0-1 1-16,0-3-1 16,0-10 0-16,-3-5 0 15,3-8-1-15,0-4-2 16,-2-2 1-16,2 0-17 16,0 0 3-16,0-16-8 15,0-24-12-15,0-20-71 16,0 24-352-16,0-2-333 15</inkml:trace>
  <inkml:trace contextRef="#ctx0" brushRef="#br0" timeOffset="112796.406">15231 4421 89 0,'0'0'568'0,"0"0"-359"16,0 0 23-16,0 0-93 15,0 0-55-15,0 0-23 0,0 0-14 16,-10-14-24 0,10 14-4-16,0 0-16 0,0 0-3 15,0 0-9-15,0 10 1 16,0 18 8-16,0 11 20 15,0 5-2-15,5 7-3 16,2 10-1-16,0 6-5 16,-1 6 22-16,-2 7-23 15,-1 5 1-15,-3 5 3 16,0 6 0-16,0 8-5 16,0 5 1-16,0 0-2 15,0-8-2-15,-9-2-2 0,7-7 0 16,2-1-1-1,-2 2 0-15,2-2 0 0,-3 0 2 16,-3 4 0-16,-1-1-2 16,0 0 1-16,-2-2-1 15,3 1 0-15,-6 0 0 16,1 2 0-16,1 4-1 16,0-2 0-16,6-4 0 15,2-7 0-15,2-7 0 16,0-8 0-16,0 4 0 15,2 1 0-15,6 0 0 16,0 1 0-16,-4-1 0 16,-2 1 0-16,0-4 0 15,-2 5 0-15,0 3 0 16,0 1 0-16,0-2 0 16,3 1 1-16,-3-4-2 0,0 4 1 15,0 0-1-15,0-1-2 16,0-1 1-16,0-2 0 15,0-2 2-15,0 2-1 16,0-3 2-16,0 2-3 16,0 1 2-16,0-9 0 15,0-1-13-15,0-4 6 16,6-5-4-16,1-4 6 16,2 1 0-16,-2-5 1 0,-1 1 4 15,1-2-4 1,-3 3 4-16,-1 4-3 0,-3 3 3 15,0 0 0-15,0 2 0 16,-7 1-1-16,-2-3 1 16,2 2 0-16,5-3-18 15,2-6-11-15,0-2 3 16,0-1 7-16,0-1-5 16,0 1 8-16,0-2 7 15,0 0 9-15,2 3-2 16,1 6 1-16,-3 2-1 15,0 8-1-15,0-1 1 16,0-4-1-16,0-5 2 16,0-4-2-16,0-3 3 15,6-3-3-15,1-3 3 0,2-2 0 16,0 1-4 0,-1 0 2-16,-1 2 2 0,3 2-1 15,-4 3 2-15,0 2-4 16,3-2 5-16,1-1-2 15,-2-2 0-15,3-2-2 16,1 2 2-16,-3 0 0 16,1-1-4-16,0 0 8 15,-1 1-6-15,-1 3 4 16,-1 3-2-16,2-2 0 16,0-4-2-16,-3-2 2 15,4-1 2-15,-4-6 1 16,3 4-1-16,0-3 12 15,-2-4-6-15,0 0 0 0,-3-5-3 16,-4 0 3-16,0-5-1 16,0-6 1-16,0-8-1 15,0-4-6-15,0-1 5 16,0-4-4-16,0 1 4 16,0 1-5-16,0-3 5 15,0 1-4-15,0-1 4 16,0 0-6-16,0-1-21 15,-7-32-86-15,3 14-166 16,-3-6-492-16</inkml:trace>
  <inkml:trace contextRef="#ctx0" brushRef="#br0" timeOffset="114678.733">15963 4439 78 0,'0'0'94'0,"0"0"35"15,0 0-44-15,0 0 111 16,0 0-34-16,0 0-28 15,0 0-5-15,-2-46-30 16,0 39-11-16,2 5 10 16,0-4-15-16,0-1-26 15,0 3-8-15,0 0-2 16,0 2-11-16,0 0-2 0,0 2-17 16,0 0-3-16,0 0-8 15,0 0 5-15,0 0-7 16,0 4-4-16,0 18 0 15,0 10 0-15,6 12 7 16,6 5-6-16,-3 5 3 16,2 4-1-16,-2 4-1 15,0 2 0-15,2 6-1 16,-2 1-1-16,2 7 3 16,-5 3-3-16,-3 10 1 15,1 5 1-15,-4 3-1 0,0-5-1 16,3-2 2-16,-3-3-3 15,2-3 2-15,-2 4-1 16,2-2 1-16,1 2-1 16,-3 3 0-16,0-1 1 15,0 4-1-15,0 1 0 16,0 1 1-16,-5-3 0 16,-2-6-2-16,7 1 1 15,0 0 0-15,0-1-2 16,0 1-1-16,0 0 3 15,0-3-4-15,0 3 3 16,0-1-4-16,0 4 4 16,0-5-4-16,0-7 5 15,9-7-3-15,0-8 3 0,2-2 0 16,1 0-1 0,-2 0 0-16,1-2-2 0,-1 3 0 15,-4 0-4-15,-1-3 6 16,-5 1-2-16,0 0 2 15,0-6-3-15,0 6 1 16,0 4 2-16,0-4 1 16,0 7-1-16,-3-2 1 15,-1 3-1-15,-2 1 1 16,-2-2 0-16,2 2-4 16,1-4 1-16,1-3 2 15,2-7 0-15,2-2 0 16,0-1 0-16,0-5 0 15,0 0 0-15,0-2 0 0,0 4 1 16,2-1 0-16,5 4 0 16,-3 3 0-16,0 3-2 15,-2-5 5-15,1 1-6 16,2-2 5-16,-3 1-4 16,4 2 2-16,-1 2-1 15,3 6 2-15,2-2-1 16,1 1 0-16,-3 1 0 15,2-5-1-15,-1 6 4 16,-7 3-6-16,2 3 6 16,-4 4-5-16,2 4 4 15,0-1-4-15,1-1 2 16,2-11 0-16,-1-7 0 0,5-11 3 16,-1-6-6-16,-1-5 6 15,3-1-4-15,-6-2 2 16,2 4 1-16,1 0 0 15,-5 6 0-15,5 1 1 16,-2-1-2-16,-1 2 0 16,0-3 0-16,-2 5-1 15,-2-1 2-15,0-1-2 16,3 1 0-16,-3-3 2 16,2 2 0-16,-2 0-1 0,0 0 1 15,0 0-1 1,0 0 1-16,0-2-1 0,0 4 1 15,0-1-2-15,0 1 2 16,0-2-1-16,0-2 1 16,0-4 1-16,0-6-3 15,-7-5 3-15,1-8-2 16,-1-5 0-16,2-6 0 16,1-3-2-16,2-5 2 15,2-3-2-15,-3-1 1 16,3 0-8-16,0 0 0 15,-2 0-8-15,0-26-7 16,0-32-21-16,0 22-238 16,-2-9-609-16</inkml:trace>
  <inkml:trace contextRef="#ctx0" brushRef="#br0" timeOffset="116669.5786">17035 4301 31 0,'0'0'123'0,"0"0"-15"0,0 0 2 16,0 0-53-16,0 0 76 15,0 0 35-15,0 0-17 16,-11-59-39-16,9 56-20 16,0 0 10-16,2 1-8 15,0-1 7-15,0 1-31 16,0-4-35-16,0-2-8 15,0 0-7-15,0-1-10 16,0 2-10-16,-2 1 7 16,2 2 10-16,-2 2-9 0,2 0-8 15,-3 0 0 1,3 2 0-16,-3 0 2 0,3 0 5 16,-2 0-6-16,2 0-1 15,0 0-1-15,0 0 1 16,0 0-7-16,0 0 4 15,0 0-9-15,0 21 12 16,0 12 2-16,0 7 9 16,0 8-5-16,0 8 9 15,0 3-3 1,0 5-1-16,-4 4-2 0,0 6-8 16,2 2 4-16,-1 4-3 15,3 3-1-15,0 1 0 0,0 6 0 16,0 6 0-1,0 6-1-15,0 3 1 0,0-3-1 16,0-2 0-16,0 3 1 16,0 1 0-16,-2 0-1 15,-4 1 1-15,0-4-2 16,-2-2 3-16,1-3-4 16,1-8 4-16,-2-2-2 15,4-7 1-15,2-1-1 16,0 1 1-16,-3 4-1 15,5 6 0-15,-2-1 1 16,2 0-4-16,0-4 1 16,0 0 1-16,0-1-1 15,0-1-1-15,5-2-1 0,-3-2 2 16,-2-3 0 0,0-1 2-16,0-2-2 0,-5 0 4 15,-10 3-3-15,-1-3 2 16,3 3-1-16,2-4 0 15,0-6 0-15,6-9-2 16,3-6-2-16,2-5 3 16,0 5 2-16,0 5-3 15,0 7 3-15,0 3-2 16,-2 6 2-16,2 0-1 16,-2-3 0-16,2 0 0 15,0 2 0-15,0 0-2 16,-5 0 1-16,0 3 1 0,1-1-1 15,2 0-2-15,2 0-2 16,0 0-3-16,0-1 3 16,0-5-6-16,0-4 2 15,0-4 8-15,0-8 0 16,0-6-1-16,0-6 2 16,2-2-3-16,9-2 3 15,1 6 0-15,-2-1 0 16,4 3-1-16,-5 2 1 15,-3 4 0-15,1 4 0 16,-3 6 1-16,2 0-2 16,-4 5 2-16,-2-9-2 15,0-2 1-15,2 1 0 0,0-8 0 16,0 5 1-16,2-6-2 16,-1 4 2-16,1-5-2 15,2 1 2-15,2 2-2 16,-2-2 0-16,-1 4 0 15,3 3-4-15,2 0 1 16,-1 4 2-16,-1-4 2 16,-4-2-1-16,4-1-1 15,-4-2 1-15,1 2 2 16,-1-2-2-16,2-3 2 16,1-2-1-16,0-2 0 15,2-3 0-15,-3 0-1 16,-1-3 2-16,-3 3-2 15,-2-3 1-15,0 5 0 0,0 2 0 16,2 5 0 0,1 3 1-16,-1-1-1 0,3 4 3 15,-3-3-3-15,2-6 8 16,0-3-1-16,5-6 6 16,-2-1-4-16,0-2 0 15,-1-2-5-15,-1-3-1 16,-1-3-1-16,0-6 0 15,-1-2 0-15,0-2-1 16,-1-2 8-16,0-2-2 0,-2-2-1 16,0 0-5-16,0-2 5 15,0 0-2-15,0-2 4 16,0 0-1-16,0-2-5 16,0 0 1-16,0 0-2 15,0 0-1-15,0 0-5 16,0-22-8-16,0-22-35 15,0-29-66-15,0 33-154 16,0-14-540-16</inkml:trace>
  <inkml:trace contextRef="#ctx0" brushRef="#br0" timeOffset="118497.0119">17744 4139 551 0,'0'0'219'15,"0"0"-168"-15,0 0 97 16,0 0 7-16,0 0-51 16,0 0-40-16,0 0-24 15,0 0-24-15,0 0-4 16,0 22-6-16,2 13 88 16,0 15-21-16,0 11-40 0,0 5 3 15,-2 4-5 1,0 3-20-16,0 1-3 15,2-3-1-15,6 6-4 0,-4-1 8 16,1 2-11-16,-1 9 4 16,-2 9-4-16,0 8 3 15,-2 5-3-15,0-1 1 16,0-6-1-16,0 0 2 31,0 1-4-31,0 1 4 16,0 5-2-16,0 0 1 0,0 6 0 15,-11 1-1-15,-9 0 0 0,1 4 0 16,-6 5 0-16,-2 1 0 16,0-2 0-16,2-5 0 0,8-11-3 15,3-11 1-15,10-5-4 16,4-3 2-16,0-6-2 16,0-3-16-16,0-4 15 15,14-5 3-15,3-3-5 16,-1 0 4-16,-1 0-1 15,-1 3 2-15,-3 3-2 16,-5-4-6-16,-1 3-1 16,-3 2 6-16,-2 8-3 15,2 1 7-15,3 1-17 16,4-8-25-16,4-6 12 16,1-7 16-16,1-2-21 15,-3 1 18-15,-4 6 3 0,-3 0-7 16,-1 8-1-1,-2 0-7-15,0-3 0 0,-2 2 2 16,0-5 21-16,0 4-18 16,0 2 1-16,0 1-26 15,-4 0-8-15,0-2 40 16,4-5 20-16,0-3 3 16,0-2 0-16,0 1 8 15,0 6 6-15,0 0-6 16,0 0 3-16,0 0 4 15,0 2-8-15,2-4-7 16,2 5 8-16,0 3-9 16,0 1-2-16,-2 6 0 15,0-2 3-15,-2-2-3 0,0-6 2 16,0-3-2 0,0-13 3-16,0-6 0 0,2-8 15 15,2-4 15-15,3 0 43 16,-3 1-41-16,3-2-18 15,0 1 1 1,-3 1 10-16,3 0 19 16,-1 0-10-16,1-3-21 0,-2 2 11 15,2 3-11-15,-1-1-10 16,3-1-5-16,-2-3 6 16,0 2-3-16,1-3 3 15,-3-1-3-15,-1 0 0 0,-2 0 2 16,0 4-6-16,-2 5 4 15,0 1-1-15,0 4 5 16,0 0 3-16,0 0-7 16,0-4-4-16,3-6 1 15,-3-8-1-15,0-9 1 16,0-10-2-16,0-3 4 16,0-3-6-16,0-5 4 15,0 0-2-15,0-3 1 16,0 2-1-16,0-1 1 15,0-1 0-15,0-1 0 16,0 3 1-16,0-3 1 16,0 0-1-16,0 0 4 0,0 0-5 15,0 0 0-15,0-4-9 16,0-23-20-16,0-13-98 16,0 17-167-16,-3-5-210 15</inkml:trace>
  <inkml:trace contextRef="#ctx0" brushRef="#br0" timeOffset="120595.7421">18637 4032 290 0,'0'0'285'15,"0"0"-200"-15,0 0 41 16,0 0 3-16,0 0-37 16,0 0-50-16,0 0 46 15,-2 21 25-15,2-8-52 16,0 5 13-16,0 7-24 16,9 3-19-16,0 2-16 15,4 4 5-15,-6 1-4 0,0 7 0 16,0 1-4-1,-3 5-3-15,0 6 2 16,0 5 1-16,-1 1 25 0,3 4-36 16,2 2 1-16,-2 4-2 15,-2-1 0-15,3 1 2 16,2-4-2-16,2 2 2 16,0 3 0-16,1 6-2 15,-1 3 1-15,-3 3 2 16,0 1-3-16,-6-2 1 15,-2 7 0-15,0 3 0 16,0 4 0-16,-12 2 0 0,-3-2 0 16,1 1 0-16,1-1 0 15,4-4 0-15,2 1-2 16,5-5 1-16,0-2 0 16,2-6 0-16,0-3 0 15,0 0-2-15,0 3 4 16,-2 1-3-16,2-1 2 15,-5 0-2-15,5-3 1 16,0-2 0-16,0 4-3 16,0-2 2-16,0-2-1 15,0 1 2-15,0 1-1 16,5-5 2-16,1-3 0 16,-2-2-1-16,-1-3 1 15,-3 5-1-15,0 3 0 16,0 0 1-16,0 2 0 0,0-6-2 15,0-4 3-15,0 1-4 16,0 3 1-16,0 2 0 16,0 2-6-16,0 5 5 15,0 0-12-15,5 0 0 16,-1 1-1-16,-4 4 4 16,0 5 9-16,0 1 2 15,0-2-1-15,0-4 0 16,4-10-1-16,5-7-1 15,3-5-1-15,1-4 4 16,-3 0-1-16,4 0-1 16,-1-1 2-16,-1 2-2 0,-1 0 4 15,-5-1-1-15,-3 5-1 16,-3 4 1-16,0 3 1 16,0 0 0-16,0-1 7 15,-5-1-3-15,-3-4 8 16,1-2-1-16,0 1 6 15,2-4-12-15,1-1-5 16,2 1-1-16,2-2 0 16,-2-4-1-16,2 0 0 15,0-2 19-15,0 1-16 16,2-4 6-16,9 5 4 16,0-4-5-16,0 4-8 15,1-1 3-15,-3-4 0 16,-1 2-2-16,-1-4 2 0,0 1-3 15,0-5 7-15,-3-1-2 16,2-2 2-16,-1-3-5 16,-3-4 0-16,0 1 0 15,-2-2 0-15,0 0 0 16,0 2-1-16,0-1 3 16,0 2-4-16,0 0 1 15,0 3 0-15,0-1-1 16,0 0 1-16,0-2 0 15,0-2 0-15,0-1-1 16,0 2 0-16,0-3 1 0,-2 0-2 16,2 0 2-16,0 5-2 15,0-4 2-15,0 1-1 16,0 0 0-16,0 3 0 16,0 3 0-16,0 0 0 15,-2 2 0-15,2-4 2 16,-2-4-4-16,-3-6 3 15,5-2-2-15,-4-4 2 16,2-6-1-16,0-2 0 16,2-6-1-16,-2 0 1 15,2-1-2-15,-3-2 1 16,3 2 2-16,0-2-2 16,0-1 1-16,0 2-1 0,0-2 1 15,0 0 1-15,0 0-1 16,0 0 0-16,0 0 0 15,0 0 2-15,0 0-3 16,0 0 2-16,-2 0-2 16,-1 0-7-16,-1 0-9 15,-1 0-28-15,3-14-150 16,0 4-128-16,2 1-703 16</inkml:trace>
  <inkml:trace contextRef="#ctx0" brushRef="#br0" timeOffset="124606.9163">12209 5795 859 0,'0'0'276'0,"0"0"-207"0,0 0 93 16,0 0-36-16,0 0-55 15,0 0-19-15,0 0-10 16,0 0-11-16,3-14-4 16,-3 14-7-16,0 0-6 15,0 0-8-15,-7 5-6 16,-9 20 1-16,-6 9 5 16,-5 5-3-16,8-1-3 15,0-5 0-15,6-4 0 16,8-3 0-16,5-4-2 15,0-2-2-15,0-3 4 0,8-2-4 16,11-6-6 0,6-2-6-16,2-7 7 0,-1 0 1 15,3 0 4-15,-2-8-1 16,-1-11 5-16,-1-7-1 16,-3-1 1-16,-3-4-2 15,-8-3 2-15,-3 2 1 16,-6 0 0-16,-2 6-1 15,0 2 1-15,0 6 0 16,0 4 1-16,-8 3 3 16,-5 5-5-16,1 3 0 15,1 3-2-15,-1 0-14 16,4 0-21-16,1 0-63 16,5 0-83-16,2 0-331 0</inkml:trace>
  <inkml:trace contextRef="#ctx0" brushRef="#br0" timeOffset="125270.9909">13214 5873 727 0,'0'0'389'0,"0"0"-255"15,0 0 7 1,0 0-48-16,0 0 8 0,0 0-22 15,0-45-39-15,0 45-28 16,0-3-10-16,0 3-4 16,0 0 3-16,0 0-2 15,0 0 2-15,0 0 6 16,0 0-4-16,0 0 0 16,0 6-3-16,-6 14 3 15,-3 10 5-15,-5 6-5 16,-1 4 1-16,1-2-3 15,3-5 0-15,3-5-1 16,-2-9 1-16,6-4-1 0,2-5 0 16,-1-4-1-1,3-2 1-15,0-4-4 0,0 0-6 16,0 0 5-16,0 0-6 16,0 0-2-16,0 0-10 15,0 0-26-15,0 0-38 16,0 0-109-16,0-10-506 15</inkml:trace>
  <inkml:trace contextRef="#ctx0" brushRef="#br0" timeOffset="126020.5014">14043 5759 1336 0,'0'0'116'16,"0"0"-116"-16,0 0-5 15,0 0 5-15,0 0 24 16,0 0 4-16,87 14 12 0,-58-3-25 16,-2-3-3-16,-8 7-3 15,0-1 10-15,-9 0-5 16,-3 2-1-16,-2 2-4 15,-5-3 3-15,0 2 4 16,0 1-4-16,-7 4-1 16,-20 0-3-16,-6 0-1 15,-1-5-4-15,7-3 0 16,6-7-1-16,7-2 0 16,7-1 3-16,5-4-5 15,2 0 0-15,0 0-4 16,0 0-1-16,0 0-1 15,0 2-2-15,2-1-18 16,17 3 21-16,2 0 1 16,6 3 4-16,2-3-1 15,4-1 2-15,-1 1 0 0,-3-1 0 16,-9-1-2-16,-9-2 0 16,-5 0-6-16,-3 0-11 15,0 0-19-15,-3 0-62 16,0 0-127-16,0 0-407 15</inkml:trace>
  <inkml:trace contextRef="#ctx0" brushRef="#br0" timeOffset="126721.3788">14796 5654 1168 0,'0'0'298'15,"0"0"-237"-15,0 0-17 0,0 0-20 16,0 0-24 0,0 0-2-16,-5-4-10 0,13 7 12 15,9 8 6-15,-1 4 0 16,1 1 2-16,-5 2-7 15,-3-2 2-15,-1 0-1 16,-5-2-1-16,1-2 2 16,-2 1 3-16,-2-5-1 15,0 7-1-15,0-5-4 16,-19 7 3-16,-4-4 1 0,-4 1-4 16,3-2 3-1,4-6 0-15,4 0 3 0,10-5-3 16,3 2-3-16,3-3-3 15,0 0-26-15,0 0-25 16,7 0-70-16,18 0 101 16,4 4 6-16,2 2 11 15,-2 4 3-15,-4 6 3 16,-6 2-4-16,-1 0 4 16,-9 0 13-16,-3-2 6 15,-6-4 11-15,0 1 17 16,0-4 6-16,0 4-22 0,-13 1-5 15,-9-1-10 1,-1 2 3-16,-1-6-14 0,0 2 1 16,6-4-6-16,0-1-7 15,4-1-31-15,10-5-64 16,4 0-135-16,0 0-583 16</inkml:trace>
  <inkml:trace contextRef="#ctx0" brushRef="#br0" timeOffset="127233.0133">15589 5711 1072 0,'0'0'256'16,"0"0"-256"-16,0 0 0 15,0 0 22-15,0 0 15 16,0 0-35-16,4 30 35 15,-4-8-2-15,-10 1-11 16,-1 2-14-16,-3-2 4 16,3-4 2-16,-1 0-8 0,6-6-2 15,2 1-5-15,4-4-2 16,0-2-3-16,0 0 4 16,0 1-17-16,24-2-18 15,7-5 18-15,5 0 8 16,6-2 3-16,-3 0-4 15,-4 0 7-15,-4 0-3 16,-11 0 4-16,-4 0-1 16,-10 0 2-16,-4 0-5 15,-2 0 6-15,0 0-8 16,3 0-44-16,-1 0-94 16,-2 0-174-16,3 0-40 15</inkml:trace>
  <inkml:trace contextRef="#ctx0" brushRef="#br0" timeOffset="127528.2222">15817 5748 1175 0,'0'0'252'16,"0"0"-252"-16,0 0 6 15,0 0 56-15,0 0 14 0,0 0-27 16,-31 86-20 0,17-55-5-16,-1 1-12 0,-1 0-6 15,-2 0-1-15,0-1-4 16,2-6 2-16,-1-3-2 16,1-1-1-16,3-6-1 15,4 0-9-15,2-3-28 16,5-3-55-16,2-9-84 15,0 0-406-15</inkml:trace>
  <inkml:trace contextRef="#ctx0" brushRef="#br0" timeOffset="128101.5917">16612 5671 1185 0,'0'0'311'0,"0"0"-311"16,0 0-4-16,0 0 4 16,0 0 50-16,0 0-10 15,-40 110-11-15,17-78 4 16,6-4-18-16,1 0-14 15,5-4 1-15,5-1-2 16,3-3 0-16,3 1-3 16,0 1-2-16,0-2-17 0,16 1-11 15,4-2 2 1,-3-2 9-16,1-4 9 0,-5-3-3 16,-5-1 12-16,-4-5 2 15,-4-3 2-15,0-1 0 16,0 0 5-16,0 3 7 15,0-2-4-15,-9 6 22 16,-13-1-14-16,-5-2-10 16,-2-1-6-16,0-3 0 15,4 0-20-15,1 0-43 16,4 0-12-16,16 0-192 16,4-3-481-16</inkml:trace>
  <inkml:trace contextRef="#ctx0" brushRef="#br0" timeOffset="128350.2487">16534 5765 885 0,'0'0'455'0,"0"0"-455"15,0 0 2-15,0 0 20 16,0 0 29-16,118 6 5 15,-71 1-21-15,2-6-13 16,2-1-15-16,-4 0-2 16,-12 0-5-16,-8 0 0 15,-11 0-12-15,-7 0-37 0,-5 0-57 16,-4 0-148-16,0 0-370 16</inkml:trace>
  <inkml:trace contextRef="#ctx0" brushRef="#br0" timeOffset="128966.8387">17559 5556 796 0,'0'0'511'0,"0"0"-447"16,0 0-16-16,0 0 61 15,0 0-10-15,0 0-45 16,8 0-24-16,-8 0-12 16,0 3-18-16,-17 20 2 15,-10 9-2-15,-2 11 5 16,2-3-2-16,3 2-3 16,2-3 1-16,6-4-2 15,5-3 1-15,5-2 0 0,6-4-1 16,0-4 0-16,0-2-14 15,8-4-7-15,15-3-7 16,8-4 2-16,2-2 10 16,7-6 0-16,-2-1 9 15,3 0-13-15,-8 0 3 16,-4-8-3-16,-10-6-5 16,-2 0 1-16,-11-3 17 15,-4 4 8-15,-2-3 0 16,0 2 15-16,-6 0 7 0,-19 2-3 15,-4 4-11 1,-7 4 11-16,1 4-15 16,-4 0 0-16,6 0-4 0,4 4-14 15,7 10-35-15,20-9-120 16,2-4-533-16</inkml:trace>
  <inkml:trace contextRef="#ctx0" brushRef="#br0" timeOffset="129407.3814">18283 5648 697 0,'0'0'635'15,"0"0"-575"-15,0 0-54 0,0 0 37 16,0 0 45-16,0 0-40 16,-89 105-9-16,60-85-8 15,2-2-16-15,0-2-3 16,5-4-10-16,7-3-1 16,3-3-1-16,5-6-12 15,7 1-29-15,0-1-36 16,0 0-74-16,0 0-179 15,0 0-206-15</inkml:trace>
  <inkml:trace contextRef="#ctx0" brushRef="#br0" timeOffset="129655.6947">18292 5703 575 0,'0'0'240'0,"0"0"-149"15,0 0 143-15,0 0-100 0,0 0-3 16,0 0-57-16,67 122-13 15,-67-88-8-15,0 0-7 16,0 1-6-16,-13-4-10 16,-12-2-12-16,-2-3-2 15,0-5-4-15,-2 0-5 16,7-8-6-16,2 0-1 16,6-5-5-16,8-5-21 15,2 1-27-15,4-4-75 16,0 0-273-16,0 0-749 0</inkml:trace>
  <inkml:trace contextRef="#ctx0" brushRef="#br0" timeOffset="130930.608">19462 5729 1216 0,'0'0'344'15,"0"0"-289"-15,0 0-18 16,0 0 6-16,0 0-10 16,0 0-21-16,0 2-5 15,0-2-5-15,0-2 0 16,2-5-4-16,4-2 3 15,-1-1-2-15,0-2 1 16,-5 0-1-16,0 0 1 0,0-2 0 16,0 0-7-16,-14 2 7 15,-8-2 0-15,-5 4-3 16,-7-1 3-16,-3 5-3 16,-1 4 3-16,0 2-3 15,3 0 2-15,6 0 0 16,6 0-1-16,5 0-1 15,9 7-4-15,5 5 0 16,2 2-10-16,2 4 3 16,0 4 4-16,0 0-2 15,13 2 1-15,5 2 0 16,-1 2 4-16,4 4 6 16,-1 0-1-16,0 4 4 0,0 0-2 15,0-4 1-15,-7 0-2 16,-4-4 2-16,-7-7-1 15,-2-4 0-15,0-6 1 16,0-2 2-16,-4 0 2 16,-13-5-1-16,-6 0-2 15,-4-4 1-15,2 0 0 16,2 0 2-16,2-4-2 16,5-14 7-16,8-3-6 15,3-4-4-15,5-6-6 0,0-5-3 16,5 0-3-1,21 2-13-15,3 7-13 0,5 8-17 16,-3 7 16 0,0 6 16-16,0 4 16 0,1 2 4 15,-1 0 3-15,0 0 0 16,-2 0 2-16,0 0 2 16,-2 0-4-16,-2 6 16 15,-4-3 8-15,-3 0-9 16,-5-1-7-16,-5 0-3 15,-8-2-1-15,0 2 1 16,0-2-5-16,0 0-73 16,0 0-249-16</inkml:trace>
  <inkml:trace contextRef="#ctx0" brushRef="#br0" timeOffset="132106.6193">12327 6666 640 0,'0'0'308'0,"0"0"-201"15,0 0 101-15,0 0-51 16,0 0-57-16,0 0-38 15,0 0-19-15,0-13-18 16,0 13-10-16,0 0-10 0,0 0-1 16,-2 0-2-16,-7 8 0 15,-1 17 5-15,-9 18 14 16,-1 6 1-16,3 2-14 16,-4 6-2-16,6-3-4 15,-1-2 1-15,5-8-2 16,2-6 1-16,2-9-2 15,3-8 0-15,2-4 0 16,2-9 2-16,0-4-4 16,0-3 1-16,0-1 1 15,0 0-12-15,0 0-15 16,0 0-33-16,0 0-85 16,0 0-302-16,0 0-189 0</inkml:trace>
  <inkml:trace contextRef="#ctx0" brushRef="#br0" timeOffset="132916.7405">12053 7732 460 0,'0'0'349'0,"0"0"-198"0,0 0 69 16,0 0-46-16,0 0-30 15,0 0-50-15,-11-12-53 16,11 10-24-16,0 2-17 16,0-5 0-16,0 2 0 15,16-3-3-15,8 1 2 16,5-2 2-16,2 3-1 16,0 4 0-16,-4 0 0 15,-2 0-2-15,-5 0-2 16,-7 15 4-16,-4 2 2 15,-7 3 6-15,-2 4-1 16,0 2-2-16,0 0 7 0,-17 2-3 16,-8 0-6-16,-6 0-1 15,0-1 1-15,-3-1-1 16,3-2-1-16,4-2-1 16,3-6 1-16,4-2 0 15,8-8-1-15,8-5 0 16,4-1-1-16,0 0-14 15,0 0 9-15,0 0-4 16,0 0-23-16,9 0 24 16,11 0 9-16,5 0 3 15,4 0-3-15,2 0 3 16,-4 0-2-16,2 0-1 16,-5 0 0-16,-4 0 0 0,-2 0 0 15,-5 0 0-15,-2 0-1 16,-1 0-26-16,0 0-30 15,-1 0-39-15,1 0-109 16,-10 0-332-16</inkml:trace>
  <inkml:trace contextRef="#ctx0" brushRef="#br0" timeOffset="133642.2343">11862 8462 1274 0,'0'0'213'0,"0"0"-131"0,0 0-22 16,0 0-39-16,0 0-18 15,0 0-3-15,0 0 0 16,6-16 0-16,17 16 1 15,3 0 1-15,1 0-1 16,-4 0 0-16,-6 0-1 16,-3 0-1-16,-5 4 1 15,-7 0-7-15,-2 4 6 16,0 2-2-16,0 8-12 16,-7 2 15-16,-19 7 4 15,-6-2 1-15,-1 0-5 16,0-6 0-16,6-3 0 0,4-3 0 15,5-10 2 1,9 2-4-16,7-4 2 0,2-1-9 16,0 0-19-16,0 0-31 15,9 0-61-15,18 0 92 16,8 0 21-16,4 0 7 16,3 0-2-16,-2 0 0 15,-2 5 0-15,-4 9 1 16,-11 1 1-16,-7 3 0 15,-7-1 17-15,-9 1-3 16,0-2 9-16,0 0 21 16,0 0 6-16,-19 0-26 0,-6 4-8 15,-6 0 3 1,0-2-10-16,2-2-4 16,4-6 2-16,7-2-6 15,5-2-1-15,6-4-16 0,3 2-61 16,4-4-117-16,0 0-429 15</inkml:trace>
  <inkml:trace contextRef="#ctx0" brushRef="#br0" timeOffset="134290.5612">11982 9432 599 0,'0'0'325'0,"0"0"-208"16,0 0 141-16,0 0-56 16,0 0-112-16,0 0-50 0,11-10-27 15,-11 10-4-15,0 0-4 16,0 0 4-16,0 0-2 15,0 0 4-15,0 0 4 16,0 0 1-16,0 3-8 16,0 12-6-16,-5 6 5 15,-3 3-1-15,-3-6-4 16,6-4-2-16,3-2 0 16,2-4-2-16,0-1-13 15,0-2-5-15,0-1-1 16,9 2-2-16,11-4 6 0,4 0 6 15,12-2 0 1,7 0 4-16,7 0 1 0,4 0 3 16,0-10 0-16,-6 1-2 15,-3 0-15-15,-11 0 1 16,-7 2 12-16,-8 0 2 16,-5 3 3-16,-8 3 4 15,-3 1-4-15,-3 0 2 16,0 0-3-16,0 0-37 15,-9 0-41-15,-5 0-284 16,-1 0-623-16</inkml:trace>
  <inkml:trace contextRef="#ctx0" brushRef="#br0" timeOffset="134593.0897">12329 9243 984 0,'0'0'428'16,"0"0"-396"-16,0 0-25 15,0 0 43-15,-29 121-5 16,16-79 7-16,-3-2-19 16,-1 4-9-16,-3-2-6 15,-2 0 2-15,-1-7-2 16,1-5-7-16,4-4-8 15,5-9-2-15,4-4-2 0,5-7 1 16,2-4-10-16,2 0-25 16,0-2-29-16,0 0-56 15,0 0-167-15,0 0-218 16,0 0-178-16</inkml:trace>
  <inkml:trace contextRef="#ctx0" brushRef="#br0" timeOffset="135611.4814">12216 10258 104 0,'0'0'293'16,"0"0"-139"-16,0 0-1 16,0 0-48-16,0 0-86 15,0 0-19-15,13-36 0 16,-8 32 0-16,-3 1-16 15,0-1 13-15,-2 1 3 16,0 2 28-16,2 1 68 16,-2 0 31-16,0 0 5 0,0 0 0 15,0 0-24 1,0 0-34-16,0 0-24 0,0 0-18 16,0 0-9-16,0 0-7 15,0 0-9-15,0 0-1 16,0 0-5-16,0 0 8 15,0 0-4-15,0 0 2 16,0 0 1-16,0 0 2 16,0 0-5-16,0 0-3 15,0 0 2-15,0 0-3 16,0 0 1-16,0 0-1 16,0 0 0-16,0 0-1 15,0 0 1-15,0 0 6 0,0 0 2 16,0 0 1-1,0 5-5-15,-4 8 6 0,-7 0-5 16,-7 6 1-16,-2 3-5 16,0 0 1-16,-3 2-2 15,2 0 1-15,5-4-2 16,3-2-1-16,5-4 1 16,4-2-3-16,2-1 3 15,2-4-4-15,0 3-6 16,0 0-8-16,14-2-4 15,13 1 4-15,4-1 4 16,4 3 10-16,1 3 0 16,-1 0 2-16,-1 2-1 15,-10 3 3-15,-5-4-2 0,-9-1 2 16,-3-1-3-16,-5-4 3 16,-2-1 12-16,0-2 0 15,0 1 9-15,0 0-3 16,-15 4 0-16,-12 2-11 15,-4 0-1-15,-5-3-6 16,3-2 3-16,4-4-3 16,6-4 0-16,5 0-3 15,5 0-16-15,1 0-24 16,4-12-39-16,6-8-62 16,2 8-174-16,0 0-632 15</inkml:trace>
  <inkml:trace contextRef="#ctx0" brushRef="#br0" timeOffset="135964.5774">12185 10240 927 0,'0'0'522'0,"0"0"-457"15,0 0-46-15,0 0-18 16,0 0 1-16,0 0 3 16,125-23 8-16,-77 14-2 0,6 0-10 15,-5 3 2-15,-7-3-2 16,-4 7-1-16,-5 1 0 16,-8-2 0-16,-4 3 0 15,-13 0 2-15,-6 0-3 16,-2 0 5-16,0 0 1 15,0 0 2-15,0 0 16 16,0 0-5-16,0 0-18 16,-2 0-8-16,-13 0-40 15,-5 15-63-15,9-9-231 16,-1 2-508-16</inkml:trace>
  <inkml:trace contextRef="#ctx0" brushRef="#br0" timeOffset="136907.6185">12218 11044 534 0,'0'0'423'0,"0"0"-243"16,0 0 7-16,0 0-20 16,0 0-81-16,0 0-36 15,5-5-15-15,-5 5-8 16,0 0-9-16,0 0-6 0,0 0 3 15,0 0-3 1,0 0 1-16,0 0-6 0,0 0 2 16,0 0-1-16,0 0 0 15,-2 2-4-15,-12 12 2 16,-6 4-6-16,0 2 2 16,2 2-4-16,3 0 2 15,4-2-1-15,-1 2 0 16,3-2 1-16,5 3-1 15,0 6 0-15,4-1-1 16,0 7 2-16,0-3-1 16,0 0 1-16,0-3-1 15,8-2-5-15,1-3 4 16,1-6-2-16,0-1 0 0,-3-9-7 16,4 1 1-16,0-3-4 15,5-4 0-15,0-2-2 16,4 0-5-16,-1 0 4 15,0 0 1-15,-2 0 8 16,1-12-5-16,-3 2 6 16,-1 3 3-16,-5 0 4 15,-5 3 1-15,-2 2 0 16,-2 0 11-16,0 0-2 16,0 0 3-16,0-2-8 15,0 0-3-15,0 1 11 16,-6 0-2-16,-5-3-3 15,-5 2-6-15,1 0 7 0,-6 2-3 16,-1-1 6-16,-2 3-5 16,-1 0-2-16,-1 0 1 15,3 0 7-15,0 0-11 16,6 0-1-16,3 0-1 16,4 0 0-16,3 0-1 15,3 0-6-15,2 0-8 16,2 0-12-16,0 0-25 15,0 0-90-15,0 0-467 16</inkml:trace>
  <inkml:trace contextRef="#ctx0" brushRef="#br0" timeOffset="152265.5981">13192 6749 329 0,'0'0'205'16,"0"0"-109"0,0 0 50-16,0 0-53 0,0 0-71 15,0 0 35-15,0 0 30 16,0 0 34-16,0 0-18 15,0 0 20-15,0 0-25 16,0 0-22-16,-20-83-28 16,20 80-4-16,0 1-13 0,-2 2-11 15,2 0-8 1,-2 0-8-16,-3 0 2 0,0 5-6 16,-6 24 0-16,-5 14 12 15,-3 11 4-15,1 0-8 16,3-2-3-16,1-4-1 15,3-6-2 1,2-8 2-16,2-7-4 0,5-12 1 16,-1-2-1-16,1-8 0 15,2-3 0-15,0-2 0 16,0 0-2-16,0 0-8 16,0 0-10-16,0 0-17 15,0 0-28-15,2-2-64 16,5-8-137-16,5-6-810 15</inkml:trace>
  <inkml:trace contextRef="#ctx0" brushRef="#br0" timeOffset="152933.0261">13954 6729 660 0,'0'0'886'16,"0"0"-828"-16,0 0-58 16,0 0-10-16,0 0 7 15,0 0 3-15,64 38 16 0,-33-21-4 16,3-1-1-16,-3-3-6 15,-4 2 0-15,-7 0-5 16,-5 1 1-16,-3-3 0 16,-5-1 0-16,-5 0-1 15,-2-4 0-15,0 4 0 16,0 2 0-16,-13 2 24 16,-16 4-5-16,-10 2-10 15,-5-1-5-15,4-2-2 16,7-5 2-16,6-6 2 15,11-2 1-15,7-2-7 16,7-3 0-16,2 2-4 16,0-3-7-16,0 2-15 15,20-2 7-15,18 0 11 16,11 0 8-16,9 0-1 0,0-5 2 16,-5-7-2-1,-8 1 2-15,-10 5-2 0,-8 2-2 16,-11 0 0-16,-5 2-20 15,-9 2-26-15,-2 0-5 16,0 0-25-16,0 0-96 16,0 0-318-16</inkml:trace>
  <inkml:trace contextRef="#ctx0" brushRef="#br0" timeOffset="153577.5813">14739 6647 1356 0,'0'0'105'0,"0"0"-105"0,0 0-15 15,0 0 15-15,0 0 0 16,0 0 20-16,86-8 4 15,-64 14 6-15,-8 4-6 16,-5 2-5-16,-7-1-13 16,-2-3 8-16,0 3-10 15,0 1 1-15,-20 4 11 16,-12 2 6-16,-3 0-16 0,2-4 3 16,6-4-4-1,9-7-4-15,11-3 2 0,7 0-3 16,0 0-24-16,0 0-60 15,12 0-112-15,17 0 120 16,6 0 8-16,3 1-14 16,-3 7 69-16,-3 6 8 15,-6 3 0-15,-3 2 5 16,-10 0 5-16,-3-1 24 16,-10-4 6-16,0-2 25 15,0 1 19-15,-8 0 22 16,-13 1-26-16,-2-1-25 15,-2-2-22-15,1-1-15 16,6 0-13-16,2-4-5 16,8 0-39-16,8-2-70 0,0-4-244 15,0 0-669-15</inkml:trace>
  <inkml:trace contextRef="#ctx0" brushRef="#br0" timeOffset="153959.564">15649 6675 1307 0,'0'0'211'0,"0"0"-208"16,0 0-3-16,0 0 13 16,0 0 25-16,-33 128-17 15,24-102-11-15,0 1-9 16,7-7 0-16,2-2 0 16,0-3-2-16,0-2 0 15,0-5-31-15,18 0-23 16,9-4 12-16,8 0 30 15,7-4-18-15,8 0 6 16,1 0-12-16,0 0 3 16,-2 0-26-16,-7 0-5 15,-11-4-92-15,-29 2-228 0,-2 0 65 16</inkml:trace>
  <inkml:trace contextRef="#ctx0" brushRef="#br0" timeOffset="154246.2">15940 6669 1383 0,'0'0'104'0,"0"0"-92"0,0 0 24 16,0 0 16-16,-41 127-20 15,19-83-2-15,-5-2-2 16,3-1 3-16,1-5-19 16,3-9-10-16,7-3-2 15,2-4 0-15,-1-1-4 16,6-7-23-16,1 1-32 16,5-3-66-16,0-10-229 15,0 0-706-15</inkml:trace>
  <inkml:trace contextRef="#ctx0" brushRef="#br0" timeOffset="154682.2702">16549 6669 1436 0,'0'0'103'0,"0"0"-98"0,0 0 29 15,0 0-17 1,-53 113-17-16,53-93-1 0,0 0 0 15,20 0-24-15,7-2 13 16,2 0 1-16,0 0-1 16,0-3 4-16,-7-3 8 15,-7-3-1-15,-6-3 4 16,-9-2-3-16,0-2 8 16,0 2 33-16,-2 2-12 15,-24 0 4-15,-10 6-25 16,0-4-4-16,-2-2-3 15,7-2-1-15,7-4-18 16,4 0-47-16,17 0-76 16,3 0-317-16</inkml:trace>
  <inkml:trace contextRef="#ctx0" brushRef="#br0" timeOffset="154881.0995">16541 6699 1338 0,'0'0'131'0,"0"0"-131"16,0 0-1-16,0 0 1 15,0 0 23-15,140-4-5 16,-85 4-9-16,-3 0-9 16,-3 0-17-16,-9 0-46 15,-7 0-101-15,-26 0-216 16,-7-4-192-16</inkml:trace>
  <inkml:trace contextRef="#ctx0" brushRef="#br0" timeOffset="155375.8121">17538 6491 1156 0,'0'0'412'0,"0"0"-403"0,0 0-5 16,0 0 3-16,0 0 17 15,0 0-1-15,-28 62 3 16,4-29 1-16,-5 4-4 15,0 1-6-15,0 3-9 16,6-4-8-16,8 3 1 16,3-6-1-16,10-1 0 15,2-3-8-15,0-6-15 16,2-7-8-16,16-4-5 16,5-3 5-16,1-8 0 0,10-2 8 15,1 0 1 1,3 0-3-16,0-10-1 0,-9-11-6 15,-9 0 3-15,-7 4 24 16,-9-2 5-16,-4-1 20 16,0-3 22-16,-2 0 6 15,-17 2-9-15,-8 6-24 16,-2 2 5-16,2 8-20 16,-2 2-8-16,4 3-50 15,19 0-113-15,2 0-354 16</inkml:trace>
  <inkml:trace contextRef="#ctx0" brushRef="#br0" timeOffset="155807.0059">18140 6619 179 0,'0'0'989'0,"0"0"-758"0,0 0-164 16,0 0-6-16,0 0-4 16,0 0-21-16,13-4-13 15,-13 4-5-15,0 2-3 16,-17 15 2-16,-14 8 8 16,-7 2-14-16,-3-2-5 15,6-1-6-15,2-2-1 16,8 0-14-16,8-5-30 15,9-6-44-15,8-11-132 16,0 0-496-16</inkml:trace>
  <inkml:trace contextRef="#ctx0" brushRef="#br0" timeOffset="156106.1831">18145 6695 460 0,'0'0'339'0,"0"0"-223"15,0 0 166-15,0 0-123 16,0 0-69-16,0 0-26 16,111 65-32-16,-100-43-10 15,-6 3-7-15,-3 4 8 16,-2-2 5-16,0 2-8 16,-2-1 3-16,-22 0-1 0,-8 0-2 15,-2-1-11 1,3-6-5-16,5-5-2 0,6-2-4 15,2-4-15-15,3-2-19 16,5-3-39-16,10-5-101 16,0 0-488-16</inkml:trace>
  <inkml:trace contextRef="#ctx0" brushRef="#br0" timeOffset="157535.0717">19595 6575 843 0,'0'0'403'0,"0"0"-317"16,0 0 28-16,0 0-38 0,0 0-42 15,0 0-15 1,0 0 2-16,0 0-6 0,0 0-6 16,0 0 3-16,0 0-2 15,0 0 6-15,0 0-4 16,0 0 3-16,0 0-4 16,2 0-3-16,0 0-5 15,4 0-2-15,0-2-1 16,1-6 1-16,-1 0-2 15,1-2 2-15,2-1-2 16,-2 0 2-16,-1-1 0 16,-2-3-1-16,-1 1 2 15,-3-2 1-15,0 2-3 0,0 1 2 16,0 1 3 0,-5-4-1-16,-10 1-4 0,-5 2-3 15,-7-2-4-15,0 5 1 16,-2 3 2-16,5 2 3 15,2 4 0-15,1 1 1 16,6 0-2-16,6 0 2 16,2 0-1-16,3 0-6 15,4 7-2-15,0 11 9 16,0 2 0-16,0 5 0 16,0 0 0-16,9 5 0 15,4 3 1-15,5-2-1 16,2 8 1-16,0-3-2 0,2 2 2 15,-4-1-2-15,-3-1 1 16,-3-9 0-16,-5-3-1 16,-7-5 3-16,0-5-4 15,0-1 4-15,-5-3-2 16,-17 3 8-16,-5-1-1 16,-2-6-6-16,0 0 5 15,1-6-4-15,1 0 1 16,2 0-2-16,3 0 1 15,1-12 4-15,8-6-5 16,5-5-1-16,6-2-2 0,2-3-2 16,0-1-5-1,0 3 0-15,4 2 1 0,13 4 0 16,4 4 4-16,3 0-1 16,1 6 4-1,2-2 0-15,-3 4 0 0,-2 4-1 16,1 0 2-16,-2 4 0 15,-3 0 2-15,1 0 0 16,-9 0-1-16,-1 0 0 16,-5 0 0-16,0 0-1 15,0 0 1-15,-2 0-1 16,-2 0 1-16,0 0-1 16,0 0 1-16,0 0 0 15,0 0-2-15,0 0-6 16,0 0-11-16,0 0-49 0,0 0-67 15,0 0-248-15,-2 0-443 16</inkml:trace>
  <inkml:trace contextRef="#ctx0" brushRef="#br0" timeOffset="161577.8357">13174 7832 856 0,'0'0'260'15,"0"0"-146"-15,0 0 55 16,0 0-41-16,0 0-54 16,0 0-14-16,0 0-22 15,-24-22-12-15,24 18-8 0,0 1-2 16,-5 0-3-16,5 2-7 16,-4-4 1-16,2 1-3 15,2 0-1-15,0-4-2 16,0 0-2-16,0-5 1 15,0-1-1-15,6-5-3 16,17-1 0-16,3 2 3 16,3 2-4-16,-2 3 1 15,-3 8-3-15,-1 3 4 16,-8 2-4-16,-1 0 0 16,-3 2-6-16,-3 18 7 0,2 7 4 15,-8 2-2 1,-2 4 2-16,0 0 2 0,0 0 0 15,0-4 0-15,-7 0-2 16,-6-6 2-16,0 1 2 16,-6-3 0-16,-3-3-2 15,0-1 0-15,-2-4-2 16,1-1 0-16,3-4-2 16,5-3 3-16,1 1 1 15,3-3 0-15,7-2 0 16,1-1 0-16,3 0-2 15,0 0-15-15,0 0-9 16,0 0-9-16,0 0-14 16,13 0 17-16,14 0 32 0,9 0 4 15,5 0-3-15,-4 0 4 16,3 0-4-16,-9 0-1 16,-4 0 3-16,-4 0-2 15,-8 0-1-15,-6 0 1 16,-4 0 0-16,-3 0 2 15,-2 0 4-15,0 0-2 16,0 0-2-16,0 0-3 16,0 0-27-16,0 0-61 15,0 0-156-15,0 0-421 16</inkml:trace>
  <inkml:trace contextRef="#ctx0" brushRef="#br0" timeOffset="162807.6767">14061 7676 71 0,'0'0'173'0,"0"0"71"0,0 0 2 16,0 0-26-16,0 0-52 15,0 0-31-15,0 0-46 16,0 0-40-16,0 0-22 16,0 0-7-16,0 0-8 15,0 0-3-15,0 0 4 16,0 0 2-16,0 0 6 15,0 0-5-15,0 0 9 16,0 0-10-16,0 0 0 16,0 0-6-16,0 0 1 0,0 0-3 15,0 0-1-15,0 0 3 16,0 0-3-16,0 0 0 16,0 0-5-16,0 0 0 15,0 0-2-15,0 0 3 16,0 0-1-16,0 0 1 15,0 0 4-15,0 0-2 16,0 0 0-16,0 0-4 16,0 0 2-16,0 0-2 15,0 0 2-15,0 0 0 16,0 0 2-16,0 0 1 16,0 0 0-16,0 0 0 15,0 0-4-15,0 0 1 0,0 0-2 16,0 0 2-16,0 0-1 15,0 0 2-15,0 0-1 16,0 0 1-16,0 0-1 16,0 0-2-16,0 0 2 15,0 0-4-15,0 0 2 16,0 0-1-16,0 0-2 16,0 0 1-16,0 0 0 15,0 0-1-15,0 0 0 16,0 0 1-16,0 0-3 15,0 0 2-15,0 2-2 16,0 12 1-16,0 5 0 0,-12 8 1 16,4 1 2-1,-3 3-1-15,1 0 0 0,0-1 0 16,1 0-1 0,-3-4 3-16,8-2-4 0,0-5 2 15,2-4 0-15,2-1 0 16,0-3 0-16,0-3 0 15,-3-5 0-15,1 2-1 16,0-3 1-16,2 2-1 16,-2-2 0-16,0 1 0 15,2-3-2-15,0 0 1 16,0 0-4-16,0 0 2 16,0 0-2-16,0 0 0 0,0 0 1 15,0 0-2 1,0 0 2-16,0 0-3 0,0 0-4 15,0 0-12-15,0 0-19 16,0 0-22-16,0 0-70 16,0 0-593-16</inkml:trace>
  <inkml:trace contextRef="#ctx0" brushRef="#br0" timeOffset="164497.5726">14747 7680 909 0,'0'0'581'15,"0"0"-508"-15,0 0-66 16,0 0 0-16,0 0-1 15,0 0-4-15,0 0-2 16,-2-2 2-16,2 2-1 16,4 0 2-16,15 0 5 15,2 0 3-15,6 2 9 16,0 6-7-16,0 4-6 16,-8-1-6-16,-5 2-1 0,-5-3 0 15,-5 0 3-15,-4-1-7 16,0 4 0-16,-2 3 4 15,-29 6 0-15,-7 2 12 16,-4-2-4-16,3-2-6 16,8-4-2-16,8-5 4 15,6-4-2-15,7-3-2 16,5-2 0-16,5-2 0 16,0 0-7-16,0 0-13 15,0 3-4-15,0-2 15 16,15 2 9-16,8-2 4 15,8-1-3-15,3 0 1 16,1 0-2-16,3 0 2 16,-7 0-1-16,-2 0-1 0,-11 0 0 15,-7 3 1-15,-1-2-3 16,-6-1 0-16,-2 0-23 16,0 0-65-16,-2 0-135 15,0 0-355-15</inkml:trace>
  <inkml:trace contextRef="#ctx0" brushRef="#br0" timeOffset="165125.7054">15672 7582 885 0,'0'0'302'16,"0"0"-297"-16,0 0 69 16,0 0 54-16,0 0-56 15,0 0-18-15,60-3-21 16,-51 7-14-16,-3 1-12 15,2-1-1-15,-4 1-6 16,-2 0 1-16,-2-1 0 0,0 1-1 16,0 2-1-16,0 3-3 15,-4 2 4-15,-17 2 14 16,-1 0-7-16,0-2-6 16,2-4 12-16,4-2-11 15,7-1-2-15,5-5-4 16,2 0-5-16,2 0-18 15,0 0-41-15,0 0-35 16,6 1-39-16,17 2 135 16,4-3 7-16,-1 3 4 15,6 4-1-15,-4 6-1 16,4 4-2-16,-6 0 0 16,-6-1 0-16,-7 1 6 15,-10-6 46-15,-3 1-36 0,0-1-4 16,0 0 39-16,-22 1 19 15,-7 2-40-15,-5 0-5 16,-1-1-2-16,-4-4-2 16,8-1-3-16,2-6 1 15,10 1-12-15,5-3-7 16,7 0 0-16,5 0-2 16,2 0-51-16,0 0-55 15,0 0-114-15,0-6-238 16</inkml:trace>
  <inkml:trace contextRef="#ctx0" brushRef="#br0" timeOffset="165724.8917">16570 7569 1032 0,'0'0'492'16,"0"0"-447"-16,0 0-19 16,0 0 1-16,0 0-4 15,0 0-23-15,8 0-3 16,-8 0-3-16,0 14 6 15,-4 7 6-15,-13 1 16 16,-2 2-10-16,1-4-6 0,1-2-4 16,5-2 1-1,6-7-3-15,4 0-2 0,-1-1-6 16,3-2-21-16,0 1-10 16,0-3 0-16,7-1-24 15,13 0 30-15,7-3 16 16,6 0 11-16,5 0 1 15,5 0 2-15,-1 0 1 16,0 0 1-16,-3 0-4 16,-8 0 5-16,-12 0-2 15,-5 0-18-15,-7 0-53 16,-7 0-63-16,0-3-36 0,0 2-133 16</inkml:trace>
  <inkml:trace contextRef="#ctx0" brushRef="#br0" timeOffset="166047.0805">16755 7546 107 0,'0'0'859'16,"0"0"-682"-16,0 0-172 15,0 0 75-15,0 0 34 16,0 0-50-16,-54 124 4 16,34-90-21-16,-4 0 2 0,-3-2-8 15,2-2-11-15,0-3-5 16,6-5-21-16,3-4-1 16,7-4-3-16,3-2 0 15,4-5-14-15,2 1-25 16,0-3-45-16,0-1-70 15,0-4-170-15,0 0-193 16,0 0-24-16</inkml:trace>
  <inkml:trace contextRef="#ctx0" brushRef="#br0" timeOffset="168116.5478">17401 7522 1012 0,'0'0'243'16,"0"0"-193"-16,0 0 39 16,0 0-14-16,0 0-45 15,0 0-22-15,0 0 14 0,31 31 18 16,-29-6-15-16,-2 1-11 16,0 2 9-16,0-3-11 15,0 0 0-15,-4-3-5 16,-1-2 1-16,1-1-8 15,4-6 0-15,0 1 0 16,0-4-4-16,0-2-5 16,0 1-10-16,0 0 11 15,7-1 0-15,-3 5 7 16,2-4 1-16,-1 2 1 16,0-4-1-16,-3 3 2 15,-2-2-4-15,0 1 4 0,0-2-4 16,0-1 2-16,0 3-2 15,0-2-12-15,0 1 14 16,-16 1 11-16,-11 0-4 16,-2-2-1-16,-4 0-5 15,-3 0 7-15,7-3-7 16,2-2-1-16,6-2-30 16,7 0-34-16,14 0-97 15,0-2-581-15</inkml:trace>
  <inkml:trace contextRef="#ctx0" brushRef="#br0" timeOffset="168401.788">17361 7607 565 0,'0'0'634'0,"0"0"-587"16,0 0-32-16,0 0 1 15,0 0 59-15,118-3 5 16,-69 3-27-16,0 0-32 16,-1 0 1-16,-2 0-18 15,-11 0-1-15,-6 0-3 16,-10 0 1-16,-7 0-1 16,-7 0-1-16,-5 0-4 0,0 0-48 15,0 0-28-15,0 0-116 16,0 0-242-16,0 0 90 15</inkml:trace>
  <inkml:trace contextRef="#ctx0" brushRef="#br0" timeOffset="169159.5419">18398 7429 351 0,'0'0'726'15,"0"0"-531"-15,0 0-47 0,0 0-27 16,0 0-42-16,0 0-37 15,10-4-20-15,-10 4-6 16,0 0-10-16,0 0-4 16,-16 18 2-16,-3 6-1 15,-8 6 4-15,0 1-3 16,2-2 2-16,5 4-5 16,-2-1-1-16,6 2 0 15,1-2 0-15,5-2 0 16,8-1-1-16,2-4 0 15,0-3-5-15,0-2-10 16,0-2 0-16,2-3-4 0,12-2 2 16,1-3-5-16,4-2 9 15,3-4 1-15,2-4 6 16,1 0 0-16,4 0 5 16,0 0-2-16,-2-4 0 15,-1-6 2-15,-6-2-1 16,-6 3-9-16,-6 0 5 15,-3 1 7-15,-5-2 3 16,0-2 7-16,0 1-2 16,-11-4 5-16,-12 3 0 15,4-1-8-15,-8 3 8 16,0-1-9-16,0 5-2 16,-2 2 7-16,0 4-4 0,7 0-5 15,2 0-2-15,6 0-8 16,8 0-25-16,2 8-89 15,4-6-267-15,0 0-442 16</inkml:trace>
  <inkml:trace contextRef="#ctx0" brushRef="#br0" timeOffset="169716.2897">19417 7445 657 0,'0'0'549'16,"0"0"-481"-16,0 0-61 16,0 0 17-16,0 0 39 15,0 0-1-15,0 0-31 16,0 16 22-16,-9-3 1 16,-6 6-4-16,-5-1-14 15,-5 3-6-15,5-1-20 16,-2-5-10-16,1 1 2 15,4 1-2-15,-3-1 0 16,2-2-7-16,5-6-14 16,4-4-35-16,9-2-43 0,0-2-105 15,0 0-306-15,0 0-70 16</inkml:trace>
  <inkml:trace contextRef="#ctx0" brushRef="#br0" timeOffset="170151.1731">19451 7478 613 0,'0'0'249'15,"0"0"-87"-15,0 0 13 16,0 0-32-16,0 0-63 16,0 0-27-16,2-3-6 0,-2 3-24 15,4 0-8-15,1 3 10 16,3 7-7-16,2 4-9 15,-1-3-2-15,-1 4-5 16,-1 0 3-16,0 2-1 16,0 1-2-16,-5 0 5 15,0-3-6-15,-2 4 3 16,0 0-1-16,0-5 6 16,0 7-1-16,-4-1 3 15,-12 0 7-15,-4 3-2 16,-2-2-3-16,-1 1-7 15,3-4 0-15,0 2-5 16,0-4 0-16,3 0 1 0,-2-4 1 16,9-2-3-16,0-4 1 15,6-1-1-15,-1-1 0 16,5-4 0 0,-2 0-1-16,2 0-4 0,0 0-16 15,0 0-13-15,0 0-20 16,0 0-40-16,0 0-154 15,0 0-528-15</inkml:trace>
  <inkml:trace contextRef="#ctx0" brushRef="#br0" timeOffset="174965.6007">13125 8600 118 0,'0'0'536'0,"0"0"-266"15,0 0-38-15,0 0-26 0,0 0-80 16,0 0-40-16,0 0-23 16,0 0-19-16,-25-32-14 15,25 32-4-15,0 0-11 16,0 0-4-16,0 0-10 16,0 0-1-16,0 0-1 15,0 0-2-15,2 0-2 16,21 0 5-16,8 0-1 15,5 0 2-15,0 0-2 16,-8 2 0-16,-1 12 0 16,-9 1-1-16,-3-4 1 15,-5 1-4-15,-6 3-1 0,-4 1 0 16,0-1-4-16,0 8 4 16,-8 1 5-1,-15 2-5-15,-8 0 6 0,2-2-1 16,-2-2-4-16,2-4 5 15,6-4 1-15,4-4-1 16,5-2 0-16,7-3 0 16,3-2 0-16,2 0 0 15,2-3-4-15,0 0-16 16,0 2 7-16,11 4-2 16,15-3 15-16,12-1 1 15,7-2-1-15,1 0 2 16,0 0-2-16,-9 0-2 15,-10 0-6-15,-12 0-4 16,-3 0-4-16,-8 0-5 0,-4 0-10 16,2 0 2-1,-2 0-2-15,3 0-68 0,-3 0-238 16,0-5-485-16</inkml:trace>
  <inkml:trace contextRef="#ctx0" brushRef="#br0" timeOffset="175609.7778">13999 8456 111 0,'0'0'1285'15,"0"0"-1191"-15,0 0-88 16,0 0 32-16,0 0-13 15,0 0 0-15,26-32-18 0,-10 32 13 16,1 0 15 0,6 0-14-16,-1 0-10 0,3 0-5 15,0 0-2-15,-4 12-2 16,0 1 1-16,-6-5-3 16,-6 5-1-16,-2-3-6 15,-7 3 4-15,0-5-6 16,0 7-2-16,0 6 9 15,-18-2 2-15,-4 7 6 16,-3-2 3-16,3-2-5 16,-1-4-2-16,10-1 0 15,5-4-2-15,2-1-1 16,6 0-8-16,0-1 2 16,0 0-1-16,8-1 0 15,11 1-3-15,6-3-6 0,4-4 11 16,0-1-7-16,0 0 1 15,0-1 6-15,-2-2 3 16,-2 0 1-16,-8 0 2 16,-5 0 0-16,-4 0-5 15,-1 0-8-15,-1 0-27 16,-4 0-24-16,0 0-62 16,-2 0-108-16,0 0-231 15</inkml:trace>
  <inkml:trace contextRef="#ctx0" brushRef="#br0" timeOffset="179152.2141">14781 8544 390 0,'0'0'460'0,"0"0"-275"16,0 0 28-1,0 0-39-15,0 0-62 0,0 0-37 16,0 0-25-16,-3-14-9 16,3 14-15-16,0 0-13 15,0 0-7-15,0-2 0 16,0 2-2-16,0-2-1 15,0 2-1-15,0 0-1 16,0 0-2-16,0-4-1 16,0-4 0-16,18 0-1 15,9 1 2-15,2 2-1 16,0 1 1-16,-3 4-1 0,-1 0-12 16,-4 0 1-16,-9 0-6 15,-1 10-1 1,-6 4-8-16,-2 0 17 0,-3 5-5 15,0 0 7-15,0 3 2 16,-14 3 7-16,-13 0 4 16,0 4 0-16,-4-3 5 15,0-2-9-15,4-4 5 16,5-2-1-16,4-2 10 16,7 0-6-16,5-4-8 15,4-2-2-15,2 0-9 16,0-3 7-16,0 4-4 15,6-3 6-15,16-2-3 0,7-2-1 16,4-4 0 0,1 0 4-16,-2 0 0 0,-3 0 2 15,-8 0-1-15,-7 0 2 16,-3 0-2-16,-9 0 2 16,0 0-2-16,-2 0 2 15,0 0-2-15,0 0-11 16,0 0-40-16,0 0-64 15,0 0-383-15</inkml:trace>
  <inkml:trace contextRef="#ctx0" brushRef="#br0" timeOffset="179959.0534">15533 8418 107 0,'0'0'975'16,"0"0"-829"-16,0 0-139 15,0 0 80-15,0 0 17 16,0 0-24-16,58-35-21 16,-44 35-14-16,3 0-13 0,8 0-11 15,2 11-9 1,0 1-2-16,-2 4-4 0,-4-2-6 16,-3 0 2-16,-5-1-2 15,-3-4 1-15,-8 1-1 16,0-6-1-16,-2 4-3 15,0-1-6-15,0 4 2 16,-12 5 8-16,-17 3 10 16,-6-4-6-16,-1 1 5 15,3-6-8-15,8-5 6 16,10-4-5-16,6-1 1 16,2 0-3-16,7 0-4 15,0 0-10-15,0 0-36 16,0 0-33-16,19 0-44 15,7 5 110-15,8-5-24 0,1 1-2 16,-1 5 0 0,-3 1 39-16,-4 4 4 0,-5 2 0 15,-2 3 4-15,-9-5 1 16,-6 1 61-16,-5 0-30 16,0 0-2-16,0 1 11 15,-9 0 30-15,-14 4-29 16,-3-3-15-16,-6 3-10 15,1-4-3-15,4-1-9 16,5-6-8-16,9 0-2 16,6-4 1-16,5-2-22 15,2 0-44-15,0 0-98 0,0 0-367 16</inkml:trace>
  <inkml:trace contextRef="#ctx0" brushRef="#br0" timeOffset="180673.3401">16514 8374 301 0,'0'0'439'0,"0"0"-298"0,0 0 21 16,0 0 41-16,0 0-53 15,0 0-77-15,0 0-33 16,4 22-8-16,-8-5 9 16,-7 4-17-16,-1 1-9 15,1 2-6-15,3 2 7 16,-4 0-6-16,3-2-2 16,3-4-3-16,-1-2-4 15,3 1-1-15,2-10-3 16,2 1 3-16,0 1-1 15,0-5 1-15,0 3-13 0,6 0-3 16,16-1 8-16,7-5 7 16,4-3-1-16,8 0-4 15,-1 0-2-15,-2 0 2 16,-5 0 2-16,-6 0-22 16,-7 0-4-16,-9 0 4 15,-4 0 0-15,-7 0 1 16,0 0 7-16,0 0-4 15,0 0-2-15,0 0-66 16,0-2-472-16,0-2-109 16</inkml:trace>
  <inkml:trace contextRef="#ctx0" brushRef="#br0" timeOffset="181013.2369">16750 8350 875 0,'0'0'270'16,"0"0"-270"-16,0 0 90 16,0 0 69-16,0 0-76 15,-29 113-19-15,7-70-17 16,-3 0-8-16,-4 2-7 0,-2-1-7 15,3-1-3-15,-1-3-8 16,6-8-6-16,7-4-3 16,3-10-3-16,7-4-2 15,3-6-2-15,3-3 1 16,0 1-11-16,0 3-17 16,0-3-15-16,0-2-19 15,7-4-50-15,-1 0-110 16,3 0-526-16</inkml:trace>
  <inkml:trace contextRef="#ctx0" brushRef="#br0" timeOffset="181752.8195">17411 8400 824 0,'0'0'256'16,"0"0"-173"-16,0 0 26 16,0 0-17-16,0 0-21 15,0 0-40-15,0-1-3 0,-4 6 2 16,-15 19 6 0,-6 11 2-16,0 2-17 0,1-3-11 15,9-4-7-15,3-7-3 16,7-4-2-16,3-3 2 15,2 0 0-15,0 0-2 16,0-2-24-16,7 3 1 16,7 1 8-16,1-3-3 15,3-1 15-15,-3 1-3 16,-1-1 8-16,-5-4 0 16,-3-5 0-16,-4 1 0 15,-2-3 2-15,0 0 1 16,0 0-3-16,0-1 10 0,0 2 11 15,0 0 16-15,-13 2-12 16,-9 0-9-16,-5-2-7 16,-2 3 1-16,0-5-5 15,-2-2-4-15,7 0 4 16,1 0-5-16,5 0-18 16,10-7-28-16,3-13-60 15,5 6-101-15,0-2-363 16</inkml:trace>
  <inkml:trace contextRef="#ctx0" brushRef="#br0" timeOffset="182106.1809">17428 8432 948 0,'0'0'300'0,"0"0"-280"16,0 0 13-16,0 0-8 16,0 0-15-16,0 0 36 15,79-6 2-15,-54 6-23 16,0 0-14-16,-1 0 4 16,-3 0-6-16,-6 0-4 0,1 2-4 15,-5-2 1-15,-5 0-1 16,1 0 1-1,-3 0 0-15,-1 2-2 0,-3-2 4 16,0 0 0-16,0 0 6 16,0 0-6-16,0 0-4 15,0 0-1-15,0 2-27 16,0 2-58-16,0-2-218 16,0 2-244-16</inkml:trace>
  <inkml:trace contextRef="#ctx0" brushRef="#br0" timeOffset="185481.694">18610 8292 640 0,'0'0'445'0,"0"0"-353"0,0 0 19 16,0 0 18 0,0 0-17-16,0 0-46 0,0 0-25 15,0 0-6-15,-6-10-13 16,4 10-9-16,2 0-8 16,-3 0 3-16,-1 0 0 15,-8 0-3-15,-7 11 0 16,-10 15 3-16,-9 6-6 15,2 7 3-15,0-1 0 16,3 0-5-16,8-3 2 16,8 1-2-16,3-5 0 15,8-3-3-15,6-4 0 0,0-1 1 16,0-6 0-16,0 1-12 16,6-2-2-16,15 1 3 15,1-2-4-15,7-3-2 16,2-3-2-16,0-5 2 15,-4-4-8-15,-5 0 5 16,-4 0 7-16,-5 0 2 16,-5 0 4-16,-2 0-1 15,-4-2 10-15,-2-9 2 16,0 2 12-16,0-5-14 16,0 2 4-16,0 2 0 15,-12-1-2-15,-5 4 1 0,-5 0-1 16,-1 2 9-1,-5 2-10-15,-1 1 2 0,-2 2 4 16,2 0 3 0,2 0-1-16,6 0-9 0,6 0 0 15,6 0-12-15,9 0-23 16,0 0-98-16,0 0-491 16,0 0 37-16</inkml:trace>
  <inkml:trace contextRef="#ctx0" brushRef="#br0" timeOffset="185979.6829">19326 8388 906 0,'0'0'340'0,"0"0"-218"16,0 0-25-16,0 0-33 16,0 0-14-16,0 0-21 15,-22 38-6-15,8-24-6 16,1 2 0-16,-8 4-1 15,-3-2-4-15,-4 0-5 16,1-2-5-16,2-6-2 16,7 1-1-16,5-6-13 15,6-3-34-15,7 2-38 0,0-4-78 16,0 0-256-16,0 0-173 16</inkml:trace>
  <inkml:trace contextRef="#ctx0" brushRef="#br0" timeOffset="186357.1828">19281 8438 31 0,'0'0'274'16,"0"0"-115"-16,0 0 3 15,0 0 27-15,0 0-9 16,0 0-35-16,45-10-55 16,-36 10-35-16,2 2-19 15,3 6-19-15,1 3 5 0,1 0-7 16,-1 1-5-16,-1 4-6 15,-3 0 13-15,-5 4 29 16,-4 3-7-16,-2 0-9 16,0 3-11-16,0 0 4 15,0 5-2-15,-15-6 5 16,-3 4-5-16,1-5 4 16,-4 0-15-16,-1 0 8 15,-1-2-8-15,2 1 0 16,0-4-4-16,3-3-1 15,5-1-5-15,4-8 1 16,3-1-2-16,3-2-1 16,3-4 1-16,0 0-9 15,0 0-21-15,0 0-19 16,0 0-32-16,0 0-91 0,0 0-287 16,0 0-446-16</inkml:trace>
  <inkml:trace contextRef="#ctx0" brushRef="#br0" timeOffset="191554.8252">13183 9425 13 0,'0'0'51'0,"0"0"10"16,0 0-3 0,0 0-30-16,0 0-28 0,0 0 43 15,0 0-10-15,0 0 73 16,-65-17 7-16,57 13-20 15,0-1 45-15,4 2-28 16,0 1-9-16,2-2 0 16,-3 2-7-16,1-1-2 15,2 0-10-15,0-1-12 16,2 2-13-16,-3-2-5 16,-2 2-3-16,1-1 10 15,2 0-15-15,-3 2-4 16,5-2-20-16,-2 3-10 0,2 0 0 15,0 0-3-15,0 0 2 16,0-2-1-16,0 2-2 16,0 0-4-16,0 0-2 15,0-2-4-15,0 0-4 16,0-2-1-16,16-2 9 16,12-1 0-16,11-2 0 15,5 1 0-15,1 4 2 16,-5 4-4-16,-5 0 2 15,-8 0 0 1,-6 0-1-16,-8 0 2 0,-5 0-2 16,-3 0 1-16,-5 0-1 0,0 0-3 15,0 2 2-15,0 4-2 16,0 7-5-16,-15 4 9 16,-14 5 5-16,-9 5 3 15,-3-5-4-15,6-4-1 16,6-4-3-16,5-6 3 15,12-2-3-15,6-5 0 16,6-1 0-16,0 0-15 16,0 0-18-16,0 0-21 15,6 0-19-15,12 0 60 16,4 0 7-16,3 0 6 16,1 0 0-16,-1 0 0 15,-2 3 0-15,-4 3 3 0,-5 1-3 16,-3 4 4-1,-5 1-4-15,-4 2 6 0,1 4 2 16,-3-2 0-16,0 0-3 16,0-3 1-16,0 0-5 15,-9 1 31-15,-10-4-8 16,-6 4-10-16,-4-2-4 16,2-4-5-16,-2 2 0 15,9-3-3-15,2-1-1 16,2 1-1-16,8-3-8 15,-1-2-23-15,5-2-29 16,4 0-42-16,0 0-176 0,0 0-471 16</inkml:trace>
  <inkml:trace contextRef="#ctx0" brushRef="#br0" timeOffset="192497.3927">14128 9306 344 0,'0'0'767'0,"0"0"-636"16,0 0-114-16,0 0 5 16,0 0 21-16,0 0-29 15,0 0 0-15,-12 0-10 16,12 0-4-16,2-2 0 16,14-1 29-16,3 2 5 15,2 0-21-15,4 1-9 0,0 0-4 16,-1 0 5-16,0 0-5 15,-6 0 0-15,-5 7 2 16,-3 1 1-16,-8-2 0 16,-2 0 27-16,0 5-21 15,0-2-1-15,-6 8 31 16,-21 1-8-16,-4 0-12 16,-5-3-16-16,0 2 6 15,4-5-1-15,9-5-2 16,7-3 5-16,9-1-3 15,7-3-7-15,0 0-1 16,0 0-13-16,0 0-35 0,0 0-32 16,0 0-12-16,15 4 90 15,3-2-2-15,3 2 3 16,3 1 1-16,2 4 0 16,-1 3 0-16,-7 0-2 15,-5 0 2-15,-8-3 0 16,-5-3 0-16,0 0 0 15,0 0 5-15,0 1 16 16,0 1 45-16,-15-2-13 16,-6 0-33-16,-1-1 0 15,-2 0-9-15,6-1-3 16,-1-4-8-16,4 0-14 16,9 0-30-16,0 0-50 0,6 0-194 15,0 0-689-15</inkml:trace>
  <inkml:trace contextRef="#ctx0" brushRef="#br0" timeOffset="193271.0327">14745 9293 122 0,'0'0'947'16,"0"0"-907"-16,0 0-27 16,0 0-13-16,0 0 51 15,0 0 18-15,0 0 4 0,71-15-22 16,-62 15-4-1,0 0-25-15,-2 0 8 0,-1 0-10 16,-1 0-7-16,1 6-4 16,-3 0 0-16,1-2-5 15,-4 2-4-15,0 0 0 16,0 2-11-16,0 2 8 16,0 0 3-16,-13 5 21 15,-7-4-12-15,2-3 7 16,-2 2-12-16,4-1-2 15,-2-3 5-15,3 0-7 16,3-5 0-16,8-1 1 0,4 0-3 16,0 0-26-16,0 0-61 15,0 0-103-15,12 0 61 16,9 0 48-16,6 0-25 16,-2 0-62-16,0 0 104 15,-6 0 66-15,-3 0 0 16,-5 4 7-16,-1 5 36 15,-4 0 47-15,-4 1-6 16,-2-2-24-16,0 1 33 16,0-1 47-16,-11 2-2 15,-9-2-85-15,-3 2-12 16,1-1-6-16,2 0-17 16,4-4-14-16,1 2-4 0,3-3-7 15,6-2-40 1,4 1-40-16,2-3-130 0,0 0-412 15</inkml:trace>
  <inkml:trace contextRef="#ctx0" brushRef="#br0" timeOffset="194253.8569">15572 9240 1315 0,'0'0'202'0,"0"0"-186"16,0 0 25-16,0 0-8 15,0 0-13-15,0 0-16 16,0 0-4-16,-5-2 0 16,5 2-1-16,5-2-3 15,12 0 4-15,6 0 1 0,1 2-1 16,1 0 0-16,-1 0 0 16,-2 0-1-16,-1 0 2 15,-8 0-3-15,-5 0 2 16,-2 0-1-16,-6 2 0 15,0 0-1-15,0 0 1 16,0 3 0-16,0 3-9 16,-8 3 10-16,-13 5 18 15,-4-1-12-15,4-2 6 16,4-3-12-16,8-4 4 16,4-4-3-16,5-2-2 15,0 0-9-15,0 0-9 0,0 2-9 16,0 0-28-16,0 2 8 15,12 1 39-15,1 1-2 16,5 0 8-16,0 3 1 16,4 1 4-16,-3 3-1 15,2 0-1-15,-3 3 0 16,-3 0-3-16,-3 1 3 16,-6-2-2-16,-6-2 2 15,0-3 7-15,0-3-4 16,0 2 22-16,-18 1 32 15,-9-2-28-15,-2 1-10 16,0-7 0-16,3 3 6 16,0-1-12-16,1-2 4 0,2-1-9 15,4-1-6-15,7 0-2 16,3 0-8-16,5 0-23 16,4 0-43-16,0 0-66 15,0 0-274-15,0 0-310 16</inkml:trace>
  <inkml:trace contextRef="#ctx0" brushRef="#br0" timeOffset="199234.4742">16583 9174 657 0,'0'0'309'16,"0"0"-217"-16,0 0 40 0,0 0 6 15,0 0-60 1,0 0-43-16,0 0 3 0,0 0-6 15,0-6 5-15,0 6 2 16,0 0 4-16,0 0-4 16,0 0-15-16,-3 0-17 15,-1 0-5-15,-7 0 0 16,-7 8-2-16,-7 10 9 16,-1 4-8-16,0 2 1 15,-3 0 0-15,0 2 6 16,0-4-5-16,6-2-1 15,4-3-1-15,7-8-1 16,5 1 0-16,5-6-4 0,2 0 1 16,0-2-8-16,0 2-7 15,0 1-6-15,4-2 19 16,21 0-5-16,9-3 4 16,7 0 5-16,9 0-3 15,-2 0 2-15,0-6-9 16,-6 0-4-1,-11-1-4-15,-9 3 2 16,-8 2-2 0,-7 2 12-16,-5 0 2 0,-2 0 5 0,0 0 0 15,0 0 0-15,0 0-29 16,0 0-39-16,0-1-216 16,0-3-318-16,-7 1 34 15</inkml:trace>
  <inkml:trace contextRef="#ctx0" brushRef="#br0" timeOffset="199688.7837">16645 9186 429 0,'0'0'525'0,"0"0"-368"16,0 0-11-16,0 0-14 15,0 0-40-15,0 0-45 16,5-4-23-16,-5 10-6 16,0 12 28-16,-5 6-4 0,-8 2-27 15,-2-2 2-15,-1 2-1 16,1 0-7-16,-1 0-4 16,5 1-3-16,1-6-2 15,4-2 0-15,1-4-1 16,1-1 0-16,2-3-4 15,2-4-15-15,0 0-6 16,0-1-13-16,0-1-23 16,0-2-34-16,0-3-91 15,0 0-97-15,6 0-278 16</inkml:trace>
  <inkml:trace contextRef="#ctx0" brushRef="#br0" timeOffset="200432.2104">17282 9140 46 0,'0'0'372'16,"0"0"-249"-16,0 0 13 15,0 0 75-15,0 0 25 16,0 0-88-16,0 0-56 16,0 0-5-16,0 0-22 15,0 0-17-15,0 0-19 16,0 6 3-16,-10 8-8 15,-2 0-4-15,1 2-7 16,0 0-7-16,0 0-1 16,4-2-5-16,1-1 2 0,1-2-2 15,3-1-2-15,2 4 0 16,0-2 0-16,0 2 2 16,2 0 0-16,16 0-19 15,8-2 4-15,6 2 8 16,1-2-2-16,0 0 6 15,-8 0 0-15,-5-6 3 16,-11 1-1-16,-5-3 0 16,-4-3 0-16,0 2 1 15,0-3 10-15,0 4 3 16,0 2 11-16,-21 1-3 16,-10 1-6-16,-4 0-9 0,2-1-3 15,4-1-1-15,7-2-2 16,4-4 0-16,3 0-4 15,3 0-10-15,6 0-26 16,1 0-57-16,5-4-187 16,0-9-509-16</inkml:trace>
  <inkml:trace contextRef="#ctx0" brushRef="#br0" timeOffset="200761.3264">17245 9238 562 0,'0'0'498'0,"0"0"-431"16,0 0-38-16,0 0-8 16,0 0-6-16,0 0 16 15,0 0 29-15,108-4-17 16,-73 4-13-16,-2 0-11 15,-4 0-2-15,0 0-13 16,-7 0-1-16,-4 0-3 16,-3 0 2-16,-1 0 0 15,-8 0 0-15,-1 0-2 16,-3 0 0-16,-2 0-9 0,0 0-41 16,0 0-46-16,2 0-80 15,-2 0-145-15,0 0 7 16</inkml:trace>
  <inkml:trace contextRef="#ctx0" brushRef="#br0" timeOffset="201625.0509">18211 9176 681 0,'0'0'200'0,"0"0"-43"0,0 0 75 15,0 0-61-15,0 0-70 16,0 0-35-16,3-7-19 16,-3 7-24-16,0 0-12 15,0 0 0-15,-5 3-11 16,-6 11 9-16,3 1-8 15,-4 2 1-15,1 1-2 16,5 0-1-16,1 0-1 16,2 0-1-16,3-1-10 15,0 2-18-15,3-2-14 16,15-4-21-16,0-1 2 0,1-2 10 16,4 0 1-1,-3 1 9-15,-5 0 29 16,-3-3 15-16,-7 0-6 0,-5-2-2 15,0-1 8-15,0 1 8 16,-5 1 85-16,-22 1-33 16,-2-3-34-16,-4 0-2 15,2-2-13-15,0-3 4 16,6 0-15-16,2 0-14 16,8 0-53-16,3 0-62 15,12 0-207-15,0-3-469 16</inkml:trace>
  <inkml:trace contextRef="#ctx0" brushRef="#br0" timeOffset="201913.2929">18156 9216 912 0,'0'0'332'0,"0"0"-332"16,0 0 0-16,0 0 26 16,0 0 13-16,127 0-10 15,-89 0-7-15,2 0-18 16,-7 0 0-16,0 0-4 16,-3 0 1-16,-8 0 1 0,-4 0 0 15,-7 0-2-15,-4 0-17 16,-3 0-51-16,0 0-72 15,-1 0-127-15,-3 0-150 16</inkml:trace>
  <inkml:trace contextRef="#ctx0" brushRef="#br0" timeOffset="203358.5906">19412 9092 290 0,'0'0'282'15,"0"0"-204"-15,0 0 42 0,0 0 46 16,0 0-56-16,0 0-37 16,0 0-2-16,0 0 24 15,0 0-26-15,0 0-8 16,-4 0-5-16,-2 0 2 16,-5 0-10-16,-3 4-18 15,-3 7-3-15,-2 1-9 16,1 5-7-16,1-2-6 15,-1 2 6-15,0-1 1 16,0 1-5-16,3 2-1 16,-3-1-1-16,0 0 1 15,5 2-6-15,-2-3 3 16,3 2-3-16,5-1 0 0,1-2-2 16,6 1 1-1,0-4 1-15,0-1 0 0,0 0-2 16,0-2-9-16,0 1 4 15,15 0-7-15,5 1 7 16,5-2 1-16,4-1 4 16,2-4-4-16,3-1-2 15,-1-1-7-15,0-3-5 16,-2 0 1-16,1 0 0 16,-8 0-16-16,1 0 11 15,-3-8 5-15,-6-2 9 16,-6 2 6-16,-3-3 4 15,-5 1 3-15,-2 0 5 16,0-2-4-16,0 0 14 16,0 0-8-16,-6-2 0 15,-12 0-4-15,-2 3-2 0,-3-2 0 16,-3 5 8-16,-1 2-1 16,-5 2 0-16,1 2 12 15,0-1-8-15,3 3 16 16,-1 0-1-16,4 0-13 15,1 0-8-15,3 0 7 16,2 0-13-16,3 0-3 16,5 0 0-16,2 0-4 15,4 0-9-15,1 5-29 0,-1 1-29 16,1 2-29 0,4-6-128-16,0 0-342 0</inkml:trace>
  <inkml:trace contextRef="#ctx0" brushRef="#br0" timeOffset="207829.0292">12952 10426 78 0,'0'0'72'16,"0"0"-7"-16,0 0 49 15,0 0-18-15,0 0-82 16,0 0-14-16,0 0-142 0,0 0 114 16,-8-31-12-16,18 27-17 15,-6 0 53-15,-2 2 1 16,1-1-1-16,-1 2 4 16,0 1 0-16,0-2 11 15,2-2 7-15,1 0 14 16,4-4-21-16,4 0-11 15,1-2 0-15,1-1-29 16,1 2-7-16,-5-3 4 16,2 2 10-16,-3 0 22 15,-4 1 83-15,-2 4 67 0,-4 2 88 16,0 2 52 0,0 0-20-16,0 1-69 0,0 0-79 15,0 0-39-15,0 0-31 16,0 0-10-16,0 0-10 15,0 0-21-15,0 0-4 16,0 0-5-16,0 0 1 16,0 7-2-16,0 19 4 15,0 1 12-15,0 4-8 16,-6-1 0-16,2-1-4 16,-4-6 3-16,4-2-7 15,2-8 0-15,2-3-1 16,0 0 0-16,0-4-3 15,0 2 0-15,0-2 2 16,4-2-2-16,16 2-1 0,12-4 4 16,10-2 2-16,9 0-1 15,5-4-2-15,0-10 1 16,-6-2 0-16,-7 2-2 16,-9 4 2-16,-10 4 0 15,-8 0 2-15,-8 2-4 16,-6 4 2-16,1 0 0 15,-3 0-1-15,0 0-5 16,0 0-11-16,0 0-8 16,0 0-31-16,-13 0-64 15,2 0-315-15,-1 0-461 16</inkml:trace>
  <inkml:trace contextRef="#ctx0" brushRef="#br0" timeOffset="208168.1196">13417 10203 305 0,'0'0'719'16,"0"0"-534"-16,0 0-72 15,0 0 23-15,0 0-49 16,0 0-69-16,0 41-5 16,0 9 49-16,-9 5-26 15,-4 1-15-15,0-2-7 16,-3-4-4-16,3-3-1 15,1-7-6-15,3-7-2 0,3-6-1 16,6-5 0 0,0-4-2-16,-2-5 0 0,2-2-8 15,0-3-17-15,0-4-13 16,0 0-19-16,0-4-38 16,21 0-117-16,-7 0-110 15,-1-6-396-15</inkml:trace>
  <inkml:trace contextRef="#ctx0" brushRef="#br0" timeOffset="208719.1819">14232 10051 258 0,'0'0'18'0,"0"0"-4"15,0 0 68-15,0 0 159 16,0 0 97-16,0 0-56 0,16-27-98 16,-16 27-54-16,0 0-58 15,0 0-24-15,0 0-21 16,0 6-12-16,0 14-13 16,-11 10 7-16,-2 7 8 15,-1-4-10-15,1 4 4 16,0-3-5-16,1-2-1 15,3-3-4-15,3-4 0 16,2-7 0-16,4-6-2 16,0-2 1-16,0 0-1 0,0-4-1 15,0-1-11 1,10-2 4-16,11-3 0 0,7 0 7 16,6 0 1-16,4 0 0 15,-1-12 1-15,-7-2 0 16,-6 1 0-16,-7 6 1 15,-5 3-2-15,-7 2-3 16,-3 2 1-16,-2 0-5 16,0 0-6-16,0 0-11 15,0 0-19-15,0 0-29 16,0 0-97-16,0-4-623 16</inkml:trace>
  <inkml:trace contextRef="#ctx0" brushRef="#br0" timeOffset="209022.4729">14404 10074 630 0,'0'0'535'0,"0"0"-397"16,0 0-31-16,0 0-14 15,0 0-40-15,0 0-45 16,0 0 44-16,-33 94-17 15,19-55-13-15,3-2-6 16,-1-6-7-16,2 1-5 16,-1-7-3-16,1 2 0 15,2-5 1-15,3-4-4 0,1-2 2 16,2-6-5-16,2-3-25 16,0 0-20-16,0-3-23 15,0-2-51-15,0-2-94 16,4 0-190-16,3 0-137 15</inkml:trace>
  <inkml:trace contextRef="#ctx0" brushRef="#br0" timeOffset="209568.9206">14787 10014 885 0,'0'0'302'15,"0"0"-221"-15,0 0 71 16,0 0-50-16,0 0-48 16,0 0-30-16,2-14-1 15,-2 14 2-15,0 0-11 16,0 6-6-16,2 14 5 0,-2 4 6 16,0 8-5-16,0 4 6 15,0-1-7-15,-8-6-6 16,3 0-6-16,3-8 0 15,0-2-1-15,2-3 0 16,0-7 0-16,0-1-3 16,0-1 0-16,0-4-9 15,2 0-3-15,16-1 5 16,6-2 4-16,3 0 1 16,6 0-1-16,1 0 3 15,-5-2-5-15,-2-4 2 0,-5-3-5 16,-11 6-1-1,-2 0-21-15,-7 3-8 0,-2 0-7 16,3 0-25-16,-3 0-10 16,0 0-103-16,0 0-516 15</inkml:trace>
  <inkml:trace contextRef="#ctx0" brushRef="#br0" timeOffset="209886.3661">14972 10001 869 0,'0'0'335'0,"0"0"-330"15,0 0 52-15,-52 109 64 16,39-69-28-16,1-3-39 15,0-3-26-15,3-4-11 16,0-5-11-16,2 0 5 16,1-7-7-16,-1-6-1 15,5 2-2-15,-2-4-1 16,4 0 0-16,0-1-10 16,0-4-42-16,0 3-50 15,0-2-68-15,0-6-134 16,4 0-240-16</inkml:trace>
  <inkml:trace contextRef="#ctx0" brushRef="#br0" timeOffset="210442.9966">15763 9970 1194 0,'0'0'202'16,"0"0"-152"-16,0 0 11 15,0 0-15-15,0 0-22 16,0 0 13-16,0 50-6 16,0-20-10-16,0 4 3 15,-6 2-6-15,-6-3-8 16,3 1-4-16,1-6-3 15,0-5-3-15,6-4 0 0,2-5 0 16,0-4 0-16,0-7-1 16,0 1-7-16,2 1-8 15,17-4 4-15,1-1 10 16,7 0-2-16,2 0 2 16,4 0-2-16,3-7-1 15,-1-4-1-15,-4 4-3 16,-4 0-4-16,-7 2-21 15,-6 1 3-15,-6 0-21 16,-1 2-11-16,-5 2-31 16,-2 0-100-16,0 0-121 15,0 0-83-15</inkml:trace>
  <inkml:trace contextRef="#ctx0" brushRef="#br0" timeOffset="210813.7265">15992 10006 208 0,'0'0'972'0,"0"0"-871"16,0 0-75-16,0 0 65 0,-79 108 12 15,58-69-48-15,1 1-8 16,3-1-10-16,1-4-8 16,0-1-9-16,3-6-12 15,2-2 1-15,2-6-4 16,-1-4-2-16,6-2-2 16,0-6-1-16,2 3 0 15,0-9 0-15,2 3-1 16,0-1-2-16,0-4-9 15,0 0-7-15,0 0-11 16,0 2-29-16,-3 0-64 16,3-2-192-16,-2 0-427 0</inkml:trace>
  <inkml:trace contextRef="#ctx0" brushRef="#br0" timeOffset="215337.0365">16578 9919 408 0,'0'0'413'0,"0"0"-334"15,0 0 81-15,0 0 19 0,0 0-43 16,0 0-42 0,0 0-25-16,0 0-3 0,-2-12-30 15,2 12-13-15,-6 2-15 16,-1 25-4-16,-7 5 23 15,1 10-9-15,-1-1-10 16,1 2-5-16,0 1 4 16,2-6-1-16,0-3-1 15,0-8-3-15,2-4 0 16,2-9-1-16,3-5-1 16,2 0 0-16,2-8-1 15,0-1 1-15,0 0-2 16,0 0 0-16,0 0-3 15,0 0-6-15,13 0 10 0,7 0 1 16,7 0 0-16,2 0 1 16,2 0-2-16,-2 0 2 15,0 0-2-15,-5 0 2 16,-4-1-2-16,1 1 1 16,-9 0 0-16,-1 0 0 15,1 0 0-15,-5 0-2 16,-1 0-1-16,1 0-13 15,0 0-2-15,-1-2-4 16,3-1-8-16,-3 2-8 16,2-2-23-16,3 0-37 15,-3-2-80-15,-5 3-176 16,-3-3-161-16</inkml:trace>
  <inkml:trace contextRef="#ctx0" brushRef="#br0" timeOffset="215843.3722">16759 9932 404 0,'0'0'452'0,"0"0"-345"0,0 0-66 16,0 0 21-16,0 0 15 16,0 0-2-1,-29 31 28-15,20-4-30 0,-2 3 14 16,-3 6-44-16,-1 2 4 16,-3 6-10-16,3 0-17 15,-3-1 2-15,2-3-11 16,1-2 1-16,-4-4-9 15,6-8 7-15,5-4-7 16,-2-4 1-16,8-6-4 16,0-3 0-16,0-2 0 15,2-6 0-15,0 2-1 0,-2 1-1 16,2-4 2-16,0 2-4 16,0-2 1-16,0 0-1 15,0 0 1-15,0 0-3 16,0 0 1-16,0 0 2 15,0 0-7-15,0 0 0 16,0 0-13-16,0 0 1 16,0 0-10-16,0 0-12 15,0 0-36-15,0-2-71 16,0-5-203-16,0 1-125 16</inkml:trace>
  <inkml:trace contextRef="#ctx0" brushRef="#br0" timeOffset="218138.591">17374 9872 1322 0,'0'0'198'0,"0"0"-178"16,0 0-13-16,0 0 9 16,0 0 5-16,0 0-12 15,0 0 22-15,2 27 7 16,-2-4-15-16,-4 4-12 15,-3-2-2-15,1 2-4 16,4 2-4-16,2-2-1 16,0 3 0-16,0-5 0 0,4 0-2 15,13-6-8-15,6 0-10 16,-1-4 5-16,0 2 4 16,-2-6 8-16,-4-3 1 15,-7 0 2-15,-5-5-1 16,-4 0 1-16,0 0 1 15,0-2 3-15,0 4 10 16,0-1 0-16,-6 4-3 16,-12 2 3-16,-4 1-8 15,-3 1-2-15,-2-1 0 16,-2-3-4-16,0 3 0 16,2-6-6-16,5-2-14 15,7-1-9-15,6-2-32 0,7 0-74 16,2-3-301-16</inkml:trace>
  <inkml:trace contextRef="#ctx0" brushRef="#br0" timeOffset="218410.8639">17399 9883 1253 0,'0'0'232'15,"0"0"-219"-15,0 0 3 16,0 0-3-16,0 0 22 0,122-15 9 16,-70 12-22-16,0 1-12 15,0 1-8-15,-8-2-1 16,-1 3 1-16,-10-2-3 16,-4 2 2-16,-9 0-2 15,-6 0-1-15,-6 0-34 16,-3 0-30-16,-1 0-50 15,-4 0-129-15,0 0-312 16</inkml:trace>
  <inkml:trace contextRef="#ctx0" brushRef="#br0" timeOffset="219031.9264">18495 9778 1340 0,'0'0'214'0,"0"0"-160"15,0 0 19-15,0 0-27 16,0 0-23-16,0 0-21 16,-38 15-1-16,6 16-1 15,-1 8 12-15,-2 5-7 16,-3 6 4-16,7 0 0 15,4-6-6-15,6-1-3 16,13-5 1-16,6-2-2 16,2-1 1-16,0-9-2 15,0-2-10-15,6-6-1 16,14-1-1-16,7-4-4 16,5-3 8-16,3-8-3 15,3-2 1-15,-1 0 2 0,-5 0-5 16,-10 0 2-16,-6 0 5 15,-7-2 1-15,-7-4 7 16,-2-2 18-16,0-2 1 16,-4-6-13-16,-19 2 5 15,-2 0 3-15,-4 3-4 16,-4 4-8-16,-2 3-2 16,-1 4 0-16,5 0 0 15,2 0 0-15,11 0-6 16,5 0-22-16,6 0-43 15,7 0-140-15,0 0-520 16</inkml:trace>
  <inkml:trace contextRef="#ctx0" brushRef="#br0" timeOffset="219851.8033">19451 9954 1018 0,'0'0'200'16,"0"0"-192"-16,0 0 60 16,0 0 20-16,0 0-30 0,0 0-10 15,0 0 6-15,4 0-10 16,-4 0-10-16,0 0-12 15,0 14-6-15,-11 6 7 16,-5-1-9-16,0 4-6 16,6-2-6-16,-1-2 1 15,3 4-3-15,6-4-2 16,2 0 2-16,0 0-2 16,0-2 2-16,18 0-18 15,9-1 2-15,0-1 4 16,0-1 4-16,-5-5-1 15,0 4 7-15,-4-6-3 0,-3 4 5 16,-2-1-1-16,-1-1 1 16,-3 0-2-16,-5-3 3 15,-2 0-1-15,-2-2 2 16,0 2 4-16,0 1-1 16,0 1 5-16,0 1 4 15,-11-1-5-15,-5 0 2 16,-3 1-3-16,-6-2 4 15,-4-1-8-15,0 2 0 16,0-4-4-16,2-2 3 16,6-2-3-16,3 0-9 15,-1 0-20-15,8 0-23 0,3-8-38 16,8-3-229-16,0-4-368 16</inkml:trace>
  <inkml:trace contextRef="#ctx0" brushRef="#br0" timeOffset="220237.7023">19444 9978 793 0,'0'0'582'0,"0"0"-511"0,0 0-22 15,0 0 0 1,0 0-27-16,0 0-11 0,82-10 7 15,-46 5-2-15,7 4-9 16,-3-2-2-16,-1 1-5 16,-3 1 1-16,-5 1-1 15,-4-5 3-15,-2 5-6 16,-7-1 5-16,-5 1-3 16,-7 0 2-16,-1-1 0 15,-5 1-1-15,0 0-17 16,0 0-17-16,0 0-54 15,0 0-48-15,-11 0-469 16</inkml:trace>
  <inkml:trace contextRef="#ctx0" brushRef="#br0" timeOffset="225303.5045">13283 11215 351 0,'0'0'564'0,"0"0"-441"16,0 0-71-16,0 0 84 15,0 0-12-15,0 0-55 16,0 0-34-16,0 0 21 16,0 28 10-16,-2-9-23 15,-3-2-25-15,3 0-3 0,2 1-12 16,0 0-1 0,0 1-1-16,2 2-1 0,17-1 0 15,2 0 0-15,6-2 0 16,0-2-6-16,-2-4 4 15,-5 0 0-15,-5-4 1 16,-6 0 0-16,-4-4 2 16,-3 0-2-16,-2-4 3 15,0 0-5-15,0 2 0 16,0 2 3-16,0 2 1 0,-9 2 12 16,-11 4-7-1,-4 2-2-15,-8-3-1 0,1 2-3 16,0-3-7-16,2-1-13 15,2-5-20-15,7-4-42 16,18 0-72-16,2 0-492 16</inkml:trace>
  <inkml:trace contextRef="#ctx0" brushRef="#br0" timeOffset="225669.5748">13276 11253 984 0,'0'0'407'0,"0"0"-406"15,0 0 1-15,0 0-2 16,0 0 16-16,0 0 14 16,110-8 11-16,-68 2-23 15,0-2-3-15,-3-1-11 16,-4 6 2-16,-8 2-6 15,-3-2 0-15,-4 3 0 16,-6 0-50-16,-1 0-72 16,-13 0-243-16,0 0-353 15</inkml:trace>
  <inkml:trace contextRef="#ctx0" brushRef="#br0" timeOffset="226169.2325">14128 11172 347 0,'0'0'888'15,"0"0"-779"-15,0 0-107 16,0 0 14-16,0 0 21 15,0 0 4-15,25-1 22 16,-21 17-4-16,0 2-21 16,-2 2-9-16,1 0-16 15,-1 4 5-15,0-1-11 16,2-1-4-16,6 1-2 0,5-1-1 16,3-2 0-16,4-2-2 15,2-3-6-15,-1-4-11 16,2 2 9-16,-6-5-2 15,-3-2 10-15,-5-3 0 16,-7 2 1-16,-2-4 2 16,-2 4-1-16,0-3 3 15,0 0 2-15,0 4 18 16,-17 0-3-16,-8 4-1 16,-1 0-16-16,-1-2 1 15,5-2-4-15,4 0 0 16,5-4-14-16,3 0-11 15,4-2-40-15,6 0-86 16,0 0-309-16</inkml:trace>
  <inkml:trace contextRef="#ctx0" brushRef="#br0" timeOffset="226518.3356">14199 11269 1143 0,'0'0'225'0,"0"0"-210"15,0 0-15-15,0 0 13 16,0 0 21-16,0 0 10 16,127-10-23-16,-94 10-9 0,-4 0-1 15,-2 0-9-15,-7-2 0 16,-4 1 0-16,-5-2-2 15,-4 1 1-15,-3 0 1 16,-2 2-2-16,-2 0-20 16,0 0-8-16,0 0-18 15,0 0-82-15,0 0-274 16,0 0-340-16</inkml:trace>
  <inkml:trace contextRef="#ctx0" brushRef="#br0" timeOffset="227079.688">14856 11172 799 0,'0'0'493'16,"0"0"-437"-16,0 0 23 16,0 0 11-16,0 0-59 15,0 0-27-15,12 23 0 16,-8-4-1-16,0-2 1 16,1 1-2-16,1 2 2 15,-1 0-4-15,4 0 0 16,0 4 1-16,1 2-1 15,2-2 0-15,1-4 1 0,1-4-2 16,3 1 1 0,4-3-1-16,1-2-10 0,-2-2 3 15,-4-4-2-15,-10-2 8 16,-1 0 0-16,-5-1 2 16,0-3 0-16,0 0 0 15,0 0 11-15,0 1 18 16,-5 3-7-16,-20 2 5 15,-4 4-27-15,-2-2 0 16,-2-2-2-16,8-2-15 16,4-4-51-16,2 0-69 15,17 0-174-15,2 0-564 16</inkml:trace>
  <inkml:trace contextRef="#ctx0" brushRef="#br0" timeOffset="227334.2248">14910 11264 799 0,'0'0'456'16,"0"0"-443"-16,0 0 0 16,0 0 32-16,0 0 27 15,124-7-16-15,-86 6-19 16,1-2-14-16,0-3-12 15,-3 2-4-15,-1-2-7 16,-6 2 2-16,-4 2-4 0,-2 0-64 16,-4 2-85-1,-19 0-267-15,0-3-473 0</inkml:trace>
  <inkml:trace contextRef="#ctx0" brushRef="#br0" timeOffset="227830.2648">15747 11157 1082 0,'0'0'181'0,"0"0"-174"15,0 0 17-15,0 0 67 16,0 0-5-16,0 0-16 16,-13 58-24-16,7-36-19 15,6-2-20-15,0 4-3 16,0-4-4-16,0-2 0 15,0 2-1-15,17-3 1 0,6-1-2 16,1-1-3 0,1-1 4-16,-3 1 1 0,-4-5 0 15,-10-4 0-15,-1-2-1 16,-7-3 1-16,0 2 0 16,0-1 4-16,0 2 2 15,-4 3 16-15,-21 4-3 16,-3-1-15-16,-4-2-3 15,0 3-2-15,4-7-7 16,2-1-23-16,3-3-5 16,5 0-49-16,7 0-63 15,11-4-254-15,0-10-404 0</inkml:trace>
  <inkml:trace contextRef="#ctx0" brushRef="#br0" timeOffset="228080.5935">15765 11189 753 0,'0'0'449'0,"0"0"-398"15,0 0 3-15,0 0 17 16,0 0 34-16,0 0-58 16,119-8-21-16,-86 8-17 15,-2 0-2-15,0 0-4 16,-4-2-3-16,-2 2 0 15,-4-3-21-15,0 2-64 16,-6 1-114-16,-15 0-228 0,0-3-273 16</inkml:trace>
  <inkml:trace contextRef="#ctx0" brushRef="#br0" timeOffset="228587.2783">16499 11107 575 0,'0'0'201'16,"0"0"-197"-16,0 0 167 16,0 0 15-16,0 0-64 15,0 0-29-15,10 100-47 16,-5-76-31-16,-1 2-4 16,6-2-5-16,0 1 0 15,3-3-4-15,-1-3 1 16,-1-1-1-16,1-1 2 15,-4-3 10-15,3-3 2 16,-4-2 2-16,2 1-14 16,-2 0 3-16,-3-2-7 0,0 1 4 15,-2-3-4-15,1 1 3 16,-3-5 0-16,2 2-2 16,-2-4 3-16,0 2-4 15,0 2 9-15,0 0 36 16,-2 4-21-16,-11-2-12 15,-3 1 1-15,-2 2-7 16,-2-1-3-16,-3-2-3 16,4-2-5-16,1-4-32 15,3 0-51-15,12 0-89 16,-2 0-405-16</inkml:trace>
  <inkml:trace contextRef="#ctx0" brushRef="#br0" timeOffset="228843.3127">16559 11164 921 0,'0'0'224'0,"0"0"-208"15,0 0 124-15,0 0-56 0,0 0-31 16,142-15-3-16,-104 15-33 15,0-4-8 1,0 2-7-16,-1 2-1 0,-3-2 0 16,-5 2-2-16,-2 0-24 15,-7-2-61-15,-20 2-183 16,0 0-415-16</inkml:trace>
  <inkml:trace contextRef="#ctx0" brushRef="#br0" timeOffset="229715.8713">17465 10997 562 0,'0'0'851'16,"0"0"-739"-16,0 0-58 15,0 0-4-15,0 0-2 16,0 0-27-16,-8-7-13 16,5 7-8-16,-6 13 2 15,-4 15-1-15,2 6 7 16,-3-2-4-16,6-3-3 16,1 0-1-16,5-2 0 15,2 3 0-15,0-3 0 16,0-2-1-16,0-2 0 15,11 4-6-15,5-5-1 16,1-5-2-16,1-1-1 0,-3-2 0 16,-1-1 8-1,-1-3-1-15,-4-4 4 0,-2 0-4 16,-2-2 4-16,-5-4-1 16,0 0 0-16,0 0 1 15,0 0 0-15,0 4-4 16,0 0 0-16,-21 3 4 15,-6 0 2-15,-2-5-1 16,0-2-1-16,0 0-16 16,6 0-25-16,0 0-37 15,9-16-57-15,14 5-359 16,0-5-229-16</inkml:trace>
  <inkml:trace contextRef="#ctx0" brushRef="#br0" timeOffset="230063.4935">17452 11041 1058 0,'0'0'296'16,"0"0"-277"-16,0 0 37 15,0 0-19-15,0 0 6 16,0 0 1-16,129-4-18 15,-87 4-17-15,1 0-4 16,-1 0-3-16,-4 0-1 16,-9 0-2-16,-2 0-7 0,-11 0-33 15,-8 0-33 1,-3 0-44-16,-5 0-154 0,0 0-332 16,0 0 126-16</inkml:trace>
  <inkml:trace contextRef="#ctx0" brushRef="#br0" timeOffset="231440.8391">18562 10925 86 0,'0'0'1182'0,"0"0"-1047"0,0 0-116 16,0 0 76-16,0 0-61 16,0 0-13-16,0 0-6 15,-83 37 3-15,63-12 1 16,-2 0 8-16,0 6 0 16,-5 1-5-16,2 4-3 15,0 0-3-15,4 2 1 16,2-1-10-16,4 0-2 15,6-3-5-15,4-6 0 16,5-2 0-16,0-4 0 16,0-4-5-16,10-4-3 15,5-1 2-15,8-4-7 16,1 0 5-16,4-5-8 16,5-4 7-16,0 0-1 0,0 0 0 15,1 0-6-15,-5 0 1 16,0-8 1-16,-6-6-1 15,-2-3-2-15,-7-1 9 16,-6-2-4-16,-5 0-2 16,-3 0 9-16,0 2 5 15,-14 2 3-15,-12 4 10 16,-5 3 2-16,-6 2 8 16,-3 3-15-16,0 4 17 15,3 0-4-15,2 0-6 16,10 0-11-16,2 12-4 15,5 1-3-15,5 1-7 16,6 0-27-16,5-1-34 0,2 1-65 16,0-11-215-16,0-3-387 15</inkml:trace>
  <inkml:trace contextRef="#ctx0" brushRef="#br0" timeOffset="232306.0824">19758 10997 664 0,'0'0'374'0,"0"0"-230"16,0 0-4-16,0 0-32 15,0 0-29-15,0 0-20 16,5-15-7-16,-5 15-1 15,0 0-31-15,-8 0-9 16,-9 0-11-16,-10 0 0 16,-4 19 0-16,-4 5-1 15,-5 4 1-15,1 3 0 16,1 7 5-16,-1-1-3 0,3 1 2 16,7 2-1-1,4-6 4-15,7 1-4 0,7-5-3 16,7-2 0-16,4-2-1 15,0 2 1-15,0 0-3 16,13 4 0-16,14-4-6 16,8 0-5-16,6-6 0 15,3-4-9-15,0-3-10 16,1-8-24-16,-5-3-8 16,-2-4-23-16,-4 0 7 15,-8 0-16-15,-3-10-18 16,-7-4-12-16,-5 0 17 15,-9-4 103-15,-2-2 7 16,0-3 70-16,-2 2 93 0,-21 0-58 16,-4 6-4-16,-4 3 12 15,-5 3-29-15,1 4-29 16,-3 3 0-16,-1 2-21 16,-2 0-15-16,3 0-12 15,3 0 1-15,3 10-7 16,6 0-2-16,5-2-1 15,8-1-11-15,7 4-28 16,1-3-68-16,5-8-236 16,0 0-837-16</inkml:trace>
  <inkml:trace contextRef="#ctx0" brushRef="#br1" timeOffset="262170.5746">19774 10976 1132 0,'0'0'181'0,"0"0"-175"16,0 0 37-16,0 0-14 15,0 0 20-15,0 0-17 0,0 0-12 16,-11-42 9-16,9 42-2 16,-1 0 2-16,0 0 0 15,-1-2-3-15,-2 1-20 16,-1-4-2-16,-4 4 2 16,-1-3-5-16,0 1 0 15,-5 2 2-15,0-2 10 16,-3-1-12-16,2 2 3 15,-2-2 2-15,0 0 1 16,-1 0-6-16,4 1 0 0,-3-1 2 16,0 2-1-1,2-3 4-15,0 4-1 0,3 1 2 16,-1 0-3-16,-2 0 3 16,0 0-6-16,1 0 1 15,-1 0 3-15,3 0 0 16,-2 0-3-16,0 3-1 15,-1 9 2-15,0 2-2 16,1 2 0-16,-2 1 0 16,4-2 1-16,-1 2 1 15,5-3-3-15,3 0 2 16,-4 0-1-16,3 0 0 16,-1-1 0-16,-2 4-1 15,1 0 0-15,-1 6 0 16,1 2 0-16,1 4 1 0,0 1 1 15,1-1-2 1,1 0 0-16,1 1 1 0,0 3-1 16,0-3 1-16,-1-1-1 15,1 0 0-15,0-1 1 16,2-3-1-16,3-4 0 16,2 1-1-16,0-2 1 15,0 0-1-15,0 0-2 16,0 0 3-16,5 3-2 15,11 0 1-15,-1 4 1 16,1-3 0-16,1-1 0 16,1-1-2-16,1 0 1 15,0 1 0-15,4-4 1 0,-1-1-4 16,7-1 4-16,0-2-3 16,2-2 3-16,1-1-1 15,1-2-2-15,-4-2 2 16,2-1 0-16,0 2 0 15,0-3 1-15,-2-2-1 16,1 2 2-16,-9-6-3 16,2 0 2-16,-1 0 0 15,1 0 0-15,3 0 0 16,3 0 0-16,0-12 1 16,0-2-2-16,-2-2-1 15,-1 0 0-15,1-5-3 16,0 2 1-16,2-3-2 15,-5-2-3-15,3-2 0 0,-5-1 0 16,1-1 6-16,-6-2-1 16,1 2 4-16,-3 0-4 15,-3 4 4-15,-1 2 0 16,-5 4 0-16,-1-2 0 16,-2 3 0-16,-3-4 4 15,0-1-3-15,0-1 1 16,0 1-1-16,0-1 5 15,0 1-3-15,-3-1 0 16,-6-1-2-16,-4 2 0 0,-1-1-1 16,1 0 3-1,-3 3-4-15,1 0 2 16,-1 1-1-16,3 2 2 0,-3 1-2 16,3 2 0-16,0 1 0 15,-1 2 0-15,6 1 1 16,-1 2-2-16,-1-1 2 15,0 3-2-15,-1 1 1 16,-3-1-1-16,-1-2 1 16,-1 2 0-16,1-3 0 15,-1 2 0-15,0-2 0 16,0 5 1-16,1-5-2 16,-3 1 2-16,0 4 0 0,1-2-1 15,-4 3 5 1,6 3-2-16,-3-1-3 0,3-2 2 15,1 2-2-15,1-1 0 16,3 2 1-16,-1-3 0 16,1 3-1-16,-2-2 0 15,-1 2 1-15,-1-1 0 16,-1 1-1-16,-1-3 1 16,1 1 1-16,-3 1-1 15,0 1 1-15,0 0-2 16,1 0 2-16,3 0 0 15,-1 0 3-15,1 0-5 16,3 0 3-16,-3 0-3 16,3 0 1-16,1 0-3 0,-4 0 2 15,-1 0-1 1,-2 0 0-16,7 0 1 0,-4 0-1 16,5 1 0-16,-2 7 1 15,0 1-1-15,0 2 0 16,-2 4-2-16,-1-2 3 15,1 2-3-15,1 2 2 16,1 0-1-16,3 1 2 16,-2 4-2-16,2 0 2 15,-1-1-1-15,2 0 0 16,0 1 0-16,5 4 1 16,-3-2-1-16,3 2 1 15,2-2 0-15,0 1 0 16,0 0 0-16,0 1-1 15,0 0 1-15,0-1 0 0,0-1-3 16,0 0 2-16,0 0-2 16,0-2 1-16,0 1-2 15,0 2 4-15,2-1-2 16,3-2 2-16,-3 0-1 16,3-2 2-16,0 0-3 15,-1-1 1-15,2-1 1 16,3 0-3-16,-2 1 3 15,2 1-4-15,0 0 4 16,2-2-3-16,0 0 2 0,2 1 1 16,5 0-2-1,1 2 2-15,-2-3-2 0,8-3 2 16,-3 2-4-16,5-2 3 16,-1-1 1-16,1 1 0 15,-5-3 0-15,-1 1 0 16,-6-4-2-16,3 1 4 15,-3-2-4-15,3-1 1 16,0-1-2-16,-2-2-3 16,1-1 6-16,3 2-2 15,3-1 2-15,2-3 1 16,2 1 0-16,1-2-1 16,3 0 1-16,0 0-2 0,-2 0 3 15,-2 0-3 1,0-6 2-16,0-1-1 0,-3-4 0 15,1-1 0-15,-1 2 1 16,-2-6 1-16,1 2-2 16,2-6 0-16,-4-4 1 15,-1-2-1-15,1-4 2 16,-6-1-1-16,3-2-1 16,-5 0 1-16,1 0 0 15,-1 1-2-15,-2 2 3 16,-2-2-3-16,-2 4 2 15,-1-1-1-15,-1 4 1 0,-3 2-1 16,0 0 2 0,-2-4-2-16,0-3 2 0,0 0 1 15,0 0 0-15,0 0-3 16,-2 2 7-16,-7-3-3 16,-2 1-1-16,0 1-2 15,0-2-1-15,0 5 3 16,-3 0-2-16,3 3 3 15,-3 2-4-15,4 1 2 16,-1 4-2-16,1 0-2 16,-1 4 2-16,3 3 3 15,-2 2-1-15,2 1-2 16,1 2 5-16,1 0-3 16,-2 0-2-16,2-1-3 15,1 4-1-15,-1-2-10 16,0 2-7-16,-2-1-22 0,-1 2-36 15,-1 0-55-15,5-2-260 16,1 2-583-16</inkml:trace>
  <inkml:trace contextRef="#ctx0" brushRef="#br1" timeOffset="271872.8276">19800 9501 599 0,'0'0'411'0,"0"0"-320"16,0 0 38-1,0 0-33-15,0 0-24 0,0 0-15 16,0 0-11-16,0 0-3 15,0 0-6-15,0 0-3 16,-93 0-14-16,79 0-1 16,-1 0-8-16,-1 0 2 15,-1 0-8-15,-4 2-1 16,0 7-2-16,-2 4-1 16,-2-1-2-16,-2 4 2 15,3 0-2-15,-5 2 1 0,3 2-1 16,-1 2 2-1,0 2-2-15,0-1 1 0,2 6 0 16,1-3 0-16,2 3 0 16,0 0 1-16,3 1 0 15,2 2 2-15,1 3-1 16,3-2 2-16,-1 4-1 16,6 0-1-16,-1-2-2 15,-1 1 1-15,4 0-1 16,2 1 1-16,-1-3-1 15,5-1 0-15,0 0 0 0,0-3 1 16,0 2 1 0,0-2-2-16,15 0 0 0,6 2 0 15,3 1 2-15,3 0-4 16,2-3 2-16,0 1 0 16,-5-6-1-16,1-3 0 15,-3-1-1-15,-1-7 1 16,-4-1-1-16,1 0 2 15,-3-3-2-15,4 0 4 16,-2-3-4-16,3 2 2 16,3-5 0-16,-1-1 0 15,4 0 0-15,1-3-3 16,0 0 2-16,4 0 0 0,0 0 2 16,0-16 0-1,1-4-1-15,1-3 3 0,-2 0-3 16,-2 1 2-16,-4-3-2 15,0 0 1-15,-6-2-1 16,-1 1 0-16,-2-4-1 16,-1-2 1-16,-2-6-1 15,-1-3 0-15,-3-7-2 16,-7-3 2-16,0 1 0 16,-2-8-1-16,0 3-1 15,0 3 2-15,0 1-3 16,0 10 1-16,-9 3-2 15,1 8 5-15,-2-1-3 16,-1 4 0-16,-1 0-5 16,-5 4 3-16,-3-1 5 0,1 3-3 15,-6 0 3-15,0 4 3 16,1-1-2-16,-2 1 0 16,1 0 0-16,0 3 2 15,0 2 6-15,1 5-5 16,0 0-1-16,-1 3 2 15,1 2-5-15,1 2 0 16,2 0-2-16,2 0 1 16,3 0-2-16,1 0 0 15,4 0-9-15,2 4-2 16,2 0-12-16,1 3-24 16,4 5-30-16,2 5-58 0,0-11-217 15,0-4-409-15</inkml:trace>
  <inkml:trace contextRef="#ctx0" brushRef="#br1" timeOffset="273372.7574">20128 11139 812 0,'0'0'310'16,"0"0"-190"-16,0 0-6 15,0 0-12-15,0 0-44 16,0 0-33-16,0 0-3 15,2-13 3-15,-2 9 4 16,0 1-23-16,0-2 8 16,0-6 11-16,0 1-7 15,0-2-6-15,-7-2-2 16,1 0-1-16,1-2-8 16,-1-4-1-16,-1 0 2 15,0-5-4-15,3-1 2 16,-1 1-1-16,1 0 1 0,2 1 0 15,0 3-1-15,-3 4 1 16,3 3 0-16,0 1 1 16,-1 5-1-16,-2-2 1 15,3-1-2-15,-2 1 1 16,2-1-1-16,2 0-5 16,-2-1 2-16,2 0 0 15,0 2-2-15,0-3 6 16,0 2-1-16,0 3 0 15,0-3 2-15,0 5-1 0,0-1 0 16,0 1 0-16,0 2-2 16,-2 0 2-1,2-1 0-15,-3 4-1 0,3 1 0 16,0 0-3-16,0 0 4 16,0 0-1-16,0 0 1 15,-2 0-5-15,2 0 5 16,0 0 0-16,0 0 0 15,-2 0 0-15,-2 0 0 16,1 0-1-16,0 0 1 16,1 0 0-16,-6 4 0 15,-5 12-1-15,-8 6 1 16,-3 0 0-16,-1 4 0 0,3-3 1 16,0-4-1-16,6-3 0 15,3-4-1-15,6-2 1 16,3-6-3-16,4 0-18 15,0-2-40-15,0-2-47 16,0 0-32-16,0 0 61 16,13 0-113-16,7-10 92 15,0-9-26-15,2-6-63 16,-1 3-19-16,-4 0 109 16,-1 5 81-16,-5 6 18 15,-3 5 29-15,-4 4 115 16,-2 2 28-16,-2 0 7 15,0 0-20-15,2 0-26 16,2 0-23-16,5 0-39 0,5 0 16 16,1 0-39-16,3 6-11 15,2 5-11-15,2-3-17 16,3 3 5-16,-1-1-4 16,-2-2 3-16,3-1-8 15,-7 0-2-15,-5-1-3 16,-2-2 1-16,-4-2 1 15,-5 0 2-15,-2 0 14 16,2-2-4-16,-2 2 9 16,0 0-5-16,0-2-3 15,0 2-7-15,0-2-8 16,0 2-1-16,0 4-13 16,-13 4-25-16,-7 4-83 15,8-8-148-15,2-4-646 16</inkml:trace>
  <inkml:trace contextRef="#ctx0" brushRef="#br1" timeOffset="278407.9817">18591 8957 674 0,'0'0'211'0,"0"0"-196"15,0 0 72-15,0 0 48 16,0 0 2-16,0 0-50 16,0 0-16-16,0 0-8 15,-105-52-13-15,92 50-5 0,-1 0-42 16,-1 0 7-16,-2 0-5 15,0 2 2-15,1 0 2 16,-1 0 0-16,-1 0-5 16,0 0-4-16,-4 0 6 15,1 0-1-15,2 0 5 16,-1 0-8-16,-3 0-1 16,-2 10 1-16,2-2-1 15,0 1 0-15,1-1-1 16,-1 3 0-16,1-3 1 15,0 3 1-15,1-4-1 0,2-1 7 16,1 2-5-16,3 1 3 16,-3 2-5-16,-1 4 1 15,2-1 1-15,1 1-3 16,1 0 3-16,1-3-2 16,1 2 0-16,2 2-1 15,-3-1 1-15,1 4 0 16,2 0 0-16,2 2-1 15,0 0 2-15,0 0-2 16,0 2 1-16,3 0 0 16,-1 4 1-16,3 0 1 15,2 2 0-15,-2 4 2 16,2-5-5-16,2 6 2 16,0-3-2-16,0-7 1 15,0 1 0-15,0-6 1 16,0-3-2-16,6 0 1 0,4 0 0 15,6-2 0-15,2 0-1 16,6-1 0-16,1 0 0 16,6-3 0-16,5-3 0 15,4-1-2-15,7-5-1 16,-3-1 3-16,3 0-4 16,-3 0 2-16,-4 0-4 15,1 0 3-15,-1 0-1 16,0-7 2-16,-3-2 0 15,0-1-3-15,-6-1 1 16,0 4-8-16,-5-3 8 16,1 2-2-16,0 2 1 0,-7-2-3 15,3 0-3-15,-4-1 3 16,2 0-6-16,1-5 8 16,-3-2-10-16,4-2 4 15,-8-7 2-15,3-1-2 16,-2-4-14-16,-3-2-10 15,-2 0 16-15,-3 1-2 16,-4-2 0-16,-4 5 18 16,0 3 4-16,0 2 0 15,0 5 6-15,0-2-5 16,-8 2 1-16,-2 2 2 0,1 0 12 16,-3 3-4-16,-1-1-8 15,3 2 18-15,-7-2 1 16,0 0-1-16,-3 3 3 15,-1 0-4-15,-2 4-2 16,-2-4-2-16,-4 4-8 16,2-4-6-16,2 3 4 15,1 1-6-15,4-2 1 16,0 1-1-16,5 2-1 16,1-1 0-16,7 6-2 15,3 1-9-15,2-1-4 16,2 1-23-16,0 0-52 0,0 0-114 15,0 0-588 1</inkml:trace>
  <inkml:trace contextRef="#ctx0" brushRef="#br1" timeOffset="279950.552">19214 10006 272 0,'0'0'279'16,"0"0"-193"0,0 0 101-16,0 0 32 0,0 0-72 15,0 0-43-15,0 0-44 16,-16-10-18-16,6 4-2 15,-3-2 4-15,-1-2 10 16,-4 0-11-16,-4-6-8 16,-5 0-16-16,-2-2 8 15,-2-2-12-15,4 0 3 16,-4-2-13-16,2 0 4 16,2 1-4-16,-2-1-3 15,7 5 7-15,0 0 3 16,1 5-6-16,4 2-1 15,-1 2 0-15,3-1-4 16,-3 0-1-16,-1 1 0 0,2 2 0 16,-1-2-1-16,3 1 1 15,-1 1-2-15,3 0 0 16,4-1 1-16,-1 3-1 16,4 0 1-16,0 2 1 15,1 0-1-15,3 2 2 16,0 0-2-16,0 0 2 15,2 0-1-15,0 0 0 16,0-2-2-16,0 2 2 16,0 0-2-16,0 0 1 15,0 0 0-15,0 0 1 16,0 0-3-16,0 0 3 0,0 0-2 16,0 0-1-16,0 0 0 15,0 0-3-15,0 0 1 16,0 0-2-16,0 6 6 15,0 12 1-15,8 2 1 16,1 0-1-16,0 0 0 16,2 0 0-16,-2-2 2 15,-3 0-4-15,1-3 5 16,-2-4-5-16,2 0 4 16,-3-4-4-16,0 0 2 15,-2-2-1-15,1-2-3 16,-3-1-2-16,0-1-1 15,0-1-5-15,0 0 5 0,0 0-1 16,0 0 8-16,0 0 0 16,0 0 4-16,0 0 1 15,0 0-5-15,-3-14-4 16,-7-5-10-16,-6-8 11 16,1-3-6-16,-2 2-1 15,2-2-2-15,4 9 11 16,4 0 1-16,3 9 0 15,4 6 2-15,0 2 4 16,0 4-5-16,0 0 0 16,0 0-2-16,0 0-3 15,0 0 1-15,0 0-6 0,0 0 2 16,0 0 0-16,14 0 7 16,9 0 1-16,2 0 2 15,4 0 1-15,2 4-4 16,1 4 9-16,1 2-7 15,-4-1 0-15,0-2 0 16,-2 0 3-16,-7 2 0 16,0-1 4-16,-9 0-2 15,0-2-3-15,-4 0 3 16,-1-1-7-16,2-4 2 16,-6 1-1-16,2 1 1 15,-4-3-1-15,0 0 1 16,0 0-1-16,0 0-1 15,0 0 0-15,0 1-5 16,0-1-1-16,0 1-17 0,0-1-23 16,0 7-63-16,0-5-69 15,0 0-536-15</inkml:trace>
  <inkml:trace contextRef="#ctx0" brushRef="#br1" timeOffset="292442.3437">17933 9051 233 0,'0'0'387'0,"0"0"-247"0,0 0-66 16,0 0 93-16,0 0 5 16,0 0-79-16,0 0-23 15,0 0-12-15,0 0-3 16,0 0 18-16,0 2-7 16,0-2-14-16,0 0-17 15,0 0-18-15,0 0-5 16,0 0-7-16,0 0 1 15,0-2-1-15,0-2-1 16,-9 0-3-16,1-4 2 16,-4 1-1-16,-3-5-2 0,-3-3 0 15,-2 2 2 1,-2-1-2-16,-3-5 1 0,2 5 1 16,2-2-2-16,-2 4 0 15,3 0-1-15,5 0 1 16,3 2-1-16,1 0 2 15,5 2-3-15,-1 0 1 16,2 2-2-16,1 2-3 16,1-1 6-16,1 4-2 15,0-1-2-15,0-1 4 16,0 3 0-16,2-1-1 16,0 1 1-16,0 0 0 15,0 0 0-15,0 0 0 0,0 0 0 16,0 0 0-1,0 0 0-15,0 0 0 0,0 0-1 16,0 0 3-16,0 0-4 16,0 0 2-16,0 0-1 15,0 0-2-15,0 0 1 16,0 0-3-16,0 0-2 16,0 0-3-16,0 10-6 15,0 4 16-15,0 0 0 16,0-1 0-16,0 0 1 15,0-3-2-15,0-3 1 16,0-1 0-16,0-3-3 16,0 0-7-16,0-2-5 15,0 0-1-15,0-1 2 0,0 0-3 16,0 0 0-16,0 0 13 16,0 0 4-16,0 0 5 15,0 0 5-15,0-1-10 16,0-12-14-16,-4-4 11 15,-8-3-7-15,3 0 2 16,3 2 0-16,-1 0 7 16,5 6 1-16,0 4 0 15,0 6 2-15,2 2-1 16,0 0-1-16,0 0 0 16,0 0-2-16,0 0-9 15,0 0 5-15,6 0 2 16,9 0 3-16,4 0-1 0,0 0 2 15,1 0 3 1,3 6-1-16,2 0 3 0,-4-2-5 16,4 0 2-1,-7 0-1-15,-3 0 0 0,-3 0-1 16,-8-4 2-16,1 0-2 16,-5 0 0-16,2 2 0 15,-2-2 2-15,0 1-4 16,0 2-11-16,0-3 10 15,0 0-13-15,0 0-22 16,0 2-47-16,0 2-94 16,-2 2-15-16,-7-4-296 15,-1-2-30-15</inkml:trace>
  <inkml:trace contextRef="#ctx0" brushRef="#br1" timeOffset="293792.5004">17610 8416 229 0,'0'0'175'0,"0"0"-35"0,0 0-30 16,0 0 48-16,0 0-34 16,0 0-2-16,0 0 2 15,-27-22-49-15,21 18-49 16,-4-3-2-16,0 2 3 15,-1-4-9-15,-5 2 13 16,3-1-1-16,-5 0 12 16,2 2-6-16,-2-2-16 15,1 0-9-15,-1 2-1 16,-1-2 0-16,2 1-4 16,1 5 3-16,1 2-2 0,-1-1 14 15,1 1-1 1,-1 0-11-16,1 0-7 0,-1 0-2 15,1 0 0-15,1 0 2 16,1 3 0-16,-1 4 0 16,3 1-4-16,0-2 3 15,2 3-2-15,2 4 1 16,-4 4-1-16,1 3 0 16,-4 1 1-16,1 1-2 15,-1 1 2-15,1 0 0 16,1 4 2-16,6-2 0 15,-1 1-2-15,3 2 0 16,2 0-2-16,-1 3 2 16,1-5 2-16,2 2-2 0,0-1 0 15,0 2 0-15,0-2-1 16,0-4 1-16,0-1 0 16,2 0-2-16,11-2 2 15,1-2-1-15,1 2-1 16,1-4-4-16,2 0 3 15,-2 0 2-15,-1 0 2 16,1-3-4-16,1 0 3 16,-1-1-1-16,4-1 1 15,-2-5-3-15,-3-3 3 16,3 0-1-16,1-3-1 16,0 0-2-16,4 0-2 15,1 0 6-15,-1-5 3 16,1-7-3-16,-2-2 4 15,1 4-3-15,-4-2 2 0,1 0-3 16,-1 0-1-16,-2-3 0 16,3 1-2-16,-5-3-1 15,4-3-3-15,-4 0 2 16,-1-4-1-16,-1-4-3 16,-6 4 6-16,0 0-2 15,-1 1 4-15,-4 3 1 16,0 1 0-16,0-2 0 15,1 6 0-15,-3-4 1 16,0 6 0-16,0-4-1 0,0 3 1 16,0-2 2-1,0-4-3-15,-3 3 3 0,-7-2 1 16,1 3 17-16,-3 1-10 16,-1 0-1-16,4 1 9 15,0 3-4-15,3 3-3 16,-1-1-4-16,1 5 2 15,0 0-5-15,2 2 2 16,2 0-6-16,0 0 4 16,2 2-5-16,-2 0 0 15,2 0 0-15,-3 0 1 16,3 0-3-16,0 0 1 16,-2 0 1-16,2 0-3 0,-2 0 1 15,2 0-6 1,0 0 1-16,-2 0-7 0,2 0-24 15,-2 0-49-15,0 0-146 16,-4 0-643-16</inkml:trace>
  <inkml:trace contextRef="#ctx0" brushRef="#br1" timeOffset="313351.6154">16657 8257 269 0,'0'0'107'15,"0"0"-72"-15,0 0 4 16,0 0 20-16,0 0-10 15,0 0-28-15,0 0-18 0,0 0-3 16,0 0 0 0,0 0 0-16,0 0 0 0,0 0 7 15,-7-1 10-15,5 1 10 16,-1-3-27-16,1 3 0 16,0 0 0-16,2 0 4 15,-3 0 6-15,3-2 17 16,-2 0 29-16,2 2 4 15,0 0-19-15,-2 0 9 16,2 0-10-16,0 0-7 16,-2 0 3-16,0 0 15 15,2-2-18-15,-4 2 4 16,1-2-3-16,-1 0 3 0,-1 1-22 16,0 1 16-16,3 0-2 15,0 0-16 1,0-3 0-16,0 3-11 0,-3 0 5 15,1 0-3-15,0-1 11 16,-4 1-5-16,2 0 3 16,2 0-1-16,-5 0 2 15,3 0 2-15,0 0-12 16,0 0 7-16,1 0-10 16,-1 0 3-16,2 0-2 15,-2 0-1-15,0 0 1 16,-1 0-2-16,1 0 0 15,-3 0 2-15,0 5-4 16,2 3 6-16,-4 1-4 0,2-1 1 16,0-2 3-16,1-1-4 15,1 1 5-15,0-2-1 16,0 3-3-16,1-3 1 16,-1-1 0-16,3 1 3 15,-4 5-4-15,0-3 4 16,1 0-4-16,1-1 9 15,-2 0-4-15,6-3-1 16,-2 1-1-16,0 1-4 16,-1 0 8-16,1 2-8 15,-2-1 6-15,0 2-4 16,2 2 1-16,-3 1-3 0,3 2 4 16,-2 0-1-16,1 2-2 15,-2-2 2-15,0 0-3 16,1-2 4-16,2-2-4 15,2 2 0-15,-1-4 1 16,1 3 1-16,-1-2-1 16,1-1 2-16,0 2-3 15,2 2 1-15,-2 0-1 16,2 3 2-16,0-4-4 16,0 1 1-16,0 2 1 15,0-2 0-15,0 1-1 16,0 3 1-16,0-3 0 15,0 3-2-15,0-2 5 16,0 1-6-16,0-1 3 16,0 0 0-16,4 0 0 0,3-3 0 15,0 0-3-15,-1-1-8 16,1-1 0-16,-1 2 8 16,2-1 1-16,0-2-4 15,-1 2 6-15,5-4-2 16,-6 3 2-16,1-2 0 15,1 1 0-15,-4 0 0 16,4-2 0-16,-2 2 0 16,-1-2 0-16,-1-2 0 15,0 2 0-15,4 0 0 16,-2 0-1-16,3-2 1 16,-1 2 0-16,4 0 0 0,-1-2 0 15,0-1-3-15,1-1 1 16,-2 0-1-16,1 0-2 15,1 0-4-15,1 0-3 16,-3 0-4-16,2 0 4 16,-3 0 12-16,3 0 0 15,-4 0 0-15,3-6 1 16,-1 1 3-16,-4-1-4 16,3 2 2-16,-5 0-1 15,3-2 1-15,0-2-2 16,0-3 2-16,1 3 0 15,1-3-2-15,1 1 0 16,-2 1 0-16,1 0-2 0,0-4 2 16,2 4 0-16,-4-1 0 15,-1 3 0-15,2 2 0 16,-4-1 0-16,0 2-2 16,-2-2 4-16,3-1-4 15,-5 2 6-15,4-1-6 16,0-2 2-16,2 0 0 15,-2-1-4-15,-2 1 4 16,0-3 0-16,0-3-1 16,1-3-1-16,1-3 0 15,-4 2 0-15,2 4-3 16,-2-2 3-16,0 3 4 0,0 5-2 16,0-5 0-16,0 5 0 15,0-1 2-15,0 0-2 16,0 1 2-16,0 0-1 15,0 0-2-15,-2 0 2 16,-2-1-1-16,1 2 0 16,-1 0 4-16,0 0-4 15,-1-3 2-15,0 2-2 16,1 0 1-16,0 2 1 16,-3 0-2-16,-2-1 9 15,2 3-4-15,-2 1 5 16,1 1 4-16,-4-4-6 15,3-1-7-15,3 4 2 0,-1-3 5 16,3 2-8-16,-6-1 5 16,6 4-4-16,-4-4 2 15,1 0-1-15,0 1 0 16,0 0 4-16,1-1-3 16,-1 1 4-16,1 0-4 15,-2 3 8-15,2-4-2 16,-1 4 5-16,1 1-7 15,-2-2 2-15,0-1-3 16,3 2-4-16,1 1 4 16,-2-2-4-16,-2-1 5 15,4 3-6-15,-3-1 4 0,3 1-2 16,0 0 5-16,-3-3 0 16,2 3-3-16,1 0 0 15,2-2-3-15,-1 2 2 16,-1 0-4-16,2 0 5 15,0 0-4-15,2 0 1 16,0 0-2-16,0 0 0 16,0 0-2-16,0 0-2 15,0-2-15-15,0 0-38 16,0-2-82-16,0 3-303 16,0-3-261-16</inkml:trace>
  <inkml:trace contextRef="#ctx0" brushRef="#br1" timeOffset="314455.38">16543 7619 201 0,'0'0'539'15,"0"0"-413"-15,0 0-126 16,0 0-45-16,0 0 23 16,0 0-47-16,0 0-194 15</inkml:trace>
  <inkml:trace contextRef="#ctx0" brushRef="#br1" timeOffset="317427.5487">17087 8454 111 0,'0'0'57'16,"0"0"-21"-1,0 0-32-15,0 0-4 0,0 0-29 16,0 0 0-16,0 0-17 15,0-16-12-15,2 14 12 16</inkml:trace>
  <inkml:trace contextRef="#ctx0" brushRef="#br1" timeOffset="318018.5132">17087 8454 10 0,'4'-22'76'0,"-4"20"-4"0,0 2 28 0,0 0 25 0,0 0-30 15,0 0-22-15,0 0 50 16,0 0 31-16,0 0-31 0,0 0-42 15,0 0 9-15,0 0 6 16,0 0-29-16,0 0-14 16,0 0-20-16,0 0-10 15,0 0-9-15,0 0-3 16,0 0-4-16,0 0-6 16,0 0 2-16,0 0-1 15,0 0-1-15,0 0-1 16,0 0 3-16,0 0 2 15,0 0 5-15,0 0-1 16,0 0 6-16,0 0-2 16,0 0-9-16,-2 0 5 15,0 0-8-15,-3 0 2 0,-2-2-2 16,0 2 2 0,1 0 1-16,-3 0 4 0,0 0-4 15,2 0 4-15,-1 0 6 16,-1 0 2-16,2 0 0 15,-4 0-12-15,4 0 5 16,-1 0-7-16,-2 0-2 16,4 0 1-16,-3 0-2 15,-3 0 1-15,1 0-1 16,1 2-1-16,-4 2 3 16,1-2-1-16,4 2 1 15,-3 2 0-15,4-1-1 16,-1 0 2-16,2-1-1 0,0-4-1 15,3 0 0-15,2 0 2 16,-3 0-3-16,5 0 1 16,0 0 0-16,0 2-3 15,0-2-3-15,0 0-8 16,0 0-9-16,0 0-5 16,0 0-19-16,0 0-8 15,0 0-43-15,0 0-104 16,0 0-121-16,0 0 19 15</inkml:trace>
  <inkml:trace contextRef="#ctx0" brushRef="#br1" timeOffset="318436.395">17060 8310 129 0,'0'0'208'15,"0"0"-169"-15,0 0 24 16,0 0 66-16,0 0-20 16,0 0-46-16,0 0-56 15,0 0-7-15,0 0 0 16,0 0 0-16,0 0-3 15,0 0-1-15,0 0 1 16,0 0-60-16,0 0-49 16,0 2-67-16,0-2-191 15</inkml:trace>
  <inkml:trace contextRef="#ctx0" brushRef="#br1" timeOffset="318740.6184">17060 8310 329 0</inkml:trace>
  <inkml:trace contextRef="#ctx0" brushRef="#br1" timeOffset="319081.8895">17060 8310 329 0,'40'103'362'0,"-40"-103"-175"0,0 0 36 0,0 0-45 16,0 0-79-16,0 0-31 15,0 0-26-15,-2 0-14 16,-1 0-5-16,1 0-8 16,0 0 1-16,0 0-10 0,-2 0-1 15,-1 0-4 1,-2 0-2-16,-2 0 2 0,3 0-2 16,-5 0 1-16,-1 0 0 15,-1 0 0-15,1 0 1 16,0 0-3-16,-2 0 3 15,1 0-2-15,0 5 2 16,1-1 2-16,1 0-3 16,-3 0 1-16,1 2-1 15,0 0-1-15,-1 1 0 16,4 0-3-16,-2 0 0 16,1 2-13-16,0-5 10 15,2 4 2-15,-2-4 5 16,4-2-6-16,5 1-2 0,0-2-14 15,0-1-11-15,2 0 0 16,0 0-13-16,0 0-12 16,0 0-61-16,0 0-124 15,0 0-177-15,0 0 138 16</inkml:trace>
  <inkml:trace contextRef="#ctx0" brushRef="#br1" timeOffset="320281.2571">16998 8285 201 0,'0'0'333'0,"0"0"-180"15,0 0-12-15,0 0 55 16,0 0-18-16,0 0-75 16,0 0-46-16,2 0-25 15,-2 0-4-15,2 0-12 16,-2 0-3-16,0 0-3 16,0 0 8-16,0 0 1 15,0 0-6-15,0 0 4 16,0 0-12-16,0 0 2 15,0 0-6-15,0 4 3 16,-9 4 1-16,3-2 1 16,-4 4 3-16,1-1-2 0,-1 2 7 15,-9 3-9-15,1 1 3 16,1-1-7-16,-1 0 4 16,3-4-4-16,3 0-1 15,3-4 0-15,1 2 1 16,1-4-2-16,2 0 2 15,3-2-3-15,2-2 1 16,0 0 1-16,0 0-3 16,0 0 3-16,0 0 0 15,0 0 0-15,0 0 0 16,0 2 2-16,0-2-4 16,0 0 4-16,0 0-4 0,0 0 2 15,0 0-1-15,0 0-1 16,0 0 2-16,0 0-2 15,0 0 1-15,0 0 0 16,0 0-2-16,0 0 3 16,0 2-6-16,0 2 6 15,5 0 0-15,4 1-1 16,-3 4 2-16,3-1-1 16,0 2 0-16,0-4 1 15,2 4-1-15,1 0 2 16,-2 0-3-16,-1 4 1 15,1-5 0-15,-4-2 1 16,0 0 2-16,1 0-3 16,-3 1 0-16,4-2 0 15,-4-2 1-15,0 0-2 0,1 0 3 16,-3-1-4-16,0 1 2 16,-2-4 0-16,0 0-2 15,0 0 1-15,2 0 1 16,-2 2-2-16,0-1 1 15,0 4 1-15,0-3-1 16,2 3 2-16,0-1-2 16,1 0 1-16,0-4-1 15,-1 3 1-15,0-2-4 16,-2-1 4-16,0 0-5 16,0 0 5-16,0 0-4 15,0 0 4-15,0 0-4 0,0 0 3 16,0 0 0-16,0 0 1 15,0 0 0-15,2 0-1 16,0 0-3-16,-2 0 4 16,0 0-1-16,0 0 2 15,0 0-1-15,0 0 0 16,0 0 4-16,0 0-2 16,0 0-1-16,0 0 1 15,0 2-2-15,0-2-10 16,0 0-26-16,0 0-46 15,0 0-119-15,0 0-483 16</inkml:trace>
  <inkml:trace contextRef="#ctx0" brushRef="#br1" timeOffset="335736.3015">16258 8568 75 0,'0'0'68'0,"0"0"54"15,0 0-4 1,0 0-41-16,0 0-31 0,0 0-29 16,0 0 11-16,0 0-7 15,0 0 16-15,0 0 1 16,0 0 2-16,0 0-3 16,4 0 19-16,-2 0-24 15,-2-2-13-15,0 2 3 16,0 0-9-16,0 0-4 15,2 0-6-15,-2 0 4 0,3 0-7 16,-1 0 3 0,-2 0 0-16,0-2-3 0,2 2 6 15,-2 0 0-15,0-2 51 16,0 2 43-16,0-2 37 16,0 2-10-16,0 0-22 15,0 0-17-15,0 0-24 16,0 0-33-16,0 0-7 15,0 0 1-15,0 0-10 16,0 0-5-16,0 0-6 16,0 0-1-16,-7 0-3 15,-1 0-1-15,-1 0 0 16,-3 0 2-16,-1 0-2 16,-3 0 2-16,1 0-3 15,1 0 4-15,1 0-3 0,-1 0 2 16,2 2 0-16,1 2-1 15,-1-2 0-15,1 2 0 16,5-2 0-16,-1 0-2 16,2 0 2-16,3 0-1 15,2-2 0-15,-2 0 1 16,2 0-4-16,0 0 0 16,0 0-1-16,0 0 1 15,0 0 3-15,0 0-4 16,0 0 2-16,0 0-2 15,0 0-1-15,-2 0-4 16,-1 0 1-16,1 0-5 0,-2 0-28 16,0 0 11-16,4 0-21 15,0 0-36-15,0 0-88 16,0 0-176-16,0 0-59 16,0 0-56-16</inkml:trace>
  <inkml:trace contextRef="#ctx0" brushRef="#br1" timeOffset="336320.6512">16160 8500 143 0,'0'0'289'0,"0"0"-198"16,0 0 12-16,0 0 73 0,0 0 34 15,0 0-82-15,2 0-35 16,-2 0-32-16,-6 0-13 16,-6 0 2-16,-1 7-10 15,-1 2 2-15,-1 1-20 16,1 1-7-16,-1-4-5 16,1 3-4-16,-1-2-4 15,4 0-2-15,1-2 3 0,2 0-3 16,4-4 0-1,1-2 1-15,-1 0-2 0,2 3 1 16,2-2 0-16,-2 2-2 16,2-3-1-16,0 0 3 15,0 0-9-15,0 0 9 16,0 0-2-16,0 0 0 16,0 2-1-16,0-1 3 15,0 1 0-15,0 3 0 16,0 0 0-16,4 2 0 15,3-3 0-15,1 1-5 16,4 1 2-16,-1 1 2 16,2 1 1-16,-2-2 0 15,-2-2 1-15,-2 0-1 16,-1-1 2-16,-1 1-2 0,-3-1 1 16,-2-3-1-16,3 1 1 15,-3-1 1-15,0 0-2 16,0 0 2-16,0 0-2 15,0 0-8-15,0 0-27 16,0 0-53-16,0 0-83 16,0 0-239-16,0 0-257 15</inkml:trace>
  <inkml:trace contextRef="#ctx0" brushRef="#br1" timeOffset="337876.9133">15913 8322 93 0,'0'0'530'16,"0"0"-373"-16,0 0-141 15,0 0 82-15,0 0 71 16,0 0-35-16,0-3-43 16,0 2-35-16,0-5-11 15,0 1-10-15,-2 4-2 16,-8-4-11-16,-3 4-2 15,-1-2-5-15,-3-1-9 0,1 4-4 16,-2-1 1-16,0-2 4 16,3 2-1-16,-1-4 0 15,3 1 0-15,-3 3 0 16,1-2-4-16,-1 3 6 16,1-1 1-16,-1 1 1 15,3 0-7-15,-3 0 2 16,1 0 0-16,1 0-3 15,-1 0 4-15,1 0-5 16,3 0 0-16,-2 0 0 16,-1 0-1-16,5 0 1 15,-1 0 1-15,2 5-2 16,-1-1-1-16,-1 2 0 0,-4 2 0 16,1 1 0-16,-3 3 0 15,3 2 0-15,-3 4 2 16,3-2 1-16,-1 0 1 15,5 1 0-15,1-3-3 16,1 1 1-16,-3 1-3 16,6 0 3-16,0 2-2 15,0 3 2-15,-1-4 0 16,3 4 0-16,-2-4 1 16,-2 3-1-16,4-3-1 15,-2-2 1-15,4 1 1 16,0-1-2-16,0 2 1 0,0-3 3 15,0 6-2 1,0-1 2-16,0 0-1 0,0 2 0 16,2 1 0-16,10-3-2 15,1 4 5-15,3-2-6 16,-3-2 1-16,3-1 1 16,-1-5-4-16,1 2 2 15,-1 0-1-15,-2-3 1 16,3-1-1-16,-3 1 0 15,3-2 1-15,-3 1 0 16,3-4-3-16,2 1 3 16,0 1-5-16,2-6 2 15,0 1 1-15,0 0-1 16,0-1 2-16,0-3-3 0,-2 0 4 16,-3 0-4-16,-1 0 1 15,-1 0-8-15,1 0 4 16,-3 0 0-16,-1 0 4 15,2 0-1-15,-1-3 0 16,1-1 3-16,-1-2-2 16,-1-2 2-16,4-1 1 15,-3 2-1-15,5-3 0 16,-3 0 0-16,2 0-1 16,1-4-2-16,-3 2-2 15,3-4-5-15,-5 0 4 16,3-2-1-16,-5 0 4 15,-1-1-1-15,0-2 5 0,-4-3 0 16,-4-2 0-16,0 2 0 16,0 1 0-16,0 2 1 15,0 2 3-15,0 0-3 16,0-2-1-16,0 6 0 16,0-5 1-16,-4 1-1 15,-2-1 0-15,4 3 0 16,-2 0-1-16,0 3 4 15,-3 1 0-15,-1-4 0 16,-4 1 0-16,1 0 4 16,-5 0 9-16,1-2-7 15,-1-2 9-15,-2 4-11 16,0-4-3-16,1 4 17 0,1 2-17 16,3 2 1-16,-1 1-1 15,5 6 6-15,3-2-4 16,-2 3 3-16,4 2-2 15,0-2-3-15,2 4-4 16,0-1 0-16,2-2-1 16,0 3 1-16,-3 0 0 15,3 0-4-15,0 0 1 16,0 0-12-16,0 0-8 16,0-1-18-16,0 1-56 15,0-2-241-15,0-1-736 16</inkml:trace>
  <inkml:trace contextRef="#ctx0" brushRef="#br1" timeOffset="339946.7485">17227 8159 903 0,'0'0'323'0,"0"0"-281"15,0 0 22 1,0 0 55-16,0 0-34 0,0 0-44 16,0 0-15-16,0 2 2 15,0-2-1-15,0 0-12 16,0 0-12-16,0 0-3 15,0 0-2-15,0 0-20 16,0 0-42-16,0 0-148 16,0 0-693-16</inkml:trace>
  <inkml:trace contextRef="#ctx0" brushRef="#br1" timeOffset="340507.7015">17227 8159 1429 0,'-63'-18'140'0,"61"18"-93"16,0-2-19-16,2 2-10 15,0-3-18-15,0 2-27 16,0-5-92-16,0 3-227 16,0-1-824-16</inkml:trace>
  <inkml:trace contextRef="#ctx0" brushRef="#br1" timeOffset="341154.2349">17135 8076 1340 0,'0'0'240'0,"0"0"-228"16,0 0-12-16,0 0 0 15,0 0-16-15,0 0-72 16,-24 0-167-16,24 0-535 15</inkml:trace>
  <inkml:trace contextRef="#ctx0" brushRef="#br1" timeOffset="341477.8907">17135 8076 1038 0,'-71'-52'349'0,"58"45"-284"0,4 1 4 15,2 2-46-15,5 0-23 0,0-2-90 16,2 3-68-16,0 2-535 16</inkml:trace>
  <inkml:trace contextRef="#ctx0" brushRef="#br1" timeOffset="341745.689">16962 7971 1324 0,'0'0'177'0,"0"0"-126"16,0 0 19 0,0 0-22-16,0 0-43 0,0 0-5 15,-41-14-43-15,37 14-59 16,2 0-100-16,-3 0-311 16</inkml:trace>
  <inkml:trace contextRef="#ctx0" brushRef="#br1" timeOffset="342075.5945">16962 7971 551 0,'-152'-10'82'15,"150"10"-21"-15,-2 0 88 0,2 0-44 16,2-3-90-16,0-2-15 16,0 1-15-16,0-1-259 15</inkml:trace>
  <inkml:trace contextRef="#ctx0" brushRef="#br1" timeOffset="342406.1421">16808 7904 1168 0,'0'0'364'0,"0"0"-307"15,0 0-3-15,0 0-20 16,0 0-8-16,0 0-26 15,0 0-12-15,0 0-25 16,0 0-77-16,0 0-210 0,0 0-720 16</inkml:trace>
  <inkml:trace contextRef="#ctx0" brushRef="#br1" timeOffset="342740.3445">17131 8124 1049 0,'0'0'319'16,"0"0"-238"-16,0 0 23 15,0 0-21-15,0 0-22 16,0 0-43-16,0 0-11 15,-15 0-7-15,15 0-1 0,0 0-15 16,0 0 2-16,0 0 0 16,0 0-18-16,0 0-27 15,0 0-22-15,0 0-12 16,0 0-18-16,0-2 12 16,0-2 42-16,0 1-14 15,0 1 71-15,-5-2 0 16,0 0 0-16,5 2 0 15,-2 0-2-15,0 2 2 16,2-2 0-16,-2 2 2 16,2 0 43-16,-2 0 23 15,2 0 8-15,-3-2 13 0,1 2 25 16,0-2-21-16,-2-2-54 16,-1 1-12-16,1 0-11 15,1-1-15-15,-1-1-1 16,-3 3-16-16,3-3-13 15,-3-1-15-15,-2 0 8 16,2 0 0-16,-1 0-13 16,1-1-43-16,1 1 5 15,0 0 45-15,0 1 40 16,2-3 2-16,-1 0 0 16,3 2 7-16,-2 0 30 15,2-1 2-15,-4 3 15 16,4 1 24-16,0-1-10 15,0 1-6-15,-2 2-6 16,1-2-16-16,1 3-19 0,0 0-8 16,2 0-13-16,0 0-3 15,0 0-18-15,0 0-55 16,0 0-68-16,0 0-174 16,-2 0-711-16</inkml:trace>
  <inkml:trace contextRef="#ctx0" brushRef="#br1" timeOffset="343157.464">16888 7986 714 0,'0'0'657'16,"0"0"-538"-16,0 0-30 15,0 0-6-15,0 0-42 16,0 0-35-16,-15 2-6 16,15-2-14-16,0 0-53 15,0 0-153-15,0 0-844 16</inkml:trace>
  <inkml:trace contextRef="#ctx0" brushRef="#br1" timeOffset="343408.6214">16719 7981 730 0,'-14'0'344'0,"14"-2"-286"16,0-5-40-16,0 0-18 15,0 3-90-15,0 0-485 16</inkml:trace>
  <inkml:trace contextRef="#ctx0" brushRef="#br1" timeOffset="343687.6863">16723 7904 1371 0,'0'0'201'0,"0"0"-181"16,0 0 42-16,0 0-21 15,0 0-23-15,0 0-18 16,-16 0-4-16,16 0-39 16,0 0-87-16,0 0-243 15</inkml:trace>
  <inkml:trace contextRef="#ctx0" brushRef="#br1" timeOffset="345291.744">16211 8235 86 0,'0'0'482'0,"0"0"-353"16,0 0 52-16,0 0 47 16,0 0 0-16,0 0-77 15,0 0-52-15,2-11-51 0,-2 11-28 16,0 0-6-16,0 0-1 16,0 0-7-16,0 0-6 15,0 0-3-15,0 0-27 16,0 0-68-16,0 0-177 15,0 0-778-15</inkml:trace>
  <inkml:trace contextRef="#ctx0" brushRef="#br1" timeOffset="345894.9923">16211 8235 1283 0,'-13'-22'319'0,"13"22"-271"0,0 0-5 15,0 0-4-15,0 0-20 0,0 0-16 16,0 0-3-16,0-2-10 16,0 0-34-16,0 0-82 15,0-2-204-15</inkml:trace>
  <inkml:trace contextRef="#ctx0" brushRef="#br1" timeOffset="346523.3553">16182 8168 1326 0,'0'0'139'16,"0"0"-79"-16,0 0-6 15,0 0-30-15,0 0-24 16,0 0-11-16,-36-15-65 0,36 15-150 16,0 0-742-16</inkml:trace>
  <inkml:trace contextRef="#ctx0" brushRef="#br1" timeOffset="346873.3136">16182 8168 1093 0,'-96'-59'353'0,"83"55"-260"0,-1 0-22 16,5 0-14-16,3 0-29 15,-1-1-21-15,5 2-7 16,0-1-40-16,2-1-90 0,0 4-272 15</inkml:trace>
  <inkml:trace contextRef="#ctx0" brushRef="#br1" timeOffset="347185.3368">15926 8008 49 0,'0'0'1101'16,"0"0"-948"-16,0 0-87 15,0 0 12-15,0 0-33 16,0 0-45-16,-45-15-54 16,45 13-83-16,0-1-276 15,0 1-400-15</inkml:trace>
  <inkml:trace contextRef="#ctx0" brushRef="#br1" timeOffset="347508.7333">15926 8008 957 0,'-42'-72'356'0,"42"72"-284"15,0 0 28-15,0 0-20 16,0 0-33-16,0 0-44 16,0 0-3-16,0 0-79 15,0 0-97-15,0 0-454 0,0 0-100 16</inkml:trace>
  <inkml:trace contextRef="#ctx0" brushRef="#br1" timeOffset="347791.2716">15884 7927 936 0,'0'0'398'16,"0"0"-327"-16,0 0 12 16,0 0-33-16,0 0-50 15,0 0-3-15,0 0-124 16,0-2-434-16</inkml:trace>
  <inkml:trace contextRef="#ctx0" brushRef="#br1" timeOffset="350482.0295">16385 7592 365 0,'0'0'372'16,"0"0"-203"-16,0 0 65 16,0 0-28-16,0 0-58 15,0 0-47-15,0 0-34 16,0 0-25-16,-13 0-10 15,13 0-10-15,0 0-14 16,0 0-6-16,-2 0-2 16,-2 0 0-16,4 0-4 15,-2 0-8-15,-2 0-26 0,-5 10-54 16,5-5-225-16,-6 1-570 16</inkml:trace>
  <inkml:trace contextRef="#ctx0" brushRef="#br1" timeOffset="351098.9533">16385 7592 1202 0,'-138'54'224'0,"126"-54"-156"16,6 0 7-16,1 0-18 16,1 0-42-16,4 0-12 15,0 0-3-15,0 0-40 16,0 0-69-16,0 6-168 15,0-2-349-15</inkml:trace>
  <inkml:trace contextRef="#ctx0" brushRef="#br1" timeOffset="351571.0279">16213 7686 329 0,'0'0'777'15,"0"0"-633"-15,0 0-113 16,0 0 38-16,0 0-7 15,0 0-62-15,-51 2-18 16,51-2-203-16,0 0-534 16</inkml:trace>
  <inkml:trace contextRef="#ctx0" brushRef="#br1" timeOffset="351921.5254">16213 7686 1066 0,'-158'18'204'0,"147"-18"-144"0,2 0 1 16,2 0-33-16,2 0-28 15,3 0-27-15,2 0-91 16,0 0-211-16,-2 0-358 16</inkml:trace>
  <inkml:trace contextRef="#ctx0" brushRef="#br1" timeOffset="352181.9692">15994 7706 485 0,'0'0'436'16,"0"0"-275"-16,0 0 14 15,0 0-31-15,0 0-46 16,0 0-41-16,-23 0-38 16,23 0-19-16,0 0-33 15,0 0-66-15,0 0-65 16,0 1-240-16,-2 2-145 15</inkml:trace>
  <inkml:trace contextRef="#ctx0" brushRef="#br1" timeOffset="352419.0193">15994 7706 354 0,'-29'28'204'0,"25"-28"-204"0,4 0-186 0,-2 0-97 0</inkml:trace>
  <inkml:trace contextRef="#ctx0" brushRef="#br1" timeOffset="361054.5502">15371 8550 71 0,'0'0'166'0,"0"0"-131"15,0 0 47-15,0 0 49 0,0 0-27 16,0 0-19-16,0 0-15 15,0 0-47-15,0 0 6 16,0 0 9-16,0 0-10 16,0 0-9-16,0 0-12 15,0 0-7-15,0 0 3 16,0 0-3-16,0 0 0 16,0 0-13-16,0 0-9 15,0 0-22-15,0 0-1 16,0 0-25-16,0-1 3 15,0 1-26-15,0 0-12 16,0-2-15-16,0 2 19 16,2-3 73-16,-2 3-26 0,2 0 47 15,-2 0 7 1,0-1 18-16,0 1 18 0,0 0 7 16,2 0 25-16,-2 0 38 15,0 0-35-15,0-3-61 16,0 3-10-16,0 0-3 15,0 0-18-15,2 0-96 16,-2 0-26-16,0 0-37 16</inkml:trace>
  <inkml:trace contextRef="#ctx0" brushRef="#br1" timeOffset="361512.0104">15371 8550 376 0</inkml:trace>
  <inkml:trace contextRef="#ctx0" brushRef="#br1" timeOffset="361911.4621">15371 8550 376 0,'49'-28'165'0,"-51"28"-69"0,2 0 82 0,0 0 0 15,-2 0-57-15,2 0-29 16,0 0-21-16,0 0-14 0,-3 0-11 16,3 0-9-1,-2 0-14-15,-1 0-2 0,1 0-11 16,-4 0 3-16,2 0 4 16,-1 0 2-16,-1 0-5 15,-4 0-6-15,2 0 1 16,-3 0-8-16,-3 2 4 15,-1 4-4-15,-6 1 3 16,1-1-2-16,-2 0 2 16,2-1 4-16,-3 3 3 15,4 0 4-15,1-2 2 16,3-2-7-16,5-2-9 0,1-2 2 16,7 2-2-1,0-2-2-15,0 0 0 0,2 0 0 16,0 0 0-16,0 0-1 15,0 0-3-15,0 0-9 16,0 0-8-16,0 0-21 16,0 0-30-16,0 0-60 15,0 0-65-15,4 0-45 16,1 0-103-16,-1 0-26 16</inkml:trace>
  <inkml:trace contextRef="#ctx0" brushRef="#br1" timeOffset="362607.3108">15262 8463 3 0,'0'0'262'0,"0"0"-187"16,0 0-32-16,0 0 24 15,0 0-18-15,0 0-49 16,0 0 0-16,13-14-7 16,-11 14 3-16,-2-3 4 15,0 3 0-15,2 0 4 16,-2 0-4-16,0 0 17 16,0 0 18-16,0 0 30 0,0-2 0 15,0 2-2 1,0 0-17-16,3 0-8 0,-3 0 0 15,0 0 18-15,0 0 47 16,0 0 11-16,0 0 11 16,0 0-16-16,0 0-18 15,0 0-8-15,0 0-40 16,0 0-15-16,0 0-4 16,0 0-14-16,0 0-6 15,-11 5-2-15,-5 3 0 16,-4 7-2-16,-2-5 0 15,-1 5 2-15,2-5-2 16,-4 5 3-16,2-3-1 0,5-3-1 16,5-3 0-1,7-5-1-15,1 3 0 0,3-2 2 16,-1-2-4-16,-1 2 2 16,2-2-1-16,0 0-2 15,2 2-1-15,0 0 4 16,0-2-3-16,0 0 2 15,0 0-3-15,0 0 1 16,0 0-2-16,0 0 3 16,0 0-4-16,0 0 0 15,0 0-1-15,0 0-3 16,0 0 8-16,0 0-3 0,4 8 4 16,8 0 2-1,1 2-2-15,5-2 2 0,-3 0-2 16,1 1 0-16,-1-2 1 15,-1-1 0-15,-3 0 2 16,0-1-4-16,-6-1 3 16,-3-1-2-16,0-1 2 15,-2 1 0-15,0-3 0 16,0 0-1-16,0 0 2 16,0 0-2-16,0 1 0 15,0-1 0-15,0 3-1 16,0-3-1-16,0 0 1 15,0 0-2-15,0 0 2 16,0 0 0-16,0 0 1 16,0 0-1-16,0 0 2 0,0 0-3 15,0 1-1-15,2-1 3 16,0 3-3-16,1-3 2 16,-1 3-1-16,0 0-17 15,0 1 8-15,2-3 4 16,-1 2 5-16,-1-2-6 15,0-1 7-15,-2 0-5 16,0 0 4-16,0 0 2 16,0 0 1-16,0 0 1 15,3 0-2-15,-3 0-9 16,0 0-31-16,0 0-21 16,0 0-89-16,0 0-413 0</inkml:trace>
  <inkml:trace contextRef="#ctx0" brushRef="#br1" timeOffset="363941.9805">15393 8269 954 0,'0'0'431'16,"0"0"-358"-16,0 0 1 15,0 0 10-15,0 0-29 16,0 0-23-16,0 0-13 16,-2 5-13-16,2-5-1 15,0 0-4-15,0 0-1 16,0 0-1-16,-2 0-19 0,-5 0-28 15,-2-8-69 1,-2 2-93-16,7-1-384 0</inkml:trace>
  <inkml:trace contextRef="#ctx0" brushRef="#br1" timeOffset="364599.5156">15393 8269 724 0,'-149'-128'358'0,"142"122"-287"16,-2 0-1-16,5-1 1 15,-3 3-33-15,5-3-22 16,0 3-16-16,0 0 0 16,-1 0-16-16,1 0-33 15,2 2-141-15,0-5-226 16,0 6 86-16,0-2 72 16</inkml:trace>
  <inkml:trace contextRef="#ctx0" brushRef="#br1" timeOffset="365251.2704">15186 8049 172 0,'0'0'271'15,"0"0"53"1,0 0-25-16,0 0-117 0,0 0-98 16,0 0-20-16,-56-41-28 15,52 38-36-15,4-1-36 16,0 0-163-16,0 0-545 16</inkml:trace>
  <inkml:trace contextRef="#ctx0" brushRef="#br1" timeOffset="365566.2076">15186 8049 1387 0,'-143'-114'198'0,"130"114"-169"16,2 0 20-16,2 0-1 16,2 0-15-16,7 0-16 15,0 0-15-15,0 0-2 16,0-3-21-16,0 2 1 15,0 1-16-15,0-3-30 16,0 3-73-16,0 0-107 16,0 0-302-16</inkml:trace>
  <inkml:trace contextRef="#ctx0" brushRef="#br1" timeOffset="365906.4935">14949 7899 572 0,'0'0'0'16,"0"0"-66"-16,0 0-203 15</inkml:trace>
  <inkml:trace contextRef="#ctx0" brushRef="#br1" timeOffset="367415.0244">15103 8310 397 0,'0'0'323'0,"0"0"-215"16,0 0-6-16,0 0 66 15,0 0-36-15,0 0-40 16,0 0-48-16,-73-35-39 16,64 32 7-16,-2-3-4 15,-2 2 4-15,-3-2 7 16,5 1 31-16,-2 3-6 16,-1 0-15-16,-1 0-4 15,-3 2-23-15,3 0 6 16,-2 0-5-16,4 0 8 0,-5 0 1 15,1 0-3 1,-3 0-8-16,-3 4 0 0,4 9-1 16,-6 0 1-16,2 1 9 15,3-2-6-15,1 0 12 16,2 0-1-16,5-4-2 16,0 5-9-16,3-5 1 15,1 1-2-15,1 0-1 16,2 1 0-16,3 2-1 15,-3 0-1-15,1 4 1 16,2 2 1-16,0 4 0 16,2 2 2-16,0 4-1 15,0 5 1-15,0-4-2 16,0 3-2-16,0-3 0 16,4-3 1-16,0-2 0 0,1-3 0 15,0-3-2-15,-1 0 2 16,1-1-1-16,-1-2 0 15,-2 2 1-15,2-1-1 16,3 1 0-16,0 0-2 16,0-1 3-16,1 0-2 15,1 0 0-15,-2-2 1 16,2-1-1-16,0 0 1 16,-1-1 0-16,2 2 0 15,-1-2-1-15,1 0 0 16,2-1 0-16,1-4-1 15,1 1 2-15,-1 1-5 0,-2-4 4 16,5 3-2-16,-3-4 2 16,1 2 0-16,1 1 2 15,-1-6-3-15,-1 3 2 16,-2-4 0-16,2 0-2 16,-2 0 1-16,5 0-6 15,-1 0-2-15,1 0 1 16,-1 0 6-16,6 0 0 15,-5 0 3-15,-1-4-2 16,-2-4 2-16,-1-2-3 16,1-3 3-16,1-4-2 15,1-1 0-15,1-4-1 16,-3-2 1-16,1 1-2 16,-1-7 2-16,-3 1 1 15,-2 0-1-15,-4-2 2 0,-2 3-1 16,-2 1 1-16,0 6-1 15,0-2 1-15,0 4-1 16,0-2 0-16,0-1 2 16,0 3-3-16,0-6 2 15,0 1-2-15,0-2 2 16,0 0-1-16,0 0 0 16,-4 0 0-16,0 0 0 15,-6-1 1-15,1 3 0 16,-1 1 1-16,-4-1-2 15,3 4 0-15,1 4 2 16,2 4 0-16,-1 3 2 0,-2 4 5 16,2 0-5-16,0-1 5 15,3 3-1-15,-4 0-4 16,1-3-4-16,1 4 3 16,-3 2-1-16,1 0 1 15,0-2 1-15,3 0-2 16,-3 0-2-16,0 2 0 15,-1 0-1-15,-3 0 1 16,-1 0-1-16,1 0 0 16,-1 0 1-16,-1 0 0 15,3 0 0-15,1 0 0 16,1 0 0-16,3 0-1 16,-1 4 2-16,-1 0-1 0,4 1 0 15,2-1 0-15,-1-1-1 16,1 2 0-16,-1 1 1 15,3-2 0-15,-3 0-2 16,1 3 4-16,-3 4-2 16,-1-1 0-16,0 5 2 15,0-2 0-15,1 3 2 16,1-2-4-16,-2 1 1 16,4 3 0-16,0-3 1 15,-1 1 1-15,1 2-3 0,0-2 3 16,-1-2-2-1,2 0 0-15,1-2-1 0,0 0 2 16,0 0-2-16,-3 2 2 16,-1 2-1-16,0 0 0 15,-2 4 3-15,4-2-3 16,-1 3 2-16,1-2-3 16,2 2 4-16,0-2-3 15,2-2 0-15,0-6-1 16,0 4 0-16,0 1-1 15,0-2 2-15,0 4 0 16,0 0 0-16,0 0-2 16,0-1 2-16,0 2-1 15,0-1 0-15,0 0 1 16,4 1 0-16,3-2-1 0,-1 1 1 16,2 1 0-16,0-2-2 15,1-1 2-15,3-3-2 16,-4-1 1-16,1-4 0 15,3-1-1-15,-4 1-1 16,1-2 2-16,3 1 0 16,-4-4-2-16,3 2 0 15,1-4 2-15,3 1-1 16,3-2-2-16,-1 0 0 16,6 0 1-16,0 0 2 15,-4-2 0-15,1-5-1 16,-1-2 2-16,-4 2-2 0,-2-1 0 15,-2 3 1 1,-6 0-1-16,1 2 1 0,-2-1 0 16,4-1 0-16,1-5 0 15,-1-3 2-15,1-1-4 16,3-3 2-16,-2-2 0 16,-1 0 0-16,1-2 0 15,-6-1 0-15,0 0 2 16,1-2-2-16,-3-2 0 15,0 2 0-15,-2 0 1 16,0 1-3-16,0 0 4 16,0 1-3-16,0-3 1 15,0 1 0-15,0-2 0 16,0 1 0-16,0-4 0 16,0 3 1-16,-7 2-2 0,1 3 2 15,-1 2 0-15,-2 2 0 16,2 4 0-16,1 1 0 15,-1 4 2-15,5 0-1 16,-3 2 0-16,-2 2 4 16,3-1-6-16,-2 3 5 15,-1-3-3-15,0 3 3 16,0-2-1-16,1 2 3 16,-1-2-5-16,3 2 1 15,-6-4 0-15,6 1-3 16,-2 2 1-16,-3-3 0 15,3 2-1-15,-4-1 0 0,6 1 0 16,-1 0-1-16,1 1 1 16,0-1 0-16,-2 1 0 15,2 2-1-15,2 1 1 16,0 0-1-16,2 0-1 16,0 0-1-16,0 0-3 15,0 0-1-15,0 0-8 16,-2 0-8-16,2 0-15 15,0 0-56-15,0 0-175 16,0 0-970-16</inkml:trace>
  <inkml:trace contextRef="#ctx0" brushRef="#br1" timeOffset="376721.6684">14658 8343 229 0,'0'0'157'0,"0"0"-76"15,0 0 34-15,0 0 30 16,0 0-10-16,0 0-13 15,0 0-13-15,0 0-22 16,0 0-14-16,0 0-7 16,4 0-16-16,-4 0-2 15,0 0-11-15,0 0 3 16,0 0-12-16,0 0 0 16,0 0-6-16,0 0 0 0,0 0-1 15,0 0-6-15,0 0 1 16,0 0-8-16,0 0 1 15,0 0-4-15,0 0 2 16,0-1-1-16,0 1 0 16,0-2-4-16,0-2-1 15,0 1 4-15,0-1 0 16,-4 0 4-16,-2-2-6 16,-1 3 3-16,0-3-3 15,0 2 0-15,-1-2 0 16,-1-1 1-16,-1-1-2 15,2 1-2-15,-3-2 5 16,1 2-5-16,2-2 4 0,1 3-4 16,-2-2 4-16,0 0-4 15,0-1 0-15,3-4 0 16,-4 1 0-16,4 0 0 16,-3-1 0-16,-2-2 4 15,2 1-4-15,0 2 2 16,0 0-2-16,0-2 3 15,0 4-3-15,1-3-1 16,-2 5 1-16,3-5 0 16,1 5 0-16,0 0 1 15,-1-1-2-15,0 5 2 16,0 1-2-16,3-1 0 0,0 3 1 16,1-2-1-16,1 1 0 15,0 2 1-15,0 0-2 16,0-2 1-16,-1-2 1 15,-2-1 0-15,3 2-1 16,-2-1 1-16,0 2 0 16,1 0 0-16,1-1 0 15,2 3 1-15,0-1-2 16,0 1 1-16,0 0 0 16,0 0-1-16,0 0 1 15,0 0-2-15,0 0 0 16,0 0-1-16,0 0-2 0,0 0 1 15,0 0-5-15,0 0 3 16,0 6 1-16,0 8 3 16,0 2 0-16,0 2 0 15,0 0 0-15,0-4 2 16,0-2 0-16,0-4 2 16,0-2-4-16,0 2 2 15,0-3-1-15,0-1-3 16,2-1 0-16,-2-2-5 15,3-1-2-15,-3 0 0 16,0 0-6-16,0 0 4 16,0 0-2-16,0 0 15 15,2 0 0-15,-2 0 5 16,0-8 1-16,0-9-6 16,0-3-1-16,0 0-1 0,0-3 0 15,0 4 1 1,0 5 0-16,0 3-2 0,0 5 2 15,0 6 1-15,0 0-1 16,0 0-3-16,0 0 1 16,0 0-5-16,0 0 0 15,0 0-3-15,0 0 7 16,10 0 3-16,7 0-2 16,0 9 3-16,-1 1 5 15,-1 0 0-15,1-2-5 0,-5-1 2 16,-4-4-2-1,-2-2 1-15,-3 1-1 0,-2-2 0 16,0 3-1-16,0-3-6 16,0 0 0-16,0 0-14 15,0 0-32-15,0 0-67 16,0 0-186-16,0 0-742 16</inkml:trace>
  <inkml:trace contextRef="#ctx0" brushRef="#br1" timeOffset="378354.7687">14270 7528 143 0,'0'0'517'15,"0"0"-308"-15,0 0-12 16,0 0-35-16,0 0-58 16,0 0-31-16,0 0-29 15,0-3-9-15,0 3-12 16,-2 0-1-16,-3 0-5 15,-1 0 5-15,0 0 2 16,-6 0-8-16,-1 0-7 16,-1 0-7-16,-1 0 3 15,-6 0-3-15,2 0 0 0,-6 3 0 16,-2-2 1 0,1 2 0-16,1-3 5 0,1 3-1 15,6 1-4-15,0 3 4 16,5-3-2-16,2 2-5 15,-1-2 0-15,6-1 0 16,1 3-3-16,1-1 2 16,-2-1 1-16,0 0 0 15,0 0-1-15,-1 2-1 16,1 4 1-16,-4 1 2 16,4 4 1-16,-3-1-1 15,3 0 1-15,-2 2-2 0,4-4 0 16,2 0-1-16,0-1 1 15,-1 2-1-15,-1-3 3 16,2 3-2-16,-2-3 0 16,1 1 2-16,3 3-2 15,0 1 3-15,0 0-1 16,0-1 0-16,0 0-1 16,0 3 0-16,0-6 1 15,0 3-1-15,0-1 1 16,3-4-1-16,-1 1 1 15,2 1-1-15,0-4 2 16,1 0 2-16,-1 1-2 16,-2-2-1-16,4-1 0 15,-4 2-2-15,2 0 1 16,2 0-1-16,1 3 0 0,3-1 1 16,-2 2-1-16,3 1 1 15,-1 0-1-15,0-3 1 16,3 0 0-16,-3-1-1 15,-1-2 0-15,1 0 0 16,0-2-1-16,1 0 1 16,-3 0 0-16,1-2 0 15,3-1 0-15,-2 3-1 16,2-2 1-16,-1-2-1 16,0 0 0-16,3 0 1 0,-1 0-4 15,1 0 3 1,-1 0-1-16,0 0 0 0,-2 0 2 15,0 0-2-15,1-2 1 16,-4-3 2-16,3-1-2 16,-2 0 2-16,3 0 0 15,-4-4-1-15,3 2 1 16,-1-2-1-16,-2 0 1 16,1 0-3-16,-2 0 2 15,2-2-1-15,0 0 0 16,-3-2 1-16,2 1 0 15,-4 0 0-15,-2-3 0 16,0-1 0-16,-2 0 0 16,0-6 1-16,0 2-4 15,0-4 3-15,0 2-1 0,0 4 0 16,0-1 0-16,0 4 2 16,0 2-1-16,0 2 0 15,0-2 0-15,0 2 0 16,-4 0 1-16,-3-2-1 15,-2 0 0-15,4 0 1 16,-3 0-1-16,1 1 0 16,-2 2 1-16,2 1-1 15,-1 3 3-15,-2-1 0 16,-1 0-3-16,-2 2-4 16,-1 1 4-16,1-1 0 15,0 2 1-15,-3 0 0 0,0 1 0 16,-1-1-1-1,1 1 1-15,1 0 0 0,-1 2 2 16,3-2 2-16,-3 2-5 16,1-1 0-16,1 2 0 15,3-3 2-15,2 3 1 16,3 0-1-16,-2 0-2 16,6 0 0-16,0 0 0 15,-2 0-1-15,4 0-1 16,-2 0 1-16,0 0 1 15,2 0-3-15,0 0 0 16,0 0-3-16,0 0-6 16,0 0-1-16,0 0-9 0,0 0-1 15,0 0-13 1,0 0-24-16,0 0-73 0,0 0-147 16,-3 3-391-16</inkml:trace>
  <inkml:trace contextRef="#ctx0" brushRef="#br1" timeOffset="383585.2129">13405 6569 308 0,'0'0'243'0,"0"0"-123"16,0 0 8-16,0 0 54 16,0 0 10-16,0 0-62 15,0 0-50-15,0 0-8 0,-55-46-17 16,46 42-23-16,0 0 3 15,1-2-8-15,-4 2-7 16,-1 0-3-16,-1 0-1 16,-1-1 0-16,-1 2-11 15,-4-1-5-15,-2 3 0 16,2-2-2-16,-2 3-1 16,-1 0 3-16,1 0 0 15,-3 0 3-15,4 0-2 16,-4 0 0-16,2 0 2 15,3 0 0-15,3 0 2 16,-4 0-2-16,4 0-1 0,1 0-1 16,-1 0 0-1,1 0-1-15,1 0 1 0,1 0-2 16,3 0 1-16,4 0-1 16,0 4-1-16,3 0 2 15,-3 1-2-15,-2 6 0 16,2 1 0-16,-4 2 1 15,3 3-1-15,-1 2 0 16,-1 0 1-16,0 2 1 16,3 1 0-16,-3 0 0 15,4-1 0-15,0 0 0 16,1 2 1-16,3-1-1 16,0 1 0-16,0 1 0 15,0 2 1-15,2-1 0 16,0 0 0-16,0 0-2 15,0-1 0-15,0 2 1 0,0-2 1 16,0 2 0-16,10-2-2 16,1-2 2-16,3 2-1 15,-1-2 0-15,5 0 1 16,0-2 1-16,0-2-3 16,1-3 1-16,-1-4-5 15,3 0 4-15,-4-5-2 16,3-1 3-16,-1 0-1 15,0-2 1-15,2 0 0 16,1-3 0-16,0 0 0 16,5 0 0-16,-3 0 0 0,1 0-2 15,0 0 1-15,-2 0 0 16,2-3-1-16,4-6-3 16,-4-4 4-16,4 1-11 15,-2-1-1-15,0-3 3 16,-2-1-1-16,2-5 2 15,0 0 0-15,-4-4 6 16,-3-2-2-16,-5 0 0 16,-6 0 4-16,-2 0 1 15,-5 0 1-15,-2 0 0 16,0-2 4-16,0 0-3 16,0-1 12-16,0 2-3 15,-7 1 0-15,-2-1-5 0,1 2 2 16,-4 0-7-1,1 4 1-15,0 0-2 0,0 3 9 16,-2 2 5-16,2 2-13 16,-3 2-1-16,1 4 2 15,1 2 0-15,2 0 2 16,-1 1 2-16,-1 3-2 16,-3-1-2-16,-3 1-2 15,0 3 1-15,-2-4 3 16,0 3-4-16,4 2 1 15,5 0 0-15,0 0-2 16,4 0-1-16,1 0-4 0,1 0-9 16,3 0-18-1,2 0-47-15,0 0-184 0,0 0-596 16</inkml:trace>
  <inkml:trace contextRef="#ctx0" brushRef="#br1" timeOffset="385286.7255">13858 7613 502 0,'0'0'215'16,"0"0"-114"-16,0 0 102 16,0 0-27-16,0 0-21 15,0 0-63-15,0 0-15 16,-47-61-30-16,40 55 12 0,-1-2-21 15,-1 2-14 1,-3-2-2-16,2 0-10 0,-3-5 0 16,-3-1-11-16,-5 0 4 15,2-2-1-15,-6-4 3 16,0 0-3-16,1-2-2 16,0-1-1-16,1 2 2 15,1 0 4-15,-1 2-5 16,2 1 0-16,-2-2-1 15,5 0-2-15,1-2 2 16,-4 0-2-16,6-3 0 16,-1 6 1-16,1 2 0 0,1 2 1 15,5 4-2-15,3 1 3 16,-2 2-3-16,4 5 2 16,0-3-2-16,2 3 2 15,0 1-1-15,2 1 0 16,-3 1 0-16,3 0-1 15,0 0 2-15,0 0-3 16,0 0 2-16,0-3 0 16,0 3-2-16,0 0 0 15,0 0-2-15,0 0-2 16,0 0-4-16,0 4-2 16,0 14 9-16,3 3 1 15,7-2 2-15,0 3 0 16,1-2 0-16,-5-3 1 15,1-1 0-15,0-5-1 0,-5-3 0 16,0-1 0-16,-2-3-3 16,0-2 1-16,0-2-4 15,0 0 4-15,0 0 1 16,0 0 0-16,0 0 2 16,0 0 0-16,0 0 4 15,0 0-2-15,0 0-3 16,0-15-2-16,-4-2 0 15,-8-1 0-15,4 2 2 16,-1 0-2-16,2 4 2 16,2 6 1-16,3 2 0 15,2 4-1-15,0 0-3 0,0 0 1 16,0 0-6-16,0 0 1 16,0 0-6-16,10 0 12 15,13 0-3-15,4 0 2 16,-2 1 2-16,2 5-1 15,-5 1 0-15,0 1 2 16,-4-5-3-16,-5 1 3 16,-1 0-2-16,-6-4-2 15,-3 2 0-15,-3-2-2 16,0 0 5-16,0 0-2 16,0 0 4-16,0 0-4 15,0 3-2-15,0-3-10 16,0 0-17-16,0 0-24 0,0 1-67 15,0-1-133-15,0 0-358 16</inkml:trace>
  <inkml:trace contextRef="#ctx0" brushRef="#br1" timeOffset="388818.6302">12786 6477 57 0,'0'0'172'0,"0"0"17"16,0 0 2-16,0 0-4 16,0 0 4-16,0 0-25 15,0 0-47-15,0 0-27 16,0 0-30-16,0 0 2 15,0 0-12-15,0 0 1 16,0 0-18-16,0 0-7 0,0 0-9 16,-2 0-1-1,0 0-4-15,0 0-5 0,0 0-1 16,-1 0-6-16,-1-2 3 16,0-1-3-16,-4-1 2 15,2 1-3-15,-5-3 5 16,-1 0 0-16,-1-3-1 15,-5 0 2-15,1-4-4 16,-6 0 4-16,1-2-3 16,-2-1-1-16,4 1-2 15,-1-1 0-15,0-1-1 16,0-2 1-16,1 2-1 0,3 3 0 16,1 0 0-1,3 1 0-15,-1 0-1 0,5 3-1 16,0 2-1-16,2 3 2 15,3 2 0 1,-1 0-2-16,5 1 0 0,-2 2 1 16,0 0-1-16,2-3 2 15,0 3-3-15,0 0 2 16,0 0-1-16,0 0 1 16,0 0-1-16,0 0 1 15,0 0 0-15,0 0-1 16,0 0 2-16,0 0-3 15,0 0 2-15,0 0-3 16,0 0 2-16,0 0-3 16,0 8 6-16,2 4 0 0,3 0 0 15,-1 3-1-15,3-8 2 16,-2 1-3-16,-1 0 2 16,-2-2-2-16,0 0-5 15,0-2 3-15,-2-2-3 16,0-2 0-16,0 0 1 15,0 0-4-15,0 0 4 16,0 0-3-16,0 0 6 16,0 0 3-16,0 0 1 15,0-8-1-15,0-12-11 16,0-2 6-16,-10-5 0 16,0 0-4-16,1 1 6 0,3 4 2 15,2 6-2-15,1 7 2 16,3 8 1-16,0 1 0 15,0 0-6-15,0 0-6 16,0 0 1-16,13 0 4 16,8 0 6-16,1 7 1 15,0 8 0-15,0-3 0 16,-1-1 3-16,-6 0-3 16,-3-5 3-16,-6-2-3 15,-2-4 1-15,-1 2-1 16,-1-2 0-16,-2 0 0 15,0 0-6-15,0 0-9 16,0 0-39-16,0 0-37 16,0 0-41-16,0 0-113 15,0 0-450-15</inkml:trace>
  <inkml:trace contextRef="#ctx0" brushRef="#br1" timeOffset="390310.1567">12372 5553 834 0,'0'0'117'0,"0"0"12"16,0 0-44-16,0 0 16 16,0 0 2-16,0 0-36 0,0 0 2 15,-56-39-32-15,42 31-17 16,-1 2-3-16,-1 0-2 16,-3 0 11-16,-2 2-22 15,-1 0 12-15,-4 4-11 16,-3-2 3-16,0 2-1 15,-2 0-5-15,4 0 2 16,4 0-1-16,1 0 1 16,5 0-2-16,0 0-1 15,0 14 0-15,-1 5-2 16,1 4 0-16,1 2 1 16,1 0 0-16,3 0 2 15,1 2 0-15,2 1-2 16,0 0 2-16,0-2 3 0,3 3-3 15,-2-1-1-15,4 2-1 16,0 0 4-16,-1 0-4 16,1-4 6-16,4 0-6 15,0 0 3-15,0-2-1 16,0 2 1-16,2-2-1 31,13 1-1-31,1-1 0 0,5-2-1 0,0 0 0 16,2 0 1-16,4-4-2 15,-3-1 2-15,3 0-2 16,2-3 2-16,-3-2-2 16,3-2 1-16,-2-4-2 15,-2-2-1-15,-5 0 1 0,0-2 2 16,0 0-9-16,-2-2 9 16,-1 0-1-16,0 0 0 15,-5 0 2-15,5 0-1 16,-5 0 0-16,5-2 0 15,0-6 0-15,1-3 1 16,4 0-2-16,2-1-2 16,1 0 1-16,0-3-2 15,2 4 4-15,-4 1-4 16,-2-2 4-16,-3 6-1 0,-3-3-2 16,-1 6 3-16,-3-3 0 15,-3-2-1 1,0-1 2-16,-4 0 0 0,0-2 0 15,-1-1 2-15,-1-6 1 16,0 0-1-16,0-4-1 16,-2-2-1-16,0 2 2 15,0 0-2-15,0-4 2 16,0 1-2-16,0-6-1 16,0 3-1-16,0 0 1 15,0 0 0-15,-9 4-2 16,1 0-2-16,-6 3 3 15,1 6 0-15,-3-2-1 16,1 2 2-16,-1-2 0 16,1 1 1-16,-4 0 1 0,1 3-1 15,1-1-1-15,-3-2 1 16,2 3 3-16,-2 1-3 16,-1 2 0-16,0-2 0 15,-2 2 0-15,-1 4 1 16,1 0-1-16,2 4 5 15,0 2-5-15,3-2 3 16,-2 2-3-16,2 0 2 16,1 0-2-16,1 0-1 15,-1 0 1-15,-2 0-1 16,1 0 0-16,1 0 0 16,-1 0 0-16,-4 0 2 0,2 6-2 15,-1 3 0 1,-1-1 0-16,2 3 1 0,0-1-2 15,5 2 1-15,1-2 0 16,3 2-2-16,3-1 2 16,0-6 0-16,6 4-1 15,0-3 1-15,0-3-3 16,2 3 3-16,-3-2-5 16,1 4 5-16,2-3-4 15,0 0 0-15,0 2 1 16,0-6-4-16,0 2-3 15,0-1-5-15,0 2-6 16,0 1-36-16,0 4-64 0,2-9-158 16,5 0-513-1</inkml:trace>
  <inkml:trace contextRef="#ctx0" brushRef="#br1" timeOffset="402863.359">16609 7324 572 0,'0'0'313'0,"0"0"-280"16,0 0-27-16,0 0 65 16,0 0 35-16,0 0-49 15,0 0 13-15,0 0-19 16,0 0 0-16,0 0 4 15,0 0-7-15,-87-32-4 16,79 31-25-16,1 1-9 16,-1 0-10-16,-2 0 0 15,-1 0 1-15,-2 0 3 16,-1 0-4-16,-1 0 2 0,1 0 2 16,-1 0 1-1,-3 6 5-15,1 4 0 0,1 0 5 16,-3 2-9-16,6-5 5 15,3 6-6-15,-2-1-2 16,3 5-1-16,-1 2-2 16,-2 3 1-1,1 4 1-15,0 1-4 0,2-2 4 16,0 2-2-16,2-1 1 16,3-2-2-16,-3-1-1 15,5-1 2-15,-1 1 0 16,1-4-2-16,2 2 2 15,0 0-3-15,0-6 2 16,0 1-1-16,0 0-1 16,0-2-2-16,0 2 5 0,5 3 2 15,4-4-1-15,0 1-2 16,-1 1-4-16,6-1-2 16,-1-2-5-16,6 2 11 15,-2-2-27-15,3 1 28 16,3 1-15-16,-2-1 3 15,4-1-8-15,-2-2-10 16,1-3 2-16,-4 2-12 16,0-3-7-16,-2 0 0 15,0-4-6-15,-2 1 21 0,-3-4 23 16,-3 0-11 0,4-1-10-16,-1 0-15 0,1 0-21 15,1 0-10 1,1 0 13-16,2-9 63 0,4-3-7 15,1-5 7-15,1 1 0 16,-6 1 0-16,0 1-3 16,-5-2 6-16,-1 2-3 15,-2 0 3-15,-3 1 1 16,-3-1-4-16,1 0 0 16,0 0 3-16,-5 0 3 15,2-5 0-15,0 5 6 16,0-7 15-16,3 1-18 0,-3 0-3 15,0 0-6-15,-2 0 9 16,0 0-9-16,0-2 0 16,0-4 0-16,0-2 0 15,0-3 0-15,0 0 6 16,-2-1-9-16,-7-2 6 16,-5-2-6-16,-1 5 6 15,-3 1 6-15,3 2 3 16,-3 5 41-16,-5 2 15 15,4 3-4-15,-6 4-37 16,-2 1-18-16,0 4 33 16,-2 2-42-16,0 1-9 15,0 6-24-15,-4 0-3 16,6 0-12-16,3 0-13 0,2 0-66 16,19 0-186-16,-1 0-313 15</inkml:trace>
  <inkml:trace contextRef="#ctx0" brushRef="#br1" timeOffset="404310.6656">15934 7455 290 0,'0'0'278'16,"0"0"-179"-16,0 0 7 15,0 0-29-15,0 0-3 0,0 0 3 16,0 0 15-16,-13-58 2 15,7 50-58-15,-6-2-20 16,-1 3 2-16,0 0 24 16,-3-1-13-16,3 2 9 15,-5 0 1-15,3 2-29 16,-3-1-6-16,-1 1 10 16,2 4-12-16,-1 0 7 15,1 0 1-15,-2 0-3 16,1 0 1-16,3-1-8 15,-1 1 6-15,3 0 0 16,0 0 5-16,1 0-8 16,-1 0 0-16,2 0-2 0,-2 7-2 15,0 4 1-15,-1-1-2 16,1 3 2-16,1-4 0 16,-1 1 0-16,2 0 0 15,-3 2 0-15,4 3 0 16,-4 0 3-1,1-3 0-15,1 2 1 0,6-2-4 16,1-1 0-16,3-1-1 16,0-1-3-16,0 5 4 0,0 3-2 15,-1-2 2 1,3 3-1-16,0 0-1 0,0 0 2 16,0 1-2-16,0 1 2 15,0 0 0-15,0 0 0 16,0 0 0-16,0-2-4 15,0 1 4-15,3-5-2 16,3 3-2-16,3-1 3 16,2-2 1-16,-2 0-9 15,2 0 9-15,3-1 0 16,-3-2 0-16,2 1 0 16,0 1 0-16,6-4 0 15,-4 1-9-15,5 0 9 16,0-2-4-16,0 1 3 15,0 1 1-15,0-4-2 16,-2 0 2-16,0 2 0 0,-5-4 0 16,0-1 0-16,-3 1 0 15,1-1 2-15,-3 1-4 16,2-2 2-16,-2-2 0 16,1 1-4-16,3-1 1 15,-4 0-1-15,3 0 3 16,3 0-1-16,-1 0 1 15,1-1-1-15,-1-5-4 16,2-4 4-16,1 2-1 16,-1-5 0-16,1 4 6 15,-5-1-3-15,1 2 0 0,-4-1 0 16,3 4 2 0,-3-5-1-16,-2-1-1 0,3-1 2 15,-3 2-1-15,4 0 1 16,-1-4-4-16,-3 5 4 15,3-8 0-15,0 0-2 16,-2-4 0-16,1-2 0 16,-3-4 1-16,2 4-1 15,-5-4 2-15,0 1-4 16,1-1 2-16,-3-2-1 16,0-1 1-16,0-2 0 15,0 1-2-15,0 1 2 16,-10-2-2-16,-1-2 2 15,0 5 0-15,-3-2-3 16,-1 5 3-16,-1 3 0 0,-1 5 0 16,-3 1 2-16,-1 1-2 15,0 4 9-15,-2 1 24 16,3 6-25-16,-2-1-2 16,-3 2 6-16,3 1-10 15,-1 2-2-15,4 1 0 16,1 0-2-16,3 0-3 15,1 0-3-15,5 0-19 16,3 0-37-16,1 0-85 16,5 0-226-16,0 0-195 15</inkml:trace>
  <inkml:trace contextRef="#ctx0" brushRef="#br1" timeOffset="405879.7147">15367 7441 411 0,'0'0'133'16,"0"0"-44"-16,0 0 35 16,0 0 46-16,0 0-17 15,0 0-22-15,0 0-68 0,-38-52-47 16,30 49-12-16,4 3-2 16,-2 0 13-16,1-4 16 15,-3 1-23-15,-4-1-6 16,1 1 4-16,0-2-4 15,0 1 11-15,-2 0 5 16,-6 0-8-16,0 0 2 16,-1 2-12-16,-3 0 0 15,0 0 2-15,2 2-2 16,-4 0 4-16,-2 0-4 16,3 0-6-16,0 0 6 15,4 0 6-15,-1 0-6 16,2 0-2-16,0 0-3 0,1 0-4 15,1 0 7-15,1 0-1 16,3 0 6-16,2 0-5 16,-1 6 2-16,4 2-1 15,-1 0 1-15,2 0-6 16,-2 2 5-16,0-4-3 16,1 4 2-16,0 0 4 15,-2-2-2-15,3 1 0 16,-3-2 2-16,2-1-4 15,-1 5-2-15,-5-2 3 16,4 2-1-16,-1 0 0 16,1-1-8-16,1 0 8 0,-1 0-6 15,3-4 0 1,0 3 4-16,0 1-2 0,3-1 6 16,-2 5-2-16,1-1 0 15,-2 1 4-15,0-2 4 16,5 1-2-16,-2 2 0 15,0-3 4-15,4 0 1 16,-3-1-3-16,1 2-5 16,2-1 3-16,0 0-4 15,0-2 0-15,0 2-5 16,0 2 3-16,0 3-2 16,0-2 4-16,0 3 4 0,7-1-2 15,1 2-2 1,4 0-4-16,3-2 2 0,1 3 4 15,4-1-4-15,2-3-9 16,-1-2-11-16,0-3-3 16,-3 0 6-16,0-2 4 15,-2 1-1-15,4-1-41 16,0-4 33-16,0 4 21 16,0-6 1-16,-2 2 0 15,4-3-3-15,-1-2-7 16,4 0 1-16,2 0-12 15,0 0-9-15,2 0-12 16,-4-10 10-16,0-2-3 16,-6 0 7-16,-1 2 21 15,-3-3 9-15,1 1 0 0,-5 5 3 16,1-1-3 0,-3 1 3-16,-1 1 9 0,-1-1-9 15,-2 1 6-15,4-3-6 16,-1 1 0-16,3 1 0 15,-1-6 0-15,0 2 0 16,-3-5 3-16,3-3 5 16,-2 4-8-16,1-4 11 15,-3 1 6-15,-4 2 33 16,2-2-11-16,-4 0 5 16,0-2-22-16,0 2 8 15,0-2-20-15,0-2-11 0,0 0 9 16,-6 2 7-1,-2-5-16-15,1 3 0 0,-1-3-4 16,2-2 2-16,0 3 0 16,1 1-7-16,1 6 7 15,2 1-2-15,0 4 0 16,-2 2 0-16,-1 4-18 16,0 0 18-16,1 2-2 15,-3-2 4-15,1 2 0 16,-6-2 4-16,-1-1-6 15,-2 0 11-15,-1 1-9 16,1-2 17-16,1 2 26 16,3-2-34-16,-1 2 9 0,1 0-10 15,3 2-8 1,3 1 0-16,2 3-6 0,3 0-6 16,0 0-35-16,0 0-80 15,-4 0-186-15,4 0-190 16</inkml:trace>
  <inkml:trace contextRef="#ctx0" brushRef="#br2" timeOffset="503717.7066">18626 3192 186 0,'0'0'786'0,"0"0"-566"15,0 0-16-15,0 0-61 16,125 0-74-16,-118 2-30 15,-3 0 49-15,-2-2-84 16,-2 0 0-16,0 0 1 16,2 0 0-16,-2 0 1 15,0 0-6-15,0 0 4 16,0 0-2-16,2 0 3 16,0 0-1-16,2 0 3 0,-4 0-3 15,0 0-1-15,0 0 0 16,0 0-2-16,0 0-1 15,0 0 1-15,0 0-1 16,0 0 1-16,0 0-1 16,0 0 0-16,0 0-1 15,6 0 1-15,5 0-1 16,7 0 0-16,9 2 2 16,6 2-1-16,7-4 0 15,6 0 0-15,10 0 1 16,7 0-1-16,6 0 0 15,-2 0 1-15,0 0-2 16,2 0 2-16,-3-2-2 16,-1-4 2-16,-5 4-2 0,-6 2 2 15,-7 0-2-15,-5 0 1 16,-2 0 0-16,-7 0 0 16,-4 0 1-16,-4 2-3 15,-3 0 3-15,3 2-1 16,-1 0 0-16,5-1 0 15,4-1 0-15,-2-2 0 16,6 0 0-16,1 0 0 16,-3 0-1-16,5 1 2 15,1 2-2-15,-4-2 1 16,-3 1-1-16,-5 1-4 0,-2-3 5 16,-6 0-1-16,-1 0 1 15,-6 0 0-15,-7 0 0 16,-3 1 0-16,-4-1 0 15,0 0 0-15,0 0 0 16,5 0 0-16,1 0 0 16,1 0 0-16,4 0 0 15,-2 0 0-15,-3 0-1 16,6 1 2-16,-5-1-2 16,-1 0 2-16,6 0-2 15,1 0 2-15,5 0 0 16,4 0-1-16,0 0 1 15,3 0-1-15,-6 0 2 0,4 0-2 16,-5 0 0 0,-7 0 1-16,-3 0 0 0,-5 0-1 15,-3 0 0-15,0 0 1 16,0 0 0-16,0 0-1 16,0 0 0-16,0 0 2 15,0 0-3-15,0 0 2 16,0 0-2-16,0 0 2 15,0 0 0-15,0 0 0 16,0 0 4-16,0 0 0 16,0 0-5-16,0 0-11 15,0 0-22-15,-3 0-30 0,-1 0-120 16,-5 0-694 0</inkml:trace>
  <inkml:trace contextRef="#ctx0" brushRef="#br2" timeOffset="504849.3939">22447 3224 1127 0,'0'0'231'15,"0"0"-151"-15,0 0 4 0,0 0 4 16,0 0-27-16,0 0-14 16,0 0-17-16,-14 0-8 15,14 0-10-15,0 0-5 16,0 0-4-16,0 0-2 16,0 0-2-16,8 0-2 15,19 0 3-15,17 0 0 16,14 0 1-16,13 0-1 15,5-3 0-15,8 1 0 16,8-3 0-16,6 1 0 16,5-2 1-16,1 4-2 15,1 0 3-15,0 2-3 0,-1 0 2 16,-1 0-2-16,-1 0 1 16,2 0 0-16,4 7 0 15,-2 0 0-15,0 3 0 16,-8-4-3-16,2 2 2 15,5-4 0-15,1 0 0 16,4 1 0-16,1-4-2 16,-6 4 1-16,-3-3-1 15,-6 2 1-15,-9-3-3 16,-4 1 4-16,-10 1 1 16,-6-2-1-16,-9 3 2 15,-9 0-2-15,-3 0 1 16,-5-2 0-16,-1 5 0 0,0-6 1 15,3 1-2-15,7 0 2 16,2 0-1-16,2-2 0 16,1 0 0-16,0 0 0 15,1 0 0-15,0 0 0 16,-2 0 0-16,-3 0 0 16,-6 0 0-16,-6 0-1 15,-3 0 2-15,-7 0-2 16,-4 3 2-16,-8-3-2 15,-7 1 2-15,-4 1-1 16,-4-2 0-16,-2 3-2 16,0-3 1-16,0 0-5 0,0 2-17 15,0-1-9 1,-6 3-63-16,-6-4-141 0,-7 0-1084 16</inkml:trace>
  <inkml:trace contextRef="#ctx0" brushRef="#br2" timeOffset="507902.0334">21554 4676 969 0,'0'0'147'0,"0"0"-144"0,0 0 101 16,0 0 7 0,0 0-25-16,0 0 0 0,0 0-15 15,0 0-24-15,0 0-1 16,0 0-14-16,-4 0-10 15,-1 0-11-15,-2 0 0 16,-2 0-1-16,-2 0-5 16,-7 0-2-16,-2 0-1 15,-6 6 1-15,-3 10-3 16,-2 6 6-16,-6 5-3 16,4 4 2-16,0 2 0 15,1 4 0-15,3 4-2 16,6 1-1-16,2-2-1 0,10-2 0 15,8-8-2 1,3-6-1-16,0-3 0 0,10-8-7 16,13-3-6-16,5-4-4 15,8-6-2-15,2 0 12 16,-1 0 0-16,-3-6 2 16,-5-10-5-16,-7 0-4 15,-7-2 0-15,-5 0 6 16,-8 2 8-16,-2 0 2 15,0 1 6-15,-7 8 3 16,-17-3 8-16,-1 2-10 16,-4 4 11-16,-2 4-11 15,0 0 7-15,-2 0-4 16,-1 4-5-16,7 10-5 0,7-4 0 16,7-3 0-16,9 2-12 15,4-5-22-15,0 4-57 16,0-4-100-16,0-4-209 15,4 0-296-15</inkml:trace>
  <inkml:trace contextRef="#ctx0" brushRef="#br2" timeOffset="508942.8034">21596 4929 1135 0,'0'0'370'15,"0"0"-343"-15,0 0 17 0,0 0 11 16,0 0-9-16,0 0-20 16,0 0-18-16,-9 2 10 15,9-2-14-15,0 0 3 16,0 0-5-16,2 0 1 15,9 0-3-15,5 0 2 16,7 0-2-16,3 0 2 16,3 0-1-16,-2 0-1 15,0 0 1-15,-7 0 0 16,-5 0-2-16,-5 0 1 16,-4 0-1-16,-4 0 2 15,-2 0-1-15,0 0 1 0,0 0-1 16,0 0 3-16,0 0-3 15,0 0 0-15,0 0-2 16,0 0-1-16,0-4-5 16,0-2 0-16,0-2-11 15,0-4-12-15,0-3 13 16,-6 3-3-16,-6 1 8 16,-1 2 11-16,-1 0 2 15,6 2 2-15,-1 3 17 16,5 1 3-16,-1 3 4 15,0 0-4-15,5 0-3 16,0 0-5-16,0 0-9 16,0 0 0-16,0 0-4 15,0 0 2-15,0 0-1 16,0 0 1-16,0 0-3 0,0 0-2 16,0 0 0-16,5 0 2 15,8 0 2-15,5 0-2 16,2 0 2-16,-2 7 0 15,-1 0-2-15,-3 1 1 16,-1-2-2-16,-6-2 1 16,0 0-3-16,-5-3-1 15,-2 4-1-15,0-1 1 16,0 0-4-16,0-3 7 16,0 2-2-16,0-2 3 15,0 2-1-15,0-1 1 16,0-1-1-16,0 4-1 0,0-1 2 15,0 4 1-15,-6 4 2 16,-10 2 0-16,1-1 1 16,-4 2-1-16,1-5 3 15,5 1 0-15,0-4-4 16,4 0 1-16,2-2-2 16,5-3-1-16,0 0 0 15,2-2-1-15,0 0-2 16,0 0-2-16,0 0-8 15,0 0-8-15,0 0-9 16,0 0-34-16,0 0-61 16,13 0-20-16,-6 0-149 15,0 0-540-15</inkml:trace>
  <inkml:trace contextRef="#ctx0" brushRef="#br2" timeOffset="509640.6022">22200 4720 1137 0,'0'0'166'15,"0"0"-150"-15,0 0 29 16,0 0 10-16,0 0-16 16,0 0 10-16,0 0-5 15,-35 33-4-15,21-16-17 16,-1 4 1-16,-1-1-1 0,0 7-6 16,0-2-2-16,3-2-9 15,5-2-5-15,2-3 1 16,4-2-4-16,2-3 2 15,0 0-3-15,0-1-1 16,16-2-9-16,16-1-7 16,5 2-1-16,3-3 17 15,3 0 3-15,-8 1-1 16,-8-7 4-16,-7 3-4 16,-8-1 4-16,-10-2-2 15,-2-1 1-15,0 2 5 16,0-1 26-16,0 0-8 0,0 0-9 15,0-2 0-15,-12 2 5 16,-7 2-8-16,-13 0-6 16,-1 0-2-16,-6 0 5 15,4-1-2-15,2-2-6 16,6-1-1-16,5 0-3 16,0 0-12-16,3 0-14 15,6-16-21-15,7-6-98 16,6 6-237-16,0 4-646 15</inkml:trace>
  <inkml:trace contextRef="#ctx0" brushRef="#br2" timeOffset="510012.1503">22155 4742 1412 0,'0'0'179'0,"0"0"-159"16,0 0 10-16,0 0-11 15,0 0-9-15,0 0-9 16,0 0 3-16,70 0 2 16,-33 0 6-16,-5 0-9 15,-1 0 0-15,-4 0-2 0,-10 0 0 16,-1 0 0-16,-5 0 1 15,-7 0-2-15,-2 0 0 16,-2 0 2-16,0 0-1 16,0 0 4-16,0 0 7 15,0 0-5-15,0 0-2 16,0 0-5-16,0 0-8 16,0 0-13-16,0 0-20 15,0 0-80-15,0 0-239 16,0 0-801-16</inkml:trace>
  <inkml:trace contextRef="#ctx0" brushRef="#br2" timeOffset="511751.3323">22487 4907 562 0,'0'0'697'16,"0"0"-558"-16,0 0-76 15,0 0 18-15,0 0-1 16,0 0-28-16,0 0-17 0,0 3-3 15,0-3-9-15,0 0-6 16,0 0-9-16,0 0-5 16,0 0-3-16,12 0 0 15,10 0 2-15,9 0-2 16,6 0 2-16,6 0-1 16,4 0-1-16,-2 0 0 15,-3 0 0-15,-7 0 0 16,-6 0 0-16,-8 0 0 15,-8 0 0-15,-6 0-1 16,-7 0 0-16,2 0 0 16,-2 0 0-16,0 0 1 15,0 0 0-15,0 0 0 0,0 0-1 16,0 0-4 0,0 0 2-16,0 0-8 0,0 0-5 15,-4 0-13-15,-8 0-2 16,1 0-26-16,-3-1-1 15,6-13-21-15,-3-4-32 16,4-5-87-16,0 0 22 16,3 2 85-16,-1 9 91 15,1 5 94-15,-2 2 79 16,-2 3-39-16,4 2 12 16,0 0-50-16,4 0-40 15,-3 0-7-15,3 0-9 0,0 0-12 16,0 0-7-1,0 0-12-15,0 0-4 0,0 0-5 16,0 0-1-16,0 0-3 16,0 4 3-16,13 11 1 15,10-2 1-15,4 2 1 16,2-4-2-16,-2-2-2 16,-3-1 2-16,-6-3-1 15,-7-1 2-15,-4 1-1 16,-3-4 0-16,-4 2 0 15,0-2-1-15,0-1 2 16,0 3-3-16,0-3 3 16,0 1-2-16,0-1 1 15,0 0 0-15,0 3 0 16,0 1 1-16,0 2 1 0,-13 2 1 16,-3 2 3-16,-6 2-3 15,0-1 3-15,-5 1-2 16,2 1-1-16,3-3 1 15,5-2-1-15,5-2-3 16,5-2 0-16,1-1 0 16,4-3 1-16,2 0-2 15,0 0-2-15,0 0-6 16,0 0-11-16,0 0-7 16,0 0-23-16,0 0-67 15,0 0-242-15,0 0-476 16</inkml:trace>
  <inkml:trace contextRef="#ctx0" brushRef="#br2" timeOffset="513362.0077">23310 4711 711 0,'0'0'579'15,"0"0"-493"-15,0 0-22 0,0 0 21 0,0 0-14 0,0 0-27 16,0 0-25-16,-7 19-5 16,-13 15 4-16,-5 5 8 15,3 0-12-15,4-3-4 16,4-4-9-16,6-6 1 16,6-3-2-16,2-11 0 0,0-4-2 15,0-3-3 1,0-4-5-16,4-1-16 15,10 0 0-15,3 0 19 0,3 0 6 16,5-22-3-16,0-9-5 16,1-3 6-16,-4-1-10 15,-1-4-2-15,-4 3-3 16,-5 7 11-16,-4 6-11 16,-3 11 18-1,-5 10 2-15,0 2 22 0,0 0 6 16,0 0-13-16,0 0 2 15,0 0-11-15,0 0 8 16,0 2-10-16,0 12-1 16,-9 8-1-16,0 4 6 15,0-1-6-15,2 0 0 0,5-5-4 16,0 1 1-16,2-3-1 16,0-6 1-16,0-2-3 15,0-6 0-15,0 0-1 16,0-2-16-16,4-2 1 15,9 0-5-15,3 0 17 16,3 0 4-16,2-13-1 16,4-9-2-16,2-3-11 15,-3-6 5-15,-2 4-10 16,-2 0 3-16,-6 4 5 16,-3 4-5-16,-2 5-17 15,-5 5 24-15,-4 8 11 0,0 1 0 16,0 0 25-1,0 0-23-15,0 0-2 0,0 22 0 16,-6 10 1-16,-7 8 19 16,-3 10 1-16,-4 4-4 15,4 3-11-15,-4 3 5 16,2-6-9-16,0-4 5 16,5-6-4-16,-1-6-3 15,8-7 1-15,-1-9 0 16,5-8-1-16,2-5-2 15,0-6-2-15,0-3-15 16,0 0 7-16,0 0-1 16,0 0-2-16,0-4 0 15,0-12 15-15,0-12 0 16,0-11-6-16,2-7-3 0,5-8 4 16,1-7 0-16,4 2-27 15,1 2-18-15,3 10 4 16,-1 7 46-16,4 9-2 15,-2 3 2-15,3 10-2 16,-1 4-3-16,2 8 3 16,-1 5 2-16,5 1 2 15,2 0 14-15,2 6-11 16,0 15-1-16,-3 6-6 16,-10 3 7-16,-7-1 27 0,-9-3-21 15,0-2-2 1,0-3 12-16,-9-4 18 0,-13 0 10 15,-10-3-13-15,3-1-10 16,-2 0-15-16,2-5 11 16,4-2-10-16,8-6-5 15,1 0-7-15,5 0-2 16,3 0-17-16,3-6-47 16,5-6-139-16,0 0-358 15</inkml:trace>
  <inkml:trace contextRef="#ctx0" brushRef="#br2" timeOffset="518077.2233">24010 4848 516 0,'0'0'214'16,"0"0"-101"-16,0 0 19 0,0 0 20 15,0 0-22-15,0 0-27 16,0 0-30-16,0 0-4 16,-10 0-15-16,10 0-2 15,-2 0-17-15,2 0-4 16,-5 0-10-16,1 0-5 15,-2 0-6-15,-2 0-9 16,4 0 3-16,0 0-1 16,4 0 7-16,0 0-7 15,-3 0 2-15,3 0-3 16,0 0 4-16,0 0-3 16,0 0 0-16,0 0 2 15,0 0-2-15,0 0-3 0,0 0-3 16,11 0-1-16,3 0 1 15,9 0 2-15,0 0 2 16,4 0-1-16,2 0 0 16,0 0 0-16,0 0 0 15,-2 0-4-15,0 0 2 16,0 0-2-16,-5-3 0 16,0 0-2-16,-1 2 3 15,-6-4-3-15,-1 3 0 16,-4 0 6-16,-5 1-2 15,-1 1 2-15,-4 0 0 16,0 0-1-16,0 0 2 16,0 0-2-16,0 0 0 15,0 0-2-15,0 0-2 0,0 0-4 16,0 0-1-16,0 0-4 16,0 0 5-16,0 0-10 15,0 0-5-15,-2 0 3 16,-7-4-49-16,-4-9-25 15,-1 0 22-15,4-4-14 16,-4-3 22-16,1 3 10 16,0 0 55-16,1 4 26 15,1 5 42-15,3 2-6 16,0 1-15-16,4 3 41 16,4 2-6-16,-2 0-23 15,2 0-18-15,0 0-21 16,0 0-12-16,0 0-8 0,0 0-3 15,0 0-4 1,0 0 7-16,14 11 3 0,7-1-1 16,6 3 4-16,6-1-1 15,1 0-3-15,-1-2-1 16,-4-2-1-16,-2 2 0 16,-5-4 0-16,-3 0-1 15,-6 1 1-15,-3-4 0 16,-5-1 0-16,-2 2 0 15,-3-3-4-15,0-1 3 16,0 0 2-16,0 0 0 16,0 0 0-16,0 3-1 0,0-1 0 15,0 6 8 1,-14 2 5-16,-6 3-8 0,-2 0 4 16,2 0-1-16,-3-1 1 15,4 0-4-15,-2 1 2 16,3-2-6-16,5-3 2 15,7-5-3-15,1-3 0 16,5 0-2-16,0 0-17 16,0 0-20-16,0 0-78 15,0 0-286-15,5 0-599 16</inkml:trace>
  <inkml:trace contextRef="#ctx0" brushRef="#br2" timeOffset="521459.1135">24985 4804 626 0,'0'0'511'16,"0"0"-461"-16,0 0-31 16,0 0 45-16,0 0-23 15,0 0 16-15,0 0-27 16,12 5-29-16,-6-11 8 16,0-5-7-16,-1 1 8 15,-1 0 10-15,0-2 1 16,0-1-3-16,2-2-13 15,-4-1-1-15,-2 3-2 16,0 2 7-16,0 3-6 16,0 2 5-16,-8 1-7 0,-6-1 24 15,-1 5-11-15,-4 1-11 16,-1 0-3-16,-4 0 6 16,2 1 15-16,-3 16-16 15,-2 8 13-15,6 2 2 16,-2-2-1-16,3 0-6 15,7-5 1-15,5-3-2 16,6-4-12-16,2-2 0 16,0-4 0-16,0-1 1 15,0 1-1-15,0-6-3 16,12 2-14-16,5-3 4 0,6 0 11 16,3 0-1-1,6-15 3-15,3-7-10 16,-4-6-15-16,0-4 13 0,-4-2-13 15,-4-3 0-15,-4 0 3 16,-3 1 7-16,-3 4-4 16,-3 4 19-16,-4 1 0 15,-1 7 4-15,-3 3-4 16,0 4 4-16,-2 8-2 16,0 2 7-16,0 3 5 15,0 0-5-15,0 0-4 16,0 0-4-16,0 0-1 15,0 0 1-15,0 7-7 0,-4 15 12 16,-9 7 0 0,-3 10 24-16,-3 2-10 0,7 2-6 15,-1-5-2-15,3 0-3 16,6-8-7-16,1-5-1 16,3-8-1-16,0-3 0 15,0-4-5-15,0-1-6 16,5-5-10-16,7-1 2 15,1-3 16-15,-1 0 3 16,7 0-1-16,-1 0 2 16,1 0-2-16,0 0-3 15,-2 0-3-15,1-7-22 16,-3-6 4-16,1 2-4 16,-5-3 9-16,-1-3-8 15,-2-3 2-15,-3-1-7 16,-3 0-10-16,0 1 32 0,-2 4 3 15,0 6 8-15,0-1 2 16,0 5 2-16,0 5 0 16,-7-1-4-16,-1 2 0 15,0 0 7-15,2 0 11 16,-5 0-8-16,0 6 9 16,-3 12 11-16,1 4 17 15,2 2-14-15,2-1-9 16,7-4-9-16,2-3-11 15,0-2 4-15,0-2-5 16,0-3 3-16,9-4-6 0,4-1-5 16,5-4-1-16,2 2 6 15,3-2-1-15,0 0 2 16,0 0-3-16,-1 0 0 16,1-7 1-16,-8-6-3 15,3 1 3-15,-5-2 1 16,-2 0 1-16,1 0-1 15,-3-3 0-15,-1-2 0 16,4 0-3-16,-3-8 2 16,1-1-10-16,2 0 6 15,-3-4-6-15,-1 2 1 16,2-2-11-16,-1 2 10 0,1 4 3 16,-2 2 8-16,0 1-3 15,-3 7 6 1,-3 4 0-16,0 6 2 0,-2 4 20 15,0 0-3-15,0 0 4 16,0 2-5-16,0 0-9 16,0 0 5-16,0 0-12 15,0 0 3-15,0 0-8 16,0 0 1-16,0 0 1 16,0 0 10-16,-2 0-3 15,-2 0-9-15,-3 0-3 16,-2 4 0-16,-4 14 2 15,-4 5 1-15,7 2 5 16,-3 4-1-16,1 0 4 16,1 4-5-16,3-1 3 0,-4 3-2 15,5 1 0-15,1-3-3 16,2-2 0-16,-1 0 0 16,2-7-1-16,1 1 0 15,2-8-1-15,0 1 0 16,0-3 2-16,0-6-2 15,0-1 1-15,2-4-4 16,10 1 3-16,-3-5-7 16,4 1 7-16,3-1 2 15,0 0-2-15,3 0 0 16,1 0 0-16,-2-3-2 16,4-9-13-16,-4 1 5 0,0-3 5 15,0 0 6-15,-5-2-5 16,-3 3 2-16,-4-4 1 15,-2 2 2-15,-2-2 0 16,3 1 0-16,-5 0 0 16,0 6 1-16,0 0-2 15,0 4 2-15,0 6-4 16,0-2 3-16,0 2-5 16,-2 0 0-16,-3 0 3 15,1 0 1-15,0 0 2 16,-3 0-2-16,-5 0 2 15,2 4 1-15,-2 10 6 16,3-3 3-16,3 6-2 0,-1-3-3 16,5 1-6-16,2-2 1 15,0 3-1-15,0 2 1 16,0 1 3-16,0-4-4 16,2 0 6-16,9-1-4 15,5-4-2-15,-3-2-3 16,0-1 0-16,-3-2-6 15,-6-1 6-15,0-1 1 16,1 0-9-16,-3-3 2 16,2 0-25-16,-4 0-22 15,0 0-66-15,0 0-147 16,0 0-318-16</inkml:trace>
  <inkml:trace contextRef="#ctx0" brushRef="#br2" timeOffset="521964.0006">25333 4538 818 0,'0'0'516'0,"0"0"-445"16,0 0-19-16,0 0 24 15,0 0-27-15,0 0-28 16,0 0-19-16,-3-3 10 15,3 3 3-15,0 0-5 16,7 0-7-16,13 0 0 16,9 0 3-16,6 0-3 15,6 0 2-15,-1 0-5 0,-2 0 2 16,-3 0-2-16,-6 0 1 16,-4 0-2-16,-11 0 3 15,-8 0-3-15,-1 0 2 16,-5 0 0-16,0 0-1 15,0 0 5-15,0 0-4 16,0 0-1-16,0 0 0 16,0 0-18-16,-5 0-40 15,-7 3-40-15,6-3-224 16,-3 0-676-16</inkml:trace>
  <inkml:trace contextRef="#ctx0" brushRef="#br2" timeOffset="536721.6146">10407 4680 918 0,'0'0'196'15,"0"0"-104"-15,0 0 70 16,0 0-40-16,0 0-42 15,0 0-2-15,0 0-29 0,0 0-12 16,0 0-15-16,0 0-8 16,0 0-9-16,-18-27-5 15,18 27-3-15,0 13 2 16,0 24-6-16,0 14 7 16,14 19 4-16,1 10-4 15,-1 0 3-15,-1-9-2 16,3-7 0-16,-3-7 1 15,3-11-1-15,-3-8-2 16,-3-6 2-16,2-10-2 16,-5-8 1-16,-3-8 0 15,0-6-10-15,1 0 0 0,0 0 8 16,1-6 2-16,7-29 6 16,10-23 3-16,8-20-2 15,7-18-6-15,1-8 0 16,7-5 0-16,0 3-1 15,8 4-2-15,4 4 1 16,4 5-2-16,0 5-2 16,-1 11-1-16,-3 8 3 15,-7 7 1-15,-5 5 2 16,0 5 0-16,-15 9 0 16,-5 6 1-16,-8 9 0 15,-7 5-1-15,-2 6 0 16,-2 3 1-16,-3 5-2 0,-4 6 2 15,0 0-2-15,0 3 1 16,0 0 0-16,0 0-5 16,0 0-7-16,0 0-16 15,0 0-15-15,0 9-74 16,0-3-72-16,0 4-572 16</inkml:trace>
  <inkml:trace contextRef="#ctx0" brushRef="#br2" timeOffset="541118.4606">10587 6448 786 0,'0'0'462'16,"0"0"-416"-16,0 0-25 0,0 0 28 15,0 0 17 1,0 0-15-16,0 0-3 0,13-13-7 16,-13 13-19-16,0 0-4 15,0 0 2-15,0 0 5 16,0 0-7-16,0 0-2 15,0 0-4-15,-2 0-9 16,-13 0 6-16,-3 0-4 16,-5 0-5-16,2 0 1 15,-6 0 0-15,-4 0 1 16,-5 0-2-16,-5 0 0 16,-3 0-2-16,-5 0-2 15,1 0-3-15,0 0 1 0,8 0 0 16,7 0 5-1,8 1 0-15,5 2 0 16,9-1 0-16,7-2 1 0,2 0-2 16,2 1 0-1,0 4-5-15,0 1-2 0,0 8 3 16,0 4 5-16,0 8-2 16,4 4 4-16,3 2-2 15,1 6 2-15,0 0 1 16,-4 2 2-16,0 6 2 15,1 4-1-15,-1 11 2 16,-2 4-2-16,-2 6-5 16,2 3 2-16,-2-2-2 15,0 0 0-15,0 2 1 0,0-1-2 16,0 4 2-16,0 2 0 16,0 4-1-1,0 1 0 1,2-1 0-1,-2-4 0-15,0-1 0 16,0-3 0 0,0-3 0-1,0-3 1 1,0 2-1-16,0-6 1 0,0-2 0 0,0 2-2 16,0-1 2-16,-4 6-2 0,0-1 3 0,2-2-4 15,2 4 0-15,0-5 2 0,0 2 0 0,0-2 0 16,0 2 0-16,0 2 2 0,0-1-4 15,0 0 2-15,0-2 0 16,0-1 0-16,0 0 2 16,4 0-2-16,-2 0 1 15,0 3-1-15,-2 0 1 16,0 2-2-16,0 1 2 16,0-1 0-16,0-4 0 15,0 0-1-15,0-3 0 16,0 4 1-16,0 2-1 15,0-2 0-15,0 3 2 16,0-7-2-16,0-2 0 16,0 0 1-16,-2-2-2 15,-2 1 3-15,-1 1 0 0,1-2-2 16,-2 0 2-16,0-2 1 16,2 0-3-16,0 2 0 15,2-1 3-15,2 1-4 16,0 1 2-16,0-2-2 15,0-1 2 1,0 0-1-16,0-1 0 0,0-8 0 16,4-3 0-16,2-9 0 15,2-1-2-15,-2-2 3 16,-1 1-2-16,-3 1 2 16,0 4-1-16,0 1 1 15,0 2-1-15,0-6 0 16,0-1 0-16,2-7 0 15,-4-7 0-15,2-6-2 0,0-8 1 16,-2-2 0-16,2-4-3 16,-2-2 3-16,2 0-2 15,-2 0-4-15,2 0 0 16,-2 0 2-16,0 0 5 16,0 0 1-16,3 0 3 15,-3 0-3-15,0 0 7 16,0-2-8-16,2 2 0 15,2 0 0-15,3 0-1 16,4 0 1-16,7-2 1 16,2 0 3-16,5 0-3 15,-1 2 2-15,0 0-3 0,3 0 2 16,2 0 1-16,2 0-2 16,0 0 2-16,5 0-1 15,-1 0 0-15,6 0-1 16,-1 0 0-16,5 8 0 15,1 3 1-15,-4-5-2 16,-3-1 1-16,-6-1-1 16,-4 1 1-16,-2-2 0 15,-5 1 0-15,-4 0 1 16,-1 0-2-16,-1 0 2 16,-7-2-2-16,1 1 4 15,-6-3-1-15,-4 0 0 16,0 0 2-16,0 0-3 15,0 0 1-15,0 0-3 0,0 0 2 16,0 0-1-16,0 0-2 16,2 0-1-16,-2 0-8 15,0 0-3-15,0 0-10 16,0 0-3-16,0-3-57 16,-4-5-97-16,-6 0-416 15</inkml:trace>
  <inkml:trace contextRef="#ctx0" brushRef="#br2" timeOffset="547523.2715">20632 1828 906 0,'0'0'0'0,"0"0"18"15,0 0-15-15,-143-40 85 16,109 26 60-16,-3 3 8 15,-3-1-63-15,-5 1-42 16,-2 1-12-16,0 0-1 16,1 3-22-16,-4-2 8 0,-3 3-11 15,-10 0 2 1,-3 2-4-16,-8 0-5 0,-4-3-6 16,-4 4 2-1,-3-2 6-15,-4 0-4 0,-4 1 3 16,-3 1-7-16,-7 3 0 15,3 0 1-15,4-3 2 16,7 1 4-16,6 0-3 16,6 0 8-16,-4-2-3 15,6 2 0-15,2-2-5 16,5 0 2-16,3 2-5 16,3 2 2-16,2 0 2 0,-3 0-2 15,1 0-2 1,-2 0 0-16,-3 0-1 0,0 8 1 15,1 9-1-15,-2-3 2 16,3 3-4-16,3-1 4 16,2-1-2-16,0 0 2 15,5 2-1-15,-1-2 6 16,4 2 1-16,1-2-1 16,7 1-5-16,2-2 0 15,-1 3-2-15,3-2 2 16,2 6 0-16,-7 5 3 15,1 6-5-15,-10 4 0 16,0 6 0-16,2-2 2 16,2 2 1-16,8 0-3 15,9-1 2-15,6-3-2 0,9-2 0 16,3 2-2-16,5-3 0 16,4 5 1-16,6-1-2 15,0-1 3-15,0 2-2 16,6 2 1-16,21 0-1 15,6 5 1-15,10-1-1 16,6-1 1-16,7-1-1 16,6-1-6-16,5-3 3 15,3-2-3-15,5 1 6 16,0-2-3-16,8-3 5 0,2-1-7 16,-2-5 4-1,-2-2 1-15,0-4-2 0,-1-1 4 16,0-4-3-16,-1 1 3 15,0-3 3 1,-3-2 3-16,-5 1-4 0,-2 0 0 16,-2 2-1-16,7-2 1 15,4 0-2-15,9-2-2 16,4-6-3-16,5-2 0 16,2-1 4-16,-1-2-7 15,4-1 2-15,-3 2-3 16,-4 0 5-16,-5 0 1 15,-9 0-1-15,-4 3 3 16,-9-1-22-16,-7 1 11 16,0 3 7-16,-2-3 4 0,2-1 1 15,5-3 0 1,4 1 1-16,-1-2-2 0,4 0-1 16,-3 0 2-16,-2 0 0 15,0 0 0-15,-3 0-1 16,-2 0 1-16,-1 0-2 15,-3 0 2-15,-5-2-3 16,3-8-12-16,-2-2 11 16,-1 0 3-16,1-2-1 15,-5 0-9-15,-1 0-3 16,0 0 14-16,-9 3 0 16,-1-4 0-16,-5 1 1 0,-1-1 0 15,1-4-1-15,1-1 0 16,4-2 4-16,-3-7-3 15,3 0 2-15,2-5-2 16,-1 0 1-16,-2-3-1 16,-1 4 1-16,-5-2 1 15,-4 3 5-15,-3 2 2 16,-6 4-4-16,0 2 4 16,-3 3-1-16,-3-6 0 15,-1-5-2-15,-5-7 4 16,-1 0-5-16,-5-4 4 15,0-1 4-15,0 0-4 16,0-2-3-16,-11-2-3 16,-4-2-3-16,-4 0 0 0,-1-5-2 15,-2-3 2-15,-2 4 0 16,-3 2 2-16,-2 4-3 16,-2 8 0-16,1 0 0 15,1 6-1-15,-4 6-1 16,2 1 2-16,-5 5 2 15,-1 5 0-15,-4 1-2 16,-3 1-5-16,-6 5 3 16,0 2 2-16,-4 2 4 15,-4 0-4-15,0 0 5 16,-9 2-5-16,1-2 1 16,-3 0 2-16,-5 2 1 15,5-3-4-15,0-2 2 0,5 1 3 16,3-2-4-16,5 0 1 15,5 0-1-15,0 1 0 16,2 0-1-16,-3 3 3 16,0-2-2-16,-6 4-1 15,-5 1-1-15,-5 3 1 16,2 0 0-16,-5 0 0 16,0 0 0-16,-1 0 0 15,5 0 1-15,1 0-1 16,1 0 2-16,0 0 0 15,-3 0-1-15,0 0 0 16,1 7-1-16,3-1 1 16,-1 2 0-16,-1 1-2 0,1-2 1 15,-2-1 0-15,5-2 1 16,2-1-1-16,6 2 0 16,3-5 1-16,0 4-3 15,2 0 4-15,-3-2-4 16,-1 4 2-16,-1 0-1 15,-1 0-1-15,-1 4 2 16,2 0 0-16,3 0 0 16,2 1-1-16,5-4 2 15,1 4-3-15,3-6 5 16,2 1-4-16,3-2 2 16,2 0 0-16,-4-1-1 0,-1 0 1 15,1 4-1-15,-3-1 0 16,-3 0 0-16,1 0 0 15,-5-2 0-15,1 1 0 16,0 1 1-16,2 1-1 16,2-2 0-16,4 1-1 15,4 0 1-15,3-1-1 16,2 3 1-16,0-2 0 16,-2 0 1-16,5 2-2 15,1-3 1-15,-4 4-1 16,5-1 0-16,-10 2 1 15,1 4 0-15,0 4 0 16,-3 2 2-16,5 4-1 0,2 2 1 16,0 0-2-1,6 0 1-15,5 0 0 0,5-3-2 16,5 4 1-16,5 0 0 16,3 5-2-16,0 5-2 15,0 0 4-15,0 3-2 16,5 0 0-16,14-2 3 15,4 4-2-15,1-2 1 16,10 2 0-16,-3 4 0 16,9 1 0-16,-2-1-2 15,2-2 0-15,2-3-1 16,-1-2-3-16,1-3 2 0,2-4-4 16,1-2 3-1,7-3-1-15,0-2 4 0,11 0-3 16,7-3-5-16,5-3 2 15,2 0-7-15,4-3 12 16,0-1-12-16,0-1 7 16,0 1 2-16,-3-1-5 15,2 0 5-15,-6-1 3 16,-5 4 1-16,-7-1-2 16,-1 1 2-16,-3 0-4 15,0 2 2-15,-1-6-5 16,7 1 0-16,4 0 9 15,5-4 0-15,-2-1 0 16,1-4-6-16,-3 1 4 16,0 1-5-16,5-4 4 0,-1 4-11 15,2-4-11-15,-1 2 0 16,-3-1 20-16,-2-4-7 16,-4 0 1-16,-5 0 9 15,0 0 4-15,-2 0-4 16,-2 0 2-16,2 0 0 15,-2 0 0-15,-3-3-1 16,0-5-4-16,-5-2-6 16,-2 2-5-16,-5 2 7 15,-1-2 9-15,-3 4 0 16,1 1-2-16,-3 0 4 16,0 2-4-16,-4-1 4 0,-3 2-2 15,1 0 0-15,0 0 0 16,-2 0 0-16,0-3 2 15,0 1-4-15,-3-2-2 16,3 0 1-16,2-2-6 16,-3 0 9-16,3 0-3 15,0 0 3-15,-6 2 0 16,-3 1 0-16,-7 0-2 16,-2 2 4-16,-4-1-2 15,-5 2 0-15,-2 0 0 16,0 0-36-16,0 0-96 15,0 0-258-15</inkml:trace>
  <inkml:trace contextRef="#ctx0" brushRef="#br2" timeOffset="553862.3305">26531 4371 734 0,'0'0'475'0,"0"0"-442"0,0 0-9 16,0 0 56-16,0 0 7 0,0 0-22 15,0 0-33 1,0 0-8-16,0 0-9 0,9-4-2 16,-9 4-1-16,0 0-3 15,0 11 6-15,-4 12 5 16,-14 10 12-16,-5 3-17 15,0 4-3-15,-6 2-4 16,0 0 0-16,0 0 0 16,2-6-1-16,2-1 3 15,5-10-5-15,5-4-3 16,4-6-1-16,1-3-1 16,4-1 0-16,1-4 0 15,3-1 1-15,0-1-1 0,2-5 0 16,-2 0-5-16,2 0-1 15,0 0-6-15,0 0-1 16,0 0-12-16,0 0-3 16,0 0-19-16,0 0-43 15,0-5-4-15,8-23-11 16,11-6-85-16,2-8-215 16,-14 22 96-16,0 4-78 15</inkml:trace>
  <inkml:trace contextRef="#ctx0" brushRef="#br2" timeOffset="554276.2211">26416 4478 3 0,'0'0'144'0,"0"0"21"16,0 0 64-16,0 0 20 0,0 0-64 16,58-107-62-16,-54 101-7 15,0 2-21-15,1 0-48 16,1 2-23-16,-1 0-3 16,-3 2 21-16,1 0 3 15,3 0-42-15,1 0 2 16,4 0-5-16,0 0 17 15,-2 4 2-15,2 12 14 16,-2 4 23-16,0 6-34 16,-3 7-16-16,-1 3 2 15,2-1 4-15,-2 2-7 16,-1 1 2-16,-2-4-3 16,0 1 0-16,0 2 0 0,0-5 0 15,1-2-2 1,-1 1-1-16,0-5 1 0,-2-1-2 15,0-2 0-15,0-2 2 16,0 0-2-16,0-5 0 16,0 0 0-16,0-2 0 15,0-4 1-15,0-2-1 16,0-4-7-16,0-1-4 16,0-2-13-16,0-1-3 15,0 0-8-15,0 0-13 16,-2 0-58-16,-5 0-211 15,1-6-452-15</inkml:trace>
  <inkml:trace contextRef="#ctx0" brushRef="#br2" timeOffset="554771.8907">26313 4630 1018 0,'0'0'188'16,"0"0"-68"-16,0 0-26 16,0 0-53-16,0 0-10 15,0 0-29-15,-7-7 3 16,23 7 53-16,6 0-14 0,7 0-18 16,2 0-5-16,5 3-5 15,0 1-3-15,2-2-3 16,-3 2-4-16,-6-2 4 15,-4 0-9-15,-10 0 4 16,-5 0-5-16,-4 0 4 16,-6 0-4-16,0 0 1 15,0-2 0-15,0 3 1 16,0-2 11-16,0-1-4 16,0 0 1-16,0 0-9 15,0 0 4-15,0 0-5 16,0 0 2-16,0 0-2 0,0 0-2 15,0 0-4-15,0 0-4 16,0 0-4-16,0 0-14 16,0 0-19-16,0 0-43 15,0 5-92-15,0-4-164 16,0 0-332-16</inkml:trace>
  <inkml:trace contextRef="#ctx0" brushRef="#br2" timeOffset="558426.5818">21317 5591 1165 0,'0'0'240'0,"0"0"-240"16,0 0-25-16,0 0 25 15,0 0 28-15,0 0 39 16,0 0-12-16,-17 82-13 16,3-60-5-16,4 5-5 15,-4 2-1-15,1-1-14 16,2-4-5-16,3-4-11 15,4-2 2-15,2-2-2 16,2-4-2-16,0 0 0 16,0 0-3-16,0 0 1 15,12 0 0-15,1 0 2 16,0-5-1-16,-4 2 1 16,0-2 2-16,-5-2 0 0,-2-1 0 15,0-2-2-15,1 5 1 16,-1-2-1-16,-2 1 1 15,0 1 0-15,0 0 2 16,0 4-2-16,0-1 7 16,0 2 1-16,-5 3 4 15,-14-2-4-15,-6 0 2 16,-4 2-3-16,0-6-5 16,0 2 3-16,2-6-5 15,1-3 3-15,4-2-2 16,2 0-2-16,3 0-5 15,5-1-8-15,3-19-26 16,9-14-66-16,0 12-105 0,0-2-605 16</inkml:trace>
  <inkml:trace contextRef="#ctx0" brushRef="#br2" timeOffset="558743.1304">21211 5721 527 0,'0'0'978'15,"0"0"-901"-15,0 0-76 16,0 0 8-16,0 0 28 16,0 0-12-16,69-17-11 0,-38 17 6 15,7 0-5-15,5 0-7 16,-6 0-8-16,1 0 4 16,-5 0-4-16,-4 0 0 15,-4 0-1-15,-2 0-1 16,-6 0-7-16,-1 3-8 15,-8-1-11-15,-3 0-30 16,-1 0-36-16,-4 2-84 16,0-4-211-16,0 0-403 15</inkml:trace>
  <inkml:trace contextRef="#ctx0" brushRef="#br2" timeOffset="559072.8366">21571 5945 1356 0,'0'0'219'16,"0"0"-219"-16,0 0 0 15,0 0 14-15,0 0 6 16,0 0-7-16,25 10 0 15,0-10 14-15,6 0-14 16,0 0-3-16,-2 0-6 16,-2 0-1-16,-7 0-3 15,-7 2 0-15,-6 0-1 0,-1 0-6 16,-4 0-8-16,1-2-7 16,-3 0 0-16,0 3-23 15,0-3-28-15,0 0-43 16,0 0-100-16,0 0-71 15,-3 0-357-15</inkml:trace>
  <inkml:trace contextRef="#ctx0" brushRef="#br2" timeOffset="559350.0936">21712 5867 464 0,'0'0'543'16,"0"0"-200"-16,0 0-171 16,0 0-80-16,0 0-38 15,0 0-21-15,-16-4-21 16,16 4-12-16,0 0-1 0,0 0-3 15,7 9 4-15,13 3 3 16,2 1 2-16,1-3-3 16,-1 0 4-16,-2-4-6 15,-4 0 4-15,-5-1-4 16,-7-4 0-16,-2 0 1 16,-2 2-2-16,0-3 1 15,0 2-4-15,0 0 2 16,0 4 2-16,-2 4 0 15,-17 6 5-15,-4 2-2 16,1-1 0-16,4-4 0 16,4-4-3-16,8-3-1 15,2-5-10-15,4-1-31 16,0 0-78-16,0 0-284 0,8 0-234 16</inkml:trace>
  <inkml:trace contextRef="#ctx0" brushRef="#br2" timeOffset="559758.0092">22061 5704 1505 0,'0'0'95'0,"0"0"-95"15,0 0 21-15,0 0 3 16,0 0-10-16,-41 109-7 15,41-97-6-15,0-1-2 0,0 2-1 16,0 1 0-16,12 2 2 16,9 2 0-16,1 1 4 15,3-4-3-15,-1 1 2 16,-2-2-3-16,-3-2 2 16,-6 0-2-16,-5-4 1 15,-2-2-1-15,-4-2 1 16,-2-1 0-16,0 1 0 15,0 2 16-15,-2 1-1 16,-21 8 2-16,-6-1-12 0,0 1 0 16,-4-3-5-1,6-1 0-15,4-5-2 0,8-2-9 16,3-4-12-16,6 0-26 16,4 0-19-16,2-28-194 15,0 8-224-15,0-3-305 16</inkml:trace>
  <inkml:trace contextRef="#ctx0" brushRef="#br2" timeOffset="560029.3748">22082 5727 297 0,'0'0'947'16,"0"0"-790"-16,0 0-111 16,0 0 17-16,0 0-9 15,0 0-23-15,44-18-12 16,-19 18 15-16,8 0-13 0,6 0 0 15,3 2-10-15,0 0-3 16,-4-2-5-16,-4 0-2 16,-5 0-2-16,-10 0-7 15,-1 0-5-15,-5 0-16 16,-1 0-16-16,-1 0-70 16,-11 0-132-16,0 2-443 15</inkml:trace>
  <inkml:trace contextRef="#ctx0" brushRef="#br2" timeOffset="560810.0431">22697 5970 1378 0,'0'0'216'15,"0"0"-181"-15,0 0-1 16,0 0-9-16,0 0-10 16,0 0-12-16,25 0-1 15,8 0 3-15,0 0-4 16,1 0 0-16,-5-7 0 15,-7 5-2-15,-7 0 1 16,-3 2-2-16,-6 0-5 16,-6-2 1-16,0 2-3 15,0 0-2-15,0 0 1 0,0 0-9 16,0 0 0-16,0 0-2 16,0-5 8-16,-6-6-65 15,-8-5-1-15,-1 0 2 16,-1-2 16-16,1 2 61 15,-1 4 18-15,5 2 32 16,1 6 51-16,6 0-13 16,2 4-31-16,2 0-16 15,0 0-24-15,0-3 0 16,0 3-17-16,0 0-3 16,0 0 0-16,18 0 3 15,7 11 2-15,1 3-2 16,5 0 3-16,0 2-3 0,1-2 1 15,-4-2-1 1,-7-4 1-16,-7 0-1 0,-8-4 1 16,-4-2-2-16,-2 0-4 15,0 0 2-15,0 2 3 16,0 4 0-16,-16 6 13 16,-8 4 3-16,-5 3-10 15,0-3-1-15,9-7-1 16,7 0-4-16,6-5-3 15,7-2-26-15,0-1-40 16,0-3-119-16,2 0-280 16,9 0-504-16</inkml:trace>
  <inkml:trace contextRef="#ctx0" brushRef="#br2" timeOffset="562612.2151">23316 5923 933 0,'0'0'395'15,"0"0"-361"-15,0 0 37 16,0 0-3-16,0 0-33 15,0 0-21-15,9-1-5 0,-7-8-3 16,1-1-5-16,-3-4-2 16,0 0 1-16,0-4 0 15,0 2-11-15,0 4 9 16,0 6 2-16,-7 4 10 16,0 2 9-16,-4 0 6 15,0 0-12-15,-9 10-12 16,-2 14 9-16,-3 5 5 15,2-2 8-15,8-2-14 16,7-4-2-16,0-5-7 16,8-5 0-16,0-3-3 15,0-5-5-15,0-1 0 0,0-2-24 16,10 0 13-16,5 0-14 16,5-2 27-16,5-15 2 15,-3-6 3-15,-2-3-13 16,0 0-2-16,0-5 8 15,-2-6-28-15,0-3-19 16,-5-2-11-16,0 2-24 16,-5 6-45-16,-4 8 120 15,-2 8 15-15,-2 11 111 16,0 6-40-16,0 1-1 16,0 0 4-16,0 0-40 15,0 0-7-15,0 0-4 16,0 5-16-16,0 20 3 0,-2 7 28 15,-8 13 4 1,0 5-18-16,1 1-1 0,5-1-7 16,-1-4-9-16,5-10-6 15,0-6 1-15,0-5-2 16,0-9 0-16,0-7-1 16,0-4 1-16,7-1-1 15,-1-4-12-15,5 0-4 16,5 0-7-16,1 0 24 15,8-21 0-15,2-4 0 16,0-7-16-16,-3-3-28 16,-6 5-8-16,-4 3 6 15,-6 13 41-15,-6 5 5 16,-2 9 28-16,0 0 5 0,0 0 2 16,0 0-12-16,0 0 3 15,0 0-4-15,0 0-13 16,0 10-4-16,-4 2-3 15,2 2 2-15,0-4-3 16,2-2-1-16,0 0 1 16,0 1-2-16,0-4-3 15,0 1 4-15,0 1-3 16,2-2 3-16,11-1 0 16,1 1-1-16,3-1-1 15,1-2-6-15,3-2-10 16,-4 0 9-16,1 0 6 15,-1 0 0-15,0 0 1 0,-7-13-3 16,-1 1-10-16,-2-1 10 16,-4-4-4-16,1 3 0 15,-4 0 1-15,0 4 8 16,0 6 0-16,0 2 4 16,0 2 9-16,0 0-4 15,0 0-9-15,0 0 0 16,0 0-2-16,-4 0 2 15,-6 16 6-15,1 0 5 16,3 1 3-16,2-5-12 16,4-3-2-16,0 1-1 15,0-4-4-15,0 1 5 0,0-3-4 16,2-2-3 0,6-1-8-16,6-1 2 0,-1 0-8 15,3 0 20-15,2-1 0 16,2-12 1-16,-1-3 0 15,2-4-5-15,-5 0-15 16,-5 1-7-16,-3 0 15 16,-3 7-6-16,-3 1 18 15,-2 5 1-15,0 6 28 16,0 0-14-16,0 0-15 16,-7 0 15-16,-4 0-10 15,1 0 0-15,-4 0-2 0,3 3-1 16,1 5-2-16,6 0 0 15,2-2-12 1,2-2-2-16,0-2 11 0,0 4-8 16,0-1 6-16,0 2-6 15,0 5 10-15,0 2 2 16,0 6 0-16,2 4-1 16,0 9 7-16,-2 4 8 15,0 5 2-15,0 2-7 16,0-2-8-16,0-3 8 15,-4-3-8-15,-5-5 4 16,1-6-6-16,-4-5 0 16,3-4 2-16,-2-4 1 15,0-2-3-15,0-2-7 16,2-4 1-16,0-4-4 0,0 0 10 16,0 0 0-16,0 0-1 15,0-18-18-15,5-8 17 16,0-4-18-16,4-2 14 15,0-2 2-15,0 0 3 16,8 4-3-16,15 2 1 16,6 3 1-16,2 3-4 15,0 3-3-15,2-3-9 16,1 2 18-16,-3-2 0 16,0 2 2-16,-2-3-2 15,-2 5 3-15,-2-2-5 16,-8 2 4-16,-3 4-2 0,-5 0 1 15,-3 4 5-15,-2 2 2 16,-2 2 7-16,-2 1 14 16,0 5-9-16,0 0-1 15,0 0-19-15,0 0-6 16,0 0-34-16,0 0-44 16,-4 0-106-16,-4 0-702 15</inkml:trace>
  <inkml:trace contextRef="#ctx0" brushRef="#br2" timeOffset="562902.952">23744 5544 866 0,'0'0'714'16,"0"0"-659"-16,0 0-45 16,0 0 27-16,0 0 4 15,0 0-30-15,0 0-10 16,-6 0-1-16,6 0-1 16,0 0-22-16,0 0-40 15,-5 0-108-15,-4 0-842 0</inkml:trace>
  <inkml:trace contextRef="#ctx0" brushRef="#br2" timeOffset="565721.7023">24528 5922 1058 0,'0'0'352'0,"0"0"-290"15,0 0 50-15,0 0-27 0,0 0-29 16,0 0-19-16,0 0-11 16,-15-13-2-16,15 13-10 15,0 0-3-15,0 0-5 16,0 0-2-16,0 0-4 16,0 0 1-16,0 0-1 15,0 0-2-15,0 0 0 16,0-2-5-16,0 2 3 15,18-2-3-15,13 0 5 16,7 0 3-16,4 0-2 16,-2 0 0-16,-4-2-4 15,-7 2 0-15,-3 2-4 16,-6-2 1-16,-7 2-9 0,-5 0 6 16,-6 0-4-16,-2 0 3 15,0 0-2-15,0 0 4 16,-14 0 2-16,-10-4-8 15,-5-3-10-15,0-6 8 16,2-1 14-16,5-3-3 16,5-4-4-16,5 5 4 15,5 4 7-15,5 5 17 16,0 4 3-16,2 3 0 16,0 0-11-16,0 0 6 15,0 0-6-15,0 0-4 16,0 0-4-16,6 0-1 0,17 11 6 15,10 4-4 1,5 1 1-16,6-2-3 0,-1-3 2 16,-3 2-1-16,-9-5-1 15,-6-2 0-15,-10-2-1 16,-8 1-2-16,-4-4 3 16,-3 1-4-16,0 1 3 15,0-2 1-15,-3 5 9 16,-19 2 3-16,-5 4-8 15,-6 0 0-15,6 0-4 16,6-4 2-16,8 1-2 16,9-6-6-16,2 3-17 15,2 0-34-15,0-1-81 0,2-5-217 16,11 0-460 0</inkml:trace>
  <inkml:trace contextRef="#ctx0" brushRef="#br2" timeOffset="566198.4213">25593 5671 1244 0,'0'0'168'16,"0"0"-134"-16,0 0 54 15,0 0-6-15,0 0-28 16,0 0-21-16,-2 2-15 16,-18 11-4-16,-4 8-2 15,-10 7 4-15,3 6-3 16,-5 2-4-16,-2 6 3 15,1-4-3-15,-1-1 4 16,7-6-9-16,6-5-2 16,7-6-2-16,7-5-1 0,7-6-2 15,2-4-14 1,2-4-3-16,0-1-11 0,0 0-12 16,0 0-37-16,0 0-32 15,0-6-70-15,0-3-150 16,0-3-626-16</inkml:trace>
  <inkml:trace contextRef="#ctx0" brushRef="#br2" timeOffset="566577.1563">25261 5679 1206 0,'0'0'322'0,"0"0"-302"15,0 0 21-15,0 0 12 16,0 0-18-16,0 0-17 16,0-4-17-16,4 4 2 15,8 7 7-15,5 14 13 16,4 3-10-16,-1 2-3 16,2 5-6-16,0 2 2 15,1 3 2-15,2 2-3 16,4 0 2-16,-3-1-7 15,-2-4 2-15,1-3-2 16,-3-3 0-16,0-5 2 16,-4-4-2-16,-2-4 1 15,-5-5 0-15,-2-5 0 0,-7-1-1 16,-2-3 2-16,0 0-2 16,0 0 3-16,0 0-1 15,0 0 1-15,0 0-2 16,0 0-1-16,0 0-10 15,0 0-13-15,0 0-21 16,-4 0-129-16,-7 0-1280 16</inkml:trace>
  <inkml:trace contextRef="#ctx0" brushRef="#br2" timeOffset="572033.2243">21320 6561 750 0,'0'0'735'0,"0"0"-686"16,0 0-44-16,0 0 30 15,0 0 15-15,0 0-23 16,0 0-12-16,0 0-13 16,11-14-2-16,-8 14 0 0,-3 8 5 15,0 8 6 1,0 2-3-16,0 8 10 0,-3-2 0 16,-13 3-10-16,3-7-4 15,2-1-1-15,4-5-3 16,5-2 0-16,2-4-2 15,0 0-15-15,0 1-5 16,4-4-6-16,15 1 9 16,2 2 8-16,6-4 7 15,-2 2-8-15,-1 1 6 16,-1-2 4-16,-6 1 0 16,-3 2 1-16,-5-2-4 15,-3 0 5-15,-1 0 0 0,-3 1 5 16,0-1-3-1,-2-2 1-15,0-3-2 0,0 2 7 16,0 3 14-16,0 1 0 16,-9 3 1-16,-8 1-12 15,-8-1 2-15,1-1-5 16,1-3 1-16,1-4-6 16,4-2 1-16,2 0-4 15,5 0-7-15,3 0-6 16,3-1-24-16,5-21-59 15,0 7-192-15,0-2-802 16</inkml:trace>
  <inkml:trace contextRef="#ctx0" brushRef="#br2" timeOffset="572496.5996">21392 6619 1180 0,'0'0'415'0,"0"0"-377"15,0 0-17-15,0 0-2 16,0 0 5-16,0 0-24 16,37-6-3-16,-17 6 3 15,4-4 5-15,3 2-5 16,2 0-2-16,-2-2-8 16,2 4-32-16,-4 0-47 0,-19 0-143 15,-4 0-408 1</inkml:trace>
  <inkml:trace contextRef="#ctx0" brushRef="#br2" timeOffset="572979.3463">21648 6753 1326 0,'0'0'297'15,"0"0"-287"-15,0 0-9 16,0 0 20-16,0 0-6 16,0 0-2-16,87 7-5 0,-54-7-7 15,-6-4 0-15,-6 1 0 16,-2 2-2-16,-6-2-5 16,-6 3-1-16,-3 0-11 15,-4 0-4-15,0 0-18 16,0 0-22-16,0 0 14 15,0 0-163-15,-4 0-36 16,-3 0-402-16</inkml:trace>
  <inkml:trace contextRef="#ctx0" brushRef="#br2" timeOffset="573272.1144">21779 6661 939 0,'0'0'417'15,"0"0"-294"-15,0 0-39 0,0 0-17 16,0 0-24-16,0 0-23 15,-7-10-20-15,9 10 2 16,19 12 10-16,6 4-4 16,1-2-4-16,4-2-3 15,-4 0 0-15,-1-4-1 16,-7 1 1-16,-7-4-1 16,-3 3-4-16,-8-3-1 15,-2-1-4-15,0-3 0 16,0 3 0-16,0 4 9 15,-12 7 2-15,-7 3 4 16,-6-3 2-16,0 2 1 0,3-1-5 16,7-6-2-16,6-1-2 15,2-5-3-15,7 1-18 16,0-1-60-16,0-4-112 16,2 0-208-16,7 0-377 15</inkml:trace>
  <inkml:trace contextRef="#ctx0" brushRef="#br2" timeOffset="573733.3606">22227 6575 657 0,'0'0'423'0,"0"0"-413"16,0 0 27-16,0 0 54 15,0 0 29-15,0 0-29 0,0 0-15 16,6 56-10-16,-14-34-13 15,-4 0-18-15,1 0-16 16,7-2-7-16,0-3-10 16,4-2-2-16,0 2-2 15,0-4 1-15,0 1 0 16,8-4-1-16,11 4-3 16,0-3-3-16,3 1-3 15,1 0 1-15,-4-3 8 16,4 3-1-16,-5-1 1 15,-5-1 3-15,-2 0-3 16,-7-5 4-16,-1-1-1 0,-3-1 2 16,0-2 2-16,0-1 4 15,0 0 3-15,0 6 5 16,0 1-8-16,-16 5 5 16,-8 0-8-16,-1-3-1 15,-3 0 0-15,-1-1-2 16,2-2-3-16,0-6-8 15,5 0-12-15,4 0-29 16,4-8-43-16,14-7-235 16,0-2-529-16</inkml:trace>
  <inkml:trace contextRef="#ctx0" brushRef="#br2" timeOffset="574049.5975">22204 6667 609 0,'0'0'663'0,"0"0"-564"0,0 0-62 16,0 0 72-16,0 0-21 16,0 0-42-16,127-10-10 15,-87 10-16-15,1 0-7 16,1 0-7-16,-2 0-1 16,-4 0-3-16,-8 0-2 15,-7 0 0-15,-11 0-2 16,-4 0-6-16,-6 0-8 15,0 0-13-15,0 0-24 16,0 0-67-16,0 0-195 16,-12 0-804-16</inkml:trace>
  <inkml:trace contextRef="#ctx0" brushRef="#br2" timeOffset="575353.2167">26411 5641 1015 0,'0'0'150'0,"0"0"-106"16,0 0 52-16,0 0-2 15,0 0-30-15,0 0-13 16,0 0-15-16,3 0-7 16,-3 0-11-16,0 0-3 15,0 0 3-15,0 0-4 0,0 0 5 16,0 0-7-16,0 0 5 16,0 13-1-16,-14 4 4 15,1 3-11-15,-3 0 0 16,3 3-3-16,-3 4-2 15,1 1 4-15,-2 4-5 16,5 0 3-16,3-1-4 16,-1-2 0-16,6 1-1 15,2-3-1-15,2-4-1 16,0 0 1-16,0-4 0 16,0-2-1-16,0-3 0 15,4-2 0-15,8-2-1 0,-1-1-2 16,-1 0 1-16,2-4 0 15,-3 0 0-15,-3-4-1 16,-1 1-4-16,-3-2 2 16,0 0-8-16,1 0-3 15,-1 0-12-15,3 0-28 16,3 0-62-16,-6 0-28 16,3 0-383-16</inkml:trace>
  <inkml:trace contextRef="#ctx0" brushRef="#br2" timeOffset="575977.7791">26609 5721 747 0,'0'0'549'15,"0"0"-501"-15,0 0-16 16,0 0 57-16,0 0-10 16,0 0-38-16,-10 76-9 15,2-48-17-15,2 2-4 16,-1 0-2-16,1-2-3 16,-1-5-2-16,2 0-3 0,1-4 0 15,-1-5-1 1,3-3 0-16,0-3-4 0,2-3-17 15,0-4-21-15,0-1-31 16,0 0-60-16,0 0-81 16,0-1 52-16,0-9-152 15,0-4-93-15</inkml:trace>
  <inkml:trace contextRef="#ctx0" brushRef="#br2" timeOffset="576799.723">26628 5711 49 0,'0'0'944'16,"0"0"-774"-16,0 0-127 16,0 0 79-16,0 0 13 15,0 0-62-15,4 67-32 0,-4-48-11 16,0-3-23-16,2-4-1 16,4-2-6-16,3-3 4 15,3 0-1-15,-3-5 2 16,3 0 4-16,5-2 0 15,3 0-1-15,-1 0-8 16,4-8 4-16,-3-8-4 16,0-2 0-16,0-4-1 15,-5 2 1-15,1-1-3 16,-5 7 3-16,-1 1 0 0,-6 7 0 16,-2 2 1-1,-2 2-1-15,0 2 5 0,0 0-2 16,0 0 6-16,0 0 1 15,0 0 8-15,0 0-7 16,0 0-11-16,0 0 0 16,0 6-2-16,0 13 2 15,-2 4 11-15,-5 5-3 16,2 0-6-16,3 0 4 16,-2-2-2-16,2-2-2 31,-1-6-2-31,1 1 1 0,-2-4-1 0,2-1 2 15,0-4-2-15,2 1 1 16,0-8-2-16,0 0-2 16,0-2-7-16,0-1-4 0,0 0-11 15,0 0-10 1,0 0-26-16,0 0-52 0,0 0-149 16,0-1-260-16</inkml:trace>
  <inkml:trace contextRef="#ctx0" brushRef="#br2" timeOffset="577396.3815">26973 5566 1041 0,'0'0'262'16,"0"0"-250"-16,0 0-12 0,0 0 70 15,0 0-22-15,0 0 9 16,118 76-1-16,-91-47-25 16,-3 4-11-16,-4 4-8 15,-5 1 8-15,-3 0-7 16,-8-2 0-16,-4 0 0 16,0 3 5-16,0-1 0 15,-4-2-2-15,-19-3 0 16,-1-1-6-16,-5 1 2 15,-5-3-1-15,-1-1-1 16,3-4 0-16,3-6-1 0,10-6-5 16,3-1-3-16,5-6-1 15,7-2-1-15,1-2-3 16,3-2-12-16,-2 0-9 16,2 0-23-16,-3 0-60 15,1 0-240-15</inkml:trace>
  <inkml:trace contextRef="#ctx0" brushRef="#br2" timeOffset="578775.8752">22842 6819 208 0,'0'0'280'15,"0"0"-48"1,0 0 20-16,0 0-56 0,0 0-51 16,0 0-23-16,0 0-37 15,0 0-13-15,0 0-26 16,0 0-14-16,0 0-13 16,0 0-4-16,0 0-2 15,0 0 0-15,0 0 2 16,0 0-3-16,0 0 4 15,0 0-7-15,0 0 1 16,0 0-5-16,0 0 2 0,0 0-3 16,0 0-1-1,0 0 0-15,0 0-2 0,0 0-1 16,0 0 1-16,0 0-2 16,0 0 1-16,0 0-1 15,2 0 1-15,-2 0-1 16,2 0 1-16,0 0-2 15,-2 0 2-15,7 0-2 16,-1 0 1-16,4 0 2 16,1 0-1-16,2 0 1 15,5 0-1-15,5 0 0 16,6 0 0-16,0 0 0 0,4 0 2 16,0 0-4-1,-2 0 3-15,-4 0-2 0,-5 0 1 16,-4 0-1-16,-7 0-3 15,-4 0 2-15,-5 0-2 16,-2 0 3-16,0 0 0 16,0 0 2-16,0 0-2 15,0 0 1-15,0 0-5 16,0 0-3-16,0 0-5 16,-7 0 1-16,-6 0-9 15,-3-3-7-15,1-10-9 16,-3 2-2-16,0-2-4 15,2 1 23-15,3 5 20 16,-1 0 7-16,6 6 10 16,1-2 10-16,3 3 8 0,2 0-5 15,2 0-2-15,0 0-8 16,0 0-5-16,0 0-10 16,0 0-4-16,0 0-1 15,0 0-1-15,0 0-3 16,2 0 3-16,13 0 1 15,6 7 0-15,5 4 3 16,1 0-2-16,-3-1 1 16,-1-2-1-16,-5-2-1 15,-3 2 1-15,-5-5-2 16,-4 3 1-16,-4-2-2 16,0 1 2-16,-2 1-6 0,0 0 4 15,0 1 1-15,0 9 0 16,0 3 2-16,-16 5 2 15,-3 2-1-15,-2-2 1 16,-1-2 2-16,5-1-2 16,3-10 2-16,3-1-5 15,2 0 0-15,5-4 1 16,-1-2-1-16,5 0 0 16,0-1-4-16,0-3-7 15,0 0-11-15,0 0-21 16,0 0-58-16,0 2-99 15,0-2-233-15</inkml:trace>
  <inkml:trace contextRef="#ctx0" brushRef="#br2" timeOffset="582931.4727">25571 6585 647 0,'0'0'574'0,"0"0"-490"16,0 0 5-16,0 0 50 16,0 0-45-16,0 0-35 15,0 0-30-15,0 0-5 0,4-1-11 16,-4 1-2-1,-9 13-2-15,-10 12 1 0,-8 0 4 16,2 6-6-16,-4 4 3 16,0 1-5-16,-2-1 4 15,2-2-6-15,7-7 1 16,4-8-5-16,7-6 0 16,6-5-1-16,3-3-2 15,2-4-8-15,0 0-12 16,0 0-6-16,0 0-16 15,0 0-22-15,0 0-31 16,0 0-73-16,0-6-53 16,0-6-174-16</inkml:trace>
  <inkml:trace contextRef="#ctx0" brushRef="#br2" timeOffset="583570.2161">25342 6597 647 0,'0'0'674'0,"0"0"-576"16,0 0-46-16,0 0 25 16,0 0-26-16,0 0-32 15,15-8-12-15,-6 26 23 16,4 4-8-16,3 4-2 16,4 0 0-16,0 6-9 0,5 2-3 15,4 3 5-15,0 2-1 16,2-1-8-16,0-1-1 15,-5-3-2-15,-3-5 0 16,-5-6 1-16,-7-4-1 16,-3-11-1-16,-2 1 2 15,-4-7-3-15,-2-2 2 16,0 2-1-16,0-2 1 16,0 0-2-16,0 0-1 15,0 0-10-15,0 0-11 16,0 0-31-16,0 0-46 15,0-4-404-15</inkml:trace>
  <inkml:trace contextRef="#ctx0" brushRef="#br2" timeOffset="584194.5773">26493 6486 429 0,'0'0'645'16,"0"0"-546"-16,0 0-19 15,0 0 77-15,0 0-39 16,0 0-54-16,5-2-17 15,-5 2-17-15,0 0-6 16,0 0-11-16,0 0 1 16,0 0-6-16,0 0-1 15,0 0-3-15,-3 5 5 16,-12 13 4-16,-3 4-3 16,1 2-2-16,-4 1-3 0,3 0 3 15,1 3-6-15,1-2 2 16,5 1-3-16,5-2 1 15,1 1-2-15,5-4-1 16,0 0 0-16,0-1 1 16,0-5-2-16,0 0 2 15,0-2-1-15,11-1 0 16,0-3-1-16,1 1-1 16,-2-1 2-16,-1-2-1 15,1-3 1-15,-6 1 0 16,0-5 0-16,-2 0 0 15,-2 1 0-15,3-2 1 0,-3 0 0 16,0 0 0-16,0 0 0 16,0 0-3-16,0 0 0 15,0 0-12-15,0 0-7 16,0 0-28-16,0 0-25 16,-5 0-199-16,1 0-571 15</inkml:trace>
  <inkml:trace contextRef="#ctx0" brushRef="#br2" timeOffset="588552.289">26919 6667 125 0,'0'0'419'16,"0"0"-200"-16,0 0 28 16,0 0-36-16,0 0-47 15,0 0-64-15,0 0-29 16,0 0-25-16,2 2-14 16,-2-2-5-16,0 0-8 15,0 0 0-15,0 0-7 16,0 0 3-16,0 0-2 15,0 0 1-15,0 0-3 16,0 0-2-16,-13 3-3 0,-9 0-3 16,-5 3 0-16,-2-1-3 15,0 4 8-15,2-1-6 16,5 2 3-16,2 0-5 16,4-2 3-16,7-1-2 15,5-6-2-15,2 2 0 16,2-3-3-16,0 1-1 15,0-1-8-15,0 2-2 16,0 2-3-16,6 0 11 16,12 3-6-16,2-1 6 0,5 0-1 15,-1 4 5 1,3 0 2-16,-2 1 1 0,-4 2-2 16,-5-1 2-16,0 0 0 15,-7-2-4-15,-5-4 3 16,-4-1-2-16,0-3 3 15,0 1 0-15,0 3 3 16,0 0 12-16,-6 6 1 16,-19 1 1-16,-2-5-8 15,-2 4 1-15,0-3-2 16,3-3 1-16,1 2-7 16,8-6-2-16,3 0 0 15,7 1 0-15,5-3-5 16,2 0-11-16,0 0-6 15,0 0-24-15,0 0-50 0,0 0-137 16,0 0-402-16,0 0-96 16</inkml:trace>
  <inkml:trace contextRef="#ctx0" brushRef="#br2" timeOffset="589129.8628">26979 6485 1511 0,'0'0'126'0,"0"0"-95"16,0 0 13-16,0 0-12 16,0 0-23-16,0 0-3 15,0 0-6-15,13-1-1 16,-5 1-3-16,7 0 4 16,7 21 0-16,1 2 0 15,6 2 3-15,-5 3-2 16,-2 0-2-16,1 2 2 15,-4 3-1-15,-3-2 0 16,-5 0 0-16,-4-5 0 0,-4-1 1 16,-3 3 1-16,0 1 0 15,0-2 7-15,-8 7-4 16,-5-9 8-16,-3 1-6 16,1-4 0-16,-1-4-2 15,1-2 2-15,2-4-1 16,1-2-3-16,-1 0 2 15,3-3-5-15,2-2 1 16,4 0 0-16,1-4-2 16,1 0 2-16,2-1-2 15,0 0 1-15,0 0-3 16,0 0-2-16,0 0-8 0,0 0-2 16,0 0-15-16,0 0-15 15,-2 0-54-15,0 0-413 16</inkml:trace>
  <inkml:trace contextRef="#ctx0" brushRef="#br2" timeOffset="596632.6004">15990 8879 78 0,'0'0'0'0,"0"0"0"16,0 0 4-16,0 0 14 0,0 0-18 16,0 0-7-1,0 0-22-15,0 0-29 0</inkml:trace>
  <inkml:trace contextRef="#ctx0" brushRef="#br2" timeOffset="598377.677">21324 7361 990 0,'0'0'456'0,"0"0"-406"15,0 0 19-15,0 0-4 16,0 0-18-16,0 0-24 16,0 0-10-16,7-6-5 15,-7 6-1-15,0 0-5 16,0 0-2-16,0 0-1 15,3 0-2-15,-3 19 3 16,0 6 4-16,0 9 5 16,0 5-2-16,-10-1-1 15,-1-2-2-15,3-3-4 16,1-6 2-16,2-5-2 0,5-1 0 16,0-7 0-16,0-1 0 15,0-3-5-15,0 0 2 16,16-2-3-16,6-2-1 15,4-3 0-15,5 2 5 16,2-5 2-16,-2 2 0 16,-5-2 0-16,-4 2 1 15,-6 0-2-15,-7-2 1 16,-7 2 0-16,-2 0 0 16,0 0 1-16,0-2 8 15,0 2 0-15,0 0 2 16,0 2-4-16,-9 2 0 15,-15 4-2-15,-5 2-2 0,-5 0 0 16,3-2 3-16,0-4-3 16,4-1-3-16,0-1 0 15,3-3 0-15,4-1-1 16,6 0-10-16,8 0 0 16,4-1-12-16,2-24-65 15,0 11-86-15,0-3-501 16</inkml:trace>
  <inkml:trace contextRef="#ctx0" brushRef="#br2" timeOffset="598769.9974">21329 7525 643 0,'0'0'770'0,"0"0"-700"15,0 0-23-15,0 0 21 16,0 0-14-16,0 0-35 15,0-6-15-15,9 6-2 16,8 0 2-16,10 0 10 16,6 0-6-16,6 0 5 15,3 0-5-15,-2-2 0 16,-2-2-7-16,-2-2 2 16,-5 2-1-16,-7 0-2 15,-6 0 0-15,-7 4 0 0,-6 0 2 16,-3 0-1-1,-2 0 0-15,0 0 3 0,0 0-4 16,0 0 0-16,0 0-13 16,0 0-20-16,0 0-12 15,-5 0-69-15,-2 0-213 16,1 0-747-16</inkml:trace>
  <inkml:trace contextRef="#ctx0" brushRef="#br2" timeOffset="599432.7794">21654 7650 674 0,'0'0'724'0,"0"0"-631"15,0 0-55-15,0 0 40 16,0 0-23-16,0 0-22 15,4 7-18-15,10-7-8 16,6 0 6-16,6 0-6 16,4 3 3-16,-1-2-7 15,0-1 0-15,0 0-2 16,-5 0 1-16,-1 0-1 16,-6 0 0-16,-6 0-1 15,-4 0 1-15,-4 0-2 16,-3 0 2-16,0 0-2 0,0 0-1 15,0 0 1-15,0 0-7 16,0 0-8-16,-5 0-9 16,-11 0-18-16,1 0-38 15,-1-9-26-15,3-7-40 16,-1-2-23-16,5 4 50 16,3 2 120-16,2 2 5 15,1 3 156-15,3 6-23 16,0-1-25-16,0-1-23 15,0 3-13-15,0 0-26 16,0 0-13-16,-3 0-16 16,3 0-8-16,0 0-14 0,0 0 2 15,8 0-2-15,11 9 4 16,6-4-3-16,0 4 0 16,-5-4 0-16,-5 2 0 15,-2-1-2-15,-5 0 0 16,-4-3-1-16,-2 2 0 15,0-1-2-15,-2 1 3 16,0 4 1-16,0-1 0 16,0 3 0-16,0 6 7 15,-13-1-1-15,-5 1 0 16,0 2-1-16,0-2-2 16,0-4 0-16,5-1-3 15,2-2 0-15,4-4-3 0,5-1-4 16,2-4-7-16,0-1-10 15,0 0-34-15,0 0-68 16,11 0-90-16,0-6-194 16,0-8-401-16</inkml:trace>
  <inkml:trace contextRef="#ctx0" brushRef="#br2" timeOffset="599852.6513">22192 7472 1127 0,'0'0'219'0,"0"0"-209"0,0 0 49 15,0 0 33-15,0 0-19 16,0 0-34-16,0 0-9 16,37 30-6-16,-37-8 7 15,0 4-9-15,0-1-6 16,0 2-3-16,0-5-5 15,-2-2-2-15,0-4-4 16,0-4-1-16,2-2 0 16,0-2-2-16,0 1 0 15,0-5 0-15,6-1-3 16,11-2-3-16,6 2-2 16,6-3 3-16,4 0 0 15,5 0 6-15,1 0-1 16,-4 0 0-16,1 0 0 0,-10-3-3 15,-6 2 0-15,-4-1-8 16,-5 2 1-16,-7 0-5 16,-2 0-13-16,-2 0-4 15,0 0-11-15,0 0-8 16,0-4-17-16,-6 0-385 16,-1 0-363-16</inkml:trace>
  <inkml:trace contextRef="#ctx0" brushRef="#br2" timeOffset="600171.328">22530 7502 315 0,'0'0'796'0,"0"0"-652"0,0 0 0 16,0 0 1-16,-27 117-60 15,11-66-34-15,1 1-15 16,3-2-10-16,2-2-7 15,1-5-6-15,1-7-5 16,4-8-8-16,0-8 2 16,2-9 0-16,0-2-4 15,2-8 2-15,0-1-1 16,0 0-17-16,0 0-23 16,0 0-69-16,6-5-87 15,6-9-127-15</inkml:trace>
  <inkml:trace contextRef="#ctx0" brushRef="#br2" timeOffset="600895.0726">22790 7707 945 0,'0'0'387'0,"0"0"-302"16,0 0 56-16,0 0-47 15,0 0-35-15,0 0-21 16,-13 0-18-16,13 0-6 15,0 0-8-15,0 0-5 16,0 0-1-16,0 0-3 16,3 0 1-16,10 0-3 15,9 0 5-15,5 0 1 16,4 0 3-16,5 0-2 16,-5 0 0-16,-2 0 0 0,-4 0-2 15,-10 0 0 1,-7 0-1-16,-6 0-5 0,2 0-3 15,-4 0 3-15,0 0 0 16,0 0 2-16,0 0-2 16,0 0-9-16,0 0 5 15,-14 0-8-15,-4-13-2 16,2-7 8-16,-2 0 2 16,3 4 9-16,4 0 1 15,2 5 14-15,2 7 6 16,5 3 6-16,2 1-9 15,0 0-2-15,0 0-13 0,0 0-2 16,0 0-3 0,0 0-2-16,2 0 1 0,16 0 4 15,4 7 0-15,3 2 0 16,2 2 1-16,-3 0 0 16,-4-1-2-16,-2-3 3 15,-7 0-2-15,-6-3 0 16,-5-2 0-16,0-2 0 15,0 2 0-15,0 2 6 16,0 4 2-16,-12 4 6 16,-10 1-5-16,-2 4-3 15,1-3-2-15,3-4-1 16,7 2-2-16,2-6-2 16,6 0 1-16,5-4-8 15,0-2-12-15,0 0-27 0,0 0-58 16,0 0-149-16,12 0-384 15</inkml:trace>
  <inkml:trace contextRef="#ctx0" brushRef="#br2" timeOffset="601473.9391">23455 7297 297 0,'0'0'556'0,"0"0"-303"15,0 0-19-15,0 0-60 16,0 0-65-16,0 0-49 16,4-9-23-16,-4 9-16 15,0 0-10-15,0 0-4 16,0 0-7-16,0 9 3 0,-2 18-1 15,-12 14 12-15,-3 11 6 16,1 6-10-16,1 2-1 16,3 1-5-16,3-5 1 15,3-4-4-15,1-6 1 16,0-6-1-16,3-6 0 16,2-5-1-16,-2-10 1 15,2-6-1-15,0-5 0 16,0-7-1-16,0-1 3 15,0 0-3-15,0 0 1 16,0 0-2-16,0 0-5 16,0 0-3-16,0 0-5 0,0-20-3 15,0-10-18-15,0-6-55 16,0 18-133-16,0 2-769 16</inkml:trace>
  <inkml:trace contextRef="#ctx0" brushRef="#br2" timeOffset="601999.0514">23439 7560 998 0,'0'0'342'0,"0"0"-318"0,0 0 78 16,0 0-46-1,0 0-20-15,0 0-17 0,53 78 0 16,-35-70 4-16,0-2-10 16,-3-4-1-16,1-2-7 15,-1 0 4-15,-1 0-8 16,-1 0-1-16,1 0-2 16,-5-4 1-16,-1-10-5 15,-2 0 0-15,-4-2-2 16,-2-4-8-16,0 1 0 15,0 5 10-15,-2 3 6 16,-12 2 2-16,1 9 16 0,-3 0-10 16,1 0 11-16,-4 0 1 15,-1 5 1-15,3 13 3 16,-4 4-2-16,2 4 4 16,3 2-14-16,5 0-3 15,7-2-6-15,4-5-2 16,0 0-1-16,0-2 0 15,0-6 0-15,0-1 0 16,15-2-2-16,-2-4 0 16,5-1-4-16,0-4-3 15,-5-1-3-15,3 0-9 16,-5 0-3-16,-2 0-6 16,2 0-5-16,2-4-33 15,-11-2-110-15,-2-4-445 16</inkml:trace>
  <inkml:trace contextRef="#ctx0" brushRef="#br2" timeOffset="602328.6898">23632 7582 439 0,'0'0'973'16,"0"0"-874"-16,0 0-66 15,0 0 28-15,0 0-26 0,0 0-35 16,34 0 11 0,-8 0 15-16,6 4-7 0,1 0-6 15,-2-1-9-15,-2 1-4 16,-2 1 2-16,-7-3-1 16,-7-2 0-16,-1 2 1 15,-5-2-4-15,-5 0-3 16,2 0-10-16,-4 0-5 15,0 0 1-15,0 0-20 16,0 0-56-16,0 0-101 16,0 0-788-16</inkml:trace>
  <inkml:trace contextRef="#ctx0" brushRef="#br2" timeOffset="602668.23">23786 7381 796 0,'0'0'347'15,"0"0"-298"-15,0 0 51 16,0 0 11-16,0 0 4 16,0 0-46-16,-31 143-22 15,31-95-18-15,0-2-13 16,0-4-4-16,0-6-3 15,0-4-5-15,0-4 10 16,0-6-8-16,0-6 0 0,0-2-3 16,0-6 0-16,0-2-2 15,0 0 0-15,-4 0 2 16,-3-2-3-16,-6 2 0 16,1-1-4-16,-3-5-15 15,1 0-22-15,4 0-28 16,5-2-136-16,5-7-211 15,0-2-363-15</inkml:trace>
  <inkml:trace contextRef="#ctx0" brushRef="#br2" timeOffset="602986.7512">23862 7630 1116 0,'0'0'333'0,"0"0"-310"15,0 0 39-15,0 0-2 16,0 0-6-16,0 0-25 16,119-17-13-16,-90 15-5 15,4 1-7-15,-2-3 3 16,-2 0-7-16,-3 2 3 16,-6-1-3-16,-6 2 1 15,-5 1-1-15,-7 0 0 16,-2 0-1-16,0 0-8 15,0 0-7-15,0 0-22 16,-2-4 1-16,-18-2-213 16,9 2-188-16,2 0-159 0</inkml:trace>
  <inkml:trace contextRef="#ctx0" brushRef="#br2" timeOffset="603364.7743">24064 7349 208 0,'0'0'785'16,"0"0"-512"-16,0 0-127 16,0 0-55-16,0 0-37 15,0 0-5-15,-6 84 38 16,-7-29-48-16,-3-1-19 16,1 0-3-16,-3-4-6 15,3-6 4-15,-4-6-5 0,6-9 2 16,4-4-10-1,0-7 0-15,9-4-2 0,0-4 0 16,0 0-1-16,0 0 1 16,4 0-2-16,21-1 2 15,4-4 0-15,7-1-2 16,-1-2 2-16,3-2-2 16,-2 0 0-16,-2 0 2 15,-5 0 2-15,-6 0-2 16,-4 0 1-16,-9 0-1 15,-2 0 2-15,-4 0-3 16,-4 0 2-16,0 0-1 0,0 0 1 16,0 0-2-16,0 0-6 15,0 0-8-15,0 0-7 16,0 0-13-16,0-2-26 16,0 0-87-16,0-1-907 15</inkml:trace>
  <inkml:trace contextRef="#ctx0" brushRef="#br2" timeOffset="613241.91">24453 7666 379 0,'0'0'234'0,"0"0"-61"15,0 0 67 1,0 0-18-16,0 0-69 0,0 0-40 16,0 0-45-16,0 0-12 15,0 0-21-15,4 0-6 16,-4 0-8-16,0 0-1 16,0 0-4-16,0 0-4 15,0 0 1-15,0 0-5 16,0 0 1-16,0 0-6 0,0 0 4 15,0 0-4 1,0 0 0-16,0 0-2 0,0 0-1 16,2 0-1-16,12 0-3 15,8 0 4-15,9 0 0 16,10 0 2-16,3 0-2 16,1 0 1-16,-5 0 0 15,-9 0-1-15,-7 0 0 16,-8 0 0-16,-5 0-1 15,-4 0 0-15,-7 0 0 16,0 0-3-16,0 0 3 16,0 0-3-16,0 0 0 15,0 0-8-15,0 0-7 16,0 0 1-16,0 0-14 16,-10 0 0-16,-1-6-10 0,-2 0 2 15,0-4-2-15,2-2 7 16,-3 2 22-16,5-1 13 15,1 4 26-15,1 0 23 16,3 3 4-16,1 3-12 16,0 1-5-16,3 0-12 15,0 0-4-15,0 0-7 16,0 0-5-16,0 0-8 16,0 0-1-16,0 0-1 15,0 0-2-15,14 0 3 16,6 1 2-16,5 12-1 15,-1-1 1-15,-1 0-1 16,-2-2 1-16,-2 2-1 0,-5-1 0 16,-4 0 0-16,-3-1-1 15,-3-2 0-15,-4-1 0 16,0-3-3-16,0 0 3 16,0 7 1-16,-6 3 6 15,-17 3-1-15,-4-2 2 16,-2 1-2-16,3 1-3 15,4-10 2-15,8 0-4 16,3-2 0-16,9-5 0 16,2 0-9-16,0 0-4 15,0 0-1-15,0 0-15 16,0 0-19-16,0 0-41 16,8 0-112-16,2 0-48 15,-1 0-511-15</inkml:trace>
  <inkml:trace contextRef="#ctx0" brushRef="#br2" timeOffset="613796.523">25240 7524 667 0,'0'0'798'0,"0"0"-703"0,0 0-67 15,0 0 16-15,0 0-18 16,0 0-18-16,0 0 0 15,37 0 11-15,-20 0 0 16,6 4-8-16,-3 0-9 16,0 2 0-16,0-1 0 15,-4-2-3-15,-3 1 2 16,-2-1-2-16,-1 0 1 16,-6-3 0-16,0 1-1 15,-4-1-12-15,0 3-3 16,0-2-12-16,0 4-23 15,0 3-70-15,-20 0-85 0,7-4-409 16,1 0 49 0</inkml:trace>
  <inkml:trace contextRef="#ctx0" brushRef="#br2" timeOffset="614149.0344">25240 7524 150 0,'73'83'429'0,"-73"-83"21"0,0 0-196 16,0 0-93-16,0 0-84 15,0 3-13-15,0-2-13 16,0 7-16-16,0 6-19 15,0 5 17-15,0 5-3 16,0 0-14-16,0 2-4 16,0-2-4-16,-2-4-2 15,-5 0-2-15,0-4-3 16,2-2-1-16,-1-4 0 16,4-2 0-16,-1-3-1 15,3-4-15-15,0 2-3 0,0-3-15 16,0 0-19-16,0 0-33 15,0 0-94-15,0-4-388 16,0-9-223-16</inkml:trace>
  <inkml:trace contextRef="#ctx0" brushRef="#br2" timeOffset="614656.774">25575 7528 1182 0,'0'0'127'0,"0"0"-125"16,0 0 104-16,0 0-5 15,0 0-33-15,0 0-9 16,-4 100-10-16,-7-72-21 16,-2 0-6-16,1-2-8 15,-1-2-1-15,4-5-7 16,4-8-5-16,1-3-1 15,4-4 1-15,0-2-2 16,0-2 0-16,0 0 0 16,0 0-4-16,0 0 1 15,0 0-3-15,0 0 2 16,0 0 1-16,0-10 4 16,4-8 0-16,12-6 0 0,2-2 0 15,-2 4-1-15,-3 5 0 16,-4 10-1-16,0 2 2 15,-5 0-1-15,3 3 0 16,-3 0 0-16,-2 2-1 16,1 0 1-16,-3 0-1 15,3 0-1-15,1 0 3 16,-2 0 6-16,2 4-6 16,3 8 1-16,-1 2 0 15,2 6 1-15,-6 1 7 16,-2 4-2-16,0-1 4 15,0 0-8-15,0-4 2 0,0-2-2 16,0-6 0-16,0-2-2 16,0-1 0-16,-2-2 0 15,0 0 0-15,-2-4-2 16,4-1-6-16,0 0-6 16,0-2-10-16,0 0-5 15,0 0-22-15,0 0-39 16,0-6-120-16,4-4-133 15,4-4-375-15</inkml:trace>
  <inkml:trace contextRef="#ctx0" brushRef="#br2" timeOffset="615049.2544">25926 7622 1066 0,'0'0'290'16,"0"0"-261"-16,0 0 52 15,0 0 25-15,0 0-31 16,0 0-41-16,0 0-3 16,-77 62-11-16,46-43-3 15,4-4-4-15,6-3-3 16,7-4-7-16,7-2-3 16,7-3 0-16,0-3-7 15,0 3-6-15,0 3-12 16,18 2 15-16,6-2-3 0,3 0-1 15,-2 0-4-15,-3 0 11 16,-4-1 6-16,-7-1 0 16,-6-1 1-16,-3 1 0 15,-2 0-1-15,0-2 2 16,0 4 4-16,0 2 12 16,-18 4 1-16,-4 1-7 15,-1-4-4-15,5 0-5 16,7-6-2-16,9-3-12 15,2 0-21-15,0 0-32 16,0 0-134-16,0 0-276 16</inkml:trace>
  <inkml:trace contextRef="#ctx0" brushRef="#br2" timeOffset="615931.3434">25981 7774 429 0,'0'0'672'0,"0"0"-564"0,0 0-62 15,0 0 61-15,0 0-11 16,0 0-45-16,86-20-36 16,-67 15-5-16,-6 0-6 15,-4-1-1-15,-2 0-3 16,-5-2 1-16,-2 0 3 16,0-2 0-16,0 0-4 15,0 4-14-15,-2 2 14 16,-9 4 17-16,-3 0-5 15,1 0 6-15,-1 0 0 0,-1 8-3 16,-1 9 10-16,1 2 1 16,3-2-14-16,6-4-4 15,1-1-8-15,5-4-2 16,0-4-2-16,0 0 1 16,0-2-5-16,5-2-6 15,9 0 2-15,1 0-1 16,3 0 10-16,-1 0-3 15,6-2 4-15,-3-6-2 16,-5-2 3-16,1 0-5 0,-3 3 3 16,-2 1-2-1,-1 2 5-15,-8 4 0 16,0 0-1-16,-2 0 0 0,0 0 2 16,0 0 6-1,0 0-7-15,0 4 0 0,0 9 15 16,0 3 21-16,0-2-18 15,0-1-9-15,0-6-5 16,0-1-2-16,0-2-4 16,0-2 2-16,2-2 0 15,11 0 0-15,5 0 0 16,5 0-2-16,8 0 2 16,0-12 2-16,0-10-2 15,1-2 1-15,-6-4 2 16,-4-2-6-16,-2-4 3 15,-4-5-10-15,-5-1-1 16,-2-1-6-16,-7 0 3 0,-2 5-3 16,0 10 17-16,0 8 8 15,0 9 25-15,0 2-18 16,0 7-3-16,0 0 1 16,-2 0 1-16,0 0-7 15,-3 0-2-15,-1 7-3 16,-6 16 0-16,-1 11 4 15,-3 9-3-15,1 7 6 16,1-3-5-16,5 2 4 16,5-7-6-16,4-3 0 15,0-8-2-15,0-3 0 16,11-6-1-16,3-2 2 16,1-6-2-16,1-1-1 0,-3-5-6 15,1-2-4-15,-3-4-3 16,-3-1-8-16,-2 2-12 15,-4-3-20-15,0 0-51 16,-2 0-51-16,0 0-102 16,0-4-262-16</inkml:trace>
  <inkml:trace contextRef="#ctx0" brushRef="#br2" timeOffset="616330.0577">26223 7574 1285 0,'0'0'273'0,"0"0"-225"0,0 0 10 15,0 0-30-15,0 0-24 16,0 0-4-16,0 0-5 16,8-14 5-16,19 14 2 15,4 0 13-15,4 1-1 16,3 7-4-16,-2-2-9 15,-1-2 4-15,-2 0-3 16,-1 1 4-16,-8-1-5 16,-1 0 1-16,-8 0-1 15,-3-2 2-15,-8 0 0 0,-2 0-2 16,-2-2 3 0,0 0 0-16,0 0 7 15,0 1-5-15,0-1-1 0,0 0-5 16,0 0-1-16,0 0-8 15,0 0-7-15,0 0-13 16,0 3-34-16,0-3-105 16,0 1-461-16</inkml:trace>
  <inkml:trace contextRef="#ctx0" brushRef="#br2" timeOffset="619163.9296">17571 4421 1055 0,'0'0'142'0,"0"0"-135"15,0 0 24-15,0 0-7 0,0 0 26 16,-114-42-5 0,100 39 55-16,1-2-55 0,-3 5 3 15,-2 0-29-15,-2 0-10 16,-5 0-9-16,-1 0 16 16,-3 0-5-16,-2 2 14 15,0 7-4-15,0-2-11 16,0 2 1-16,-1-4-2 15,1 3 1-15,2-3-8 16,2 2 1 0,3-1-2-16,1 1 2 0,4 2 2 15,3-2 1-15,3 0-2 16,-1 0-3-16,1 3 4 16,-1-1-4-16,1 5 4 0,-5 3 1 15,0 2 3-15,-2 6-2 16,5-1 1-16,-1 2-4 15,5 0-2-15,2-1-1 16,4 6-1-16,3 1 2 16,2 3-1-16,0 0-1 15,0 3 1-15,4 3-1 16,19-4 0-16,2 0 0 16,4-5-1-16,4-2 1 15,0-3-1-15,5-2 1 16,5-1-2-16,-1-6 2 0,2-4 0 15,3-2-2 1,0-7-3-16,2-4 5 0,-2-1 1 16,-5 0 0-16,-6 0 2 15,-5 0-1 1,-4-1 0-16,2-14 2 0,-2-1-2 16,-1-2 1-16,0 0-2 15,1-4 1-15,-2 0 0 16,2 0-1-16,-5 5 0 15,-4 0 0-15,-2 4-2 16,-1 0 2-16,-3 1 0 16,1 1-1-16,-5-3 1 15,4 2 0-15,-1-3-1 16,-3-2 2-16,2 2-2 0,-6-6 3 16,1 3-3-16,-3-4 2 15,0-2-2-15,-2 0 2 16,0-2-2-16,0 0 1 15,0 2 5-15,0-2-2 16,0 1-2-16,-9-2 0 16,1-1-1-16,-2 2 0 15,-1 4 0-15,3 1 0 16,-2 6 1-16,1 2 2 16,-1 4 0-16,-4 0-3 15,-4 2 1-15,-4 1-1 16,-1-3 1-16,-6 3 0 15,-2 2-1-15,2 0 0 0,-2 0 2 16,2 3 1 0,5 1-1-16,2-3-2 0,3 3 1 15,6 0-1-15,5 0-2 16,0 0 0-16,4 0 0 16,4 0-5-16,0 0-3 15,0 0-8-15,0 0-10 16,0 0-15-16,0 0-60 15,0 0-127-15,0 8-319 16</inkml:trace>
  <inkml:trace contextRef="#ctx0" brushRef="#br2" timeOffset="631032.612">27171 7467 1315 0,'0'0'281'16,"0"0"-281"-16,0 0 0 0,0 0 24 15,0 0 15 1,0 0-13-16,0 0-17 0,0 0 1 15,0 0-2-15,0 14 4 16,0-14-1-16,0 2-1 16,0 0 0-16,6 1-3 15,6-2 1-15,3 3-5 16,3 0 3-16,7 1-5 16,0-1 2-16,6 1-3 15,0-3 2-15,-3 1-2 16,1-3 0-16,-4 0 0 15,-5 1 1-15,-5-1-2 16,-3 0 0-16,-6 2 1 0,-6-2-5 16,0 3-3-16,0-1-3 15,0-1 0-15,0-1-11 16,-16 3-3-16,-7-3-1 16,-9 0-20-16,6 0 46 15,1 0 0-15,7 0 7 16,3 0 6-16,4 0 3 15,3 0 3-15,4 0 0 16,4 0-1-16,0 0-10 16,0 0 3-16,0 1-5 0,0 16-6 15,-4 6 2 1,-5 12 5-16,3 1-4 0,-4 2 2 16,8-5-1-16,-3 0-3 15,3-5-1-15,0-6 2 16,0-2-2-16,0-6 1 15,0-4-2-15,0-1 2 16,-2-3-2-16,2-5-4 16,-2 1-2-16,-3-2 3 15,-1 0-2-15,-6 0 5 16,-3 0 2-16,-2 0 0 16,2 0 1-16,-1 0 1 15,3 0 0-15,3 0 3 16,6 0 3-16,-1 0 0 15,7 0 3-15,-2 0-6 0,2 0-2 16,0 0-4-16,0 0-1 16,0 0-5-16,0 0-1 15,17 0 2-15,12 0 5 16,11 0 3-16,9 4-2 16,7-1 3-16,0-3-2 15,4 1 0-15,-9 2-1 16,-2-3 0-16,-4 1-1 15,-14-1 0-15,-2 0 0 16,-11 0 1-16,-9 0-1 16,-3 0 1-16,-4 0-1 15,0 0 1-15,2 0 2 0,-4 0-2 16,4 0 1 0,-2 0-2-16,-2 0 0 0,2 0 0 15,-2 0-7-15,0 0-5 16,0 0-21-16,0 0-33 15,0 0-102-15,0 2-765 16</inkml:trace>
  <inkml:trace contextRef="#ctx0" brushRef="#br2" timeOffset="636112.5375">21594 8282 1369 0,'0'0'152'0,"0"0"-137"16,0 0 71-16,0 0-31 16,0 0-26-16,0 0-17 15,0 0-2-15,0 0 1 16,-25-8-4-16,8 23 6 0,-10 9-4 16,-4 5 3-16,-7 5-5 15,-5 6 3-15,-1 0-2 16,-1 1 0-16,9-6-3 15,10-7-1-15,8-10-1 16,10-5-3-16,5-8 0 16,3-1-4-16,0 2 1 15,0 1-3-15,9-3 3 16,16-3-3-16,10-1 1 16,9 0 5-16,8 0 4 15,6 0-2-15,-5-12-1 16,-2 2-2-16,-9 2 2 15,-7 4-2-15,-12 2-1 16,-6 0-1-16,-9 2-3 16,-6-2 0-16,-2 2-5 0,0 0-1 15,0 0 1-15,0 0-1 16,0 0-20-16,-8 0-19 16,-1-2-80-16,-1-6-490 15</inkml:trace>
  <inkml:trace contextRef="#ctx0" brushRef="#br2" timeOffset="636732.8091">21606 8266 933 0,'0'0'450'0,"0"0"-435"15,0 0 17-15,0 0 82 16,0 102-49-16,0-54-8 15,0 2-23-15,-8 2-7 16,4 0-12-16,-3-8-4 16,3-4 3-16,-2-3-6 15,0-11 0-15,2-2-6 16,2-8-1-16,0-4-1 16,2-2 1-16,0-2-1 15,0-4 1-15,-3-2-2 0,3-2 1 16,0 0-3-16,0 0-8 15,0 0-3-15,0 0-13 16,0 0-39-16,0-5-125 16,7-2-224-16,5-5-398 15</inkml:trace>
  <inkml:trace contextRef="#ctx0" brushRef="#br2" timeOffset="637315.8495">21743 8626 1454 0,'0'0'162'0,"0"0"-147"15,0 0 39-15,0 0-11 16,0 0-27-16,0 0-16 16,34-4 4-16,-16 4 0 0,9 0 6 15,4 0-1-15,2 0-4 16,1 0-1-16,-5 0-4 15,-3 0 2-15,-4 0 0 16,-6 0-2-16,-3 0 0 16,-9 0 1-16,-2 0-1 15,-2 0 0-15,0 0 0 16,0 0 0-16,0 0-4 16,0 0-2-16,0 0-6 15,0 0-8-15,0 0-37 16,-4 0-32-16,0 0-231 0,-3 0-645 15</inkml:trace>
  <inkml:trace contextRef="#ctx0" brushRef="#br2" timeOffset="637636.6494">21939 8507 125 0,'0'0'1072'0,"0"0"-831"15,0 0-161-15,0 0-12 16,0 0-24-16,0 0-15 15,-7-6-15-15,7 9 12 16,5 7-5-16,11 2-5 16,-1 0-8-16,5-3 0 15,3-2-2-15,-4-1-3 0,4 0 1 16,-5-2-4-16,-7 0 2 16,-2 0-1-16,-5 0-2 15,-4-2 0-15,0 1 1 16,0-2-2-16,0 2 2 15,0-3 0-15,0 2 0 16,0-1 3-16,0 5 1 16,-13 7 5-16,-12 5-2 15,0 4 4-15,-4-3-5 16,6 2 2-16,4-7-3 16,4-3-3-16,6 0-2 15,4-5 2-15,3-4-4 0,2-1 0 16,0-1-6-1,0 0-11-15,0 0-7 0,0 0-27 16,2 0-59-16,21-12-19 16,-12 1-28-16,1-4-690 15</inkml:trace>
  <inkml:trace contextRef="#ctx0" brushRef="#br2" timeOffset="638058.7069">22269 8336 1148 0,'0'0'182'0,"0"0"-146"15,0 0 72-15,0 0-16 16,0 0-17-16,0 0-27 15,76 2-21-15,-52 6-11 16,-1 0-10-16,-1 1 3 16,-7 2-9-16,-1-2 3 15,-5 2-3-15,-5-4 2 16,0 5-2-16,-4-3 0 16,0 5 1-16,0 4 0 15,0 4 6-15,-17 2-2 16,-3-2 2-16,5-4-5 0,1-8 2 15,7-4-3-15,3-4-1 16,4 0 0-16,0 0-5 16,0-2-4-16,0 0-7 15,0 0-5-15,0 0-7 16,13 2 18-16,7 0-2 16,7-2 9-16,-2 2-6 15,-1 2 8-15,0 4 1 16,-3 5-2-16,-2 0 2 15,-5 3 5-15,-5-1 1 16,-5-2-1-16,-4 5 9 16,0 1 3-16,0 1 4 15,-7 2-4-15,-11-2-2 0,-1-2-3 16,-2-3-4 0,4-2-2-16,5-3-5 0,4-6-1 15,6-2-6-15,-1-2-10 16,3 0-22-16,0 0-49 15,0 0-184-15,0-8-901 16</inkml:trace>
  <inkml:trace contextRef="#ctx0" brushRef="#br2" timeOffset="638582.4227">22848 8620 1223 0,'0'0'383'16,"0"0"-353"-16,0 0 3 15,0 0 4-15,0 0-13 16,0 0-16-16,0 0-8 15,32 2 6-15,-17-2-3 16,7 0 2-16,3 0-3 16,4 2 1-16,2 0-2 0,5-2-1 15,-1 2 1-15,-1-2 0 16,-8 0-2-16,-3 3-2 16,-10-2 0-16,-6-1-6 15,-7 3 3-15,0-1-2 16,0-1-6-16,0 2 4 15,0-3 1-15,0 0-7 16,-11 0 9-16,-5 0-16 16,-2-9-16-16,-2-9 35 15,3-2-8-15,0-2 7 16,5 4 5-16,3 2 13 16,1 6 19-16,4 8-1 15,2 0 6-15,2 2-12 16,0 0-7-16,0 0-8 0,0 0-2 15,0 0-8-15,0 0 0 16,0 0-4-16,4 0 2 16,19 6 1-16,4 4 2 15,0 0 0-15,2 0 0 16,-3-2 1-16,-4 0-2 16,-2-2 0-16,-4-1 0 15,-7 1 0-15,-5-3 0 16,-1 0-2-16,-3-2 1 15,0 0-4-15,0 4 2 16,0 6 1-16,0 4 2 16,-21 6 9-16,0 1 2 15,-4-1-6-15,0 0-2 16,5-6 1-16,3-4-4 0,5-3 0 16,8-2 0-16,1-5-11 15,3-1-15-15,0 0-25 16,0 0-62-16,10-1-167 15,5-12-241-15</inkml:trace>
  <inkml:trace contextRef="#ctx0" brushRef="#br2" timeOffset="639063.7381">23777 8401 936 0,'0'0'470'15,"0"0"-422"-15,0 0 11 16,0 0 19-16,0 0-16 16,0 0-26-16,-53 119-13 0,42-101-3 15,0-2-13 1,4-4-5-16,2-2-2 0,3-4 0 15,2-1-18-15,0-1-33 16,0-4-92-16,0 0-340 16,2 0-539-16</inkml:trace>
  <inkml:trace contextRef="#ctx0" brushRef="#br2" timeOffset="639383.384">23975 8470 613 0,'0'0'795'16,"0"0"-702"-16,0 0-53 16,0 0 47-16,0 0-1 15,0 0-50-15,0 79-13 0,-13-48-2 16,-5 2-14 0,1-3-1-16,1-6-6 0,5 0 0 15,7-7-15-15,4 0-22 16,0-17-46-16,0 0-239 15</inkml:trace>
  <inkml:trace contextRef="#ctx0" brushRef="#br2" timeOffset="640330.7008">24604 8606 1266 0,'0'0'194'0,"0"0"-136"16,0 0 26-16,0 0-10 16,0 0-44-16,0 0-12 15,0 0-3-15,2 0-3 16,3 0-7-16,-1 0-2 16,10 0-2-16,3 0 2 15,8 0 5-15,8 0-4 0,3 0-2 16,2 0-1-16,-2 0-1 15,-5 0 1-15,-2 0-1 16,-2 0 0-16,-8 0 0 31,-3 0-1-31,-5 0 3 0,-2 0-3 0,-2 0 1 16,-5 0 0-16,-2 2-3 16,0-2 0-16,0 0-1 15,0 2-4-15,0-2 6 16,0 0-4-16,-5 0 6 15,-6 0-14-15,-2-14 5 0,2-2 0 16,-2-2-10 0,-1-4 7-16,3 8 6 15,0 2 6-15,5 5 1 0,-2 6 10 16,6-1 6 0,0 2 6-16,2-3-7 0,0 3 2 15,0 0-3-15,0 0-2 16,0 0-4-16,0 0-8 15,0 0-1-15,0 0-4 16,0 0 3-16,0 0-2 16,14 3 3-16,5 5 0 15,6 6 2-15,0-3-2 16,-1 1 0-16,-4-5 0 16,-2 1-4-16,-5-2 3 15,-1 2 0-15,-6-4-1 0,-4 1 0 16,-2-4 1-16,0 2-4 15,0-1 4-15,0-1-1 16,0 5-1-16,0 4 3 16,0 6 0-16,-14 7 11 15,-3 0-6-15,-1 4 4 16,-4 0-1-16,-4 4 2 16,-1-3-3-16,0 0 2 15,2-4-1-15,8-6-8 16,7-5 1-16,6-7 0 15,2-4-2-15,2-2-3 16,0 0-7-16,0 0-8 16,0 0-11-16,0 0-22 15,0 0-74-15,2-7-223 16</inkml:trace>
  <inkml:trace contextRef="#ctx0" brushRef="#br2" timeOffset="643695.0064">25569 8394 1587 0,'0'0'86'16,"0"0"-49"-16,0 0 10 15,0 0-14-15,0 0-18 16,0 0-6-16,0 0-2 16,-5-2-7-16,5 2 1 0,5 4 0 15,6 7 8-15,-2 4-7 16,2-1 1-16,1 0-3 16,-4-2 0-16,1-2 1 15,-3 0 0-15,2-4-2 16,-6 0-9-16,0 0-6 15,0-2-9-15,-2 2-13 16,0 0-27-16,0 2-47 16,0-6-114-16,0 2-373 0</inkml:trace>
  <inkml:trace contextRef="#ctx0" brushRef="#br2" timeOffset="644355.327">25542 8568 93 0,'0'0'953'0,"0"0"-751"0,0 0-92 15,0 0 52-15,0 0-61 16,0 0-38-16,-18 75-29 16,14-58-16-16,2-1-6 15,-1 1-4-15,1-2-6 16,2-2-1-16,0-3-2 16,0-3 1-16,0 2-12 15,0-3-20-15,0-1-25 16,0-5-55-16,0 0-145 15,2 0-314-15,3 0-57 0</inkml:trace>
  <inkml:trace contextRef="#ctx0" brushRef="#br2" timeOffset="644911.3572">25780 8446 1192 0,'0'0'346'0,"0"0"-339"16,0 0 25-16,0 0 34 16,0 0-20-16,0 0-20 15,-4 116-6-15,-9-84-4 0,-3-2-9 16,3-1 1-16,-5-7-5 16,3-1 0-16,1 0-3 15,5-7 1-15,5-4-1 16,2-7 0-16,2-3-1 15,0 0-10-15,0 0-1 16,0 0-10-16,0 0-2 16,0-12-7-16,17-13 27 15,10-7-2-15,2-6-9 16,-2 5-5-16,-5 5 10 16,-7 10 8-16,-6 9 4 15,-2 4 0-15,-4 5-1 16,-3 0 10-16,0 0 10 0,0 0 15 15,0 0-23-15,0 6-10 16,0 14-3-16,0 9 21 16,0 0-2-16,0 0-11 15,0-4 1-15,0 0-4 16,-8-7-3-16,4 0-1 16,0-3-1-16,1-2 0 15,3-3 0-15,-2-4-5 16,0-2-15-16,2-4-6 15,0 0-32-15,0 0-55 16,11 0-144-16,1-10-38 16,-2-4-417-16</inkml:trace>
  <inkml:trace contextRef="#ctx0" brushRef="#br2" timeOffset="645315.5043">26067 8494 1158 0,'0'0'317'0,"0"0"-297"16,0 0 42-16,0 0-4 16,0 0-15-16,0 0-7 15,-75 55-8-15,46-36-9 16,7 1-8-16,2-7-1 16,8-4-9-16,8-5 0 15,4-4-1-15,0 0-1 16,0 0-4-16,0 0-8 15,0 3-12-15,4-2 0 0,15 3 25 16,1 2 0-16,-1-2 3 16,-2 1-1-16,-7-1-4 15,-3-1 3-15,-3 3-2 16,-4 1-2-16,0 0 2 16,0 0 1-16,0 0 6 15,0 8 12-15,-11-4-6 16,-2 2-4-16,4-4-8 15,2-4 0-15,5-1-2 16,2-4-16-16,0 0-31 0,0 0-85 16,0-3-298-1,9-7-79-15</inkml:trace>
  <inkml:trace contextRef="#ctx0" brushRef="#br2" timeOffset="645809.6563">26126 8620 439 0,'0'0'738'0,"0"0"-583"15,0 0-109-15,0 0 6 16,0 0-5-16,0 0-22 16,26-16-3-16,-17 8 0 15,3 0-10-15,1-2-5 16,-2 0-1-16,-2 2-6 16,-2-1 7-16,-5 7-6 15,-2-3 6-15,0 5 2 16,0 0 12-16,0 0 11 0,0 0-14 15,0 0-2-15,0 6-10 16,-5 10-3-16,-3 5 3 16,-2-2 5-16,8 1-6 15,2-8-3-15,0-1-2 16,0-3 0-16,0-7-4 16,7 4 2-16,11-5 1 15,6 0-1-15,8 0-6 16,3-10 3-16,1-11 4 15,-3-3 0-15,-4 0 1 16,-4 0-1-16,-5-4 0 16,-3 0-5-16,-3 2-4 0,-5-3 5 15,-3 2-6-15,-3 1-1 16,-3 2 6-16,0 6 4 16,0 6 4-16,-3 3 1 15,-5 5 7-15,-1 4 10 16,-1 0-5-16,0 0-12 15,-3 11 7-15,-3 15 1 16,3 7 10-16,-1 2-11 16,7 1-2-16,5-5-5 15,2 0-2-15,0-5-1 16,0-2 1-16,7-2-3 16,11-4 3-16,-1-2-2 15,1-4-2-15,-3 1-5 0,-5-8-7 16,-3-1 1-1,-3 0-5-15,-4-2-9 0,2-2-7 16,-2 0-3-16,0 0 5 16,0 0-16-16,-2 0-73 15,-7-7-373-15,-5-6-231 16</inkml:trace>
  <inkml:trace contextRef="#ctx0" brushRef="#br2" timeOffset="646254.2675">26320 8497 165 0,'0'0'867'0,"0"0"-584"15,0 0-111-15,0 0-90 16,0 0-41-16,0 0-29 0,0 0-8 16,-16-27 0-16,43 27 24 15,6 4 8-15,7 0-17 16,3 2-10-16,3 0-7 16,-1-2 2-16,-3 2-4 15,-4-2 0-15,-7-2-1 16,-8 2 3-16,-7-4-4 15,-5 2-1-15,-7 0-1 16,-2-2-8-16,-2 0 2 16,0 0-7-16,0 0-13 15,0 0-40-15,0 0-129 16,0 0-677-16</inkml:trace>
  <inkml:trace contextRef="#ctx0" brushRef="#br2" timeOffset="646603.5003">27340 8378 1330 0,'0'0'227'0,"0"0"-226"16,0 0 20-16,0 0 5 15,0 0-5-15,0 0-7 16,5 35 23-16,-5-2-8 16,0 7-17-16,0 2 3 0,0 0-9 15,-2 1 3-15,-5-10-7 16,0-3 0-16,4-6-2 15,3-6 1-15,0-4-2 16,0-3 1-16,0-5-2 16,0-6-3-16,10 0-3 15,1 0-7-15,9 0 6 16,6-5 9-16,5-21 2 16,6-4 3-16,-2-8-5 15,-1-6 1-15,1 0 0 16,-4-2-2-16,-4 2-2 15,-2 8-1-15,-6 4 1 16,-5 8 3-16,-1 6 1 0,-6 3 0 16,0 10 1-16,-5 3 1 15,-2 2 11-15,0 0-2 16,0 0 5-16,0 0-10 16,0 0-2-16,0 0-1 15,0 0-4-15,0 7 0 16,0 14 1-16,-2 12 7 15,-8 8 2-15,2 5 2 16,-1 6-1-16,5 1-4 16,4-2-5-16,0-2 0 15,0-4 0-15,0-7-2 16,0-3 0-16,6-9 2 16,5-4-4-16,1-6 3 15,-6-6-2-15,1-4 1 16,-5-4-7-16,-2 0-7 0,0-2-6 15,0 0-8-15,0 0-26 16,-2 0-85-16,-13 0-1009 16</inkml:trace>
  <inkml:trace contextRef="#ctx0" brushRef="#br2" timeOffset="648110.6812">21346 9238 995 0,'0'0'339'0,"0"0"-272"15,0 0 65-15,0 0-25 16,0 0-40-16,0 0-39 16,0 0-11-16,0-4-2 15,0 4-6-15,0 0-1 16,14 0-6-16,6 0 10 16,9 2-6-16,0 2 0 0,-2 2-3 15,0-1-1-15,-5 4-2 16,-5-1 0-16,0 0 0 15,-7 0-1-15,-3 1-1 16,-3-2-1-16,-2 0 3 16,1 2-1-16,-3 1 1 15,0 1 0-15,0 1 1 16,0 6-1-16,-5 0 0 16,-19 1 5-16,-3 2-4 15,-2-3 1-15,3-7-1 16,5 0 2-16,6-5-3 15,9-5 3-15,0 2-3 16,6-3 0-16,0 0-3 16,0 0-3-16,0 0 2 0,0 0-4 15,0 0 1-15,0 0-2 16,0 0 5-16,2 0 0 16,12 0 3-16,7 0 1 15,5 0 0-15,5-3-1 16,2 3 3-16,4 0-4 15,-2 0 2-15,-4 0-4 16,-6 9-1-16,-8 3 1 16,-8 0-1-16,-4-2 1 15,-5 4 3-15,0-2 1 16,0 2 2-16,-2 5 4 16,-18 2 5-16,-9 2-1 15,-5 0-1-15,-3-1-4 16,0-3 2-16,2-2-1 0,8-4-3 15,7-6 1 1,4-1-4-16,10-2 1 0,2-2-1 16,4-2-2-16,0 0-10 15,0 0-2-15,0 0-10 16,0 0-19-16,6-13-44 16,6 0-81-16,3-1-495 15</inkml:trace>
  <inkml:trace contextRef="#ctx0" brushRef="#br2" timeOffset="648915.7635">21787 9521 793 0,'0'0'720'15,"0"0"-658"-15,0 0-28 16,0 0 20-16,0 0-25 15,0 0-15-15,0 5-8 16,0-5 5-16,0 0-2 16,0 0 0-16,0 0-3 15,6 0-3-15,9 0 5 16,5 0-7-16,7 0 3 16,4 0 0-16,-2 0-1 15,0 0-2-15,-3 0 3 0,-8 0-3 16,-3 0 0-16,-7 0 4 15,-6 0-5-15,-2 0 2 16,0 0-1-16,0 0-1 16,0 0 0-16,0 0 1 15,0 0-1-15,0 0 0 16,0 0-4-16,0 0-6 16,0 0 4-16,0 0-2 15,0-1 4-15,0-9-3 16,-4-4-18-16,-10 0 5 15,-1-2 18-15,1 3 2 16,1 8 4-16,4-2 7 16,2 5 4-16,5 2 10 15,2 0-7-15,0 0 0 0,0 0-11 16,0 0-6-16,0 0-1 16,0 0-3-16,0 0 0 15,2 0 0-15,16 0 2 16,13 9 2-16,5 3 1 15,9-1-2-15,1 0 2 16,-4-1-1-16,-3-4-1 16,-8-1 0-16,-10 2 0 15,-5-5 0-15,-5 0-3 16,-6 0 2-16,-5 1-1 16,0-3 0-16,0 1 1 15,0 0 1-15,0 4 1 0,0 1 0 16,-20 6 1-16,-7 4 2 15,-2 1 1-15,0 0-5 16,5-3 3-16,4-3-2 16,6-6-1-16,6-3-1 15,5-1-4-15,3-1-9 16,0 0-17-16,0 0-35 16,22-11-128-16,-6-1-137 15,4-4-433-15</inkml:trace>
  <inkml:trace contextRef="#ctx0" brushRef="#br2" timeOffset="649722.3958">22398 9400 1012 0,'0'0'505'16,"0"0"-441"-16,0 0-37 0,0 0 8 16,0 0-9-16,0 0-17 15,0 0 21-15,94 22-9 16,-54-6-8-16,4 0-4 15,-2-2-5-15,-3-3-4 16,-10 0 0-16,-10 0 0 16,-5-1-2-16,-7 3 1 15,-7-2 1-15,0 5 0 16,0 7 0-16,-16 2 7 16,-10 2-3-16,-1 2 3 0,4-9 3 15,7-8 2 1,6-4-5-16,7-4-4 0,3-4-3 15,0 2-3-15,0 0 0 16,0 0-1-16,9 5 3 16,14-6-1-16,6-1 1 15,4 0-1-15,7 0 1 16,-5 0-1-16,2 0-6 16,-8 0 3-16,-10 0-6 15,-3 0 4-15,-9 0-10 16,-3 0-7-16,-2 0-13 15,-2 0-8-15,0 0-33 16,0 0-97-16,0 0-271 16</inkml:trace>
  <inkml:trace contextRef="#ctx0" brushRef="#br2" timeOffset="650340.7635">23233 9493 358 0,'0'0'608'0,"0"0"-409"0,0 0 4 16,0 0-14-16,0 0-80 16,0 0-51-16,-2 0-23 15,0 0-10-15,2 0-13 16,0 0-4-16,0 0-2 16,0 0-6-16,0 0 0 15,0 0 0-15,20 0 0 16,12 0 1-16,3 0 0 15,5 1-1-15,-1 2 0 16,-8-3 0-16,-2 2-4 16,-10-2 1-16,-5 2-4 0,-5-2 2 15,-7 2-2-15,-2 0 1 16,0-2 1-16,0 2 2 16,0-2 0-16,-4 0-4 15,-21 0 4-15,-2-6-6 16,-2-8 9-16,2-2 0 15,6 3 3-15,0 4-1 16,10 0 11-16,4 6 1 16,7-2-3-16,0 5-11 15,0 0-3-15,0 0 1 16,0 0-6-16,12 0 2 16,15 0 6-16,6 0 1 0,0 0-1 15,1 0 0-15,-3 0 0 16,-7 6 0-16,-6 0-1 15,-7 0-1-15,-4-2 1 16,-7-1-6-16,0-2 3 16,0 6-3-16,0 3 7 15,0 2 1-15,-16 6 5 16,-1-2 0-16,-4 0-5 16,6-4 4-16,3 0-4 15,6-4-2-15,6-3-13 16,0-3-14-16,0 1-41 15,4-3-51-15,21 0-57 16,-12 0-138-16,1-4-373 0</inkml:trace>
  <inkml:trace contextRef="#ctx0" brushRef="#br2" timeOffset="650865.3544">23927 9194 936 0,'0'0'363'16,"0"0"-336"-16,0 0 9 15,0 0 57-15,0 0-35 16,0 0-54-16,-16 36 54 16,7 0 12-16,-6 8-24 15,-1 4-18-15,-1 2-9 16,1 0-7-16,3-3-3 15,1-8-4-15,3-7-1 0,3-5-1 16,4-6-3 0,-1-10 0-16,3-3 0 0,0-4-7 15,0-4-22-15,0 0-21 16,7 0-21-16,12 0-56 16,8-22 36-16,-17 8-245 15,-2 0-441-15</inkml:trace>
  <inkml:trace contextRef="#ctx0" brushRef="#br2" timeOffset="651345.902">23931 9468 840 0,'0'0'494'15,"0"0"-422"-15,0 0 7 16,0 0-25-16,0 0-31 16,0 0-23-16,23-5-12 0,-13 5 12 15,7-2 12-15,-5-1-12 16,2-1 1-16,-3 0-2 15,-4 3-3-15,-3-2 3 16,-4 3 2-16,0 0 5 16,0 0 6-16,0 0 22 15,0 0-2-15,-9 0-18 16,-1 0-4-16,-2 0-7 16,1 4 3-16,5 4-1 15,3-3-2-15,3-3-3 16,0 1-4-16,0 0-11 15,0 1 1-15,0 0-14 16,11-2-9-16,7-2-1 0,6 0-25 16,1 0-43-1,2 0 13-15,-3 0-22 0,-4-5-68 16,-4 1 1-16,-5 3 44 16,-7 1 111-16,-1 0 27 15,-3 0 104-15,0 0 55 16,0 0-33-16,0 0-36 15,0 0-59-15,0 0-4 16,0 0 12-16,0 5 13 16,2 1-28-16,3 0-22 15,8 3-2-15,1-1-22 16,5-2-87-16,-9-5-291 0</inkml:trace>
  <inkml:trace contextRef="#ctx0" brushRef="#br2" timeOffset="651794.2446">24909 9354 1150 0,'0'0'248'0,"0"0"-167"0,0 0 40 16,0 0-47-16,0 0-30 15,0 0-15-15,-39-3-17 16,39 3-5-16,0 0-5 15,0 0 0-15,0-1-2 16,0 1-1-16,0 0 0 16,0 0-3-16,0 0-2 15,0 0-2-15,8 0 4 16,12 0 0-16,4 0 4 16,8 0 1-16,5 0 3 0,2 0-1 15,1 0 0 1,0 4-3-16,-2-2-1 0,-5 2 1 15,-7 0-8-15,-7-1-1 16,-11 0-11-16,-8-1 7 16,0-2-1-16,0 0 5 15,0 0 7-15,0 0-2 16,-15 0 4-16,-7 0-26 16,-3-2 8-16,1-10 18 15,-1-2 1-15,7 4 3 16,3 0 6-16,5 6 14 15,8 2 2-15,2 2-9 16,0 0-8-16,0 0-9 0,0 0-2 16,0 0-10-1,2 0 4-15,17 0 8 0,5 6 1 16,3 7 3-16,2-1-3 16,-3 2 1-16,1-3-2 15,-4 2 2-15,-5-4-1 16,-7-1-1-16,-7-2 0 15,-2-2-4-15,-2-1 4 16,0 5 10-16,0 2 11 16,-22 4 3-16,-2 2-11 15,-5 0 2-15,6-3-8 16,3 1-3-16,5-3-3 0,6-5-2 16,4-5-3-16,5-1-14 15,0 0-21-15,0 0-49 16,0 0-107-16,9 0-369 15</inkml:trace>
  <inkml:trace contextRef="#ctx0" brushRef="#br2" timeOffset="652283.4527">25479 9257 1072 0,'0'0'439'0,"0"0"-393"16,0 0 18-16,0 0-3 16,0 0-33-16,0 0-26 15,0 0 19-15,65 30-8 16,-38-16-6-16,0 1-4 15,-3-1 0-15,1-4-3 16,-6-1 3-16,0-4-3 16,-6-1-3-16,-4 2-7 15,-2-3-12-15,-1 0-13 16,-6-1-31-16,0 2-77 16,0-4-205-16,0 0-387 0</inkml:trace>
  <inkml:trace contextRef="#ctx0" brushRef="#br2" timeOffset="652745.4919">25609 9376 1018 0,'0'0'295'0,"0"0"-262"15,0 0 106-15,0 0-46 16,0 0-36-16,-20 123-26 16,16-97-8-16,2-4-15 15,2-4-4-15,-3-4-3 16,3-8-2-16,0-3-9 15,0-3-26-15,0 0-47 16,0 0-121-16,5 0-123 16,1-1-77-16</inkml:trace>
  <inkml:trace contextRef="#ctx0" brushRef="#br2" timeOffset="653109.5592">25801 9400 1004 0,'0'0'431'0,"0"0"-397"16,0 0 35-16,0 0 25 16,0 0-35-16,0 0-39 15,-7 75 0-15,-2-57-4 16,-4 4-1-16,1 0-9 0,1-4-2 16,5-4-4-1,1-4 0-15,1-4 0 0,4-6-3 16,0 0-4-16,0 0-14 15,0 0-2-15,0 0-12 16,0 0 8-16,9-16 13 16,6-4-1-16,7 0-24 15,1-1-19-15,-1 7 9 16,0 5-12-16,-4 3 14 16,3 3 38-16,-2 2 9 15,-1 1 9-15,-3 0 12 16,-1 0 18-16,-5 0 8 15,-5 1 3-15,-2 5-17 16,1-3-25-16,-3 0-5 0,2 3-3 16,-2-1 1-16,2 1-1 15,-2-3-22-15,2 0-41 16,6-3-75-16,-4 0-263 16,2 0-210-16</inkml:trace>
  <inkml:trace contextRef="#ctx0" brushRef="#br2" timeOffset="653652.6896">26173 9410 1228 0,'0'0'132'16,"0"0"-43"-16,0 0 38 16,0 0-52-16,0 0-37 0,0 0-12 15,-135 87-9-15,118-79-7 16,3-2-9-16,8-2-1 15,4-2-1-15,2-2-4 16,0 0-10-16,0 2-10 16,0 0-23-16,0 2 20 15,6 2 1-15,8 0 20 16,-1 0 7-16,-3 2 1 16,-2-2 5-16,-3 0-6 15,-3 0 2-15,-2 1-1 16,0-1 1-16,0 3 11 15,0 1 7-15,0-2 2 0,-11 1-18 16,1-3 2-16,4-5-6 16,6-1-2-16,0 0-10 15,0 0-2-15,0 0-27 16,0-12-40-16,4-2-18 16,17-3 62-16,1 4 9 15,3 1 18-15,1-1 10 16,1 4 2-16,-1 0 20 15,1 0 5-15,2-1 11 16,-2-3-9-16,-4 6-13 16,-8 1-6-16,-7 1-2 15,-8 4 21-15,0-2 27 16,0-1-8-16,-2 1-43 0,-13-4 5 16,-3 6 0-1,5-2 3-15,1 3 3 0,1 0 5 16,5 0-3-16,0 0-15 15,-4 4 6-15,6 9-5 16,-1 1 0-16,5 0-4 16,0-2 0-16,0 1 0 15,0-8-2-15,0 1 1 16,7-3-2-16,11-3-1 16,5 0-14-16,2 0 1 15,9-1 17-15,-3-17 2 16,0-7-2-16,-4-1-1 15,-2-2-4-15,-7-4-4 16,-7-2 4-16,-1-2-10 0,0-6-4 16,-3 3-20-16,-3 6-22 15,-4 9 25-15,0 12 36 16,0 8 16-16,0 4 17 16,0 0 1-16,0 0-25 15,0 12 2-15,-2 14-1 16,-9 12 35-16,-1 1-16 15,6-1-10-15,1-5-6 16,5 0 1-16,0-8-5 16,0-3-7-16,0-1-2 15,0-4 2-15,0-2-3 16,7-1 1-16,1-5-6 16,2 2-7-16,-3-4-11 0,-3 0-17 15,-2-1-11-15,-2 0-27 16,0-4-83-16,0-2-193 15,0 0-220-15</inkml:trace>
  <inkml:trace contextRef="#ctx0" brushRef="#br2" timeOffset="654132.5874">26320 9421 888 0,'0'0'335'15,"0"0"-175"-15,0 0-66 16,0 0-39-16,0 0-40 15,0 0-15-15,9-22 22 0,18 22-5 16,4 0-4-16,2 0 2 16,3 0-1-16,1 0-14 15,4 0 2-15,-3 0-2 16,-1 7 3-16,-6-3-3 16,-1 0 0-16,-4-1 1 15,-3-3 1-15,-6 0 1 16,-3 0-2-16,-3 0 0 15,-5 0-1-15,-3 0 1 16,-1 0 1-16,-2 0 1 16,0 0 10-16,0 1 7 15,0 2 1-15,0-3-21 16,0 0-1-16,0 0-9 0,0 0-3 16,0 0-14-1,0 0-7-15,4 0 11 0,6 0 10 16,-4 0-8-16,-4 0-33 15,0 0-41-15,-2 0-52 16,0 0-295-16</inkml:trace>
  <inkml:trace contextRef="#ctx0" brushRef="#br2" timeOffset="657036.7378">27453 9332 471 0,'0'0'814'0,"0"0"-719"15,0 0-3 1,0 0 54-16,0 0-62 0,0 0-44 16,0 0-16-16,-2-16 3 15,0 16-14-15,0 0-8 16,0 0-5-16,2 0 0 15,-2 2-4-15,-1 17 0 16,-5 8 4-16,-4 13 1 16,-1 2 2-16,-1 0-3 15,-1 2 3-15,4 0-2 16,-5-2-1-16,5-7 1 16,2-3-1-16,2-5 0 15,5-10-1-15,0-4 0 0,2-6-9 16,0-5 4-16,0-2-4 15,0 0 5-15,0 0-2 16,0 0 4-16,0 0-4 16,0 0 3-16,0-4 2 15,0-17 2-15,0-8 0 16,0-11-8-16,6-8 6 16,6-2-8-16,1-1-2 15,3 8 1-15,-1 6 4 16,-4 9-2-16,5 10 6 0,-5 4 2 15,3 6-6 1,-1 2 6-16,3 2-1 0,3 4 2 16,4 0 0-16,8 0 7 15,2 0-6 1,3 0 2-16,-1 1-2 0,0 11 5 16,-6-3 2-16,-8 4-4 15,-5-4 5-15,-5-3-6 16,-4 0-3-16,-7-4 1 15,0 4-2-15,0 5 2 16,-9 2 5-16,-22 3 3 16,-7 2-3-16,-5-2-1 15,-1-1-4-15,2-3 2 16,4-3-3-16,4-4 0 16,9-3-3-16,4-2 2 0,7 0 0 15,8 0-3 1,3 0 2-16,3 0-10 0,0 0 4 15,0 0 2-15,0 0 6 16,0 0 1-16,0 0 3 16,0 0-3-16,0 0 1 15,0 0 1-15,3 0-1 16,13 6 4-16,1 1 2 16,1 8 5-16,5 0-8 15,-2 2 2-15,2 3-2 16,6-5-1-16,0 2-1 15,-4-3-3-15,0 0 0 16,0 0 1-16,-2 0 0 0,-3 0-1 16,-1-2 1-16,-2-2-1 15,-7 0 1-15,4-2-1 16,-7 1 0-16,-1-2 1 16,1-2 0-16,-1 0-1 15,-1-1 1-15,0 0-1 16,-3 1 0-16,0-4 0 15,-2 2 1-15,0-3-1 16,0 0 1-16,0 0-1 16,0 0 0-16,0 0 1 15,0 0-2-15,0 0 0 16,0 0 1-16,0 0-5 16,0 0-1-16,0 0-3 15,0 0-2-15,0 0-5 0,0 0-13 16,0 0-9-16,0 1-62 15,0 2-117-15,-6-3-396 16</inkml:trace>
  <inkml:trace contextRef="#ctx0" brushRef="#br2" timeOffset="660589.754">21456 10513 89 0,'0'0'1181'16,"0"0"-1031"-1,0 0-61-15,0 0 26 0,0 0-42 16,0 0-32-16,0 0-18 0,0 0-8 16,-20 0-7-16,20 0-3 15,0 0-5-15,0 0 0 16,0 0 0-16,0 0-2 16,13-1 1-16,7-4 2 15,11 4 1-15,0 1-1 16,3 0-1-16,-7 0 0 15,-5 0-3-15,-9 0-4 16,1 13 3-16,-7 1 3 16,-5 0-4-16,-2 4 4 15,0 7 1-15,0 4 1 16,-21 5 0-16,-10 1 4 0,-4-3-3 16,-5-3-2-16,2-6 2 15,2-6-2-15,2-6 5 16,13-5-5-16,5-2 4 15,7-2-4-15,9-2 2 16,0 0-2-16,0 0-1 16,0 0-11-16,0 0 3 15,7 0-5-15,15 0 7 16,5-6 7-16,2 0 3 16,2 0-3-16,-2 1-1 15,-3-2-2-15,-3 1-3 16,-3 2 1-16,-7 0-5 15,-7 2-14-15,-2 2-7 0,-2-2-3 16,-2 2 18 0,0-2-3-16,0-3-27 0,0 1-139 15,-10-3-214-15,1 5-123 16,1-2 121-16</inkml:trace>
  <inkml:trace contextRef="#ctx0" brushRef="#br2" timeOffset="661317.7073">21469 10429 869 0,'0'0'390'16,"0"0"-260"-16,0 0-40 15,0 0-44-15,0 0-33 0,0 0-11 16,-44-22 6-16,44 22 0 15,0 0 11-15,-2 0 1 16,-6 0 7-16,-5 0-8 16,-3 12 2-16,-3 4 11 15,1 0-6-15,3-2-5 16,3 0-11-16,3 0-4 16,1 0-5-16,3 0-1 15,0 2 0-15,-2 6 0 16,3 5 4-16,0 5-2 0,-3 3 7 15,5 6-1 1,2-5-2-16,0 0-6 0,0-6 0 16,0-4 0-16,11-4-1 15,5-4 1-15,3-4 0 16,6-3-1-16,6-2-4 16,9-2-2-16,7-4 1 15,4-3 4-15,3 0-1 16,-5 0-4-16,-3 0-2 15,-7-10 5-15,-13 1 0 16,-3-4-2-16,-10 3 4 16,-6-3 2-16,-3-1 2 15,-4-7 1-15,0-5-3 16,0-4-2-16,0-6-1 0,-11-6-4 16,-7-3-1-16,-2 4 8 15,-2 2-4-15,0 10 3 16,-1 8 2-16,8 7 6 15,1 6-5-15,5 6 0 16,3 0-2-16,2 2-10 16,-2 0-14-16,2 0-18 15,2 0-11-15,-5 0-39 16,3 6-47-16,0-2-165 16,4 0-343-16</inkml:trace>
  <inkml:trace contextRef="#ctx0" brushRef="#br2" timeOffset="661948.027">22071 10657 369 0,'0'0'552'15,"0"0"-415"-15,0 0 90 16,0 0-11-16,0 0-94 0,0 0-50 15,0 0-31 1,-14 0-4-16,12 0-10 0,2 0-2 16,0 0-5-16,0 0-5 15,0 0-7-15,0 0-7 16,0 0-1-16,0 0-2 16,0 0 1-16,0 0-6 15,9 0 2-15,20 0 4 16,9 2 1-16,11-2 0 15,0 0-1-15,-3 0-3 16,-7 0 1-16,-13 0 3 16,-6 0-2-16,-9 0 2 15,-6 0 0-15,-2 0-1 16,-3 0 2-16,0 0 0 0,0 0-1 16,0 0 0-16,0 0 0 15,0 0 0-15,0 0-1 16,0 0-4-16,0 0-9 15,0 0-8-15,0 0-4 16,0 0-18-16,4 0-53 16,7 0-126-16,-7-6-205 15,6 2-219-15</inkml:trace>
  <inkml:trace contextRef="#ctx0" brushRef="#br2" timeOffset="662464.1769">22757 10457 390 0,'0'0'833'0,"0"0"-637"16,0 0-71-16,0 0-15 15,0 0-43-15,0 0-27 16,11-14-11-16,-11 14-2 15,0 0-12-15,0 0-9 16,0 0-6-16,0 16 1 16,0 10-1-16,-9 7 1 15,1 2 0-15,3-2 0 0,-2 3-2 16,5-2 1 0,-3-2 0-16,3-4 0 0,0-6-2 15,2-7 1-15,-2-4-5 16,2-5 0-16,0-4-4 15,0-2-2-15,0 0-3 16,0 0-2-16,0 0 0 16,0 0-8-16,0 0-8 15,0-10-21-15,0-12-41 16,0 10-230-16,0-3-448 16</inkml:trace>
  <inkml:trace contextRef="#ctx0" brushRef="#br2" timeOffset="663701.3033">23258 10686 753 0,'0'0'400'0,"0"0"-201"0,0 0-15 16,0 0-70-16,0 0-51 15,0 0-17-15,0 0-13 16,-22 0-2-16,22 0-10 15,0 0-5-15,0 0-4 16,0 0-5-16,0 0-6 16,0 0 0-16,0 0-2 15,0 0 0-15,0 0 1 16,0 0-4-16,0 0 1 16,0 0-3-16,7 0 3 15,15 0 3-15,9 0 0 16,5 0 0-16,0 0 0 15,-3 0-1-15,-6 0-3 0,-6 0-1 16,-2 0-4-16,-3 0 6 31,-8 0-2-31,-3 2 0 0,-3-2-2 0,-2 0 0 16,0 2 5-16,0-2 1 16,0 2-1-16,0-2 0 15,0 0 0-15,0 0-7 16,-7 0-2-16,-9-16-9 15,3-4 4-15,-5-3-4 16,5 3-1-16,-1 4 13 16,1 2 8-16,5 9 2 0,0 1 9 15,4 1 6 1,2 3 2-16,2-2-1 0,-2 2 1 16,2 0-3-16,0 0 0 15,0 0-9-15,0 0-4 16,0 0-3-16,0 0-3 15,0 0-2-15,0 0 2 16,11 0 0-16,13 6 3 16,5 5 0-16,2-1-4 15,1-3-1-15,-8 3 0 16,-1-1 4-16,-6-2-3 16,-3 0 3-16,-5-3-2 15,-5 0 1-15,-4-4-2 16,0 2 0-16,0-2 3 15,0 0-1-15,0 3 1 0,0-2 2 16,0 6-1-16,-11 5 0 16,-14 5 9-16,-4 0-4 15,-4 4 4-15,0-1-1 16,-3 2-2-16,1-1 2 16,6-2-3-16,6-5 2 15,8-2-5-15,5-7-2 16,6-2 0-16,4-3-1 15,0 0-6-15,0 0-9 16,0 0-8-16,0 0-18 16,0 3-33-16,0 0-41 15,2-3-234-15,-2 0-698 0</inkml:trace>
  <inkml:trace contextRef="#ctx0" brushRef="#br2" timeOffset="674035.0064">23989 10784 237 0,'0'0'403'16,"0"0"-372"-16,0 0-25 15,0 0 51-15,0 0 5 16,0 0 36-16,0 0-44 16,0 0-7-16,0 0 53 15,-51-24-1-15,40 17-1 16,0 4-30-16,-1-1-18 16,1-2 1-16,3 2 12 15,-2 0-29-15,6 2 12 16,0 0-5-16,1-2-16 15,1 0 2-15,2-3-8 0,0 1 9 16,0-1-14-16,0-3-4 16,0-4-7-16,0-5-1 15,0-1-1-15,0-2 0 16,0 3 0-16,0-2 0 16,0 2 0-16,0 0-1 15,0 3 1-15,0 4 0 16,-6 2-1-16,-2 4 0 15,4 0-2-15,-2 6 1 16,1 0-3-16,3 0 3 16,-4 0 1-16,-2 0-1 15,-5 14-4-15,-7 16 5 0,-2 10 2 16,0 1 3-16,3 0-3 16,4-4-2-16,6-9 1 15,2-3 0-15,5-11-2 16,0-3 0-16,2-5 1 15,0-4-4-15,0-2-1 16,0 0-5-16,0 0 3 16,9 0 0-16,9 0 3 15,7-20 4-15,4-4 1 16,0-5 3-16,0-2-4 16,0-4 1-16,-8 1-1 15,2 0-4-15,-8 4-2 16,-5 0-4-16,-6 2 9 0,-2 0-3 15,-2 1 4 1,0 2 0-16,0-1-1 0,0 4 2 16,0 3-1-16,0 4 0 15,0 3 0-15,0 4 0 16,0 6 0-16,0 2 1 16,0 0 1-16,0 0-4 15,-2 0 4-15,2 0-3 16,-4 0 1-16,1 0-3 15,-1 10-9-15,-6 12 12 16,-3 12 2-16,-3 8 10 16,1 4-1-16,-1-2-4 0,3-4 3 15,5-1-8 1,-2-4 0-16,6 0-2 0,2-5 1 16,2-3-1-16,0-4 1 15,0-4-3-15,0-6 1 16,0-3-1-16,0-6-8 15,8-2-1-15,-4-2-4 16,8 0 2-16,-1 0-14 16,5 0-4-16,-1-6 19 15,3-14-20-15,-2-4-82 16,0-2-65-16,-8-4-122 16,-1 0-148-16,-7 0 227 15,0 3 111-15,0 5 111 16,0 8 157-16,-2 4 188 0,-5 5 47 15,5 1-164-15,0 4-80 16,2 0-56-16,0 0-32 16,0 0-24-16,0 0-24 15,0 0-12-15,0 0-7 16,8 0 7-16,15 4 0 16,6 1 8-16,-2-1-6 15,2-4 2-15,-2 0-3 16,-6 0 1-16,-5 0-2 15,-7 0-10-15,-7 0-2 16,-2 0 3-16,0 0 7 16,0 2-16-16,0 1 14 15,0-2-11-15,0 2 10 0,-8-2 1 16,-6 5 1-16,1 3 3 16,-3 3 6-16,3 1 8 15,0-3-4-15,1 2 3 16,6 1-2-16,1-3 0 15,3-2-8-15,2 1-3 16,0-5-2-16,0 0-5 16,0 1 1-16,0-4 2 15,4-1 0-15,11 0-9 16,4 0 11-16,3 0 1 16,3-6 1-16,-6-7 1 15,2-3 0-15,-4 0 1 16,-3-3-1-16,-1 1 1 0,-1 0-1 15,-4 0 0-15,-1 3 0 16,-5 0 1-16,-2 7 0 16,0 6 2-16,0 2 0 15,0 0 10-15,0 0-13 16,0 0-1-16,-4 2 1 16,-9 10-1-16,-3 4 4 15,5-2-3-15,2-4 0 16,6-4-1-16,3-2-4 15,0-4-3-15,0 0-7 16,0 0-9-16,0 0-2 16,0 0 4-16,5 0 3 0,6 0 13 15,0-4 5-15,1-5 5 16,1 1-5-16,-3-1 0 16,0 4 0-16,-1-2-1 15,-5 4 1-15,-2-2-11 16,2 4-2-16,-1-2 1 15,-3 3 6-15,0 0 1 16,0 0 0-16,0 0-13 16,0 0-11-16,0 0-1 15,0 0-11-15,0 0 23 16,0 15 18-16,0 4 6 16,0 16 40-16,-5 2-11 15,1 14-1-15,0 9-12 0,-1 4 2 16,3 6-13-1,-4 1-3-15,-2-8-8 0,0-4 5 16,-5-11-5-16,3-10 2 16,-1-9-1-16,3-10 0 15,1-7 4-15,-2-6-2 16,0-2 8-16,0-1 0 16,-5-3 3-16,1 0-5 15,-3 0-3-15,1-5 6 16,1-17-10-16,6-8-3 15,1-7 1-15,5-8-9 16,2-2-7-16,0 2 5 16,4 3-11-16,19 3 0 0,3 9-18 15,3 4 28-15,2 2 10 16,0 4 2-16,4 0 0 16,-4 0 2-16,0-2-2 15,2 2 1-15,1 1 4 16,-1-4-4-16,-2 0 4 15,-2-1 0-15,-2 4 17 16,-10 1 1-16,-3 3-3 16,-5 1 8-16,-9 2-3 15,2 2 5-15,-2 0-20 16,0 0-3-16,0 4-7 16,0 0 3-16,0 3-3 15,0 4-1-15,0 0-10 16,0 0-23-16,0 0-30 0,0 0-106 15,0 0-308-15,2 0-143 16</inkml:trace>
  <inkml:trace contextRef="#ctx0" brushRef="#br2" timeOffset="675115.9353">24870 10684 878 0,'0'0'262'0,"0"0"-101"16,0 0 21-16,0 0-80 15,0 0-47-15,0 0-29 0,0 0-5 16,-3 4-11-16,6-4 4 16,14 0-5-16,5 0-1 15,12 0 0-15,6-2-7 16,7-6-1-16,1 2 2 16,0 3-3-16,-4 3 2 15,-3 0-2-15,-8 0 0 16,-14 0 1-16,-7 0-6 15,-10 0-5-15,-2 0 0 16,0 0 11-16,0 0 0 0,0 0 0 16,0 0 0-1,0 0 11-15,-4 0-3 0,-14 0-6 16,-1-7-1-16,-2-5 0 16,3-2 0-16,0-3-1 15,2 1 0-15,3 0 0 16,4 7 5-16,0 5 4 15,5 1 2-15,2 3 4 16,2 0-3-16,0 0 0 16,-3 0 0-16,3 0-2 15,0 0-1-15,0 0-9 16,0 0 0-16,0 0-4 16,0 0 2-16,0 0-2 15,0 0 1-15,0 0 1 16,13 0 2-16,6 8-1 0,0 0 3 15,4 2-2-15,-1 0 1 16,1 1-2-16,-2-3 2 16,-3-1-2-16,0 0 1 15,-6-1 0-15,-2-1 0 16,-1 0 1-16,-4-2-2 16,0 0 0-16,-5-2 1 15,0-1 0-15,0 0-1 16,0 0 2-16,0 0 0 15,0 3 1-15,0-3-1 0,0 2 2 16,0 2-2 0,0 8 4-16,-17 4-2 0,-4 8 3 15,-4 2 0-15,-2 0 0 16,-2-1-2-16,2 2-2 16,3-1 2-16,2-6-3 15,6-4-1-15,5-6 2 16,7-6-4-16,1-2 3 15,3 0-2-15,0-2 1 16,0 0-1-16,0 0-3 16,0 0-5-16,0 0-3 15,0 0-9-15,0 0-1 16,0 0-14-16,0 0-8 16,3-9-11-16,1 3-74 15,1-5-256-15</inkml:trace>
  <inkml:trace contextRef="#ctx0" brushRef="#br2" timeOffset="677813.0196">25749 10397 1072 0,'0'0'322'0,"0"0"-262"16,0 0 54-16,0 0-32 0,0 0-36 15,0 0-27 1,0 0-4-16,0-18-4 16,0 18 2-16,0 0-8 0,0 0 0 15,0 0-5-15,0 0-3 16,2 6 1-16,5 12 2 16,5 8 4-16,-4 4-3 15,-1 0 1-15,-1 2-1 16,-1-2 1-16,0-3-2 15,-3-4 0-15,-2 0 0 16,0-3 0-16,0-2 2 16,0 0-1-16,-4-6-1 15,-4-3 2-15,2-3-2 0,1-4 1 16,5 1-1-16,0-3 0 16,0 0 0-16,0 0 3 15,0 0-3-15,0-9-1 16,0-18-7-16,0-9-3 15,5-4 3-15,11-1 7 16,5 3-1-16,4 4 1 16,0 4-1-16,2 4-1 15,-3 7 3-15,-4 4-1 16,-2 5 0-16,-7 4 1 0,-7 1-1 16,-1 5 1-1,-3 0-1-15,0 0-1 16,0 0-5-16,0 0-10 0,0 0-16 15,0 0 5-15,0 0-40 16,5 5-16-16,-3-5-144 16,-2 1-426-16</inkml:trace>
  <inkml:trace contextRef="#ctx0" brushRef="#br2" timeOffset="679502.6729">26007 10465 390 0,'0'0'719'0,"0"0"-610"16,0 0-6-16,0 0-39 16,0 0-19-16,0 0-23 0,21 50 13 15,-3-50 6-15,3 0-18 16,4 0 3-16,0 0-2 16,0-8-8-16,-3-8-10 15,0 1-6-15,-6 2 0 16,-3-1-2-16,-5 0-11 15,-4 0-7-15,-4 2 6 16,0 2 4-16,0 2 3 16,-12 6-15-16,-11 2 22 15,2 0 10-15,-6 0 3 16,-2 8-7-16,4 13 25 16,0 4 6-16,4 3 5 15,3 0-13-15,5 4-14 0,5-6-3 16,8 3-10-16,0-6-1 15,0-4-1-15,14-3 0 16,3-9-2-16,8-5 1 16,2-2-1-16,6 0 1 15,1 0 1-15,-3-7-6 16,0-11 3-16,-6-1-2 16,-7 0 5-16,-3 0 0 15,-3 1 2-15,-8 2-2 16,0-2 3-16,-4 2-2 15,0 8 2-15,0 4-1 16,0 4 1-16,0 0 11 0,0 0-14 16,0 0-7-16,0 0 5 15,-2 18 0-15,-14 12 2 16,-3 10 8 0,-4 7-2-16,1 3-4 0,1-4 1 15,4-2-1-15,1-6-3 16,7-3 3-16,3-12-2 15,1-7 0-15,5-10 0 16,0-3-2-16,0-3-6 16,0 0 0-16,0 0-7 15,0 0-2-15,0 0-10 16,0 0 0-16,0-13 27 0,13-11 2 16,8-10-2-1,-2-6 0-15,6-6 0 0,-3-4-7 16,3 2-7-16,0 6-29 15,-8 8 37-15,4 9 4 16,-9 9 1 0,0 8-1-16,-5 7 2 0,-3 1 0 15,-2 0 3-15,0 0 11 16,0 0 10-16,3 3-7 16,-3 9-16-16,0-2 2 15,-2 5-1-15,0-4 2 16,0 3 2-16,0 1 1 15,0-1-1-15,-6 1-2 16,-9-2 0-16,-4-1-4 16,4-3-1-16,1-5-6 0,1-1 6 15,5-3-2-15,0 0-1 16,4 0-4-16,2 0-4 16,2 0 0-16,0 0 12 15,0 0 10-15,0 0 3 16,0 0 0-16,0 0-9 15,0 0-4-15,0 0-12 16,11 0 12-16,11 0 4 16,5 0 2-16,2 0-1 15,4 0 1-15,1-10 4 0,-3-3-6 16,-2-1 4 0,-4 1-7-16,-3-1 0 0,-5 0-1 15,-5-1 0-15,-1-2 0 16,-7-1 1-16,1-4-2 15,-3-5 1-15,-2-1-2 16,0-2-13-16,0-4 4 16,0 0-16-16,0 6-2 15,0 6 13-15,0 10 16 16,0 8 8-16,-5 4 21 16,1 0-18-16,0 0-9 15,-8 10 3-15,-1 24 7 16,-7 10 16-16,0 7-9 15,2-1-10-15,3-1 2 16,7-5-11-16,6-7 1 0,2-7-1 16,0-9 0-1,0-4-2-15,2-7 1 0,12-4-4 16,7-6-5-16,7 0-6 16,3 0 1-16,6-8 10 15,-2-11 2-15,-4-7 2 16,-4 2-5-16,-5 1 2 15,-2-2-9-15,-4 7-4 16,-3 2 8-16,-9 6 9 16,-4 4 1-16,0 4 5 15,0 2 4-15,-2 0-9 16,-13 0 8-16,-7 0-9 16,-5 5 9-16,-7 16 3 15,3 3 1-15,4 0-2 0,7-5-7 16,9-7 1-16,7-6-5 15,4-4 0-15,0-2-7 16,0 0-9-16,0 0-14 16,8 0 8-16,11 0-7 15,2-8 29-15,4-13 7 16,-2 3-6-16,-3 4-1 16,-9 5-7-16,-5 4 5 15,-6 5 4-15,0 0 0 16,0 0 16-16,0 0-4 15,0 6-13-15,0 11 3 16,0 2 17-16,2 1-16 16,5-4 0-16,0-3-3 0,2-4-1 15,-1-3-1 1,2 0-20-16,1-6-20 0,2 0-49 16,7 0-65-16,3-1 36 15,-15-10-292-15,1 0-211 16</inkml:trace>
  <inkml:trace contextRef="#ctx0" brushRef="#br2" timeOffset="680125.8436">26948 10489 485 0,'0'0'525'0,"0"0"-333"16,0 0-38-16,0 0-55 16,0 0-55-16,0 0 27 0,0 0 5 15,-89 58-26-15,68-23-19 16,6-5-22-16,9-2-3 15,4-6-6-15,2-4-1 16,0-4-1-16,0-5 1 16,13 1 0-16,9-1-1 15,1-7-9-15,6-2 7 16,-1 0-1-16,3 0-5 16,0 0 9-16,0-4 1 15,0-13-1-15,-4-2 2 16,-2-3-2-16,-9-3 0 15,-5 0-6-15,-5-1-2 16,-3 2-7-16,-3 1 12 0,0 9-6 16,0 2 10-16,0 8 3 15,-11 4 11-15,0 0-4 16,-3 0-10-16,-3 0-2 16,1 0 2-16,-3 12 14 15,2 6-3-15,1 5 4 16,5 2-11-16,3 3-1 15,6 1-3-15,2-4 1 16,0 2-1-16,0-3 0 16,2-1-1-16,8-6 3 15,9 1-3-15,0-2 3 16,-1-3-2-16,3 0 1 16,-2-3-1-16,-1 0-1 15,-5-4 1-15,1-1 4 0,-7 0-2 16,-3-3 2-16,0-2-3 15,-4 0 6-15,0 0-5 16,0 0 3-16,0 0-4 16,0 0 1-16,0 0-2 15,0 0-1-15,0 2-1 16,0-2-8-16,0 0-4 16,0 2-23-16,0 0-34 15,0 0-124-15,0-2-625 16</inkml:trace>
  <inkml:trace contextRef="#ctx0" brushRef="#br2" timeOffset="693242.2334">15079 8226 35 0,'0'0'662'0,"0"0"-387"16,0 0-86-16,0 0-26 16,0 0-40-16,0 0-23 15,0 0-19-15,0 0-27 16,0 0-18-16,0 0-16 0,-7-23-5 16,-2 23-1-1,-4-2-10-15,-1 0 2 0,-7 2-3 16,-2 0 4-16,-6 0-7 15,-2 0 5-15,2 0-5 16,0 0 1-16,0 0-1 16,-2 2 0-16,0 8 0 15,0 1 0-15,-1 0 0 16,3 3 0-16,0 2 0 16,5 0 0-16,0 2 0 15,1 4 0-15,5 1 0 16,1 4 0-16,3 5 1 0,1-1-3 15,1 3 3 1,6-1-2-16,-1-4 2 0,3 1-2 16,0-1 2-16,1 1-1 15,3-4 0-15,0 2 1 16,0-3-1-16,0 0 0 16,0-3-1-16,0 0 2 15,9-2-2-15,4 0 2 16,-1-1-2-16,-1-5 1 15,2 1 0-15,-2-3-1 16,4-1 2-16,4 2-1 16,3-3 1-16,2 0-1 15,7-1 1-15,3-6-2 16,2 2 2-16,2-2-1 16,-3-1 0-16,1-1-1 0,-3-1 0 15,-4 0-2-15,-2 0 1 16,0 0-1-16,2-8-1 15,2-11 2-15,0-4 1 16,0-6 1-16,-2-3 0 16,-2-1-1-16,-4 3 1 15,-6 4-1-15,-6 1 0 16,-4 0-1-16,-3 0 2 16,-1-1 0-16,-1-4 0 15,0 3 0-15,-2 0 0 16,0-2 1-16,0 1-2 15,0-5 4-15,0 0-5 0,0-3 4 16,-11-2-3-16,-3-2 2 16,-1-1-2-16,-3-2 1 15,1 8 0-15,-6 1-2 16,7 9 4-16,3 11 2 16,-1 3-3-16,3 3 2 15,-4 4-2-15,-3-3 4 16,0 4-5-16,-2-1 1 15,2 4-2-15,-1 0 1 16,0 0-2-16,1 0 0 16,3-2 1-16,1 2-3 15,3-3-7-15,-2 2-9 16,4-3-12-16,-4-4-43 16,2-2-56-16,9 4-235 15,-3 0-560-15</inkml:trace>
  <inkml:trace contextRef="#ctx0" brushRef="#br2" timeOffset="694799.3889">14145 7528 143 0,'0'0'190'0,"0"0"-165"0,0 0 49 16,0 0 62-16,0 0-13 15,0 0 55-15,0 0-15 16,-29-67 14-16,23 61-54 16,-1 3-11-16,-1-2-27 15,-2 1-28-15,1 0-21 16,-1 1-21-16,-2 2-2 15,-1-1-3-15,-3 2 3 16,3 0-3-16,-5 0-1 16,0 0 5-16,0 3 0 15,-3 16-5-15,0 4 1 0,3 2-3 16,-1 5-1 0,0 0-2-16,4 4 1 15,1 2 0-15,3 1-4 0,5 0-1 16,1 3 0-16,5-5 0 15,0 1 0-15,0-1 0 16,0-7-1-16,0-5-1 16,0 1 1-16,9-3-1 15,6-3 1-15,6 0 0 16,-2-4 0-16,6-2 0 16,0 1-3-16,-1-6-5 15,5-3 4-15,3-1 4 16,1 2 1-16,5-5-2 15,-3 0 1-15,1 0-1 0,-5 0-4 16,-2 0 3 0,-5 0-3-16,-1-7 1 0,0-5-3 15,-4-4-5-15,1-1 10 16,1-2 6-16,-6-3-5 16,-4-3 4-16,-2-3-4 15,-4-6 3-15,-5-2-1 16,0-1 0-16,0 3 1 15,0 0 1-15,-17 6 1 16,-2 0 3-16,-4 2 2 16,1 4-1-16,-3 1-3 15,2 2 7-15,-2 4-7 16,2 2 5-16,6 5-2 0,1 1-4 16,3 4-3-16,3 0-1 15,4-1 1-15,6 4-4 16,0 0-5-16,0-1-14 15,0-4-26-15,0-1-77 16,0 0-152-16,0-4-430 16</inkml:trace>
  <inkml:trace contextRef="#ctx0" brushRef="#br2" timeOffset="696637.983">14878 4401 67 0,'0'0'484'16,"0"0"-275"-16,0 0 9 15,0 0-64-15,0 0-31 16,0 0-18-16,0 0-21 15,-31-6-15-15,27 4-19 16,0 2-3-16,-1-2-19 0,1 2-5 16,-1 0-5-1,0 0-2-15,1 0-7 0,-5 0-6 16,1 0 6-16,-6 0-9 16,-3 0 2-16,-2 0-2 15,-1 2 0-15,3 6-1 16,-4-2 1-16,6 3 2 15,-3-2-2-15,2-1 5 16,3 0-5-16,2 0 4 16,2 1-4-16,0-2 0 15,-2 5 1-15,-1 0-2 16,-1 5 1-16,3-1 0 0,-4 6 3 16,3 1 0-16,-3 3 2 15,3 3-3 1,-2 1 2-16,-1 3 1 0,1 4 2 15,-3 1-5-15,3 4 2 16,-1 6-1-16,2 0-3 16,0 1 2-16,1-3-1 15,5-5-1-15,3 0 0 16,3-5 0-16,0-1 0 16,0 4 0-16,3 0 0 15,9 0 1-15,7 3-1 16,3 1 1-16,5-3-2 15,4-1 1-15,1-6 0 0,1-5 0 16,0-4 1 0,1-6 0-16,-3-6 0 0,-4-2-1 15,-1-4 2-15,-2-4-1 16,3 0 0-16,-4 0-1 16,-1 0 1-16,2-2 1 15,1-12-2-15,-1-2 0 16,1-2-1-16,2-5 1 15,-2-4 2-15,-4-3-1 16,2 0 0-16,-1-2-1 16,-2 4 0-16,-2-5 0 15,-1 1-1-15,-1 2 0 16,-1 0-2-16,1 0 3 16,-1-2-1-16,-1-2 0 0,-3 4-1 15,-1 2 1-15,-4 2 1 16,1 4-1-16,-7 2 2 15,0 2-1-15,0 0 0 16,0-4-3-16,0-2 2 16,0-2 0-16,0-3 1 15,0 1-2-15,0 0 1 16,0 2 2-16,0 2-2 16,0 2 2-16,-7 1-2 15,-1 4 1-15,-2 1 0 16,-3 2 1-16,-1-1-1 0,-3 4 0 15,-3-1 3 1,-3 0 0-16,-3 2-3 0,-3 0 1 16,-2 0-1-16,2-1 2 15,2 2 1-15,0-1-3 16,5 1 4-16,2 1-4 16,0 0 1-16,4 2 0 15,1 0-2-15,-1 3 1 16,5-2 0-16,0 3 0 15,1-1 1-15,4 0-2 16,2 1 2-16,-1 0-2 16,5 2 2-16,-2 0-2 15,2 0 1-15,0 0 0 16,0 0-1-16,0 0-2 0,0 0-1 16,0 0-11-1,0 0-11-15,0 0-49 0,0 0-137 16,0 0-254-16</inkml:trace>
  <inkml:trace contextRef="#ctx0" brushRef="#br2" timeOffset="699092.8064">11327 8303 453 0,'0'0'224'0,"0"0"-51"16,0 0 112-16,0 0-86 15,0 0-52-15,0 0-65 0,0 0-19 16,-33-90-15 0,29 80-17-16,-4 4-9 0,2 0-14 15,3 1-2-15,1 0-5 16,0 0 3-16,-2 3-4 15,0-4 0-15,1 3 3 16,-4-1-2-16,3 0 5 16,-3 2-4-16,-1-2 7 15,-2-2-4-15,1 2-4 16,-4-5-1-16,-1 3 2 16,-1 4-2-16,-3-4-1 15,1 1 1-15,-1 1-2 16,-5 0 2-16,4 2 0 0,-2 0-3 15,1 2 3 1,0-4 1-16,0 2-1 0,0 0 0 16,2 2-1-16,0 0 0 15,1 0-1-15,-4 0 1 16,-3 0 0-16,1 8 1 16,-1 4 1-16,0 1-1 15,1 0 1-15,3-1-1 16,3 2 0-16,-2-3 1 15,2 6-1-15,1-5 1 16,1 1 0-16,1-2-1 16,1 3 1-16,2 0 0 0,-3 4-1 15,1 3 1 1,-3-1-1-16,3 4 1 0,-1-2 0 16,1-1 0-16,5 0 1 15,-2-1 0-15,6 0-2 16,0 4 1-16,1 5-2 15,3 0 1 1,0 3 0-16,0-2 0 0,0 0 1 16,0-4-3-16,0-2 3 15,0-4-2-15,5 0 2 16,6-2-2-16,0 3 1 16,2-3 0-16,3-1 0 15,2 4 0-15,0 0-1 16,4-4 2-16,2 1-2 15,5-1 2-15,2 2-1 0,8-2 1 16,-1-4-2-16,1 1 1 16,-1-4 0-16,1 0-1 15,-4-3 1-15,3-4-1 16,-5 2 1-16,-2-4 0 16,-2-1 0-16,-6 1 1 15,-4-1-1-15,2 0 0 16,-3 0 0-16,4 0 1 15,0 0-3-15,3-8 3 16,2-7-2-16,2-7-2 16,2-4 3-16,2-4-5 15,-2-2 2-15,3 2-1 0,-12-1 2 16,0 7 2 0,-6 1 0-16,-10 5-1 0,1 1 4 15,-5-1-3-15,0 0 1 16,0-2 0-16,-2 2-1 15,0-9 0-15,0 0 0 16,4-2 0-16,-4-8 0 16,0 3-1-16,0-6-1 15,0-2 2-15,0 2-1 16,-6-3-1-16,-5 5 2 16,1 8-2-16,-2 4 1 15,1 8-1-15,2 2 2 16,-2 5-1-16,0 2 0 0,2 1 0 15,-5 0-2 1,4 1 3-16,-4 2 1 0,1-1-1 16,0 0 0-16,-1 2 2 15,3 0-2-15,-1 2 1 16,4 0-1-16,1 2 0 16,1-2 0-16,0 2 1 15,2 0 0-15,2 0 0 16,2 0-1-16,0 0 4 15,0 0-4-15,0 0 4 16,0 0-4-16,0 0 1 16,0 0-1-16,0 0 1 0,0 0-1 15,0 0 2 1,0 0-1-16,0 0 0 0,0 0 0 16,0 0 0-16,0 0 2 15,0 0-3-15,0 0 3 16,0 0-3-16,0 0 0 15,0 0 0-15,0 0 0 16,0 0-2-16,0 0 3 16,0 0-2-16,0 0 2 15,0 0-2-15,0 0 3 16,0 0-3-16,0 0 1 16,0 0 0-16,0 0 0 15,0 0 1-15,0 0-1 16,0 0 1-16,0 0-1 15,0 0 1-15,0-2-2 16,0 2-1-16,0 0-4 0,0 0-5 16,0 0-9-16,0-2-14 15,0 2-35-15,-2 0-84 16,-3 0-383-16</inkml:trace>
  <inkml:trace contextRef="#ctx0" brushRef="#br2" timeOffset="705516.6381">27615 10249 551 0,'0'0'586'0,"0"0"-433"16,0 0-14-16,0 0-20 15,0 0-42-15,0 0-25 16,0 0-16-16,0 0-3 0,0 0-11 15,2-11-3-15,-2 11-4 16,0 0-9-16,0 0-1 16,0 0-5-16,0 0 1 15,2 0-1-15,0 0-1 16,7 0-4-16,9 0 2 16,9 0 3-16,10 6 0 15,10 1 1-15,6-4-1 16,-1 0 0-16,-4-3-3 15,0 0 2-15,-9 0-5 16,-3 0 3-16,-7 0-3 16,-4 0-1-16,-11 0-1 15,-6 0-5-15,-6 0 1 16,-2 0-4-16,0 0 9 16,0 0-2-16,-4 0-12 0,-18 0-16 15,-1 0-16-15,-4 0 53 16,3 0 0-16,4 0 16 15,0 0 3-15,5 0 7 16,3 0-10-16,3 0-2 16,0 0-7-16,1 10 1 15,-2 14-1-15,-1 6 14 16,1 8-8-16,-2 8-5 16,1 8-2-16,-1 6 0 15,4 4-1-15,3 3-3 16,3-5 9-16,0-10-11 15,2-10 3-15,0-9-3 0,0-14 0 16,0-9 0-16,0-2 0 16,0-6 0-16,0-2 0 15,0 0-3-15,0 0-3 16,0 0 2-16,0 0-9 16,0 0-9-16,4-20-7 15,15-10-44-15,-11 14-123 16,1 0-503-16</inkml:trace>
  <inkml:trace contextRef="#ctx0" brushRef="#br2" timeOffset="714788.0548">26609 11011 161 0,'0'0'868'16,"0"0"-722"-16,0 0-29 0,0 0 38 15,0 0-55 1,0 0-47-16,0 0-24 0,0 0-18 16,0 0 5-16,13-29 7 15,-13 29 0-15,0 0-3 16,0 0-7-16,0 0 6 15,0 0-6-15,0 0-6 16,0 0-6-16,0 0 3 16,0 0-1-16,-4 12 4 15,-15 13-3-15,-10 7 3 16,-3 4 3-16,-1-2-9 16,2 0 5-16,6-4-6 15,3-3 2-15,3-6-1 16,6-1-2-16,5-5 0 0,1-4-4 15,2-3-4-15,3-3-6 16,2-4 1-16,0-1-10 16,0 0-8-16,0 0-23 15,0-1-28-15,18-23-24 16,9-11 74-16,4-3-149 16,-2-2-105-16,-9 4-65 15,-4 6 252-15,-3 2 100 16,-2 4 21-16,0 2 44 15,-2 6-21-15,0 1-10 16,-2 9 58-16,-3 3 32 0,-2 0 19 16,0 3-49-1,-2 0-29-15,3 0-14 0,1 0 30 16,1 0 32-16,6 0-55 16,2 10-34-16,1 9 1 15,1 6 4-15,3 6-4 16,-3 1 25-16,-1 1-31 15,-1 2-2-15,-1-3 0 16,-1 0-8-16,-3-6-2 16,-1-2-1-16,-2-3-6 15,-5-7 1-15,2-2 1 16,-2-1 0-16,0-1-1 16,0-2-1-16,0 1 0 15,0-6-5-15,-2 3-14 0,-10 1-25 16,-3-3-28-16,-3-4-59 15,9 0-210-15,1 0-481 16</inkml:trace>
  <inkml:trace contextRef="#ctx0" brushRef="#br2" timeOffset="715598.159">26478 11212 1021 0,'0'0'247'0,"0"0"-83"15,0 0-7-15,0 0-64 16,0 0-62-16,0 0-31 16,0 0-11-16,-10-5 7 0,31 5 4 15,8-2 7 1,9 0 1-16,5-2 6 0,1-2-9 16,-7 2-2-16,-3 0-1 15,-8 0-1-15,-5 4-1 16,-8 0 0-16,-6 0 1 15,0 0 0-15,-7 0-1 16,0 0 0-16,0 0 2 16,0 0-2-16,0 0-2 15,0 0-9-15,0 0-17 16,0 0-28-16,0 0-101 16,2 0-338-16,2-2-287 0</inkml:trace>
  <inkml:trace contextRef="#ctx0" brushRef="#br2" timeOffset="716419.2682">27204 11041 506 0,'0'0'290'0,"0"0"-274"16,0 0 84-16,0 0 48 16,0 0-45-16,0 0-27 15,0-9-32-15,0 9-1 0,0 0 23 16,0 0 21-16,0 0-6 15,0 0-21-15,0 0-27 16,0 0-21-16,0 0 4 16,-2 12-8-16,-9 11 8 15,-5 3 3-15,1 2-2 16,1-2-8-16,7-5-4 16,3-4-4-16,2-5 1 15,2-2-4-15,0-3 2 16,0-3 0-16,0-1-3 15,0-3 2-15,0 0-4 16,0 0-5-16,0 0 3 16,16 0 0-16,3 0-3 0,2-7 6 15,-4-8 3-15,1-2-2 16,-3 3 3-16,-3-1-3 16,-5 3 1-16,-3 6 2 15,-2 3 0-15,-2 3 4 16,0 0 1-16,0 0 11 15,0 0-11-15,0 0-2 16,0 0-1-16,-2 13-1 16,-7 1 1-16,3-1 0 15,-2 0-2-15,6-5 0 16,2-2-1-16,0 0-3 16,0-2 4-16,0 2-5 0,0-3 5 15,0 0-10-15,0-2-2 16,6-1 0-16,0 0 5 15,0 0 3-15,1 0-7 16,3 0 11-16,-2-13 0 16,1-5 1-16,-1-5 0 15,-2-6-2-15,-4 4-1 16,0-5-3-16,-2 3 1 16,0 4-1-16,0 4 4 15,0 7 1-15,0 2 8 16,0 6 1-16,-2 2 1 15,-3-1-6-15,5 3 6 16,0 0-5-16,0 0-5 0,0 0 0 16,0 0-6-1,0 0 4-15,0 0-5 0,0 0 6 16,0 0-4-16,0 0 3 16,7 0 2-16,8 0 0 15,3 0 0-15,0 0 2 16,4 0-4-16,-1 0 5 15,-4 0-6-15,1 0 3 16,-3 3 0-16,-3-1-9 16,-3-1-6-16,-3 2-19 15,-4-2-21-15,-2 2-19 16,0 3-38-16,0 2-122 0,-4 0 93 16,-17 4-233-1,2-4 120-15,-1 0 137 0,5 0 117 16,3-2 138-16,3 0 82 15,3 3 90-15,-1 2-43 16,2 1-86-16,1 4-69 16,1 4-44-16,1 0-30 15,0 0-23-15,2-2-1 16,0-4-7-16,0-2-6 16,0-5 0-1,0 0 1-15,0-1-4 0,0-2-10 16,0-4-23-16,0 0-62 15,0 0-97-15,0 0-160 16,0 0 32-16,0-4 49 16</inkml:trace>
  <inkml:trace contextRef="#ctx0" brushRef="#br2" timeOffset="716963.071">27351 11126 786 0,'0'0'240'0,"0"0"-211"0,0 0 19 16,0 0 10-16,0 0 31 15,0 0-30-15,89-29-38 16,-57 23-21-16,-3 2 6 16,-7-2-6-16,-5 1-6 15,-5 4-17-15,-5-1-29 16,-3 0 13-16,-4 0 5 16,0 0 10-16,0-1-74 0,0-2-288 15,-11 3 9 1</inkml:trace>
  <inkml:trace contextRef="#ctx0" brushRef="#br2" timeOffset="717561.4551">27451 11031 351 0,'0'0'214'16,"0"0"99"-16,0 0 44 16,0 0-159-16,0 0-75 15,-46 133-69-15,37-106-12 16,0 0-24-16,2-8-11 15,5-3-7-15,0-5 0 16,2-7 0-16,0-4-12 16,0 0-23-16,0 0-62 15,0 0-37-15,4-9-73 0,12-17 89 16,-7 11-367-16</inkml:trace>
  <inkml:trace contextRef="#ctx0" brushRef="#br2" timeOffset="718103.2849">27545 10908 464 0,'0'0'332'16,"0"0"-180"-16,0 0 153 0,0 0-122 16,0 0-87-1,0 0-28-15,7 118-23 0,-7-87-28 16,-2-1-9-16,-12 1 1 15,3-4 1-15,0 0-3 16,0-4-6-16,2 1 2 16,0-4-2-16,2-6-1 15,3-2 1-15,2-8-2 16,-1-2 0-16,3-2-11 16,0 0-3-16,0 0-19 15,0 0 9-15,0 0-17 16,16-18 33-16,10-9 4 15,8 0-39-15,-5-1-37 16,-5 8-8-16,-1 6-20 16,-12 5 76-16,-3 7 30 0,-2 2 6 15,-6 0 18-15,2 0 55 16,0 0 0-16,0 19 0 16,-2 5 24-16,0 6-50 15,0 4-6-15,0-2-16 16,0-4-17-16,0-3 2 15,0-6-10-15,-2-6 2 16,0-4-4-16,2-4 0 16,0-4-1-16,0-1 0 15,0 0-1-15,0 0-3 16,0 0-9-16,0 0-18 16,0 0-17-16,0 0-40 0,-4 0-197 15</inkml:trace>
  <inkml:trace contextRef="#ctx0" brushRef="#br2" timeOffset="721229.2105">21884 11897 265 0,'0'0'255'15,"0"0"43"-15,0 0-70 16,0 0-32-16,0 0-65 15,0 0-25-15,-12-104-21 16,10 95-20-16,0 3-21 0,0 3-9 16,0-1-2-16,-1 0-11 15,1 2-1 1,2-1-6-16,0 2-1 0,-2 1-7 16,2 0-2-16,0 0-2 15,-2 0-3-15,2 0 0 16,-2 10 0-16,-6 17 0 15,0 14 1-15,-3 9 6 16,-1 2-4-16,4-4 0 16,3-2-1-16,1-2-2 15,2-4 0-15,2-3 2 16,0-6-4-16,0-4 4 16,0-5-3-16,0-8 2 15,0-6-2-15,0-4-1 16,0-4-1-16,0 0 2 0,0 0 1 15,0 0-2 1,0 0 3-16,0 0-2 0,0 0-2 16,0 0-5-16,0 0-14 15,0 0-5-15,0-2-12 16,2-17-50-16,4 10-180 16,1-3-665-16</inkml:trace>
  <inkml:trace contextRef="#ctx0" brushRef="#br2" timeOffset="722003.7507">22022 12087 674 0,'0'0'746'0,"0"0"-634"15,0 0-68-15,0 0 21 16,0 0-9-16,0 0-37 15,0 0-7-15,8 0-7 16,-6 0 0-16,2 0-2 16,-2 0-2-16,0 0-1 15,7 0-2-15,3 0 1 16,11 0 2-16,8 0 2 16,7 0-2-16,5 0 3 15,-1-1-3-15,3-3 0 0,-3 1-1 16,-5 3 2-16,-3-1-4 15,-7 1 4-15,-9 0-4 16,-5 0 2-16,-9 0-1 16,-2 0 0-16,-2 0 1 15,0 0 0-15,0 0 0 16,0 0-2-16,0 0-3 16,-13 0-6-16,-7-7-12 15,1 1 12-15,-6-1-4 16,2-2 10-16,1 1-5 0,2 0 10 15,4 0 8 1,6 2 13-16,3 3 3 0,2 2-5 16,5 1 5-16,0 0-8 15,0 0-7-15,0 0-9 16,0 0-3-16,0 0-2 16,7 0 3-16,17 0 2 15,5 0 0-15,7 13 2 16,2-2-1-16,-2 2-2 15,1-1 2-15,-3-5-1 16,-3 1 1-16,-7-1 0 16,-5-4-1-16,-11 1 0 15,-3-1 0-15,-3-2 2 16,-2 2-4-16,0-3 4 16,0 2 1-16,0-2 1 0,0 4 5 15,0 2-3 1,-21 8-1-16,-7 1 1 0,-1 3-4 15,-2 1 2-15,2 0-3 16,4-2 3-16,5-5-3 16,7-4-1-16,7-3-1 15,6-4-2-15,0-1-10 16,0 0-10-16,0 0-13 16,4 0-32-16,17 0 0 31,11-4-108-31,-18-8-296 0</inkml:trace>
  <inkml:trace contextRef="#ctx0" brushRef="#br2" timeOffset="722552.4406">22882 11866 82 0,'0'0'1024'15,"0"0"-823"-15,0 0-158 16,0 0 65-16,0 0-1 16,0 0-54-16,13-9-37 15,-13 9-10-15,0 19 15 16,0 14 28-16,0 5-13 0,0 6-16 16,0 2-3-1,-7 0-3-15,-1 0 3 0,-3 1-7 16,3-5-3-16,2-8-2 15,4-2-5-15,2-12 1 16,0-6 0 0,0-6 0-16,0-6 0 0,0 0-2 15,0-2 0-15,0 0-6 16,0 0-8-16,0 0-11 16,0 0-15-16,6-14-43 15,1 2-46-15,4-8-478 16</inkml:trace>
  <inkml:trace contextRef="#ctx0" brushRef="#br2" timeOffset="723178.8305">23349 12049 1556 0,'0'0'76'0,"0"0"-43"0,0 0 15 16,0 0-2-16,0 0-22 16,0 0-4-16,-2 0-10 15,2 0-5-15,0 0-5 16,0 0-1-16,0 0 0 16,0 0-6-16,0 0 2 15,21 0 5-15,10 0 0 16,11 0 0-16,1-2 2 15,1 1-1-15,-4-2-1 0,-7 3 0 16,-6 0-3-16,-7 0 0 16,-7 0-4-16,-3 0 4 15,-8 0-2-15,-2 0 3 16,0 0 2-16,0 0 1 16,0-6-1-16,-18 0-3 15,-5-6-3-15,-4-1 1 16,4-4 3-16,-2 0 1 15,2 4-3-15,6 3 4 16,5 4 1-16,8 2 2 16,2 4 2-16,2-2-5 15,0 2-2-15,0 0 0 16,0 0-6-16,0 0 5 16,6 0 1-16,13 0 1 15,0 10 2-15,4 2-1 0,-1-2 0 16,-1 2 0-16,-4-4-1 15,-1 2 2-15,-7-1-2 16,-5-3-1-16,-2-1 2 16,-2-1-1-16,0 2 1 15,0 2 1-15,0 7 5 16,-2 1 3-16,-15-1-2 16,-2 5 0-16,1-5-6 15,5-1 0-15,2-5-1 16,4 2-2-16,5-4-15 15,2 0-12-15,0-1-45 16,0-6-86-16,9 0-284 0,4 0-579 16</inkml:trace>
  <inkml:trace contextRef="#ctx0" brushRef="#br2" timeOffset="724281.6787">24054 12093 875 0,'0'0'469'0,"0"0"-414"16,0 0 7-16,0 0 5 0,0 0-37 15,0 0-24 1,27-40-2-16,-21 22 8 0,-2 4-5 15,1 1 1-15,0 2-6 16,-5 7 26-16,0 2-3 16,0 0 10-16,0 2-9 15,0 0-12-15,0 0-2 16,-3 0-5-16,-10 0-3 16,-5 10-3-16,-6 14 6 15,-1 2-4-15,-2 0 4 16,7-4-1-16,7-5-1 15,4-5-5-15,7-6-1 0,2-2 1 16,0 0-3-16,0-4 1 16,0 0-15-16,0 0-2 15,15 0 9-15,10-7-2 16,4-12-4-16,2-8 14 16,-4-2-1-16,-3-8-4 15,-6 1-5-15,-2-4-14 16,-5 3-2-16,-7-5 1 15,-2 9-7-15,-2 5 24 16,0 12 10-16,0 8 29 16,0 5 2-16,0 3-13 15,0 0-4-15,0 0 0 16,0 0-13-16,0 0-2 16,0 6 1-16,0 17 0 15,0 4 12-15,0 10 6 0,0 1-3 16,0 2-9-16,0 0 8 15,0-1-3-15,0-5-3 16,0-5-7-16,0-2-1 16,0-8 0-16,0-3 0 15,0-3-1-15,3-7 1 16,6-2-3-16,0-4-11 16,-1 0 2-16,6 0-4 15,4 0-1-15,0-17 2 16,1-1 9-16,-3-4-13 0,-3 6-7 15,-6 0 8-15,-2 2 14 16,-1 3 2-16,-1 1 4 16,-1 5 2-16,-2 5-3 15,0 0 18-15,0 0-6 16,0 0-10-16,0 0-3 16,0 0-1-16,2 9 1 15,4 0 7-15,4 4 4 16,-1-2-11-16,1-3 5 15,4 1-5-15,1-3 4 16,-1 0-3-16,6-2 1 16,2 0-2-16,3-4-7 15,4 2 7-15,0-2-12 16,-5 0 5-16,0 0 2 16,-7 0 3-16,-9 0 2 0,-4 0-2 15,-1 0 2-15,-1 0 0 16,-2 0 8-16,2 0-2 15,-2 0 0-15,0 0-5 16,4 0-2-16,4 0 2 16,-2 0 1-16,1 0-2 15,1 0 2-15,0 0-2 16,0 0 1-16,1 0-3 16,-3 0 1-16,2 1 0 15,-4 2-13-15,3-2-5 16,-3 2-38-16,-4-2-91 15,0 2-198-15,0-3-460 0</inkml:trace>
  <inkml:trace contextRef="#ctx0" brushRef="#br2" timeOffset="725982.2149">24841 11964 747 0,'0'0'450'0,"0"0"-311"16,0 0 38-16,0 0-58 15,0 0-43-15,0 0-34 16,0 0-16-16,-6 0-16 0,6 0-4 15,0 0-4-15,0 0 6 16,0 0-6-16,0 0-1 16,0 0-1-16,0 0 0 15,0 0-2-15,0 0-2 16,0 0 2-16,14 0 2 16,9 1-2-16,-2 3 2 15,4-2-2-15,0-1-4 16,0-1 5-16,-2 0-3 15,4 0-1-15,-4 3 4 16,-3-2-3-16,-5 2 4 0,-3-1-6 16,-6-2 4-1,-1 0-7-15,-3 2 3 0,-2-2-3 16,0 2 7-16,0 0-3 16,0-2 0-16,0 0-5 15,-11 0 6-15,-5 0-8 16,-3 0 2-16,0-4 10 15,1-7-1-15,1 4-1 16,3 0 2-16,5 0 3 16,3 5 3-16,2 0 3 15,1 2 7-15,3-2-7 16,0 0 5-16,0 2-5 0,0 0-1 16,0 0-8-16,0 0 0 15,0 0-1-15,0 0-2 16,0 0 2-16,0 0-4 15,0 0 5-15,9 0 0 16,11 0 0-16,2 4 0 16,3 7 2-16,-1-3-2 15,1 1 1-15,-1 1-1 16,-2 0 3-16,-1-4-5 16,-8 1 4-16,-4-3-3 15,-4-2 2-15,-5-1-2 16,0 0 2-16,0-1-1 15,0 0 2-15,0 0-1 0,0 0 6 16,0 0-1-16,0 3 5 16,0-1-7-16,-16 2 0 15,0 2-3-15,-4 4 3 16,2 5 0-16,-4 0-1 16,2 1 3-16,-1 0-2 15,4-4 2-15,9-4-5 16,0-3 0-16,8-4-1 15,0 2 0-15,0-3-1 16,0 0-1-16,0 0-4 16,0 0-6-16,0 0-2 15,0 0-8-15,0 0-5 16,0 0-20-16,0 0-37 16,0 0-145-16,0 0-501 0</inkml:trace>
  <inkml:trace contextRef="#ctx0" brushRef="#br2" timeOffset="728262.0018">26003 11826 1218 0,'0'0'278'0,"0"0"-190"0,0 0 1 16,0 0-40 0,0 0-21-16,0 0-11 0,0 0-1 15,2-5-8-15,-11 25-2 16,-15 10 7-16,-12 13-2 16,-8 5 2-16,-10 6-3 15,-8 9 4-15,-5-1-6 16,5-3 5-16,8-9-8 15,14-11-3 1,18-14-2-16,9-9 0 0,8-6-1 31,3-4-1-31,2-5-7 0,0-1-13 16,0 0-5-16,0 0-8 0,0 0-5 16,16 0 4-16,-1-17-11 0,5-11-4 15,-4-8-122-15,-14 20-221 16,-2 0-401-16</inkml:trace>
  <inkml:trace contextRef="#ctx0" brushRef="#br2" timeOffset="728847.4739">25524 11825 1046 0,'0'0'401'0,"0"0"-304"15,0 0 11-15,0 0-48 16,0 0-33-16,0 0-27 0,-20-14-2 15,34 48 2 1,12 6 21-16,10 4-9 0,8-1-7 16,8 0 2-16,1-5-5 15,1 0-1-15,-7-6 0 16,-3-2 0-16,-9-1-1 16,-3-5 1-16,-10-4-2 15,-6-5 3-15,-5-3-3 16,-5-3 2-16,-1-1-1 15,-3 0 0-15,0-2 0 16,-2 1 1-16,5 2-1 16,-2-3 0-16,-1 2-10 0,0 0 1 15,0 0-7 1,0 2-5-16,0-4-11 0,5 2-19 16,-1-4-47-16,8-2-95 15,-7-2-186-15,-1 0-194 16</inkml:trace>
  <inkml:trace contextRef="#ctx0" brushRef="#br2" timeOffset="729525.6965">26594 11909 1206 0,'0'0'350'0,"0"0"-323"15,0 0 19-15,0 0 26 16,0 0-24-16,0 0-29 15,9-6-7-15,-9 6-5 16,0 0 2-16,0 12-1 16,-18 16 2-16,-11 10 6 15,0 4-6-15,2 3-1 0,5-5-5 16,4-1 1-16,5 0-4 16,6-3 0-16,4-6-1 15,3-2-1-15,0-6 0 16,0-6 0-16,6 3 0 15,9-6-3-15,3-1-7 16,-1-4-5-16,-1-1 1 16,-1-6-2-16,-5 2 1 15,-4-3-4-15,-3 0-2 16,1 0-13-16,2-3-18 16,3-17-10-16,-6 6-212 15,-1 0-623-15</inkml:trace>
  <inkml:trace contextRef="#ctx0" brushRef="#br2" timeOffset="730071.8339">26815 11857 1405 0,'0'0'125'15,"0"0"-110"-15,0 0 42 16,0 0-5-16,0 0-7 16,0 0-25-16,2 68-8 15,-7-44 4-15,-2-1-5 16,-2 4 1-16,-1 3-4 0,-4 3-2 16,-1 1 0-16,-4-1-1 15,6 0-2-15,-1-8-3 16,6-3 0-16,4-5 0 15,1-7-1-15,3 0 2 16,-2-6-2-16,2-4 1 16,0 2 0-16,0-2-2 15,0 0 1-15,0 0-2 16,0 0-4-16,0 0 7 16,0 0-6-16,5 0 2 15,15 1 4-15,9 4 2 16,4-3-2-16,3-2 2 15,-1 0-1-15,1 2-1 0,-1 2 1 16,-1-2 1 0,-5 2-4-16,-5-2 2 0,-3-2-2 15,-10 0 1-15,-5 0 0 16,-6 0 2-16,0 2-1 16,0 0 2-16,0-2-2 15,0 0 1-15,0 0-1 16,0 0-3-16,0 0-11 15,0 0 1-15,-2 0-23 16,-7-2-39-16,7-6-76 16,2-2-365-16</inkml:trace>
  <inkml:trace contextRef="#ctx0" brushRef="#br2" timeOffset="730598.1309">27113 11758 1560 0,'0'0'91'0,"0"0"-89"16,0 0 6-16,0 0-8 15,0 0 21-15,0 0-7 16,40 95-4-16,-18-63 1 15,-2 4-5-15,3-6 0 0,-4 2-6 16,4 0 2-16,-3 0-1 16,-7 0 1-16,1 1-1 15,-7-5 3-15,-7 0-1 16,0-2 1-16,0 2 5 16,0 3-1-16,-25 5 1 15,-2-3-5-15,-6 1 4 16,-3-4-6-16,3-4 6 15,-3 1-4-15,3-8 2 16,4 0-5-16,6-6 0 16,10-5-1-16,8-3 0 0,5-5-5 15,0 0-15 1,0 0-9-16,0 0-47 0,0 0-270 16</inkml:trace>
  <inkml:trace contextRef="#ctx0" brushRef="#br2" timeOffset="731547.1262">21816 12753 499 0,'0'0'225'0,"0"0"-121"16,0 0 61-16,0 0 22 16,0 0-13-16,0 0-43 15,0 0-50-15,3 3-17 16,0-3-17-16,-3 0-6 15,0 0-20-15,0 2-7 16,0-2-4-16,0 1 0 16,0-1-4-16,0 2 1 15,0 2-1-15,0 6-6 16,0 11 2-16,0 8 5 16,0 7 8-16,0 5-12 15,0-2 0-15,0 4-3 16,0-9 2-16,0-2-2 15,4-6 1-15,0-8-2 0,-2-6 3 16,1-6-3-16,-3-2 2 16,0-4 0-16,0 0-1 15,0 0 2-15,0 0-2 16,0 0 2-16,0 0 0 16,0 0-1-16,0 0-2 15,0 0-7-15,2 0-3 16,0 0-11-16,7-8-5 15,4-11-16-15,8-4-70 16,-8 11-118-16,-2 2-433 16</inkml:trace>
  <inkml:trace contextRef="#ctx0" brushRef="#br2" timeOffset="732341.6734">22080 12956 143 0,'0'0'1105'15,"0"0"-991"-15,0 0-82 16,0 0 62-16,0 0-16 16,0 0-23-16,4-6-13 15,-4 6-20-15,0 0 2 16,0 0-6-16,0 0 4 16,0 0-5-16,0 0 0 0,0 0-6 15,0 0 0 1,0 0-1-16,0 0-1 0,0 0-4 15,0 0-3-15,0 0 2 16,0 0-4-16,0 0 2 16,0 0-1-16,0 0 2 15,0 0-3-15,0 0 0 16,0 0 0-16,2 0-4 16,7 0 3-16,11 0-2 15,11 0 3-15,9-3 0 16,10 3 1-16,-1-1 0 15,-1 1-1-15,0 0 0 16,-8 0-3-16,-9 0 2 16,-11 0-5-16,-7 0 5 15,-6 0-3-15,-7 0 2 0,0 0-2 16,0 0 3-16,0 0-2 16,0 0 3-16,0-5-1 15,-13 0-3-15,-3-3 1 16,-4-6-3-16,-2-3 3 15,1-1-6-15,2-2 2 16,3 4 5-16,3 5 2 16,6 4 1-16,2 3 1 15,3 2-2-15,2 2 1 16,0-1-2-16,0 1-4 16,0 0 2-16,0 0-4 15,20 0 6-15,7 0 0 0,2 3 0 16,2 9 1-1,-4 1-1-15,-5-3 0 0,-6-1 0 16,-5-1 0-16,-2 1 1 16,-5-5-1-16,-1 0-1 15,-3-3 2-15,0 2-1 16,0-1 1-16,0 5-1 16,0 6 1-16,-16 5 2 15,-9 1 1-15,1 2 3 16,2-1-4-16,1-4 0 15,6-4-2-15,1 0-1 16,8-5 0-16,1-1-10 16,5-1-10-16,0-3-36 0,0-2-72 15,27 0-110 1,-12 0-135-16,1-8-473 0</inkml:trace>
  <inkml:trace contextRef="#ctx0" brushRef="#br2" timeOffset="732856.2706">22880 12832 909 0,'0'0'339'0,"0"0"-270"0,0 0 15 15,0 0 0 1,0 0-6-16,0 0-11 0,0 0-21 15,-36 84-18-15,27-54-3 16,4 0-19-16,3-4-1 16,2 0-4-16,0-7 0 15,0-2-1-15,0-5 0 16,4-4-3-16,8-2 1 16,3-2 1-16,1-2-2 15,4-2-3-15,0 0-2 16,1 0 7-16,-2 0-4 15,-1-7 2-15,0-10 3 16,-2-1 1-16,-6-3 3 16,-2-2-4-16,-4-3 5 15,-4-2-2-15,0 2 1 0,0 4 2 16,-14 0 9-16,-3 4-10 16,-1 3-3-16,3 3 0 15,1 7 2-15,1 1 5 16,3 1-8-16,1 2-1 15,3 1 0-15,2 0-1 16,-1 0-7-16,3 0-9 16,0 0-13-16,-3 0-30 15,3 0-74-15,-1 0-257 16,1 0-739-16</inkml:trace>
  <inkml:trace contextRef="#ctx0" brushRef="#br2" timeOffset="734364.1067">23624 12873 39 0,'0'0'319'0,"0"0"-287"15,0 0 14-15,0 0 27 16,0 0-14-16,0 0 10 16,0 0 31-16,-58 0 48 15,53 0-12-15,1 0 11 16,2 0-34-16,0 0-3 15,-1 0-18-15,3 0-28 16,0 0-17-16,0 0-7 16,0 0 0-16,0 0-18 15,0 0-10-15,0 0-8 16,0 0-2-16,0 0-2 0,0 0-3 16,0 0-2-16,0 0 1 15,0 0 1-15,11 0 3 16,10 0 0-16,8 0 4 15,4 0 4-15,5 0-4 16,1 0 1-16,-1 0-3 16,3 0 0-1,-8 0 1-15,-4 0-3 0,-9 0 0 16,-4 0 2-16,-8 0-4 16,-3 0 4-16,-5 0-3 15,0 0 2-15,0 0 1 16,0 0-2-16,0 0 2 0,-2 0-5 15,-11 0 3-15,-8 0-8 16,0-4-10-16,-4-4 7 16,2-1 0-16,3-4 6 15,3 7 5-15,3-2 4 16,5 4 3-16,3 2 0 16,6 1 9-16,0 1-7 15,0-3-7-15,0 3-2 16,0 0-11-16,0 0 1 15,6 0 9-15,15 0 1 16,5 0 1-16,6 0 0 16,1 0 0-16,2 3 2 15,-3 2-3-15,-8 0 1 16,-2 0 0-16,-6-1-2 16,-7 0 1-16,-3-2-1 0,-4 1 0 15,-2-2-2-15,0 2 1 16,0-1 2-16,0 7-2 15,-6 6 4-15,-17 3 7 16,0 2 1-16,-2-2-2 16,4-6-8-16,11-3 0 15,3-3-5-15,5-1-15 16,2-3-33-16,0-2-83 16,0 0-207-16,13 0-409 15</inkml:trace>
  <inkml:trace contextRef="#ctx0" brushRef="#br2" timeOffset="736121.0949">24754 12697 53 0,'0'0'1137'0,"0"0"-945"16,0 0-139-16,0 0 21 15,0 0-33-15,0 0-34 16,0 0-6-16,6-2-1 16,1 2 5-16,-1 14 35 15,4 8-3-15,-2 8-1 16,1 5-3-16,-3 2-22 16,0 3-3-16,-4-5-4 15,0-3-2-15,-2-6-1 0,0-3-1 16,0-10 3-16,0-5-3 15,0-4 1-15,0-2 2 16,0-2-3-16,0 0 3 16,0 0 2-16,0 0 0 15,0 0 4-15,0 0 0 16,0-2-9-16,0-12-7 16,0-2 5-16,0-4-1 15,0-4 0-15,0 0 1 16,15 2 1-16,8-3 1 15,3 3-3-15,1 3 3 16,2-1 0-16,0 5-1 16,-5 3 0-16,-1 4 1 0,-7 1-1 15,-5 5-11-15,-3-1-7 16,0 1-21-16,-2 2-22 16,1 0-71-16,-7 0-200 15,0 0-409-15</inkml:trace>
  <inkml:trace contextRef="#ctx0" brushRef="#br2" timeOffset="737951.8596">25063 12818 215 0,'0'0'1033'16,"0"0"-913"-16,0 0-75 15,0 0 43-15,0 0-37 16,0 0-51-16,-2 10 0 0,11-10 0 15,7 0 17-15,3 0 5 16,2-5-13-16,-4-3-1 16,1-1-4-16,-3 0-1 15,-3 1-2-15,-6-2-1 16,-1 0 1-16,-5-1 0 16,0-2-2-16,0 1-13 15,0 4-4-15,-11-1-15 16,-7 7 26-16,0 2 4 15,-2 0 6-15,-2 0-2 16,0 0 11-16,2 13 12 16,-1 7 8-16,4 4 4 15,5 1-11-15,6-2-5 0,3-1-9 16,3-4-8-16,0-1-3 16,0-6-5-16,11-2 4 15,5-3 0-15,7-5-1 16,-2-1-3-16,6 0 0 15,0 0 0-15,0-6-4 16,-4-4 3-16,-4-4 3 16,-1-1-3-16,1-4 2 15,-2-1 3-15,-1 0-9 16,-3 2-5-16,-2 2-2 16,-4 7 12-16,-5 2 5 15,-2 7 0-15,0 0 3 0,0 0 3 16,0 0 11-1,0 0-17-15,0 0-3 0,0 15 3 16,-2 2 14-16,-8 5 6 16,6-2-12-16,-2-2-6 15,3-6 1-15,3-1-1 16,0-7-2-16,0 0 0 16,0-4-4-16,0 0-4 15,0 0-17-15,0 0 0 16,3 0-2-16,10-11 19 15,5-4 4-15,0-8-7 16,-5 6-23-16,0 0-16 16,-3 6 19-16,-4 4 24 15,-4 2 7-15,-2 5-6 0,0 0 6 16,0 0 11-16,0 0-11 16,0 7 3-16,0 11 11 15,0 0 35-15,0 5-28 16,0-2 10-16,0 4-24 15,-2-1-4-15,-2 6-2 16,-6 0 3-16,4-3-3 16,-3-6 0-16,3-7 1 15,1-5-2-15,3-6 4 16,-1 0-2-16,3-3-4 16,0 0 1-16,0 0-5 15,0 0-8-15,0-3 0 16,0-11-27-16,0-5-8 0,0-2 17 15,0-2-17-15,0 0 10 16,3-1-13-16,6-1 6 16,4 2-67-16,1 2 31 15,-1 3-28-15,3 7 77 16,-3 0 33-16,0 1 3 16,0 2 9-16,0 1-9 15,1 0 6-15,-1 1 0 16,-1-1 6-16,1 1 9 15,-4 1-1-15,0 1 2 16,-7 2-2-16,0 2 12 16,-2-2 7-16,3-2 10 15,-3 0-18-15,0-2-13 0,0-3 11 16,0 1-21 0,0-9-11-16,0 1-6 0,0-1-18 15,0 0-20-15,0 3 32 16,4 3 3-16,-2 4 1 15,0 5-26-15,-2 2 34 16,0 0 8-16,0 0 73 16,0 0-9-16,0 2-27 15,0 16 14-15,-11 6 16 16,-2 6 6-16,2 0-47 16,6-2-17-16,5-2-15 15,0-2-2-15,0-5 0 0,0-2-1 16,3-5 1-16,7-2-10 15,4-1 5-15,4-6-15 16,2-3 2-16,5 0-6 16,2 0-11-16,-4 0 0 15,2 0-7-15,-5-6 13 16,-2-1 15-16,-7 2 7 16,-6 5 5-16,-5 0 2 15,0 0 30-15,0 0 35 16,0 0-37-16,0 0-2 15,-13 0-9-15,-1 11 7 16,3-2-9-16,5-2-5 16,2 1-10-16,4-2-6 15,0-2 5-15,0 0-18 0,0-4-34 16,8 0-2-16,7 0 21 16,3 0-17-16,7 0-8 15,-3 0 38-15,-2-11-20 16,2 0-51-16,-4-1-70 15,-4 3 8-15,-4 3 131 16,-5 4 23-16,-3 2 32 16,-2 0 30-16,0 0 55 15,0 0-9-15,0 0-42 16,0 0-54-16,0 0 63 16,0 4 4-16,2 3-39 15,2-1-19-15,4-1 4 16,-2 2-11-16,1-2-6 0,-1 5 3 15,6-2-7-15,-3 3 8 16,1 1-8-16,4-3 4 16,-1 0-6-16,1 0 4 15,-1-3-3-15,-4-1 4 16,-2-1 3-16,-5-4-6 16,-2 0 16-16,0 0-3 15,0 0 11-15,0 0-13 16,0 0 1-16,0 0-8 15,0 0-1-15,0 0-6 16,0 0-1-16,0 0-5 16,0 2-30-16,0-2-35 0,0 0-74 15,0 0-344 1</inkml:trace>
  <inkml:trace contextRef="#ctx0" brushRef="#br2" timeOffset="739983.9162">26628 12821 386 0,'0'0'568'0,"0"0"-379"16,0 0-79-16,0 0 29 16,0 0-20-16,0 0-62 15,0 0-37-15,10-30-19 16,-5 24-2-16,-3 2 2 15,0 1-2-15,0 3 1 16,-2 0 0-16,0 0 3 16,0 0 6-16,0 0 21 0,0 0-26 15,0 0-2-15,0 3 0 16,0 9 18-16,0 3 12 16,0 0-13-16,0 8 0 15,0 3-6-15,-4 10-1 16,-5 8-4-16,-2 4 1 15,0 2-3-15,2 2 0 16,3-4-5-16,-2-2-1 16,6-3 1-16,2-11 0 15,0-9-2-15,0-8 2 16,0-8-3-16,0-2 2 16,0-5-3-16,0 0-5 15,0 0 6-15,0 0-2 16,0 0 2-16,0 0 2 15,0-23 0-15,-4-10-6 0,-3-10-22 16,1-5 13-16,4-2-9 16,2-6-5-16,0 0-19 15,0 2-4-15,0 10 10 16,0 8 42-16,0 10 13 16,0 6 1-16,0 6-4 15,2-1-8-15,13 3 5 16,5 2-3-16,5 0 4 15,4 5-3-15,6 4 9 16,5 1 13-16,3 0-1 0,1 6-10 16,-6 12-15-1,-7 1-2-15,-8-4-2 0,-10 1-2 16,-11-2 5-16,-2 2 5 16,0 5 22-16,-18-2-1 15,-15 4-8-15,-2-3-8 16,-4-2 1-16,4-4-5 15,1-4 6-15,7-4-6 16,6-4-2-16,7-1-3 16,7-1-1-16,7 0-6 15,0 0-14-15,0 0-14 16,0 0-49-16,7 0-78 16,4-1-139-16,0-5-434 15</inkml:trace>
  <inkml:trace contextRef="#ctx0" brushRef="#br2" timeOffset="741198.6568">27374 12821 544 0,'0'0'818'0,"0"0"-767"16,0 0-38-16,0 0-13 16,0 0 23-16,0 0 60 15,-31 57-14-15,22-38-34 16,1 2-9-16,-2-3-1 15,3-2-10-15,1-4-7 16,3-2-7-16,0-4 2 0,3-4-6 16,0-2 2-1,0 0 1-15,0 0-11 0,0 0-6 16,8 0 5-16,13 0-17 16,8-4-9-16,3-16 14 15,3-2-4-15,-4 0-25 16,-4 5 36-16,-6 7-6 15,-11 2 20 1,0 7 3-16,-10 1 0 0,0 0 40 16,0 0 1-16,0 0-18 15,0 13-13-15,0 8 27 16,0-1-1-16,0-2-20 16,0-2-14-16,0-6 3 15,0 0-5-15,0-5-3 16,17 0 3-16,4-4 0 0,-4-1 2 15,8 0-2-15,-5 0-1 16,-1 0-12-16,2-15 12 16,-7-5 0-16,-1-5 0 15,-5 0-22-15,-8-4-4 16,0 2-12-16,0-1 8 16,0 3 14-16,0 9 17 15,0 8 4-15,-4 4 41 16,0 4 14-16,4 0-28 15,0 0-19-15,0 0-11 16,0 0-1-16,0 0 0 16,0 0-9-16,10 0 9 0,13 8 1 15,4 2 5 1,0 0-5-16,2-2 0 0,-5-1-1 16,-2-2 0-16,-4 1 0 15,-9-2 0-15,-5-1-6 16,-2-2-6-16,-2 1-3 15,0 0 2-15,0 0 13 16,0 2 0-16,0 1 9 16,-6 1-9-16,-5-3-1 15,-1 0 0-15,4 1-3 16,-5 0 2-16,1 2-4 16,1 3 5-16,-2 1-2 15,4 1 2-15,0 3 1 0,3-4-2 16,1-2 1-1,3-1-3-15,-1-1-1 0,3 0-35 16,0-3-27-16,0-1-68 16,3-2-52-16,1 0-103 15,1 0-220-15</inkml:trace>
  <inkml:trace contextRef="#ctx0" brushRef="#br2" timeOffset="741667.3103">27873 12802 1376 0,'0'0'212'0,"0"0"-202"0,0 0 10 16,0 0-18-1,0 0 17-15,0 0 10 0,91-11-12 16,-60 11-11-16,3 0-2 16,-5-2-4-16,-3 0-2 15,-7 0-11-15,-9 2-19 16,-3-2-7-16,-5-2-25 15,-2-2-4-15,0-3 35 16,0-6-96-16,0-1-131 16,-9-1-19-16,-5 4 123 15,2 3 156-15,-1 4 217 16,1 4 81-16,5 2-130 16,1 0-51-16,-4 0-49 0,2 18-38 15,-5 10 22 1,-3 6 11-16,1 0-38 0,3-1-3 15,1-4-11-15,5-3-2 16,1-5-8-16,1-7 0 16,1-2-1-16,3-5 0 15,0-2-4-15,0-1-17 16,0-4-26-16,0 0-17 16,3 0-4-16,14-4-32 15,6-19 44-15,6-6-82 16,-21 13-213-16,1-3-183 15</inkml:trace>
  <inkml:trace contextRef="#ctx0" brushRef="#br2" timeOffset="742175.3302">28165 12647 620 0,'0'0'507'0,"0"0"-362"0,0 0-63 16,0 0-53-16,0 0 21 15,0 0 30-15,17 25-25 16,-17 2-12-16,0 5-1 15,0 3-7-15,-17 7-13 16,-3-3-5-16,1-3-8 16,6-3-2-16,3-8-7 15,2-4 1-15,6-11-1 16,2-4-1-16,0-6-6 16,0 0-12-16,0 0-10 15,6 0-2-15,21-19 6 0,9-10 13 16,2-4-54-1,0 4-52-15,-5 2 26 0,-6 9 53 16,-9 10 39 0,-4 7 0-16,-8 1 14 0,-4 0 47 15,0 0-35-15,-2 11 23 16,0 10 16-16,0-2-2 16,0 6-30-16,0-6-12 15,0 2-17-15,0-4-1 16,0-5-3-16,0-1-12 15,0-5-39-15,7-4-59 16,-7-2-67-16,0 0-410 0</inkml:trace>
  <inkml:trace contextRef="#ctx0" brushRef="#br2" timeOffset="742702.1374">28980 12490 757 0,'0'0'309'15,"0"0"-309"-15,0 0 0 16,0 0 37-16,0 0 119 16,0 0-44-16,11-4-39 15,-11 22 5-15,-13 11 20 16,-5 4-41-16,0 8-25 15,-4 1-8-15,-3 4-4 16,0 0-4-16,-4 2 5 16,-2-1-9-16,5-1 2 0,2-9-6 15,3-4-3-15,8-9-5 16,4-10 1-16,6-4-1 16,3-7-5-16,0-3-10 15,0 0-11-15,0 0-1 16,3-13-20-16,21-19 22 15,5-10 7-15,3-9-63 16,-1-6-51-16,-2-6-69 16,-21 37-262-16,0 4-87 15</inkml:trace>
  <inkml:trace contextRef="#ctx0" brushRef="#br2" timeOffset="743254.3214">28967 12519 6 0,'0'0'423'0,"0"0"-141"15,0 0-30-15,0 0-91 0,0 0-79 16,0 0 74-1,53-47-94-15,-39 61 4 0,-1 8-14 16,3 3-8-16,-1 4-16 16,-1 8 11-16,-3 1-10 15,-3 2-7-15,2 5-1 16,-4-1-3-16,1 4-3 16,-1-3-8-16,-1-2-2 15,-1-4-3-15,-1-6 1 16,-3-4-2-16,0-6 0 15,0-8-1-15,0 0 1 16,0-5-2-16,0-4-1 0,0 0-5 16,0 0-12-16,0-1-12 15,-3-4-33-15,-4-1-70 16,-1 0-309-16</inkml:trace>
  <inkml:trace contextRef="#ctx0" brushRef="#br2" timeOffset="743895.1773">28822 12833 1469 0,'0'0'168'16,"0"0"-168"-16,0 0 0 0,0 0 3 15,0 0-2-15,0 0 31 16,98-40-15-16,-54 30-10 15,-1 0-7-15,-5 6 1 16,-3 0 1-16,-4 3-2 16,-8-2 0-16,-10 3 1 15,-6 0-1-15,-7 0 1 16,0 0 9-16,0 0-6 16,0 0-4-16,0 0-2 15,0 0-20-15,0 0-10 16,-14 3-80-16,3-1-244 15,0 1-836-15</inkml:trace>
  <inkml:trace contextRef="#ctx0" brushRef="#br2" timeOffset="748752.3162">14910 13699 75 0,'0'0'1294'0,"0"0"-1154"0,0 0-105 15,0 0 14 1,0 0 2-16,0 0-24 0,0 0-20 16,0 0 0-16,6-12-3 15,-6 12 4-15,0 0-5 16,2 0 4-16,-2 10 14 15,2 7-2-15,2 8-5 16,-4 8-3-16,0 9-1 16,0 12-1-16,0 0 3 15,0 1-4-15,0-4-3 16,0-1-5-16,0 3 3 16,0-1-2-16,-6-2 1 15,2-8-2-15,4-8 2 0,0-10-4 16,-2-8 4-16,2-7-4 15,0-9 2-15,0 0 0 16,0 0-5-16,0 0-1 16,0 0-4-16,0-11-1 15,0-15 8-15,0-10-5 16,0-8-8-16,0-2-1 16,0 2-4-16,0 0-19 15,0 2 5-15,0-2-8 16,0 1-2-16,0-2-18 15,0 1-12-15,-2 1-66 16,-1 7 108-16,1 9 33 0,0 4 33 16,2 7 76-16,0 6 17 15,0 2-42-15,0 2-22 16,0 2-21-16,0 0-16 16,0 0-16-16,0-1-7 15,27-2-1-15,15-3-1 16,14 4 11-16,4-1-1 15,-2 7-9-15,-4 0-1 16,-12 0-1-16,-9 18-3 16,-8 0 4-16,-10 3-6 15,-11-2 6-15,-4 4 0 16,0 2 10-16,-4 8 3 16,-23 1 4-16,-8 6-2 0,-5-4-12 15,-2-2 3-15,-3-6-3 16,3-2 2-16,6-10-1 15,9-3-1-15,5-8-3 16,7-2 2-16,3-3-2 16,3 0 0-16,7 0-8 15,2 0-5-15,0 0-5 16,0 0-16-16,0 0-13 16,2 0-37-16,21 0-102 15,-8 0-118-15,1-3-453 16</inkml:trace>
  <inkml:trace contextRef="#ctx0" brushRef="#br2" timeOffset="749471.301">15627 13583 875 0,'0'0'485'0,"0"0"-374"16,0 0 4-16,0 0-32 15,0 0-32-15,0 0-22 16,0 0-14-16,9-4-9 15,-9 33-5-15,-4 15 6 0,-12 16 6 16,3 6 2-16,3 0-11 16,4-4-3-16,4-2 0 15,0-5 0-15,2-11-1 16,0-8 0-16,0-15 0 16,0-6 0-16,0-7 0 15,0-6-2-15,0-2-2 16,0 0-4-16,0 0 2 15,0 0-2-15,8-2 1 16,15-19 5-16,8-2 2 16,2-6 0-16,3 4 2 15,-7 6-4-15,0 6 3 16,-4 5-2-16,-3 3 0 16,-2 1 0-16,0 4 0 0,-5 0-6 15,-1 0 5-15,-3 0 0 16,1 0 1-16,-2 0-2 15,-1 0 0-15,1 0-10 16,-4 0-10-16,3 0-16 16,-1 0-4-16,4 0-18 31,1 0-80-15,-9-4-170-16,-2-6-684 0</inkml:trace>
  <inkml:trace contextRef="#ctx0" brushRef="#br2" timeOffset="750077.988">16233 13582 1373 0,'0'0'183'0,"0"0"-154"15,0 0 47-15,0 0-26 16,0 0-21-16,0 0-6 15,-40 86 2-15,18-49-11 16,-3 7-2-16,3 3-1 16,-2 1-7-16,1 2 3 15,1-4-5-15,2-6 1 16,6-5-3-16,4-7 1 16,1-10-1-16,4-8 0 15,2-7 0-15,3-3-8 0,0 0-5 16,0 0-9-16,0 0-5 15,0 0-18-15,8-26-18 16,11-11 20-16,6-17 3 16,2-5-109-16,-7 1-74 15,-2 4-53-15,-8 8-72 16,0 8 348-16,-6 9 52 16,-2 11 229-16,1 7-85 15,-1 7 5-15,0 1-90 16,-2 3-63-16,2 0-9 0,4 0 19 15,8 0 3 1,5 21-50-16,7 5 8 0,0 10-1 16,6 10 2-16,-3 0 4 15,-5 6-8-15,-1-2-10 16,-8-2-1-16,-3-8 0 16,-6-8-4-16,-4-5 1 15,-2-10-2-15,0 2 1 16,0-7 0-1,0-2-2-15,0-5-10 0,0 2-11 16,-14-3 0-16,-3-2-19 16,-3-2-31-16,-3 0-77 15,12 0-204-15,1-13-319 16</inkml:trace>
  <inkml:trace contextRef="#ctx0" brushRef="#br2" timeOffset="750554.5371">16093 13964 960 0,'0'0'312'0,"0"0"-124"15,0 0-52-15,0 0-52 16,0 0-45-16,0 0-30 16,-41-25-9-16,41 22-4 15,21 0 4-15,12-3 6 16,7-3-1-16,5 3-1 16,-3 0-2-16,-2 4-1 15,-7-2-1-15,-8 2 2 16,-5 2-2-16,-9 0-1 15,-7 0 0-15,-4 0-9 0,0 0 2 16,0 0-6-16,0 0-19 16,0 0-32-16,0 6-79 15,-4-4-161-15,0 2-504 16</inkml:trace>
  <inkml:trace contextRef="#ctx0" brushRef="#br2" timeOffset="751093.459">16987 13696 122 0,'0'0'1247'0,"0"0"-1111"0,0 0-73 16,0 0 22-16,0 0-32 15,0 0-25-15,-6-14-3 16,-4 14-12-16,-1 0-4 16,-5 0-6-16,-7 0-1 15,-3 2 5-15,-7 13-7 16,-3 0 8-16,0 1-5 16,5 1 5-16,2-4-3 15,12 1 0-15,7-5-3 16,8-8-2-16,2 4-2 0,0-3-4 15,0 7-3-15,14 1 1 16,13 4 1-16,10-5-2 16,10-1 2-16,-2-3 0 15,1-1 2-15,-1 2 2 16,-7 2 1-16,-3 0 2 16,-8-2-4-16,-9 2 4 15,-7-4-3-15,-9 0 2 16,-2-2-3-16,0 2 4 15,0 4 0-15,0 2 6 16,-18 8 3-16,-8 4-3 16,-7 3 5-16,-4-1-5 15,2-4 0-15,-1-3-3 16,5 0 1-16,2-7-3 16,4-3-2-16,8-1 1 0,8-6-9 15,6 0-3-15,3 0-8 16,0 0-10-16,0 0-57 15,21-10-110-15,-6 1-35 16,3-5-438-16</inkml:trace>
  <inkml:trace contextRef="#ctx0" brushRef="#br2" timeOffset="751937.1929">17519 13586 647 0,'0'0'695'0,"0"0"-590"16,0 0-14-16,0 0-8 15,0 0-19-15,0 0-31 16,9-11-9-16,-9 11-10 15,0 8-1-15,-13 14 0 16,-3 13-4-16,-2 2 1 16,-2 8-6-16,-3 3 7 15,-1 2-4-15,2-6-3 16,4-8-3-16,9-6-1 0,5-12 0 16,4-8-2-1,0-2-9-15,0-6-14 0,0-2-8 16,0 0-25-16,11-2-20 15,7-24-14-15,-1-10 18 16,-3-8-115-16,-5 0-111 16,-5-2-115-16,-4 2 201 15,0 0-12-15,0 8 226 16,0 8 0-16,0 10 279 16,2 7 133-16,0 9-98 15,-2 2-129-15,0 0-54 16,0 0-21-16,5 0-56 15,2 10-47-15,6 12 38 0,3 3-6 16,1 3-15-16,4 2-10 16,0-6-6-16,2-3-5 15,-1-2 1-15,1-9-3 16,-6-2 0-16,4-3 2 16,-6-5-3-16,1 1 2 15,-1-1-2-15,1 0-2 16,1 0-7-16,4-14 7 15,-1-4 0-15,-1-1 2 16,4-4-1-16,0 1-4 16,-1 1 5-16,0 3-4 15,-4 0 0-15,2 3-5 16,0 2 2-16,-4 1 0 16,-1 4 5-16,-5 5-1 0,-4 3 0 15,-4 0 2-15,-2 0 1 16,0 0 0-16,0 0 1 15,0 0 1-15,0 0 1 16,0 0 5-16,0 1-3 16,0 17 1-16,-2 9 17 15,-10 5-4-15,1 3 3 32,-1 6-10-32,0-1-2 0,1-2-3 0,2 2 0 15,4-7-5-15,3-2-1 16,2-7 0-16,0-4-1 15,0-6 0-15,0-8 1 0,0-2-2 16,0-4 0-16,0 0 0 16,0 0-5-16,0 0 2 15,0 0-4-15,0 0 1 16,0 0-1-16,0 0-6 16,0 0 0-16,0 0-3 15,0 0 5-15,0 0 2 16,0 0 6-16,0 0-1 15,0 0 1-15,0 0-13 16,0 0-27-16,0-10-37 16,0 2-45-16,7-2-296 15</inkml:trace>
  <inkml:trace contextRef="#ctx0" brushRef="#br2" timeOffset="753687.3238">18457 13589 1356 0,'0'0'98'0,"0"0"-58"0,0 0 29 15,0 0 16-15,0 0-36 16,0 0-16-16,0 0-12 15,0-14-1 1,-5 14-6-16,-1 0 0 0,-5 0-3 16,-5 8-4-16,-7 14-1 15,-4 6-2-15,2 8 3 16,-7 7-2-16,-1 3 2 16,4 4-4-16,-2 6 2 15,2-6 0-15,4-2-1 16,3-12-3-16,9-7-1 15,3-12 0-15,6-6-2 0,4-5 0 16,0-6-10-16,0 0-5 16,0 0-6-16,0 0 0 15,0 0-7-15,9-10-1 16,11-14 22-16,2-10 5 16,1-7-3-16,-2-7-36 15,-2-2-20-15,-1-4-28 16,1 1-50-16,0 8-52 15,-7 5 24-15,2 14 169 16,-5 5 39-16,-3 6 50 16,3 4 12-16,-1 5 8 15,-2 5-27-15,-2-2-10 16,3 3-17-16,1-2-19 0,4 2 6 16,5 0-3-16,6 0-7 15,4 5-27-15,2 16 7 16,0 9-7-16,-2 5 12 15,0-4-5-15,0 9 1 16,-4-5-7-16,-4 3 0 16,1 0-2-16,-3-2 0 15,-1 0 1-15,-3-6-5 16,-4-2 3-16,-5-1-3 16,1-7 3-16,-2-4-3 15,-1-4 1-15,-2-2-1 16,4-3 0-16,-4-1 0 15,2-1-14-15,-2-4-6 16,0 2-23-16,0-3-37 0,0 0-87 16,0 0-333-16</inkml:trace>
  <inkml:trace contextRef="#ctx0" brushRef="#br2" timeOffset="754165.3188">18294 13856 840 0,'0'0'579'16,"0"0"-484"-16,0 0-77 16,0 0 6-16,0 0-2 0,0 0-20 15,0 0 6-15,36-32 2 16,-7 22 4-16,-2 4-1 15,4 4 4-15,0-7-5 16,2 6-3-16,3-2-4 16,-1 0-5-16,2 1 5 15,-6 0-5-15,0 2 4 16,-9 0-3-16,-4 2 0 16,-7 0 1-16,-5 0-2 15,-1 0 6-15,-5 0 2 16,0 0-3-16,0 0-1 15,0 0-1-15,0 0-2 0,0 0-2 16,0 0-8-16,0 0-13 16,0 0-23-16,0 0-46 15,0 0-113-15,0 0-421 16</inkml:trace>
  <inkml:trace contextRef="#ctx0" brushRef="#br2" timeOffset="757669.9186">18990 12909 1270 0,'0'0'108'0,"0"0"-104"16,0 0 58-16,0 0 23 16,0 0-39-16,0 0-10 15,0 0-7-15,0-3-3 0,0 3-11 16,-6 0-1 0,-2 0-1-16,-1 16-1 0,-5 3 3 15,-3 8-6-15,1-1 2 16,-1 4-4-16,-6 0-1 15,3 0-1-15,-2 2 0 16,2 2-3-16,-3 2 2 16,2 5 2-16,-4 4-4 15,0 8 5-15,0 5-5 16,-4 4 2-16,-2 7-2 16,-2 0 1-16,-5 0-2 15,3-1 1-15,1-2-2 16,3-5 0-16,7-2 0 15,1-3 3-15,0-10-4 16,8 3 2-16,-1-9-2 16,6-2 2-16,-1-4-1 0,-1 0 0 15,1-4 0-15,0-4 0 16,2-4 1-16,2-4-2 16,3-2 2-16,0-4-2 15,-1-2 2-15,3-4-2 16,2 0 1-16,-2 0 0 15,-1-2 0-15,-1 5-2 16,-3 0 2-16,1 1-2 16,-1 2 1-16,-2-2 1 15,2 0-1-15,1-3 1 16,6-3 0-16,-3-4-3 0,3 0-4 16,0 0-2-1,0 0-9-15,0 0-6 0,0 0-30 16,0-8-42-16,16-23-79 15,-9 13-1-15,2-8-778 16</inkml:trace>
  <inkml:trace contextRef="#ctx0" brushRef="#br2" timeOffset="758693.9329">18125 13214 265 0,'0'0'432'16,"0"0"-244"-16,0 0-10 15,0 0-80-15,0 0 18 16,0 0-6-16,-40-58 1 16,37 55-28-16,3 0-11 15,-4 1-26-15,2 0-12 16,2 0-12-16,-2-1-10 0,0 3-4 16,-1-1-3-16,3 1 3 15,0 0-7-15,0 0 4 16,0 0-3-16,0 0 0 15,0 0-1-15,0 0-1 16,0 0 0-16,0 0 0 16,0 0 0-16,0 0 1 15,0 0-2-15,0 1-2 16,9 14 3-16,14 6 0 16,3 5 2-16,6 7 0 15,3 3 1-15,-2 7-2 16,3 6-1-16,-1 2 0 15,3 3 1-15,-1 2-2 16,0 1 2-16,5-3 0 0,5-3-1 16,4 1 1-16,3-5-1 15,0 0 0-15,-1-2 0 16,0 1 0-16,1-2-1 16,-3-1 2-16,0-6-2 15,-6 2 1-15,-1-5-1 16,-3 0 0-16,-6-2 0 15,-1 0 1-15,-3 1-1 16,0-4 0-16,-6-2-2 16,-1-6 3-16,-4-3-4 15,-4-1 4-15,-3-4 0 16,-4-7-1-16,0 2 1 0,-2-3-1 16,-3-4 1-16,-2 1 0 15,0 1-1-15,-2-3 1 16,2 0-1-16,-2 1 1 15,0-1-1-15,3 0 2 16,-3 0-1-16,2 0 0 16,-2 0 0-16,0 0 1 15,0 0 0-15,0 0 0 16,0 0-1-16,0 0 3 16,0 0-3-16,0 0 2 15,0 0-1-15,0 0 0 16,0 0 0-16,0 0 0 15,0 0 1-15,0 0-2 0,0 0 3 16,0 0 0 0,0 0 2-16,0 0-3 0,0 0 0 15,0 0-1-15,0 0 0 16,0 0-1-16,0 0 1 16,0 0 0-16,0 0-1 15,0 0 0-15,0 0 0 16,0 0 0-16,0 0-5 15,0 0-2-15,0 0-4 16,0 0-7-16,0 0-4 16,0-6-31-16,0 5-75 15,-5-8-350-15</inkml:trace>
  <inkml:trace contextRef="#ctx0" brushRef="#br2" timeOffset="765444.1705">17735 15004 960 0,'0'0'462'15,"0"0"-386"-15,0 0-46 16,0 0 30-16,0 0-4 15,0 0-14-15,0 0-20 0,0 0-2 16,7-15-7-16,-7 15-2 16,0 0-5-16,0 0 0 15,0 0-1-15,0 0-5 16,0 0 3-16,0 15-1 16,0 8 1-16,0 16 8 15,0 14 5-15,0-3-12 16,-3 3 1-16,-1-9-3 15,2 0-2-15,0-2 1 16,-3-3 0-16,0-1 0 16,-1-9 0-16,1-4 0 15,1-10 0-15,2-5-1 16,2-6 0-16,0 0 0 16,0-4-4-16,0 0-4 0,0 0 1 15,0 0-13-15,0-14-12 16,0-24-16-16,0-16-1 15,9-10-58-15,-5-2-61 16,-2-1-104-16,-2 13-160 16,0 8 137-16,0 6 295 15,0 10 25-15,0 8 211 16,-4 5 72-16,2 6-64 16,2 7-96-16,0 4-28 15,0 0-50-15,0 0-29 0,0 0-10 16,8 6 4-1,21 11-22-15,2 14 5 0,3-3-6 16,-5 3-4-16,0-4-3 16,-2-1-2-16,-5-4 0 15,-7-8-3-15,-3 0 1 16,-3-6 1-16,-7-3-4 16,0-1 4-16,-2-4-2 15,0 0 0-15,0 0 7 16,0 0-3-16,2 0 3 15,0 0 1-15,6 0-8 16,5-4 0-16,11-15-4 16,8-4 4-16,5-6 1 0,1 5 0 15,-3-2-1 1,2 2-2-16,-6 0-3 0,0 6 1 16,-4-2 1-16,-8 4-7 15,0 6 8-15,-9 0 2 16,-5 6 0-16,-3 4 0 15,0 0 3-15,-2 0 3 16,0 0 17-16,0 0-9 16,0 0-7-16,0 0 4 15,0 0-7-15,0 0 0 16,0 0-3-16,0 0-1 16,0 0-1-16,0 4-1 15,0 10-2-15,-2 5 4 16,-11 16 7-16,-3 5 2 0,1 6 1 15,1 7-5-15,1-5 2 16,0 6-1-16,1-1-1 16,4 1-3-16,1 3 2 15,5-11-1-15,0-13-2 16,2-12-2-16,0-7 1 16,0-5-1-16,0-6 0 15,0-3 1-15,0 0-1 16,0 0-3-16,0 0-2 15,0 0-4-15,0 0 1 16,0 0-10-16,0-13-10 16,0-21-14-16,0 15-142 15,0-3-857-15</inkml:trace>
  <inkml:trace contextRef="#ctx0" brushRef="#br2" timeOffset="766593.7312">17238 14937 562 0,'0'0'462'0,"0"0"-388"16,0 0-27-16,0 0 56 15,0 0-7-15,0 0-10 16,0 0-11-16,13-15-16 16,-13 15-16-16,0 0-7 0,0 0-9 15,0 0-9-15,0 0-4 16,0 0-6-16,0 0 4 15,0-4-5-15,0 1 4 16,-4 3-8-16,-7 0 0 16,-3-2 1-16,-3 2-2 15,-3 0-2-15,-3 0-1 16,1 2 0-16,2 10 2 16,-2 6 1-16,2-5 0 15,4 1 2-15,3 3-2 16,6-11-1-16,4 7-1 15,-1-10 0-15,4 2-1 16,0 0-1-16,0 3 1 16,0 0-1-16,0-2 2 15,0 3-2-15,0 0 1 0,0-4 0 16,7 4-2 0,7 3 3-16,5-3-1 0,6 0 0 15,8 5 2-15,0-4-2 16,10 2 2-16,-1-1-1 15,3 0 1-15,-7-2-1 16,-9 5 0-16,-6-7 1 16,-8 4-3-16,-7-3 2 15,-3-2-1-15,-2 2 2 16,-3-4-1-16,0 6 2 16,0-2 4-16,0 6 0 15,0 0 0-15,-10 8-1 0,-9 0-3 16,-4-1 2-1,1 2-4-15,1-3 2 0,2-2-1 16,-2-2 2-16,4 2-3 16,-1-8 2-16,5 2 0 15,-1-6-2-15,1 3 2 16,1-5-1-16,-1-4 0 16,3 3-1-16,-2-3 1 15,-3 0-1-15,1 0-2 16,1 0 1-16,-1 0 0 15,5 0 1-15,3 0-7 16,2 0-3-16,4 0-10 0,0 0 5 16,0-3-10-16,0 3-11 15,0-4-61 1,0-1-127-16,0 1-346 0</inkml:trace>
  <inkml:trace contextRef="#ctx0" brushRef="#br2" timeOffset="769269.8284">16534 14945 711 0,'0'0'267'15,"0"0"-77"-15,0 0-51 16,0 0 9-16,0 0-44 16,0 0-31-16,0 0-26 15,-45-4-20-15,45 4-9 16,0 0-6-16,0 0-4 15,0 0-8-15,0 0-7 16,12 0 1-16,17 0 6 16,11 0 0-16,11 0 6 0,7 0-6 15,5 0 1 1,3 0-3-16,-3 0-5 16,-10 0-7-16,-6-12 2 0,-14-1 0 15,-10 8-5-15,-13 3 5 16,-8 2 5-16,-2 0 7 15,0 0 11-15,-2 0-11 16,-22 0-10-16,-8 0 3 16,-1 0-19-16,-2 0 4 15,-1 7 3-15,7 4-1 16,4-3 18-16,8 2-1 16,8-4 3-16,2 2 2 15,3-1 2-15,4 4 4 16,-2 3 2-16,-1 7 18 15,1 4-12-15,2 3 8 0,-2 4-5 16,0 3 5-16,0 5-5 16,-4 6-2-16,0-10-8 15,2 0-7 1,-1-6 1-16,3-13-1 0,0-2-2 16,2-7 1-16,0-2-2 15,0-2 1-15,0-4-1 16,0 0-7-16,0 0-5 15,0 0 6-15,-2 0 0 16,-5 0 7-16,-2 0-3 16,-4 0 2-16,-5 0-12 15,0 0 4-15,-2 0 4 0,0 0 5 16,5 0 0 0,-2 0 0-16,4 0 7 0,3 0-2 15,0 0 6-15,1 0 2 16,3 0 2-16,2 0-1 15,2 0 2-15,2 0-4 16,0 0-3-16,0 0 3 16,0 0-11-16,0 0-1 15,0 0 0-15,0 0-3 16,0 0-4-16,17 0 4 16,12-6 2-16,6-2 1 15,5 2 4-15,1 2-3 16,-3-1 2-16,-3 5-3 0,-4 0 0 15,-4 0 0 1,-4 0-1-16,-10 0 1 0,-4 0 0 16,-4 0-1-16,-5 0 1 15,0 0 0-15,0 0 0 16,0 0 4-16,0 0-4 16,0 0 3-16,0 0-2 15,0 0 1-15,0 0-2 16,0 0 1-16,0 0-1 15,0 0 1-15,0 0-2 16,0 0 0-16,0 0 0 16,0 0 2-16,0 0-2 15,0 0 1-15,0 0-1 0,0 0-1 16,0 0-5-16,0 0 0 16,0 0-7-16,0 0-5 15,0 0-14-15,0 0-27 16,0-4-111-16,0-3-506 15</inkml:trace>
  <inkml:trace contextRef="#ctx0" brushRef="#br2" timeOffset="770341.9571">15839 14833 251 0,'0'0'192'0,"0"0"99"15,0 0 73-15,0 0-179 16,0 0-48-16,0 0-35 16,0 0-38-16,-7-22-20 15,5 22-13-15,0 0-7 0,-3 0-9 16,-3 13-5-1,-6 14 4-15,-1 17 8 0,-3 2-6 16,5 6-6-16,-1-2-4 16,5-4-2-16,3 1 1 15,0-7-3-15,4-4 0 16,2-8-1-16,0-6-2 16,0-4 2-16,0-7-1 15,0 2 0-15,0-5 0 16,0 0-5-16,0-4-3 15,0-4 3-15,0 0-10 16,0 0-4-16,0 0-10 0,0 0-12 16,2 0-43-16,12-20-58 15,3-12 74-15,-5 12-176 16,-5-2-498-16</inkml:trace>
  <inkml:trace contextRef="#ctx0" brushRef="#br2" timeOffset="770971.2736">15826 14883 1153 0,'0'0'189'16,"0"0"-101"-16,0 0-2 15,0 0-46-15,0 0-28 16,0 0-11-16,0 0 15 16,42 14 24-16,-26 11 14 0,1 2-22 15,-3 1-14 1,1-1-7-16,1-6-1 0,-3-3-5 15,1-3-5-15,-1-7 3 16,-2 3-2-16,-2-5 1 16,0-2-1-16,-3-2-1 15,-1-2 1-15,-3 0 0 16,1 0-2-16,1 0 2 16,3 0-2-16,1-16 1 15,6-10 0-15,4-10 0 16,2-4 0-16,-1 2-4 15,2 6-5-15,-5 5 5 16,-3 12-4-16,-7 3 5 16,-4 8 1-16,-2-1 2 0,0 5 0 15,0 0 2-15,0 0-2 16,0 0 6-16,0 0-5 16,0 0 4-16,0 0-5 15,0 13 1-15,0 4 3 16,0 14 4-16,-2 9 3 15,-6 10-1-15,-1 4 1 16,1 0-1-16,2 3-7 16,4-3 1-16,2-4-2 15,0-2 3-15,0-8-4 16,0-3-1-16,0-10 1 16,0-7-1-16,2-9 0 15,2-4 0-15,-4-5-1 0,2-2 1 16,-2 0-1-1,0 0 0-15,0 0-2 0,0 0-3 16,0 0-1-16,0 0-3 16,0 0-6-16,0-6-5 15,0-14-4-15,0-4-38 16,0 8-109-16,0 6-285 16</inkml:trace>
  <inkml:trace contextRef="#ctx0" brushRef="#br2" timeOffset="772784.7944">15036 14865 481 0,'0'0'173'0,"0"0"-160"0,0 0 96 16,0 0 84-16,0 0-46 15,0 0-57-15,-21-18-30 16,21 18 2-16,0 0 15 16,0 0-10-16,-3 0-10 15,1 0-20-15,2 0-8 16,0 0-10-16,0 0-2 16,0 0-4-16,-5 0-1 15,3 0-4-15,0 5 1 16,-2 24 11-16,-3 12-2 15,-2 8-4-15,2 11-3 16,3 0 2-16,-1 1-7 0,1-5 0 16,2-6-3-1,0-6 1-15,0-9 1 0,0-8-3 16,2-7-2-16,0-8 1 16,0-6-2-16,0-6 1 15,0 0 0-15,0 0-2 16,0 0 1-16,0 0-2 15,0-6 1-15,0-22-2 16,0-6 4-16,0-13 0 16,0 3-2-16,2-6 0 15,6 6-9-15,-1 4-2 16,-1 2 0-16,2 10 8 16,-6-3-1-16,4 8-7 15,-1 5 8-15,3 1 4 0,2-4-2 16,1 1 4-16,-1 4-2 15,7-2 1-15,0 4-1 16,3 0-2-16,7 1 3 16,2 5 0-16,2 7 0 15,3-4 4-15,1 2-2 16,-2 3-2-16,-1 0-5 16,-8 0 1-16,-5 12-1 15,-9 2 1-15,-3-4 4 16,-5 5 1-16,-2 4 6 15,0 5 8-15,0 10 13 16,-17-2-13-16,-6 8-6 16,-2-7 0-16,-1-4-1 0,1-4-3 15,3-10 0-15,2-2-2 16,5-8-1-16,1 1 3 16,1-4-5-16,3 1 5 15,2-3-5-15,3 0 1 16,1 0 0-16,2 0-1 15,2 0 0-15,0 0 0 16,0 0-1-16,0 0 2 16,0 0-2-16,0 0 2 15,0 0-2-15,-2 0 1 16,2 0 0-16,0 0 1 16,0 0-1-16,0 0 2 15,0 0-2-15,0 0 3 0,0 0-2 16,0 0-2-16,0 0 0 15,0 0-1-15,0 0 0 16,0 0 0-16,0 7-3 16,11 7 4-16,9 4 0 15,7 4 2-15,-6 5 0 16,8-5 0-16,-4 2 2 16,-2-2-2-16,0-1 0 15,-2 0-1-15,-1-1 1 16,-5 0-1-16,-1-2 0 15,-1-3 0-15,-6-2 2 16,0-5-3-16,-3-2 2 0,-4-2-2 16,3-4 2-16,-3 4-1 15,2-4 0-15,-2 4 0 16,0-4 1-16,0 0 0 16,0 0-2-16,0 0 3 15,0 0-4-15,2 0 2 16,-2 0-1-16,0 2 0 15,0-2 0-15,0 0 1 16,2 2 0-16,-2 0 0 16,0-2 0-16,0 0 0 15,0 0 0-15,0 0-1 16,0 5 2-16,0-5-2 16,0 0 0-16,0 0-5 15,0 0 0-15,0 0-6 16,0 0-3-16,0 0-13 0,0 0-18 15,0 0-74-15,0 0-189 16</inkml:trace>
  <inkml:trace contextRef="#ctx0" brushRef="#br2" timeOffset="778404.9647">17191 13429 1446 0,'0'0'153'16,"0"0"-134"-16,0 0 13 0,0 0-21 15,0 0-2 1,0 0 21-16,0 0-9 16,0 0-10-16,-4-80-11 0,39 96 10 15,17 20-10-15,8 14 3 16,5 10-3-16,-1 6 0 15,-2-2 1-15,3 4 0 16,-3-1 1-16,5-3-1 16,-5-4-2-16,-6-10-5 15,-9-10-1-15,-11-8 1 16,-11-10-2-16,-12-5-2 16,-7-13-1-16,-6-3-1 15,0 2-27-15,0-1 16 16,0-2-5-16,-27 0-36 0,8 0-197 15,-4 0-591-15</inkml:trace>
  <inkml:trace contextRef="#ctx0" brushRef="#br2" timeOffset="779203.0814">16617 13493 809 0,'0'0'220'16,"0"0"-148"-16,0 0 82 15,0 0 1-15,0 0-62 16,0 0-36-16,-27-24-19 16,27 24-2-16,0 0-10 15,0 0-2-15,0 0-15 0,0 0-7 16,9 18 0-16,18 20 3 15,4 10 10-15,2 12 1 16,0 10 2-16,5 7-6 16,3-3-3-16,1 0-6 15,2-8 0-15,-1-8-2 16,-1-8-1-16,-5-9 0 16,-5-12 1-16,-8-6-1 15,-8-9-1-15,-7-7 1 16,-5-7-6-16,-4 0 5 15,0 0-3-15,0 0 4 16,0 0-7-16,0 0-5 16,0 0-15-16,0 0-29 0,0 0-57 15,0 0-363 1</inkml:trace>
  <inkml:trace contextRef="#ctx0" brushRef="#br2" timeOffset="782317.4399">16037 13553 770 0,'0'0'228'15,"0"0"-138"-15,0 0 14 0,0 0 66 16,0 0-45-1,0 0-37-15,0 0-43 0,-47-42-5 16,47 42-17-16,0 0-10 16,0 0 0-16,0 0-4 15,0 0 3-15,0 0-6 16,0 0 2-16,0 0-4 16,0 0-4-16,0 0-1 15,0 8-3-15,0 16 4 16,18 12 6-16,7 14 6 15,-1 5-10-15,3 5 1 16,4 2-3-16,0-2 2 16,-2 1-2-16,0-5 0 15,-2-5 0-15,0-5 3 16,-7-7-5 0,0-5 3-16,-6-9-2 15,-4-4 2-15,-3-6-2 0,-3-7 2 16,0 3 0-16,0-3-1 0,-4-4 0 15,0-2 0-15,0-2 1 16,0 0 2-16,0 0-2 16,0 0 2-16,0 0-3 15,0 0 2-15,0 0-2 16,0 0-2-16,0 0 1 16,0 0-2-16,0 0 3 0,0 0-4 15,0 0 4 1,0 0-3-16,0 0 1 0,0 0-1 15,0 0-1-15,0 0 0 16,0 0 1-16,0 0 1 16,0 0-3-16,0 0 3 15,0 0-2-15,0 0 4 16,0 0 0-16,0 0 0 16,0 0 0-16,0 0 0 15,0 0 1-15,0 0 0 16,0 0-2-16,0 0-3 15,0 0-1-15,0 0-11 0,0 0-10 16,0 0-25 0,0-2-47-16,0-2-114 0,0-4-372 15</inkml:trace>
  <inkml:trace contextRef="#ctx0" brushRef="#br2" timeOffset="784415.6011">13996 15173 82 0,'0'0'11'16,"0"0"-22"-16,0 0 4 15,0 0-11-15,0 0 14 16,0 0 4-16,0 0 4 0,72-21 6 16,-72 21 73-16,0-3 104 15,0 0-32 1,0 3-155-16,0-9-56 0,0 4-33 15,0 2-50-15,0-1-69 16</inkml:trace>
  <inkml:trace contextRef="#ctx0" brushRef="#br2" timeOffset="785248.7131">13908 14891 344 0,'0'0'393'0,"0"0"-230"15,0 0 9-15,0 0-35 16,0 0-8-16,0 0-34 16,-29-23-33-16,29 23-5 15,0 0-1-15,0 0-2 16,0 0-16-16,0 0-14 16,0 0-11-16,0 0-11 15,6 0-1-15,23 0 7 0,13 0 5 16,16 0-2-16,11-7-6 15,5-2-2-15,1 0-3 16,-6 3 2-16,-4-2-1 16,-7 3-1-16,-9 2 1 15,-7 0-2-15,-9 3 1 16,-8 0-1-16,-9 0 1 16,-7 0-2-16,-5 0 2 15,-2 0 0-15,-2 0-1 16,0 0 2-16,0 0 1 0,0 0-1 15,0 0-2 1,0 0-2-16,0 0-3 0,0 0-3 16,0 0-9-16,0 0-4 15,0 0-15-15,0 0-17 16,0 0-33-16,0 0-18 16,0 0-33-16,-13 0-277 15,-5 0-51-15,-1 6 133 16,-4 3 333-16,3-5 4 15,2 0 125-15,0-4 67 16,3 0 73-16,1 0 51 16,6 0-64-16,1 0-111 15,0 0-54-15,4 0-30 16,1 0-32-16,2-3 5 16,-2 2-28-16,2-2 7 0,0 3 5 15,0 0-1-15,0-1-9 16,0 1 0-16,0-3-8 15,0 2 0-15,0 1-4 16,0 0-8-16,0 0-4 16,0 0-12-16,0 0 3 15,0 0 3-15,0 0 13 16,-2 0-10-16,2 0-14 16,0 0-20-16,-2 0-51 15,2 0-215-15,-4 0-515 16</inkml:trace>
  <inkml:trace contextRef="#ctx0" brushRef="#br2" timeOffset="786223.974">14424 14829 35 0,'0'0'108'0,"0"0"-14"15,0 0 34-15,0 0-12 16,0 0 80-16,0 0 93 15,0 0-53-15,7 0-60 16,-7 0-51-16,0 0-58 16,0 0-32-16,0 0-17 15,0 0-8-15,0 0-4 16,0 0-1-16,0 0 6 0,0 0-8 16,0 0 7-16,0 8-3 15,0 12 13-15,2 11 5 16,3 8-3-16,-3-4-8 15,-2 11-7-15,2-11 3 16,-2 9-3-16,0-4 2 16,0 2-6-16,0 1 5 15,0-1-3-15,0-3 2 16,0-2-2-16,-4-7-2 16,1-7-2-16,1-15-1 15,0 3 0-15,2-7 2 16,0 0-3-16,0 0 2 15,0-4-2-15,0 0 2 0,0 4-1 16,0 1 0 0,0-1 0-16,0 5-1 0,0-4 3 15,-3 8-2-15,3-1 0 16,0 2 3-16,0-8-3 16,0 2 1-16,0-8-1 15,0 0 1-15,0 0 1 16,0 0-2-16,0 0 1 15,0 0-1-15,0 0-2 16,0 0-9-16,0 0-3 16,0 0-1-16,0-11-7 15,0-10 0-15,-4-11-47 16,1 16-153-16,1-2-483 16</inkml:trace>
  <inkml:trace contextRef="#ctx0" brushRef="#br2" timeOffset="788421.9163">13332 14911 3 0,'0'0'198'0,"0"0"-80"16,0 0 41-16,0 0 40 16,0 0 15-16,0 0-45 15,0 0-18-15,0-14-24 16,0 12-45-16,0 2-11 15,0-2-22-15,0 2 3 16,0-2-8-16,0 2-8 16,0 0-14-16,0 0-5 15,0 0 2-15,0 0-3 16,0 0 2-16,0 0-6 16,0 0-5-16,0 0-6 0,0 0 0 15,0 0-1-15,0 0 0 16,0 0 0-16,0 0-2 15,0 0-2-15,0 2 1 16,0 10 2-16,0 5 1 16,0 10 3-16,0 9 4 15,0 4 0-15,0 12-2 16,-4 4 1-16,2 4 1 16,-2 1-4-16,-4 1 2 15,2-4-4-15,1-8 1 16,3-1-1-16,2-10-1 15,0-8 1-15,0-9-1 16,0-4 1-16,0-8-1 0,0-6 0 16,0 0 0-1,0-4-1-15,0 0-2 0,0 0 3 16,0 0-3-16,0 0 3 16,0 0-2-16,0 0 1 15,0 0 0-15,0 0 1 16,0-4 1-16,0-5 0 15,0 1-1-15,0 2 1 16,11-6-2-16,3 2 1 16,1-4-2-16,10-3 1 15,4-2 1-15,4-3-1 16,3 4 0-16,3-3 1 0,0 4-4 16,1 7 2-1,-5 2-3-15,1 4 1 0,-7 4-6 16,-4 0 2-16,-5 0-2 15,-1 0 8 1,0 0 2 0,1 6 0-16,-3 0 1 0,1 3-1 0,-2-3 0 15,-3 1 2-15,0 1-2 16,1 2 0-16,-1-6 0 16,-2 2 0-16,1 3 1 15,-1-2-2-15,3-3 2 16,-2 2-1-16,4-2 0 15,0 0 0-15,-3 0 1 0,-2-2-1 16,-4 1 1-16,-5-3-1 16,-2 0 2-16,0 1-2 15,0-1 6-15,0 0-2 16,0 0 7-16,0 0-2 16,0 4-2-16,0-4-5 15,0 0-1-15,0 0-1 16,0 0-10-16,0 0-7 15,0 0-19-15,0 0-46 16,0 0-181-16,0 0-841 16</inkml:trace>
  <inkml:trace contextRef="#ctx0" brushRef="#br2" timeOffset="790311.7169">15574 13453 390 0,'0'0'60'0,"0"0"-60"16,0 0-14-16,0 0 7 15,0 0 7-15,0 0 28 16,-116-2 14-16,112 2 62 16,1-2 98-16,-1 0-29 0,1 2-40 15,1 0-14-15,0 0-11 16,0 0-13-16,2 0-15 15,-3 0-19-15,1 0-27 16,2 0 3-16,0 0-10 16,0 0-7-16,0 0-13 15,0 0-7-15,0 4-4 16,0 24 2-16,11 12 2 16,14 10 5-16,8 4 1 15,4 3-5-15,2 3 5 16,3 0-6-16,1-4 4 15,-5-2-4-15,-3-6 0 16,-3-4 0-16,-3-7 1 0,-7-7 1 16,-5-4 0-16,-5-7 0 15,-5-9 3-15,-3-1 0 16,-2-1-4-16,-2-8 4 16,0 2-4-16,0-2 4 15,0 0 0-15,0 0-2 16,0 0 1-16,0 0-4 15,0 0-3-15,0 0-16 16,0 0-17-16,0 0-27 16,-4 0-173-16,-5 0-812 0</inkml:trace>
  <inkml:trace contextRef="#ctx0" brushRef="#br2" timeOffset="791062.129">14551 13593 436 0,'0'0'301'0,"0"0"-226"16,0 0 82-16,0 0 73 15,0 0-93-15,0 0-22 16,0 0-18-16,-24-40-25 15,24 40-19-15,-2 0-19 16,2 0-9-16,0 0-19 16,0 0-6-16,0 0-1 15,0 0-5-15,0 11-4 16,8 11 10-16,17 6 9 16,4 7-6-16,7 6 3 15,3 5-4-15,9 4 3 31,6 3-5-31,9-1 2 0,-1 5-2 0,6-3 1 16,-4-4 0-16,-3-1 0 0,-11-7-2 16,-5-4 2-16,-7-5-3 15,-7-6 3-15,-8-7-2 16,-6-6 1-16,-7-6-2 16,-6-6 0-16,-2-2 1 15,-2 0 1-15,0 0 0 16,0 0 3-16,0 2-3 15,0-2-6-15,0 0-15 16,0 0-14-16,0 0-36 16,-4 0-170-16,-8 0-921 15</inkml:trace>
  <inkml:trace contextRef="#ctx0" brushRef="#br2" timeOffset="792426.6443">12406 15571 1177 0,'0'0'253'16,"0"0"-169"-16,0 0 1 16,0 0-9-16,0 0-27 0,0 0-20 15,0 3-4 1,0-3-6-16,0 0-2 0,0 0-9 16,0 0 0-16,0-3-1 15,0-11 0-15,0-3-6 16,0-7 0-16,0-8-2 15,0 2 2-15,0-10-3 16,0 0 3-16,0 3-2 16,0-2 2-16,6-5-2 15,1 3 1-15,6 0-1 16,-2 2 0-16,5 3-5 16,4-6 4-16,0-1-3 15,1-3 4-15,0 2-2 16,-1 5 1-16,-4 8-3 0,-3 9 3 15,-4 7 0-15,-7 7 2 16,0-1-2-16,1 8 4 16,-3 1-3-16,0 0 2 15,0 0-2-15,0 0 0 16,0 0-1-16,2 0-3 16,-2 0-2-16,0 0 1 15,2 0 0-15,1 0 5 16,1 0 0-16,3 0-2 15,1 10-2-15,9 7 5 16,-2 6 1-16,3-2 0 16,1 8-1-16,0 1 1 15,1 2-2-15,-3 6 3 0,-1 0-3 16,-1 10 3 0,-1 1-2-16,-1 9 2 0,-4 1 2 15,3 4 0-15,-6-1-3 16,1-13 1-16,-3-10-1 15,3-7 0-15,-2-10-1 16,-3-8 1-16,2-1 0 16,-2-4-1-16,0 0 1 15,1-8-2-15,-1 2 1 16,-2-3-1-16,0 0-2 16,0 0-4-16,0 0 6 15,0 0-6-15,0 0-3 16,2 0-9-16,0 0-11 15,-2 0-29-15,0 0-21 0,0-22-77 16,0 9-179-16,0-1-666 16</inkml:trace>
  <inkml:trace contextRef="#ctx0" brushRef="#br2" timeOffset="792974.2982">12499 15243 1082 0,'0'0'264'16,"0"0"-219"-16,0 0 5 15,0 0 34-15,0 0-3 16,0 0-28-16,0 0-10 16,-2-3-12-16,2 3-9 15,0 0-12-15,0 0-10 16,0-6 0-16,4 2-1 16,21 0 1-16,8-4 0 0,7-5 1 15,0 1 0 1,1 5 0-16,-4-3 0 0,-3-1-1 15,-10 5 0-15,-4 1 0 16,-8 5 0-16,-6 0-1 16,-4 0 0-16,-2 0 2 15,0 0 2-15,0 0 1 16,0 0 4-16,0 0-2 16,0 0 0-16,0 0-1 15,0 0-2-15,0 0-1 16,0 0-2-16,0 0 0 15,0 0-4-15,0 0-4 16,0 0-5-16,0 0-7 16,0 0-11-16,0 0-38 15,0 0-42-15,-4 1-134 0,-5 7-608 32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0-03-22T19:38:27.579"/>
    </inkml:context>
    <inkml:brush xml:id="br0">
      <inkml:brushProperty name="width" value="0.05292" units="cm"/>
      <inkml:brushProperty name="height" value="0.05292" units="cm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2216 1502 1715 0,'0'0'15'0,"0"0"-7"16,0 0 27 0,0 0-10-16,0 0-6 0,0 0-2 15,0 0-1-15,0 0-5 16,0-14-5-16,0 14-5 15,0 0-1-15,0 0 1 16,0 0 0-16,0 0 3 16,-4 1-2-16,-16 29-1 15,-11 15-1-15,-9 15 2 16,-10 4 0-16,6 3 1 16,1-6-2-16,8-4 0 15,6-9 0-15,5-11-1 16,6-4 0-16,2-9 0 15,7-8 0-15,5-8-2 16,4-6-7-16,0-2-10 0,0 0-5 16,0 0-10-16,0 0-18 15,2-26-22-15,4 7-136 16,-1-6-821-16</inkml:trace>
  <inkml:trace contextRef="#ctx0" brushRef="#br0" timeOffset="318.4197">1836 1494 1410 0,'0'0'195'0,"0"0"-185"0,0 0 10 16,0 0 6-16,0 0 10 15,0 0-4-15,4 125-7 16,18-75-8-16,7 1-6 15,4 5-3-15,1 1-3 16,-2-7-1-16,-7-1-1 16,-2-6-3-16,-5-9 1 15,-1-2 0-15,-5-6-1 16,-3-8 0-16,-3-4-1 16,-1-8-4-16,-3-2-8 15,0-2-2-15,-2-2-9 16,0 0-18-16,0 0-32 15,0 0-88-15,0 0-605 0</inkml:trace>
  <inkml:trace contextRef="#ctx0" brushRef="#br0" timeOffset="683.9716">1691 1889 831 0,'0'0'793'16,"0"0"-745"-16,0 0-18 0,0 0 0 16,0 0-12-1,0 0-16-15,-23 0-2 0,44 0 0 16,16 0 4-16,19 0 3 16,11 0-2-16,8 0-1 15,-1 0-3-15,-3 0 1 16,-6 0-2-16,-3 0 1 15,-8 0 1-15,-14 2-1 16,-11-2 2-16,-15 0-3 16,-8 0 3-16,-6 0-1 15,0 0 7-15,0 3 8 16,0-3-3-16,0 0-4 16,0 0-5-16,0 0-5 15,0 0 0-15,0 0-16 16,-6 0-18-16,-4 0-35 15,3 0-355-15</inkml:trace>
  <inkml:trace contextRef="#ctx0" brushRef="#br0" timeOffset="3272.2733">2850 1441 767 0,'0'0'877'16,"0"0"-869"-16,0 0-3 15,0 0 29-15,0 0-5 16,0 0-8-16,0 0-4 15,2-20-10-15,-2 20-3 16,0 0-4-16,2 0 1 16,2 17 0-16,-2 19 3 15,-2 11 6-15,0 15-1 16,0 7-4-16,0 0-5 16,-8 4 3-16,-2-4-2 0,4-7-1 15,-1-8 0-15,5-8 0 16,0-10 0-16,2-8-2 15,0-8 1-15,0-8-7 16,0-6 3-16,0-6-5 16,0 0 1-16,4 0-6 15,11 0 9-15,6-4 5 16,8-20 1-16,4-4 0 16,0-2-7-16,1 2-3 15,-5 3-2-15,-2-2-1 16,-3 3-2-16,-6 6 7 15,-9 4 7-15,0 5-3 16,-7 8 2-16,-2 1 2 16,0 0 3-16,0 0 20 0,0 0-3 15,0 7-12-15,-9 16 0 16,-7 9-6-16,-1 5 6 16,5-2 4-16,6-3-6 15,2-4-1-15,4-8-3 16,0-6-2-16,0-4-3 15,4-4-2-15,12-1-2 16,3-5 0-16,2 0 6 16,-1 0-1-16,-3 0 0 15,2 0 0-15,-4-12 2 16,1-3-2-16,-3-1-1 0,-5-2-4 16,0 0 3-1,-6-1 0-15,-2 2 4 0,0-3 5 16,0 2-1-16,-16 0-2 15,-7 0 0-15,-3 4 2 16,-3 4-1-16,5 4 1 16,-1 4 0-16,5 2-4 15,2 0-3-15,8 0-3 16,2 0-14-16,8 0-28 16,0 0-92-16,0 0-478 15</inkml:trace>
  <inkml:trace contextRef="#ctx0" brushRef="#br0" timeOffset="3827.0406">3364 1787 1145 0,'0'0'384'0,"0"0"-333"16,0 0 0-16,0 0-9 15,0 0-18-15,0 0-16 16,0 0 10-16,11 90 11 16,-11-48-13-16,0 0-5 15,0-7-4-15,-5-2-5 0,1-5-1 16,2-8-1 0,-1-3 0-16,3-6 0 0,0-5-1 15,0-2-7-15,0-4-5 16,0 0-1-16,0 0-6 15,0 0 10-15,0-19 5 16,14-6 2-16,2-8-11 16,2-4 2-16,-3 1 5 15,-1 6 2-15,-1 2 2 16,0 4 2-16,-4 5 1 16,0 7-2-16,-5 11 1 15,1 1 1-15,-5 0 12 16,0 0 12-16,2 0-19 0,-2 0-3 15,7 13 4-15,0 8 17 16,1 5-4-16,-1 0-11 16,-2 2-2-16,-3-4 0 15,0 0-4-15,0-4 2 16,1-1-4-16,-1-2 0 16,0 2 0-1,-2-2 0-15,0 1-1 0,0 0-9 16,0-2-1-16,0-2-15 15,0-2-16-15,0-6-56 16,0-6-222-16</inkml:trace>
  <inkml:trace contextRef="#ctx0" brushRef="#br0" timeOffset="5498.1089">3779 1955 1248 0,'0'0'304'0,"0"0"-269"15,0 0-22-15,0 0 13 16,0 0-4-16,0 0-6 16,46-98 5-16,-40 83-4 15,-2 0-3-15,-4 2-4 16,0 0 1-16,0 3-2 0,0 2-6 15,-8 1 4-15,-1 4-4 16,-1 3 5-16,-4 0-4 16,-4 0-4-16,-2 14-3 15,-3 18 3-15,4 0 2 16,3 0 1-16,5-7-2 16,7-4 0-16,4-9-1 15,0-2-3-15,0-4-1 16,0 0-5-16,0-6-4 15,13 0-12-15,9 0 13 16,3 0 1-16,1-12-14 16,-3-4-15-16,-1 4-6 15,-7 2 12-15,-5 8 13 0,-4 2 14 16,-1 0 4-16,-1 2 3 16,2 20 18-16,2 14 45 15,-6 8-42-15,2 4-14 16,-2 6 1-16,3-2-8 15,-3-1 2-15,0 0-2 16,0-3 0-16,-2-9-9 16,0-1 4-16,0-13-2 15,0-2-7-15,-8-7-11 16,-3-7-15-16,1-4 0 16,-3-5 24-16,-5 0 2 15,3 0-3-15,-3-8-22 0,0-16 2 16,2-2 37-1,6-8 4-15,-2-4-3 0,10-2-2 16,2-4-6-16,0 5 5 16,2 3 2-16,23 4 0 15,6 0-2-15,2 0 2 16,6 2 0-16,-2 2 2 16,1-2 0-16,2 2-2 15,-5 0 1-15,2 0-1 16,-8 5 7-16,-8-2-5 15,-5 2-2-15,-5 4 0 16,-6 0 2-16,-5 3 0 16,0 2 1-16,0 2 1 0,-5 3-4 15,-12 3 19 1,-3 1-19-16,-1 1-10 0,2 4 3 16,1 0-2-1,1 0 9-15,4 0 16 0,-2 10 19 16,1 18 0-16,6 6 8 15,4 3-9-15,4-5 6 16,0-2-28-16,0-8-12 16,15-2-6-16,5-6 2 15,3-4-6-15,6-6-16 16,-1-4 1-16,3 0 21 16,0 0 0-16,-4 0-3 15,-2 0-9-15,-1-8-21 16,-9 2 15-16,1 0 11 0,0 0 3 15,-3-5-1-15,0-3-19 16,4 3-5-16,-5-8-4 16,2 0-21-16,1 0 29 15,2-3 13-15,0 7-1 16,1-2 14-16,-3 5 1 16,-1 5 2-16,-5 4 2 15,-1 3 74-15,0 0-8 16,-2 19-10-16,1 11 67 15,1 4-74-15,-5 0-31 16,-1-4-12-16,-2-4-1 16,0-4 6-16,0-4 0 15,0-4 5-15,-15 0-3 16,-10-4-7-16,-2-3-8 0,0-1-1 16,3-6-4-16,4 0-5 15,2 0-20-15,3-8-23 16,4-17 24-16,3-3-7 15,6-2-69-15,2 1-37 16,0 10-95-16,0 5 77 16,0 10 160-16,0 4 6 15,5 0 148-15,2 0-74 16,6 13 30-16,0 8 20 16,3-4-59-16,-1-5-20 15,8 1-45-15,-1-7 4 0,5-2 13 16,2-4-3-1,2 0-12-15,5 0 3 0,1-14 0 16,-1-9-9-16,3-7 5 16,-2-3-5-16,3-7-1 15,0-5 0-15,1 0-2 16,-8-6-11-16,-6 1-44 16,-10 2 13-16,-10-2 11 15,-7 6-12-15,0 6 10 16,-9 13 34-16,-14 12 2 15,2 7 68-15,-2 6 34 16,3 0-66-16,0 0-17 16,-2 15 7-16,6 14-8 0,1 11-1 15,4 12 7 1,1 7 6-16,8 10-5 0,2-1-13 16,0-6-7-16,0-4-5 15,21-9-2-15,5-9 0 16,6-6-4-16,1-8 2 15,0-8-3-15,1-4-12 16,-1-4-13-16,-2-6 4 16,-4-4-26-16,-2 0 16 15,-6 0-165-15,-19-4-149 16,0-4-277-16</inkml:trace>
  <inkml:trace contextRef="#ctx0" brushRef="#br0" timeOffset="5801.6934">4433 1708 1525 0,'0'0'93'0,"0"0"-77"15,0 0 1-15,0 0-11 16,0 0-2-16,0 0 15 15,0 0 7-15,136-31-12 16,-72 30-7-16,-1 1-5 16,-5 0 1-16,-7 0-3 15,-13 0 1-15,-11 0-1 0,-9 0 0 16,-9 0 1-16,-7 0-2 16,-2 0 0-16,0 0-16 15,0 0-39-15,0 0-108 16,-11 0-359-16</inkml:trace>
  <inkml:trace contextRef="#ctx0" brushRef="#br0" timeOffset="6894.9522">5530 1519 1366 0,'0'0'187'0,"0"0"-157"0,0 0 18 16,0 0-13-16,0 0-24 15,0 0-7-15,0 0 10 16,42 0 20-16,0 2-16 16,7 3-7-16,-2-5-6 15,-2 0-5-15,-8 0 3 16,-8 0-3-16,-4 0 0 15,-12 0-3-15,-3 0-3 16,-6-2-3-16,-4-1-2 16,0 2 1-16,0-5-2 15,0 0-14-15,-18 1-10 16,3 1 28-16,1 4 8 16,3 0 1-16,-1 0-1 0,-1 21 0 15,-2 13 4-15,1 6 8 16,6 2-3-16,5-1 0 15,3 2 0 1,0-5-5-16,0-2-2 0,0-3-2 16,0-3-5-16,5-4-7 15,-3-4-4-15,-2-6-11 16,0-2-31-16,0-5-14 16,0-2 0-16,-7-1-11 15,-13-2 1-15,-5-2 23 16,-2-2 15-16,4 0 44 15,-4 0 0-15,4 0 39 0,3 0 49 16,5 0 18-16,3 0 10 16,8 0-13-16,2 0-35 15,2 0-36-15,0 0-14 16,0 0-18-16,0 0-4 16,9 0 3-16,17 0 1 15,11 0 6-15,11 0-3 16,10 0 0-16,0 0-2 15,0 0-1-15,-9 0-1 16,-11 0 1-16,-11 0-4 16,-12 0-2-16,-6 0-7 15,-5 0-4-15,-4 0-1 16,3 0-23-16,-3 0-45 0,0 0-84 16,0 0-260-16</inkml:trace>
  <inkml:trace contextRef="#ctx0" brushRef="#br0" timeOffset="7346.7432">6122 1719 1137 0,'0'0'287'0,"0"0"-253"16,0 0 14-16,0 0 17 15,0 0 25-15,0 0-42 16,32 118-20-16,-32-77-7 0,0-2-8 15,2-5-6-15,2-8-1 16,3-8-6-16,-3-6 1 16,1-6-2-16,-3-4-3 15,-2-2-2-15,0 0-2 16,2 0 1-16,1 0-3 16,-1-13 10-16,4-16-7 15,3-9-6-15,3-2 0 16,3 2-4-16,-1 5 4 15,1 10 8-15,1 6 5 16,-1 9-6-16,-1 6 4 16,1 2 2-16,-1 0 5 0,-1 0-1 15,0 13 6 1,1 10 13-16,-1 5-3 16,-2 1-5-16,-2-2-9 0,-2-7-1 15,-3-2-2-15,-4-1-2 16,0-5-1-16,0-2-2 15,0-2-14-15,0-2-19 16,0 0-21-16,0-6-104 16,0 0-400-16</inkml:trace>
  <inkml:trace contextRef="#ctx0" brushRef="#br0" timeOffset="7663.4175">6688 1734 1463 0,'0'0'79'0,"0"0"-64"16,0 0 56-16,0 0-20 15,0 0-14-15,0 0-10 16,-89 64 0-16,62-29-10 15,3 1-1-15,6-4-4 16,9-1-6-16,9-6-4 16,0-5-2-16,0-3-2 15,20-4-3-15,7-3-2 16,6-2-10-16,2-6 4 16,4-2-4-16,-1 0-21 0,-3-2-53 15,-28-8-116-15,-3 0-439 16</inkml:trace>
  <inkml:trace contextRef="#ctx0" brushRef="#br0" timeOffset="8034.828">6866 1700 818 0,'0'0'542'15,"0"0"-522"-15,0 0 66 16,0 0-20-16,0 0-14 0,50 102-15 15,-37-71-12-15,-2-1-9 16,-2-2-8-16,0-5-6 16,-7 0 3-16,-2-5-5 15,0-4 4-15,0-4-4 16,0-1-1-16,0-6-2 16,-6 0-3-16,-1-3-3 15,-3 0 9-15,4 0-8 16,-1-19-30-16,3-7 18 15,4-6-11-15,0 0 14 16,0-1 10-16,4 4 7 16,19 4-7-16,5 3 6 15,1 3 0-15,2 2-3 0,-4 3 4 16,-2 7-17-16,-3 1-20 16,-4 3-34-16,-2 3-114 15,-16 0-407-15</inkml:trace>
  <inkml:trace contextRef="#ctx0" brushRef="#br0" timeOffset="8871.291">7226 1842 667 0,'0'0'547'15,"0"0"-495"-15,0 0 4 16,0 0-30-16,0 0-5 0,0 0 6 16,0 0 10-16,115-35-10 15,-97 24-13-15,-3-1-1 16,-3 4 2-16,-4-2 8 16,-3 2 6-16,-5-2 5 15,0 0-3-15,0-2-20 16,0 2-6-16,-9 2-4 15,-9 2 3-15,-2 6-1 16,0 0 9-16,-5 0-10 16,-2 8 0-16,-2 15 6 15,6 2 6-15,0 5 1 0,5-4-4 16,7 2 1 0,7-1-6-16,4-2 3 0,0-5-8 15,0 3-1-15,4-5-5 16,19-6-5-16,1 0-3 15,8-8-7-15,3-2 7 16,5-2 4-16,2 0-7 16,1 0-25-16,-6-6-15 15,-8-8-16-15,-2-2-16 16,-2-4-19-16,-6-4 43 16,0-4-51-16,-6-3-34 0,-4-1 77 15,-7-2-4 1,-2 5 37-16,0 4 39 0,0 12 10 15,-9 7 125-15,-6 6 192 16,-6 0-180-16,-1 6-140 16,0 17 54-16,0 7 9 15,3-2-19-15,6 1-14 16,7-3-17-16,4-8-14 16,2-2-6-16,0-5-1 15,0-9-15-15,0 1-7 16,11-3-36-16,5 0 52 15,1 0-1-15,3-5-31 16,-2-15-30-16,2 3-20 16,0-6-35-16,-2 2-78 0,0 0-16 15,-1 2-76-15,1 3 124 16,-3 3 95-16,-3 11 75 16,-3 2 178-16,-3 0 180 15,-4 6-169-15,4 16 169 16,-4 6-234-16,2 1-82 15,3-1-13-15,-1-5-22 16,4 0-4-16,-4-5-3 16,3-5-6-16,2-4-42 15,5-4-55-15,-12-5 32 16,0 0-706-16</inkml:trace>
  <inkml:trace contextRef="#ctx0" brushRef="#br0" timeOffset="9313.624">7976 1657 244 0,'0'0'1213'0,"0"0"-1140"15,0 0-31-15,0 0 4 16,0 0-14-16,-131 56-9 15,100-36 3-15,6-7-11 16,9 1-7-16,5-5-8 0,9-2 0 16,2 0-7-16,0-2-19 15,0 1 9-15,9 1 5 16,15 0 4-16,7 1-6 16,9 0 13-16,5-1 2 15,-3-1-2-15,1-1 1 16,-9-1 0-16,-13 2 0 15,-9 2 0-15,-6-1 0 16,-6-1 21-16,0 6 16 16,0 2-5-16,-8 6-3 15,-17 2-9-15,-6-2-8 16,0 0-3-16,-1-6-3 16,8 0-5-16,6-6-1 15,7-2-5-15,9-6-13 16,2 0-7-16,0-2-21 0,0-12-151 15,0-5-383-15</inkml:trace>
  <inkml:trace contextRef="#ctx0" brushRef="#br0" timeOffset="9536.1446">8111 1652 1119 0,'0'0'394'0,"0"0"-387"16,0 0 25-16,0 0 45 15,0 0-37-15,0 0-16 16,121 19-10-16,-99-14-1 16,5-4-9-16,-9-1 0 0,-2 0-4 15,-6 0-13-15,-7 3-17 16,-3-3-22-16,0 2-29 16,-7 2-59-16,-6-4-297 15,-1 0-370-15</inkml:trace>
  <inkml:trace contextRef="#ctx0" brushRef="#br0" timeOffset="9691.7272">8230 1694 485 0,'0'0'484'0,"0"0"-150"16,0 0-138-16,0 0-94 15,-11 126-65-15,11-94-13 16,0-1-11-16,0-6-6 16,0-4-7-16,0-5 0 15,0-6-7-15,4-7-17 16,3-3-47-16,5 0-104 15,-10 0-111-15,2 0-376 0</inkml:trace>
  <inkml:trace contextRef="#ctx0" brushRef="#br0" timeOffset="10126.0119">8417 1690 233 0,'0'0'1149'0,"0"0"-1082"15,0 0 43-15,0 0-36 16,0 0-25-16,0 0-19 16,14 123-9-16,-14-103-8 0,0-2-6 15,0-6-5-15,0-4-1 16,0-5-2-16,0 0-1 16,0-3-5-16,0 0 0 15,0 0 3-15,2 0-5 16,0 0-13-16,5-17 2 15,1-5-20-15,4-3 3 16,3 0 11-16,1 6-1 16,-1 2 5-16,-1 7 17 15,-3 6 3-15,0 4 2 16,-6 0 14-16,1 0 23 16,-1 0-18-16,1 4-4 0,1 14 39 15,-2 5-11 1,-1-1-17-16,-1-3-17 0,1 2-4 15,2-3-3-15,1-4-2 16,0-2 0-16,-2-2-1 16,-3-4-5-16,0 0-12 15,-2-3-43-15,0-3-161 16,0 0-569-16</inkml:trace>
  <inkml:trace contextRef="#ctx0" brushRef="#br0" timeOffset="10893.0373">8782 1730 927 0,'0'0'125'16,"0"0"-71"-16,0 0 51 15,0 0-35-15,52-111-13 16,-50 94-4-16,-2 7 16 15,0 6 21-15,0 4-4 16,-16 0-25-16,-8 2-36 16,-9 21-15-16,-1 4 2 15,0 3 6-15,7-4-2 16,10-6-7-16,9-2-7 16,2-8-2-16,6-2-1 15,0-2-8-15,0-1-1 0,10-5-7 16,11 0-5-16,8 0 12 15,3 0-19-15,-1-12-37 16,-4 3-13-16,-5 1 1 16,-6 4 32-16,-5 4 25 15,-2 0 9-15,-3 0 5 16,2 0 7-16,-2 18 33 16,-2 8 32-16,-1 5 5 15,-1 6-40-15,0 6-19 16,2 3 0-16,-2 4 1 15,4 4-2-15,-2 0-5 16,0 5-2-16,3-1-3 16,-3 0 3-16,3-3 1 15,-4-8-4-15,-3-7 2 0,0-6-1 16,0-8-1-16,0-2 1 16,0-6-2-16,-8-3-4 15,-7-6-7-15,-5-3 9 16,-5-3 2-16,-6-3 0 15,-5 0 2-15,1-11-2 16,2-17 1-16,-1-11-13 16,9-10 6-16,3-1 4 15,13-7-1-15,9 6 3 16,0 7-3-16,11 9 3 16,22 9-2-16,8 5 3 15,1 2 5-15,1 7 5 16,-1 4 9-16,-2 5-7 0,1 0 9 15,-8 1-7 1,-4 2-8-16,-7 0 6 0,-6 0-10 16,-10 0-1-1,-4 0 0-15,-2 0-2 0,0 0-8 16,0 0-36-16,0 0-126 16,-6 0-674-16</inkml:trace>
  <inkml:trace contextRef="#ctx0" brushRef="#br0" timeOffset="13424.1125">10122 1336 1336 0,'0'0'171'0,"0"0"-148"16,0 0 66-16,0 0-24 15,0 0-22-15,0 0-17 16,0 0-2-16,9-19-6 0,-9 17-3 15,0 2-6 1,0 0-1-16,0 0-3 0,-7 0 1 16,-13 0-5-16,-14 2-1 15,-10 22-2-15,-12 8-1 16,-6 4 3-16,2 3 0 16,2-5 0-16,6-2 0 15,8-4 0-15,15-6 0 16,6-4-2-16,15-2 1 15,6-4-6-15,2-2-6 16,0 0 4-16,6 2 4 16,19-2-1-16,2 2 0 15,4 0 0-15,0-4 4 16,-2 2 2-16,-5-2-1 0,-4 0 0 16,-4 1 1-16,-5-2-2 15,-2 5 0-15,-3 1 1 16,0 0 0-16,-2 1 1 15,-4 0 0 1,0 1 0-16,0-2-1 0,0 4 2 16,0 1-2-16,-12 0 2 15,-7 0-2-15,0-2 1 16,-1-2-7-16,3-3-10 16,3-4-14-16,7-2-20 15,7-5-40-15,0 0-70 16,0 0-239-16,0-7-238 15</inkml:trace>
  <inkml:trace contextRef="#ctx0" brushRef="#br0" timeOffset="13868.8339">10010 1688 89 0,'0'0'1076'0,"0"0"-920"15,0 0-48-15,0 0-54 16,0 0 46-16,0 0-21 15,16 82-43-15,-25-54-19 16,6-3-4-16,3-3-10 16,0-7-1-16,0-4-2 15,0-4-1-15,0-4-3 0,12-3-8 16,1 0-2-16,5 0 7 16,2-7-3-16,5-16-22 15,1-9-18-15,-3 0-3 16,-8 0 9-16,-1 1-1 15,-8 7-10-15,1 8 45 16,-5 8 10-16,-2 8 34 16,0 0 37-16,0 0-38 15,0 4-26-15,0 24 20 16,0 10 7-16,0 8 25 16,0 7-25-16,2-3-23 15,5-8-1-15,4-4-4 16,2-8-2-16,1-8-4 0,1-3 0 15,-4-8 0-15,3-3-12 16,-3-4-16-16,3-4-17 16,1 0-9-16,3-8-92 15,-16-8-213-15,1 0-472 16</inkml:trace>
  <inkml:trace contextRef="#ctx0" brushRef="#br0" timeOffset="14357.4683">10480 1386 1401 0,'0'0'124'0,"0"0"-124"16,0 0 0-16,0 0 28 15,0 0 27-15,29 138-9 16,-27-86-13-16,0-1-17 15,-2 2-2-15,0-3-11 16,0-4 1-16,0-12-4 16,0-6 0-16,3-9 0 15,-3-12 0-15,0-2-9 16,0-5-3-16,0 0 1 16,0 0 4-16,0-11 0 15,0-19-9-15,0-11-63 16,9-8 9-16,6 7-3 0,1 9-27 15,2 12 50 1,0 11 39-16,2 8 4 0,0 2 7 16,0 0 18-16,-3 16-5 15,-5 12 26-15,-5 0 60 16,-7 3-12-16,0-4-49 16,0 1 3-16,-16 0 11 15,-6-3-20-15,-1-2-12 16,-1-4-13-16,6-7-7 15,4-5-1-15,6-4-10 16,6-3-10-16,2 0-24 0,0 0-43 16,0-9-218-1,0-4-476-15</inkml:trace>
  <inkml:trace contextRef="#ctx0" brushRef="#br0" timeOffset="14740.0423">10926 1542 1012 0,'0'0'394'15,"0"0"-360"-15,0 0 40 16,0 0-2-16,-98 102-23 16,62-72-7-16,7-6-9 15,7-8-13-15,10-6-13 0,10-8-7 16,2 0-7-16,0-2-27 15,0 0 4-15,25 0-3 16,4 0 28-16,2 0-1 16,0 0 3-16,-2 6-2 15,-4 0 0-15,-5 5 2 16,-2-4 2-16,-12 4-2 16,-1-4 3-16,-5 4 20 15,0-4 26-15,0 6-27 16,-5 0-2-16,-14 5-2 15,-4-1-12-15,1-1-3 16,9-6-5-16,1-6-11 16,8-4-27-16,4 0-67 0,0 0-166 15,0 0-529 1</inkml:trace>
  <inkml:trace contextRef="#ctx0" brushRef="#br0" timeOffset="15142.1663">10989 1736 1182 0,'0'0'172'16,"0"0"-170"-16,0 0 2 16,0 0 48-16,0 0 5 15,0 0-8-15,108-12-10 16,-90 7 0-16,-3-1-19 16,2 0-15-16,-7-1 0 0,0 1-4 15,-6 2 2 1,-2-2 0-16,1-4 4 0,-3 0 5 15,0-4-12-15,0-2-2 16,0 1-5-16,-11 2 2 16,-1 5 5-16,1 6 1 15,3 2 35-15,-2 0-13 16,4 0-15-16,-5 0-5 16,-5 23-1-16,5 4 6 15,1 3 7-15,6-4-8 16,4-2 2-16,0-2-7 15,0-1-2-15,4-7-1 16,12-3-3-16,5 2-4 16,2-6-7-16,2-2 3 15,6-4-9-15,1-1-32 0,-1 0-63 16,2 0-64-16,-23 0-250 16,-2 0-469-16</inkml:trace>
  <inkml:trace contextRef="#ctx0" brushRef="#br0" timeOffset="16693.1665">11537 1606 537 0,'0'0'174'0,"0"0"-122"16,0 0 248-16,0 0-110 0,0 0-121 16,0 0 41-16,-47-37-62 15,15 58 12 1,-1 3-3-16,4 2-19 0,6-3-16 15,13-9-21-15,10-5-1 16,0-3-7-16,0-2-15 16,0-2 2-16,8 0-13 15,15-2-16-15,6 0 32 16,0 0-46-16,-2 0-9 16,-10 0 19-16,-5 0 3 15,-8 8 26-15,-4 14 24 16,0 6 5-16,0 8 61 15,0 7-5-15,-16 5 14 16,-3 6-29-16,-6 1-15 16,5-4-12-16,0-2-5 0,4-4 5 15,10-2 0-15,-1-8-7 16,7 0-11-16,0-1-2 16,0-13 0-16,13-4-9 15,10-12-8-15,6-5 11 16,2 0 7-16,-2-3-5 15,0-21-12-15,-8-4-6 16,-5-2 16-16,-7 2 2 16,-9-5 5-16,0 1 0 15,0-2 10-15,-17 2-4 16,-8 4-11-16,-4 4 10 16,-2 8-5-16,-2 1 3 0,4 4 4 15,4 1-1 1,9 2-4-16,9 0-4 0,5-2 2 15,2-4-15-15,0-4 9 16,21-9-40-16,12-2 3 16,5-1 12-16,1 1-48 15,-2 4 17-15,-6 5 56 16,-9 1 6-16,-4 5 0 16,-7 4 6-16,-5 4 1 15,-3 2 21-15,-3 4 33 16,0 0 29-16,0 0-2 15,0 0-47-15,0 0-17 16,0 0-16-16,0 4-7 0,0 3 2 16,-3 0-3-1,3-5-3-15,0-2-10 0,0 0-10 16,0 0 4-16,0 0-17 16,0 0 6-16,16 0 30 15,9-16-36-15,4-4-67 16,-2 0 9-16,-6 6-56 15,-7 4 27-15,-7 8 123 16,-7 2 28-16,0 0 124 16,0 0-55-16,0 9 4 15,0 14-28-15,0 7 31 16,-7 0-63-16,3-1-24 0,4-6-7 16,0-2-7-16,0-7-3 15,0-7-3-15,4 1-2 16,7-5 4-16,5-3-2 15,1 0 3-15,12 0 7 16,7 0-3-16,3-14-4 16,0-4-4-16,-1-4-3 15,-5 0-8-15,-2-3-7 16,-4 1 20-16,-6 0-16 16,-8-1 2-16,-7 2-2 15,-6 1 4-15,0 4 10 16,-4 6-25-16,-13 6 29 15,-2 4 71-15,-1 2-45 16,3 0-22-16,-6 6 10 16,8 14 3-16,1 6 2 0,6 4-4 15,5 0 2-15,1 0-2 16,2-2-12-16,0-6-3 16,0-1-1-16,11-8-5 15,7-3 1-15,2-3-13 16,2-5 13-16,3-2 5 15,-3 0 0-15,4 0-11 16,-1-5-11-16,2-9-10 16,-2-8-22-16,-1 0-11 15,0-4-10-15,1-2-48 16,-1 2-140-16,-5 0 123 16,-4 6 133-16,-3 6-135 0,-10 8 142 15,0 6 108-15,-2 0 146 16,0 0-78-16,0 14-75 15,0 8 19-15,0 6-46 16,0-2-33-16,0 2-6 16,0-7-15-16,0-4-10 15,0-3-10-15,0-6 0 16,0 0 0-16,0-5-1 16,0-2-9-16,4-1-28 15,5 0-2-15,2 0 27 16,5-20-46-16,4-5-17 15,0-4-16-15,-2 8-56 16,-5 2-70-16,-2 11 218 0,-4 6 0 16,-1 2 171-1,-1 0-81-15,-3 4-46 0,2 15 75 16,-2-2 14-16,1 4-89 16,0-2-26-16,1-1-16 15,0-4-2-15,3-2-3 16,-1-6-61-16,6-6-57 15,-1 0 17-15,-5 0-463 16</inkml:trace>
  <inkml:trace contextRef="#ctx0" brushRef="#br0" timeOffset="17249.766">12641 1583 664 0,'0'0'621'15,"0"0"-562"-15,0 0 17 16,0 0 25-16,0 0-22 16,0 0-17-16,-57 124-22 15,50-97-10-15,4-1-18 16,3-6-7-16,0-4-1 16,0-2-4-16,12-4-1 15,10-6-1-15,2-1 2 16,8-3 0-16,3 0 3 15,4 0-3-15,3-14 0 16,0-7-5-16,1-1 1 16,-4-2 2-16,-5-1-10 0,-7 0-10 15,-5-1-1-15,-9 0-11 16,-6 1-9-16,-7 0 3 16,0 1 5-16,0 6 26 15,-9 5-5-15,-11 6 14 16,-2 5 18-16,-1 2-14 15,3 0 6-15,3 2 23 16,3 14 8-16,5 5-14 16,3 2-5-16,4 5-6 15,2 0 9-15,0 0-20 16,4-2-3-16,19-2 0 16,-2 1-1-16,8-3-1 0,0-3 0 15,2-1-1 1,-4-4 1-16,-2-4 0 0,-3-3-1 15,0-2-1-15,-2-2 0 16,-5-1-4-16,-1-1-1 16,-7 2-22-16,-3-1-44 15,-4 1-56-15,0-3-210 16,0 0-444-16</inkml:trace>
  <inkml:trace contextRef="#ctx0" brushRef="#br0" timeOffset="19296.7733">2673 2302 565 0,'0'0'857'0,"0"0"-818"16,0 0-39-16,0 0 19 15,0 0 39-15,0 0-26 16,0 0 5-16,20-2 3 16,-13 2-13-16,2 0-4 15,9 0-6-15,4 0-9 16,7 0 1-16,10 0-2 15,7 0-5-15,9 0 0 16,6 0 0-16,5-2-1 16,3 0-1-16,-2 2-1 15,3 0 1-15,-1 0 0 16,-1 0 0-16,3 0 0 0,1 0 0 16,6 0 2-1,2 0-3-15,-2 0 2 0,2 0-1 16,-6 0 0-16,2 0 0 15,-1 0-2-15,6 0 1 16,2 0 1-16,-4 0-1 16,4 0 1-16,-6 0-3 15,0 0 0-15,0 0-4 16,-1 0 5-16,2 0-5 16,2 0 4-16,-2-4 0 15,3 0 1-15,-1-2 2 16,-2 3 0-16,-2-2-1 15,-1 2 1-15,4-1 0 16,-2 3 0-16,1 1 0 16,0-2 0-16,-2 2 0 0,4 0-1 15,3 0 1-15,6 0 0 16,7 0 1-16,-1 0-2 16,3 0 1-16,0 0 0 15,3 0-3-15,5 0-2 16,2-2 0-16,-2 2 0 15,2 0 2-15,-6 0-1 16,0 0 4-16,-1 0-2 16,-3-2 1-16,-2-1 2 15,2 2-2-15,-3-3 1 16,1 1 0-16,2 3 0 16,1 0 0-16,-4 0 0 15,1 0-1-15,0 0 1 16,6-1 0-16,5-3 0 0,2 2 0 15,3-1 0-15,-6 3-1 16,0 0 1-16,-9 0-1 16,-1 0 3-16,-2 0-4 15,-5 0 3-15,-4 0-1 16,-1 0 0-16,1 3 0 16,2-1 1-16,4-2-1 15,5 0 0-15,0 0 0 16,-1 0 0-16,-1 0 0 15,-1 0-1-15,1 0 2 16,-3 0-2-16,-6 0 2 16,-4 0-1-16,-6 0 0 15,-1 0-1-15,-5 0 1 0,0 8 0 16,2-3 1-16,-1 0-1 16,-4-1 0-16,1-3 0 15,-5-1 0-15,-4 3 0 16,0 1 0-16,1 1 0 15,1 2 0 1,2 1 0-16,5-4 1 0,-1-2-2 16,-1 0 3-16,-3-2-2 15,1 4 3-15,-3-3 1 16,4 2 1-16,1-1-3 16,2 2 1-16,7-1-1 15,3-2 2-15,4 0-4 0,2-1 0 16,4 0 1-1,-3 0 0-15,-2 0-1 0,1 0 1 16,-6 0-1-16,-2 6 0 16,-7 0 0-16,-3 3 0 15,-3-3 3-15,-1 2-2 16,-1 2 4-16,-2-2-4 16,2-2-1-16,-2-2 2 15,-7-2-1-15,-2-2-1 16,-11 0 0-16,-9 0 1 15,-9 0 0-15,-7 0-2 16,-4 0 2-16,-7 0-1 16,3 0 2-16,-5 0-1 0,0 0 2 15,0 0-2 1,0 0 3-16,0 0-3 0,0 0-1 16,0 0-9-16,-7 0-24 15,-4 2-56-15,-10-2-660 16</inkml:trace>
  <inkml:trace contextRef="#ctx0" brushRef="#br0" timeOffset="22288.1478">3925 3507 1383 0,'0'0'0'16,"0"0"0"-16,0 0 49 0,0 0 57 15,0 0-41-15,0 0-9 16,0 0-26-16,-15 0-10 16,15-2-6-16,0-2-1 15,0-2-8-15,0-4 1 16,8 2-4-16,6-2 1 16,4 0-2-16,0 1 1 15,4 0-2-15,2 1 0 16,3-2 0-16,2 2 0 15,-2 2 0-15,-5 3 0 16,-2 1-1-16,-4 2-1 0,-3 0-1 16,1 0-1-16,-6 12 2 15,-1 9 2-15,-7 1 1 16,0 6 3-16,0 2-2 16,-11 0 4-16,-14 2-4 15,1 0 2-15,-5-6-3 16,5 2 1-16,1-3-1 15,3-6-1-15,1 0 2 16,7-7-2-16,3-7 0 16,3 0 0-16,6-5 0 15,0 0-4-15,0 0 1 16,0 0-11-16,0 0 5 16,0 0-9-16,0 0 7 15,10-10 11-15,9-1 0 0,-2 4-2 16,3 3 3-16,1 1-2 15,0 3 0-15,4 0-1 16,0 0 1-16,-3 3-2 16,2 10 1-16,-8 1 1 15,-3 5 1-15,-3-4 1 16,-8 6 8-16,-2-2-6 16,0 4 3-16,0 4-2 15,-8-2 2-15,-11 0 1 16,-6 2-2-16,-4-4-2 15,0 2 0-15,0-4 0 16,2-4-1-16,6-5 2 0,0-1-3 16,11-7 1-16,0-1-1 15,6-3-1-15,4 0-4 16,0 0-8-16,0 0-13 16,0 0-29-16,0 0-40 15,0 0-150-15,0 0-515 16</inkml:trace>
  <inkml:trace contextRef="#ctx0" brushRef="#br0" timeOffset="27475.5112">4946 3402 1130 0,'0'0'344'15,"0"0"-323"-15,0 0 1 16,0 0 27-16,0 0 4 16,0 0-17-16,0 0-16 15,0 0 0-15,7 0-3 0,-7 0-4 16,0 0 0-16,0 0-4 16,0 0 4-16,0 5-1 15,0 13-8-15,-21 8 3 16,-6 8-5-16,1 0 0 15,2-2-2-15,1-4 0 16,9-4 0 0,1-1 0-16,5-4 0 0,1 2 0 15,0-5-1-15,5-3 0 16,2 1 0-16,0-3-4 16,0-5 3-16,0 0-5 0,0-4 3 15,0-1-3-15,2 2 0 16,18-3-6-16,7 0 11 15,11 0 2-15,4-9 1 16,7-7 0-16,3-2-1 16,0 0 0-16,-2 4 1 15,-6 0-2-15,-1 6 2 16,-12 1-2-16,-2 2 2 16,-9 2 0-1,-4-2-1-15,-8 5-1 16,-3-2-1-16,-5 2-4 0,0 0-4 15,0 0-12-15,0 0-12 16,0 0-44-16,-20 0-41 0,4 0-257 16,1 0-377-16</inkml:trace>
  <inkml:trace contextRef="#ctx0" brushRef="#br0" timeOffset="27835.3821">5071 3439 1321 0,'0'0'169'0,"0"0"-132"16,0 0 12-16,0 0 4 16,0 0-31-16,0 0-18 15,0 62 17-15,0-11 18 0,0 10-17 16,-8 2-7-16,2 4-6 15,-3 2-3-15,5 1-3 16,2-6-1-16,2-3-1 16,0-11-1-16,0-11 0 15,0-8 0-15,0-12 0 16,0-6-2-16,0-9 0 16,0-3-2-16,0-1 2 15,0 0 1-15,0 0-2 16,0 0-5-16,0 0-11 15,0 0-10-15,0-13-30 0,0-1-191 16,0-2-1058 0</inkml:trace>
  <inkml:trace contextRef="#ctx0" brushRef="#br0" timeOffset="29173.2202">5697 3729 425 0,'0'0'478'16,"0"0"-299"-16,0 0-35 16,0 0 13-16,0 0-26 15,0 0-39-15,0 0-32 16,0 5-22-16,0-5-8 15,0 0-12-15,0 0 0 16,0 0-4-16,0 0-1 0,0 0-8 16,0 0-4-16,0 0-1 15,10 0-1-15,15 0 1 16,9 0 2-16,1 0 1 16,4-7-2-16,-6 1 0 15,-4 2-1-15,-2 0 0 16,-6 0 0-16,-7 2 0 15,-9 2 0-15,-3 0 0 16,-2 0 0-16,0 0 1 16,0 0-2-16,0 0 1 15,0 0 0-15,0 0-1 16,0 0-5-16,0 0-7 0,0 0-11 16,0 0-20-1,0 0-15-15,0 0-96 0,0 0-243 16</inkml:trace>
  <inkml:trace contextRef="#ctx0" brushRef="#br0" timeOffset="29629.4803">6142 3459 809 0,'0'0'457'0,"0"0"-404"16,0 0 40-16,0 0 23 15,0 0-13-15,0 0-53 0,27-14-33 16,-25 14-7-16,3 22-3 16,2 9 14-16,3 10-1 15,-1 4-12-15,3 3-4 16,-4 2-2-16,1 2-1 16,1 0 0-16,-2 0 0 15,1-4-1-15,-3-6 0 16,2-6 0-16,-2-10 0 15,-1-9 0-15,-5-8 0 16,2-2 0-16,-2-6 0 16,0-1 1-16,0 0-2 15,0 0 0-15,0 0 1 16,0 0-1-16,0 0-1 0,0 0 2 16,0 0-1-16,0 0 1 15,0 0-3-15,0 0 2 16,0 0-4-16,0 0 2 15,0 0-4-15,0 0 0 16,0 0 0-16,0 0-4 16,0 0 1-16,0 0-8 15,0 0-20-15,0 0-43 16,0 0-69-16,0-1-338 16</inkml:trace>
  <inkml:trace contextRef="#ctx0" brushRef="#br0" timeOffset="31579.9326">7214 3542 623 0,'0'0'462'0,"0"0"-314"0,0 0-33 16,0 0-57-16,0 0-18 16,0 0 25-16,0 0 7 15,-89 59-14-15,76-39-22 16,-1 0-7-16,3 6-8 15,0 2-2-15,-1 3-6 16,4-4-3-16,3 2-8 16,1-4 0-16,4 0-2 15,0-7 0-15,0-4-3 16,0-5-1-16,2-4-3 0,11-3-8 16,10-2 2-1,4 0 10-15,4-10 3 0,0-16-4 16,-2-2-1-16,-6 0-1 15,-6-3-1-15,-5 3-3 16,-4-3 5-16,-6-4 4 16,-2 6 2-16,0 0 3 15,-2 6-4-15,-16 4 0 16,-1 5 5-16,-2 7 12 16,3 4-1-16,-2 3-16 15,0 0 0-15,2 0-6 16,1 0-2-16,3 3-7 15,5 10-4-15,9-1-40 16,0-8-135-16,0-4-341 0</inkml:trace>
  <inkml:trace contextRef="#ctx0" brushRef="#br0" timeOffset="32264.1074">8025 3291 960 0,'0'0'439'0,"0"0"-344"15,0 0 13-15,0 0-31 0,0 0-48 16,0 0-16-16,-49 33-1 16,26 7 6-16,-3 15-3 15,-3 5-4-15,3 7 4 16,1 4-9-16,7-3-1 16,9-4-5-16,9-7 0 15,0-7-5-15,0-8-1 16,15-8-2-16,8-9-1 15,8-12-10-15,2-12-3 16,5-1 15-16,5 0-1 16,-1-17-2-16,-5-7-10 15,-10-2 4-15,-6 2 1 16,-13 0 4-16,-8 0 11 0,0-1 4 16,-4 0 2-16,-23 3-6 15,-2 5 2-15,-6 8 12 16,-5 7 2-16,-3 2-1 15,1 0-11-15,0 7 3 16,1 18 2-16,6 0-5 16,10-2-4-16,8-3 0 15,12-4-24-15,5-4-35 16,0-2-47-16,16-10-236 16,4 0-593-16</inkml:trace>
  <inkml:trace contextRef="#ctx0" brushRef="#br0" timeOffset="33170.5905">8782 3527 1433 0,'0'0'155'16,"0"0"-149"-16,0 0-5 15,0 0 16-15,0 0 10 16,0 0-6-16,0 0 0 0,-17 0-18 15,17 0-3-15,0 0-3 16,0 0 3-16,0 0 0 16,0 0 0-16,9-4-1 15,6-4 1-15,5 0 1 16,5 2 1-16,0 1-4 16,2 5 2-16,-2 0 0 15,0 0-2-15,-2 0 0 16,-8 11 1-16,-3 3-2 15,-8 3-1-15,-4 2 4 16,0 6 2-16,-2 4 4 16,-23 3 6-16,-6 2-9 0,0-4 0 15,2-2-2 1,8-7 4-16,6-10 0 0,6-5 0 16,4 0-3-16,5-6-1 15,0 0-2-15,0 0-1 16,0 0-4-16,0 0-6 15,0 0-6-15,12 3 18 16,7-3 2-16,6 0 1 16,4 0-3-16,0 0 4 15,4 0-4-15,-1 0 1 16,-3 0 0-16,0 0-1 16,-5 0 1-16,-3 0 1 0,-6 0 7 15,-7 0-3 1,0 0 1-16,-8 0 0 0,2 0 5 15,-2 0-1-15,0 0 0 16,0 0-4-16,0 0-1 16,0 0-3-16,0 0-1 15,0 0-2-15,0 0 0 16,0 0-1-16,0 0 0 16,0 0-14-16,0 0-19 15,4 0-31-15,-1 0-53 16,-3 0-255-16</inkml:trace>
  <inkml:trace contextRef="#ctx0" brushRef="#br0" timeOffset="35673.1948">9656 3413 828 0,'0'0'601'0,"0"0"-527"16,0 0-12-16,0 0 10 15,0 0-24-15,0 0-16 16,0 0-16-16,-11-9-7 0,11 6 1 16,0-2 1-16,6 0-8 15,10-8 3-15,9 2-4 16,-1-2 1-16,2 1-3 15,1 4 0-15,-2 2 0 16,0 2-2-16,-8 4 2 16,1 0-3-16,1 0 3 15,-7 14-4-15,-1 11 3 16,-1 3-1-16,-8 4 2 16,-2 2 0-16,0 1 0 15,0 0 0-15,-18 3 0 16,-5-4 1-16,2-1-1 0,-2-3 0 15,3-8-1 1,7-8 1-16,4-6-1 0,7-7 1 16,2-1-3-16,0 0-3 15,0 0-1-15,0 0-3 16,0 0-3-16,15-8-2 16,8-12 0-16,3 3 10 15,0-2 4-15,1 5 1 16,0 6-1-16,0 4-1 15,2 4 1 1,2 0 1-16,0 0 0 0,-2 6 3 16,-2 10-2-16,-6 2 3 15,-6 2-2-15,-4 6 5 16,-9 0 2-16,-2 7 6 0,0 3-8 16,-2 2-3-16,-18-3 6 15,-5 3-5-15,1-7 5 16,-3-1-4-16,2 1 2 15,1-8 1-15,0 1-4 16,5-6-3-16,6-10 2 16,9-1-3-16,2-6 1 15,2-1-4-15,-2 0 2 16,2 0-4-16,0 0-4 16,0 0-6-16,0 0-11 15,0 0-29-15,0 0-117 16,0 0-679-16</inkml:trace>
  <inkml:trace contextRef="#ctx0" brushRef="#br0" timeOffset="66376.8518">5890 4175 862 0,'-4'0'207'15,"4"0"-207"-15,0 0 8 16,0 0 60-16,0 0 61 15,0 0-16-15,0 0-29 16,0 0-23-16,0 0-11 16,0 0-10-16,0 0-7 15,0 0-14-15,0 0-11 0,0 0-5 16,0 0-2-16,0 0-1 16,0 0-1-16,0 0 1 15,0 0-4-15,0 0 0 16,0 0 0-16,6 0 3 15,17 0 0-15,10 0 1 16,3-7-1-16,7 2-10 16,-1-4 2-16,-3 6-1 15,0-3-2-15,-6 6 4 16,-1-3-4-16,-5 3 0 16,-6 0 1-16,-1-1 9 15,-4 1-1-15,0 0 3 16,-6 0-1-16,-2 0 0 15,-4 0 1-15,-2 0 0 0,-2 0 0 16,0 0 0-16,0 0 1 16,0 0-1-16,0 0 1 15,0 0 1-15,3 0-4 16,-3 0 4-16,0 0-4 16,2 0 2-16,-2 0-1 15,2 0 1-15,0 0-2 16,0 0 2-16,0 0 0 15,-2 0 0-15,0 0 1 16,0 0-1-16,0 0 1 16,0 0-1-16,0 0 0 15,2 0-38-15,1 0-111 16,-3 0-286-16,2 0-480 0</inkml:trace>
  <inkml:trace contextRef="#ctx0" brushRef="#br0" timeOffset="67256.5851">6918 4145 280 0,'0'0'487'0,"0"0"-288"15,0 0-41-15,0 0 25 16,0 0-50-16,0 0-31 15,0 0-42-15,-20 1-24 0,20-1-7 16,0 0-7 0,0 0-7-16,0 0-6 0,0 0-3 15,0 0-6-15,0 0-4 16,0 0 0-16,10 0 4 16,9 0 3-16,3 5-2 15,2-2 3-15,5 2-4 16,2-3 3-16,2 0-3 15,4-1 1-15,-2 2-1 16,1-3 1-16,-7 0-1 16,0 0 0-16,-6 0 0 15,-6 0 1-15,-1 0-1 16,-8 0 2-16,-1 0-2 0,-3 0 1 16,-4 0-1-1,0 0 1-15,0 0 0 0,0 0-1 16,0 0 0-16,0 0 0 15,0 0 0-15,0 0 0 16,0 0-4-16,0 0-4 16,0 0-10-16,0 0-10 15,0 0-26-15,0 0-74 16,0 0-219-16,0 0-685 16</inkml:trace>
  <inkml:trace contextRef="#ctx0" brushRef="#br0" timeOffset="68229.7599">8718 4063 613 0,'0'0'359'16,"0"0"-204"-16,0 0-32 15,0 0 16-15,0 0-26 0,0 0-30 16,0 1-21-16,0-1-22 16,0 0-9-16,0 0-7 15,0 0-3-15,0 0-10 16,0 0-5-16,0 0-3 15,0 0-3-15,0 0-1 16,0 0-4-16,0 0 3 16,4 0-2-16,17 0 4 15,3 0 0-15,3 0 1 16,-1 0 0-16,1 0-1 16,-2 0 0-16,1 0 0 15,-1 0 0-15,-3 0 0 16,0 0-1-16,-1 0 0 0,-4 0 1 15,-3 0-1-15,-3 0 1 16,-3 0-1-16,-2 0 1 16,-2 0 0-16,-2 0 0 15,-2 0 0-15,0 0 1 16,2 0-1-16,-2 0 0 16,0 0 1-16,0 0-1 15,0 0-1-15,0 0-1 16,0 0-5-16,0 0-4 15,0 0-7-15,0 0-10 16,0 0-13-16,0 4-29 16,0-2-69-16,0-2-183 15,0 3-463-15</inkml:trace>
  <inkml:trace contextRef="#ctx0" brushRef="#br0" timeOffset="69147.1067">9598 4024 1290 0,'0'0'134'0,"0"0"-134"16,0 0 5-1,0 0 34-15,0 0 43 0,0 0-40 16,0 0-27-16,0 2-12 16,7 0 17-16,13 0-2 15,4 0-7-15,7 4 0 16,5-2-8-16,4 5 0 15,7-1-2-15,0 1-1 16,-1 1 0-16,1 0 0 16,0 3 1-16,-4-4-1 0,-1-1 2 15,-3-2-2-15,-2-2 1 16,-4-1 0 0,3-3 0-16,-5 0 0 0,-6 0 1 15,-6 0-1-15,-5 0 0 16,-7 0-1-16,-3 0 1 15,-4 0 1-15,2 0 0 16,-2 0 1-16,0 0-2 16,0 0 2-16,0 0-3 15,0 0 0-15,0 0-15 16,0 0-18-16,0 0-43 16,0 0-92-16,0 0-393 15</inkml:trace>
  <inkml:trace contextRef="#ctx0" brushRef="#br0" timeOffset="82576.244">10712 3555 1058 0,'0'0'263'15,"0"0"-211"-15,0 0 30 16,0 0 60-16,0 0-67 16,0 0-17-16,0 0-29 15,0 0-9-15,0 0-7 16,0 0-6-16,-2 4-7 15,2-4 0-15,0 2-1 0,0 2-2 16,11 4 0-16,14 3 3 16,6 1 0-16,9 3 1 15,5-3-2-15,5-1 1 16,-2-4 0 0,-4 0-1-16,-1-4-1 0,-12-1 2 15,-2-2-4-15,-8 0 4 16,-9 0-5-16,-5 0 1 15,-5 0-1-15,-2 0 5 16,0 0-1-16,0 0-1 16,0 0-4-16,0 0-9 15,-11-8-30-15,-5-8 5 16,-1 2 8-16,3-2 9 0,1 5 15 16,3 2 8-16,2 3 0 15,-1 2 16-15,5 2 9 16,-1 2 15-16,2-2-18 15,3 2-2-15,0 0-10 16,0 0-4-16,0 0-5 16,0 0-1-16,0 0-2 15,0 0 0-15,16 0 2 16,9 12 0-16,4 0 3 16,2 2-3-16,-2-4 1 15,-5-2-1-15,-6-2 1 16,-9-1-1-16,-5-3 0 15,-4-2 0-15,0 1 0 16,0-1 2-16,0 3 2 0,0-2 7 16,0 5-1-16,-24 2-5 15,-7 5-5-15,-2-3 0 16,8-1 0-16,5-1-1 16,9-3-1-16,7-4-9 15,4-1-8-15,0 0-12 16,0 0-15-16,0 0-63 15,0 0-116-15,8 0-247 16,5-10-55-16</inkml:trace>
  <inkml:trace contextRef="#ctx0" brushRef="#br0" timeOffset="83137.6127">11815 3224 358 0,'0'0'438'16,"0"0"-391"-16,0 0-40 15,0 0 106-15,0 0 85 16,0 0-17-16,15-4-62 15,-15 4-34-15,3 0-23 0,-3 0-16 16,0 0-7-16,0 12-23 16,0 15 10-16,0 6 0 15,0 2-7-15,0 2-7 16,0-3-5-16,-5 0-2 16,3-1-4-16,2-6-1 15,0-2 0-15,0-7-1 16,0-4 0-16,0 0-3 15,4-4-3-15,12 1 2 16,4-4-2-16,2-2-3 16,10 0 5-16,5-3 4 15,4-2 0-15,1 0 2 16,2 0-2-16,-3 0 2 0,-8 0-1 16,-6 0 0-1,-5 0 0-15,-6 0 0 0,-8 0 1 16,-1 0-2-16,-5 0 2 15,1 0-1-15,-3 0 0 16,0 0-2-16,0 0-9 16,0 0-5-16,0 0-14 15,0-4-13-15,0-4-34 16,0-4-65-16,0-8-455 16,-3 7 122-16</inkml:trace>
  <inkml:trace contextRef="#ctx0" brushRef="#br0" timeOffset="83512.7856">12221 3186 757 0,'0'0'267'16,"0"0"-75"-16,0 0-7 16,0 0-50-16,0 0-41 15,0 0-43-15,0 0-24 16,-9 42-12-16,-3-1 10 15,-5 6 2-15,-1 4-11 16,-3-1-6-16,2 0 0 16,-6 2 0-16,-2-6-2 15,-2 2-2-15,-2-4 2 16,6-6-5-16,4-4 0 16,3-6-1-16,5-9-2 15,3-6 0-15,4-2 0 16,3-5 0-16,1-5-1 0,0-1 1 15,2 0-5-15,0 0 1 16,0 0-3-16,0 0 1 16,0 0-4-16,0 0-5 15,0 0-6-15,0 0-14 16,-6 0-50-16,0 0-174 16,0-5-1123-16</inkml:trace>
  <inkml:trace contextRef="#ctx0" brushRef="#br0" timeOffset="88528.6789">7292 5488 28 0,'0'0'58'0,"0"0"21"15,0 0-11-15,0 0-4 16,0 0-39-16,0 0 25 16,0 0 0-16,0 0-15 15,0-18-14-15,0 15-14 16,0-3-4-16,0 4-3 0,0-3 7 15,0 1-3 1,0 0-4-16,0 0-4 0,0 0 1 16,0-2-25-16,0 4-28 15,0-5-30-15,0 4-10 16,2 0 24-16,-2 2-11 16,0 1 12-16</inkml:trace>
  <inkml:trace contextRef="#ctx0" brushRef="#br0" timeOffset="136998.192">3638 5753 707 0,'0'0'143'0,"0"0"-140"0,0 0 6 15,0 0 77-15,0 0 29 16,0 0 12-16,0 0-43 16,0 0-20-16,0 0-27 15,0 0-25-15,0 0 7 16,0-35-5-16,0 30 1 15,0 1-1-15,0-1 9 16,0 1 18-16,0 2-6 16,0 2-9-16,0 0-4 15,0 0-3-15,0-1 2 16,0 1 1-16,0 0-7 16,0 0 0-16,0 0-12 0,0 0 1 15,-2 0-2-15,2 0 2 16,0 0-3-16,-3 0-1 15,1 0-3-15,2 0 2 16,0 21 1-16,0 9 6 16,0 11 5-16,0 6-2 15,0 1-5-15,0 2-1 16,0-6-2-16,0-2 0 16,0 2-1-16,0 1 3 15,0-1-3-15,2-5 0 16,3-5 1-16,-3-6 0 15,0-2-1-15,2-6 1 16,0-4-1-16,0-2 0 0,-2 0-1 16,2-4 1-16,-1 3 0 15,-1-3 1-15,-2-2-2 16,0 1 2-16,2 1-1 16,0 0 0-16,0-2 0 15,0-1 0-15,-2-1 0 16,0-5 0-16,0 2 1 15,0-1-2-15,0 1 1 16,0 3 0-16,0-2 0 16,0 3 1-16,0-5-1 15,0 0 1-15,0 0-1 16,0-2 0-16,0 0 0 16,0 0 1-16,0 0-2 15,0 0 2-15,0 0-2 16,0 1 1-16,0 8-1 0,0 0 1 15,0 6 1-15,0-1 1 16,0 2-2-16,0-2 0 16,0-2 1-16,0-2-3 15,0-6 3-15,0 0-2 16,0-1 1-16,0-3 0 16,0 0 0-16,0 0 0 15,2 0 1-15,-2 0 0 16,3 0-1-16,-3 0 1 15,3 0-2-15,-1 0 1 16,2 0 0-16,3 0 0 16,-1 0 1-16,6 0 0 0,-3 0-1 15,1-7 1-15,6-1-1 16,-5 2 1-16,0-3 0 16,1 3-2-16,-1 0 2 15,-1 4-1-15,4-4 0 16,1 1 0-16,1 1-1 15,3 0 2-15,-2-2-3 16,5 2 4-16,-2-3-4 16,5 1 2-16,-1 3-1 15,3-2-3-15,0 0 2 0,0 3-2 16,-6 2 2 0,4 0 0-16,0 0-2 15,0 0 4-15,6 0-1 0,2 0 1 16,5 0 0-16,2 0 0 15,-2 0 0-15,0 0 0 16,-3 0 0-16,-1 0 0 16,1 0-2-16,1 7 3 15,0-2-3-15,0 0 2 16,-1-1 0-16,3 3 0 16,-1-3 0-16,6 0 0 15,-1-2 0-15,6 0 0 16,-2 0 1-16,1 0-2 15,4-2 2-15,0 2-1 16,3 0 1-16,-1 1-1 0,3-2 0 16,-3-1 0-16,1 0 0 15,-3 0 1-15,0 2-2 16,-1 1 2-16,-4-1-1 16,1 1 0-16,-3-1 0 15,2 2 0-15,-2-2 0 16,0-1 0-16,5-1 0 15,3 3 0-15,6-3 1 16,2 0-1-16,5 0 0 16,3 0 0-16,-1 0 0 15,0 0 0-15,-1-4-1 16,0 2 1-16,-2-2 0 0,1 2 1 16,-1-2-2-16,3 0 1 15,-2 1 0-15,-3 0 0 16,0 3 0-16,-1 0 0 15,-3 0 0-15,0 0 0 16,-5 0 1-16,2 0-2 16,-3 0 2-16,-5 0-2 15,-3 0 2-15,-2 0-1 16,-1 0 0-16,-1 0 2 16,0 4-2-16,3 2 0 15,-1 0 3-15,-3-5-3 16,4 4 2-16,-1-5-2 15,6 0 1-15,-2 1-1 16,3-1 0-16,4 0 0 16,-1 0 0-16,-1 0 1 0,0 0 0 15,-2 0-2-15,-5 0 2 16,4 0-2-16,-7 0 2 16,2 0-2-16,2 0 1 15,2 0-1-15,-3 0 1 16,1 0 0-16,1 0 0 15,-1 0 2-15,2 0-4 16,-2 0 4-16,1 0-3 16,-1 0 2-16,-1 0-2 15,0 0 2-15,-1-1-1 0,-1-1 0 16,1-1 0 0,-3 0 0-16,0 3 1 0,-2-3-2 15,-5 3 2-15,-2-1-1 16,-2 1 0-16,0 0 0 15,-4 0 0-15,2 0 0 16,0 0 0-16,-1 0 1 16,1 0-2-16,2-1 3 15,-1 1-3-15,5-3 2 16,-5 3-1-16,3 0 0 16,-2 0 0-16,0 0-1 15,0 0 2-15,0 0-2 16,-2 0 2-16,-3 0-2 0,3 0 2 15,-2 0-2 1,1 0 2-16,-1 4-1 0,4-4 0 16,-3 1 0-16,4 4-1 15,-4-4 2-15,1 2-1 16,-2-1 0-16,-1-1 1 16,0 4-1-16,-3-3 2 15,4 2-2-15,-6-2 2 16,3-2-1-16,1 0-1 15,-1 0 3-15,0 0-3 16,-4 0 1-16,0 0-1 16,0 0 1-16,-3 0-1 15,1 0 0-15,-3 2 0 16,-1 0 0-16,1 0 0 0,-3-2 1 16,0 0-2-16,-3 0 2 15,-3 0-2-15,-2 0 2 16,-2 0-1-16,0 0 0 15,0 2 1-15,0-2-1 16,0 2 1-16,0-2-2 16,0 4-4-16,0-1-6 15,-13 3-39-15,1-5-124 16,-7-1-1111-16</inkml:trace>
  <inkml:trace contextRef="#ctx0" brushRef="#br0" timeOffset="140107.234">3665 5614 520 0,'0'0'171'0,"0"0"-128"0,0 0 35 15,0 0 85-15,0 0 2 16,0 0-9-16,0 0-58 16,0-8-20-16,0 8-21 15,0 0-15-15,0-2-11 16,0 1-13-16,2 1-5 15,4-3 2-15,4 1 9 16,-1 2-11-16,1 0-1 16,2-1-8-16,1 1 2 15,7 0 0-15,2-2-1 16,7 2 4-16,2 0-6 16,3 0-1-16,4 0-1 15,2 0-1-15,4 0 0 16,3 0 0-16,0 0 0 0,4 0 1 15,1 0-1-15,2 0 0 16,-2 0 0-16,0 0 1 16,-1 2-2-16,4 1 2 15,3 1-2-15,5-2 2 16,7 2-1-16,1-1 0 16,6 1 0-16,6-1 0 15,0 1 1-15,-2 0-1 16,4 0 0-16,0-1 0 15,0-2 0-15,-8 2 0 16,-2-1 0-16,-7 2-1 0,-3-1 1 16,-5 2 0-16,-2-5-1 15,-2 0-1-15,1 0 2 16,3 0-2-16,1 0 1 16,1 0 1-16,0 0-1 15,-2-8 1-15,1 2 0 16,-5-1 0-16,2 3 0 15,-5-1-1-15,-2-1 2 16,-2-1-2-16,-1 6 1 16,0-5 0-16,2 3 0 15,0 0 0-15,-3-2 0 16,0 1-2-16,-2 0 2 0,-1 1-2 16,-1-1 1-1,1 0 1-15,-4-1 0 0,1 5 0 16,-4 0 0-16,1-2-1 15,2 2 1-15,0-5 0 16,5 4 1-16,0-3-1 16,1 2 0-16,3-4 0 15,0 0-1-15,0 0 1 16,-3 0-3-16,4 4 3 16,-5 2 0-16,-1-2 0 15,0 2-2-15,4-2 1 16,-2 2 0-16,3 0 0 15,3 0 0-15,-4-2 2 16,-1-2-2-16,2 0 1 16,-4 0 0-16,7 3-1 0,-4-2 2 15,1 1-2-15,2 2 1 16,-2-1 0-16,5-2 0 16,-3 3 0-16,3 0 0 15,-1 0 0-15,-4 0 0 16,-2 0 0-16,-3 0 0 15,-3 0 0-15,-3 0 0 16,-1 0 1-16,-3 0-1 16,1 0 1-16,-2 0 0 15,4 0-1-15,-2 0 1 16,1 0 1-16,1 0-1 16,3 0 0-16,1 0 0 0,-1 0-1 15,2 0 0-15,3 0 0 16,-3 0 0-16,-1 0 0 15,-1-2 0-15,-5 2 1 16,3 0-3-16,-5 0 4 16,0 0-4-16,-1 0 3 15,-3 0-2-15,0 0 1 16,0 0-1-16,2 0 1 16,-4 0-1-16,2 0 1 15,-5 0-1-15,-1 0 0 16,-2 0-1-16,2 0 2 0,2 5-1 15,-3-4 0 1,2 1 1-16,1 1 0 16,-1-2 0-16,3 3 0 15,-2-4 0-15,-1 0 0 0,0 2-2 16,1 0 4-16,0 0-3 16,0 0 2-16,0-2-1 15,0 0 0-15,2 0 0 16,-2 0-1-16,-1 0 2 15,-4 0-2-15,0 0 2 16,-1 0-1-16,-2 0 0 16,1 0 0-16,-1 0 0 15,2 0 0-15,1 2 0 16,1-2 0-16,2 2-1 0,0 0 2 16,-4-2-1-1,-1 0 0-15,0 4 0 0,-7-2-1 16,0 0 1-16,-7 0 0 15,2-2-1-15,-4 3 1 16,-2-2-4-16,2-1 4 16,-2 0-3-16,0 0 3 15,4 0-1-15,1 0 0 16,-1 0 1-16,0 2 0 16,1 2 0-16,-2-4-2 15,-3 0 2-15,0 2-3 16,0-2 3-16,0 0-3 15,0 3 2-15,0-2-4 0,0 5 2 16,0 7 3-16,0 5 2 16,0 0 7-16,0 5-7 15,0 4-2-15,0 0-1 16,0 2 1-16,0 1-5 16,0 0 4-16,0 4-3 15,0-1 0-15,-3 0-3 16,3 1-5-16,-3-2 6 15,1-1 1-15,0-4 1 16,0-3-3-16,2-1 6 16,0-2-2-16,0 0 3 15,0 0 0-15,0 0 0 16,0 2 0-16,0-3 1 0,0 5-1 16,0-3 1-16,0 2-2 15,0-2 3-15,-2-2-4 16,0 3 5-16,-1-8-3 15,3 3 0-15,0-1-2 16,0-4 0-16,0 4 1 16,0-3 0-16,0 0 2 15,0 0-1-15,0-1 1 16,0 2-1-16,0-2 0 16,0 0 1-16,0-4-1 15,3 0 1-15,-1-3-2 16,0 0 1-16,0 2 0 15,0-2 0-15,0 0-1 16,1 0 2-16,0-2-1 0,-1-1 0 16,-2 0-2-16,2-1 1 15,-2 0-2-15,0-2 2 16,0 0 2-16,0 0 1 16,0 0-2-16,0 0 4 15,0 0-1-15,0 2 0 16,0-2 4-16,0 0 5 15,-4 0-9-15,-10 0-1 16,-4 0-1-16,-2 0 0 16,0 0 2-16,0 0-1 15,0 0 0-15,-3 0-1 16,6 0 2-16,-3 0 0 0,1 0-2 16,0 0 5-16,1-4-3 15,-3-2 4-15,2 4-1 16,-1-2-1-16,0 2 4 15,-2 2-7-15,1 0-1 16,2 0 0-16,1 0 8 16,5 0-6-16,-3 0 2 15,5 0-2-15,-1 0 2 16,-1 0-2-16,4 0 1 16,-2 0-3-16,0 0 0 15,2 0 0-15,-3 0 0 16,4 0-2-16,1 0 0 0,-2 0 1 15,4 0-5 1,3 0-9-16,2 0-17 0,0 0-47 16,0 0-163-16,-2 0-865 15</inkml:trace>
  <inkml:trace contextRef="#ctx0" brushRef="#br0" timeOffset="141797.2769">9440 5442 333 0,'0'0'273'0,"0"0"-182"0,0 0 14 15,0 0 32-15,0 0 25 16,0 0-42-16,0 0-26 16,0 4-22-16,0-4-5 15,0 0-7-15,0 0-3 16,0 0-7-16,0 0-13 15,0 0-7-15,0 0-13 16,0 0-2-16,0 0-7 16,0 0-1-16,0 0-5 15,0 0 0-15,0 0 0 16,0 0-1-16,0 0 3 0,0 0-4 16,0 4-1-16,0 7-4 15,0 16 3-15,0 11 2 16,0 4 3-16,0 3-2 15,0-5 1-15,0-2-4 16,0 5 4-16,0-2-4 16,0 3 4-16,0 4-3 15,0 2 1-15,0-6 0 16,0 1-7-16,0-5 4 16,0-4 1-16,0-1 1 0,0 2 0 15,0-1 0 1,0 2 1-16,0 0-4 0,0 0 2 15,2 0-2-15,1-3 3 16,-3 1-1-16,0 1 2 16,0-3 0-16,0-7 0 15,0-7 0-15,0-9-3 16,0 4 2-16,2-3 1 16,0-2 0-16,-2 0-2 15,2 0 2-15,0-4 0 16,-2-4-2-16,2 0 1 15,-2 0-2-15,3-2 2 16,-3 0 0-16,0 0 0 16,0 0 1-16,0 0 0 15,0 0 0-15,0 0-1 0,0 0 0 16,0 0 1-16,0 0 0 16,0 0-11-16,0 0-18 15,0 0-55-15,0 0-119 16,0-10-978-16</inkml:trace>
  <inkml:trace contextRef="#ctx0" brushRef="#br0" timeOffset="143774.4638">6476 5681 258 0,'0'0'64'15,"0"0"4"-15,0 0 90 16,0 0-2-16,0 0-26 16,0 0-52-16,0 0 11 15,-53-14-8-15,44 11-31 0,0 3 3 16,3-1-39 0,-1-2 37-16,2 3 10 0,1-1-6 15,-3 1-15-15,5 0 9 16,0 0-14-16,0 0-11 15,2 0-6-15,-2 0-18 16,-1 0 0-16,3 0 0 16,-2 0 0-16,0 0 0 15,2 0 8-15,0 0-1 16,0 0 8-16,0 0 5 16,0 0-3-16,0 0-1 15,0 0-6-15,0 0 7 16,0 0-4-16,0 0-6 0,0 0-6 15,-3 0-1-15,1 20 0 16,2 16 0-16,-2 12 15 16,2 8 0-16,0 4-14 15,0 4 2-15,0 0 0 16,0 1-2-16,0-5 5 16,0-4-4-16,0-4-2 15,0-1 0-15,0-6 1 16,0-3-2-16,0 1 3 15,0-7-1-15,0-4-1 16,0-2 3-16,0-8-3 16,0-4 0-16,0-2-1 15,0-2 0-15,0-4-1 16,0-2-5-16,0 0 3 0,0-1 1 16,0-4-2-16,0 1 1 15,0-2 3-15,0-2 1 16,0 3 1-16,0-3 0 15,0 0-1-15,0 0 1 16,0 0 1-16,0 0-2 16,0 0 0-16,0 0 1 15,0 0-1-15,0 0-5 16,0 0-31-16,0 0-51 16,0-9-195-16,0-7-714 15</inkml:trace>
  <inkml:trace contextRef="#ctx0" brushRef="#br0" timeOffset="144512.5466">5254 5682 453 0,'0'0'368'15,"0"0"-220"-15,0 0-24 16,0 0-1-16,0 0-13 16,0 0 24-16,0 0-50 15,0 104-53-15,0-73-10 16,0-1-6-16,0 1-4 15,0-2 16-15,0 5-11 16,0 3-6-16,0 7-4 16,0 6 4-16,0 4-5 15,0 2 0-15,0 0 2 16,0-3-6-16,0-8-1 0,0 0 2 16,0-5-3-16,0-7 2 15,0-3 0-15,0-7-1 16,0-2 0-16,0-7-1 15,0 1-1-15,0-5 2 16,0 1-5-16,0-5-4 16,0-1-6-16,0-3 0 15,0-2-18-15,0 0-16 16,0 0-60-16,0 0-99 16,0 0-552-16</inkml:trace>
  <inkml:trace contextRef="#ctx0" brushRef="#br0" timeOffset="145277.8335">4375 5536 354 0,'0'0'789'0,"0"0"-726"0,0 0-55 16,0 0 44-16,0 0 48 16,0 0-11-16,2 14-20 15,-2-3-36-15,0 5-1 16,0 2-10-16,0 1-13 16,0 6-3-16,0 7 8 15,0 4 4-15,0 4-1 16,0 2-3-16,0 5-6 15,0 3 4-15,0 7-5 16,0 2-1-16,0-4-4 16,5-1 1-16,-1-1-3 15,-2-6 1-15,1-4-1 16,2-3 0-16,-3-4-1 0,4-6 2 16,-1-4-2-1,3-5 1-15,-2-6-4 0,-2-5-3 16,0-3-3-16,-4-2 4 15,0-2-1-15,0-2 3 16,0-1 0-16,0 2-4 16,0 1-3-16,0-2 4 15,0 4-3-15,2-3-4 16,-2 0-21-16,5-2-35 16,3 0-98-16,8 0-106 15,-9 0-252-15</inkml:trace>
  <inkml:trace contextRef="#ctx0" brushRef="#br0" timeOffset="146335.2824">7296 5641 215 0,'0'0'175'0,"0"0"-56"15,0 0 9-15,0 0-8 16,0 0-72-16,0 0-16 15,0 0-29-15,3-31 38 16,-3 30 71-16,0-4 22 16,0 4-11-16,0 1-35 15,0-3-18-15,0 3-21 16,0 0-21-16,0 0-8 16,0-2-16-16,0 2-3 15,0 0 7-15,0 0 19 16,0 0 23-16,-3 0-19 0,-1 5-10 15,-2 23-12-15,-4 9 5 16,4 13 7-16,1 5-7 16,5 3-10-1,0 0 2-15,0-2-3 0,0-4-1 16,0-3 0-16,9-5-1 16,0 0-2-16,0-2 1 15,-5-2 0-15,3-2 0 16,-1-1 0-16,0-4-2 15,-2-1 2-15,-2-3 0 16,0-4-3-16,1-3 1 16,-3-6-4-16,0-1 4 0,0-1-3 15,0-5 0 1,0 3 2-16,0 1 2 16,0-5-2-16,0-2-3 0,0-2-1 15,0-4-12 1,0 2-9-16,0-2-18 0,2 0-31 15,8 0-55-15,-5 0-119 16,4-14-129-16</inkml:trace>
  <inkml:trace contextRef="#ctx0" brushRef="#br0" timeOffset="147115.2832">8199 5474 312 0,'0'0'569'16,"0"0"-368"-16,0 0-115 15,0 0 18-15,0 0-5 16,0 0-35-16,0 0-20 0,0 26-5 15,0 18 17-15,0 9-5 16,0 9-27-16,2 1-18 16,0 0 1-16,0-1-5 15,1-4 3-15,-1-2-4 16,0-1-1-16,1 1 1 16,-1-2-1-16,0 0 1 15,2-4 0-15,-2-6-1 16,1-4 0-16,-1-4 0 15,0-4 0-15,0-1 0 16,-2-8 0-16,2-2 0 16,1-6-1-16,0-3 1 15,-1-4-1-15,0 1 0 16,0-3-2-16,2 6 3 0,1 0 0 16,-3-1 0-16,0 4 0 15,-2-3 0-15,2-3 0 16,-2-3 1-16,0-5-1 15,2-1 0-15,-2 0-1 16,0 0-10-16,0 0-22 16,2 0-32-16,2 0-95 15,-4-10-212-15,0-4-644 16</inkml:trace>
  <inkml:trace contextRef="#ctx0" brushRef="#br0" timeOffset="148729.2635">3821 4985 42 0,'0'0'1354'0,"0"0"-1273"15,0 0-25-15,0 0 18 16,0 0-23-16,0 0-18 16,0 0-6-16,0-37-7 15,0 34-5-15,8-3-12 16,4-1-1-16,3 0-2 0,3 0 1 15,2 3 0-15,-2 3-2 16,-2 1 1-16,-3 0-2 16,0 0 1-16,-1 0 0 15,-6 10 1-15,-2-1-4 16,-4 6 3-16,0-1-2 16,0 4 3-16,0 4 0 15,-2 5 2-15,-18-7 1 16,-2 1 0-16,0-4 0 15,-1-4-3-15,6-3 3 16,-1-2-2-16,7-3 0 16,1-1-1-16,8-4 0 0,2 0 0 15,0 0-10 1,0 0-13-16,0 0-9 16,12 0 11-16,7 0 17 0,4-9 1 15,2 3 4-15,-5 4-2 16,-1 2-2-16,0 0 2 15,-9 0-1-15,-1 0 0 16,-1 0 1-16,-4 0-2 16,-4 6 3-16,0 1-3 15,0-1 3-15,0 1 0 16,0 3 3-16,0 4 1 16,-16-1 1-16,-1 0 1 15,3-3-6-15,1 1 4 16,6-6-4-16,2-3-3 15,3 1-9-15,2-3-13 0,0 0-34 16,0 0-75-16,0 0-160 16,0 0-385-16,0 0 430 15</inkml:trace>
  <inkml:trace contextRef="#ctx0" brushRef="#br0" timeOffset="149328.3628">4720 4882 603 0,'0'0'485'0,"0"0"-443"16,0 0-7-16,0 0 144 16,0 0-40-16,0 0-97 15,10-4-22-15,-10 21-5 16,0 6 35-16,0 10-15 0,-5 0-18 15,-6-4-9-15,-2-1 0 16,1-6-1-16,2-1 0 16,1-8-2-16,1-1-5 15,6-6 3-15,0-2-3 16,2-1 0-16,0-3-2 16,0 0-6-16,0 0-11 15,4 0-2-15,17 0 20 16,6 0 1-16,6 0 3 15,5 0-3-15,2 0 2 16,-4 0-1-16,-1 0 0 16,-6 0 0-16,-6 0-1 0,-10 0 1 15,-4 0-1-15,-5 0 0 16,-2 0 0-16,1 0 0 16,-3 0 1-16,0 0 1 15,0 0-2-15,0 0 0 16,0 0-17-16,0 0-35 15,0 0-42-15,0 0-83 16,0-3-610-16</inkml:trace>
  <inkml:trace contextRef="#ctx0" brushRef="#br0" timeOffset="149637.6788">4941 4898 530 0,'0'0'814'16,"0"0"-753"-16,0 0-54 16,0 0 0-16,0 0 91 15,0 0-29-15,0 0-15 16,-17 127-9-16,-2-89-13 16,2-2-14-16,-1-4-6 15,3-4-6-15,1-3-4 16,3-6 1-16,5 0-3 15,-2-6 0-15,4-3 0 16,4-2 0-16,0-5-11 0,0-2-9 16,0 2-25-16,0-3-19 15,2 0-38-15,16 0-8 16,-9 0-201-16,5-12-583 16</inkml:trace>
  <inkml:trace contextRef="#ctx0" brushRef="#br0" timeOffset="150245.9988">5684 5047 415 0,'0'0'877'0,"0"0"-800"15,0 0-6-15,0 0 39 16,0 0-26-16,0 0-35 16,-14 4-26-16,14-4-5 15,0 0-12-15,0 0-3 16,0 0-3-16,4 0-3 15,8 0 3-15,5 0 0 16,6 0 2-16,-3 0-1 16,2 0-1-16,-2 0 1 15,-2 0 0-15,-3 0-1 16,-4 0 0-16,-1 0-1 16,-2 0-3-16,-1 0 1 15,-1 0-5-15,2 0-3 16,-2 0-14-16,1 0-1 15,-3 0-6-15,-4 0-2 0,2 0-24 16,-2 0-69-16,0 0-104 16,0 0-253-16,0 0-28 15</inkml:trace>
  <inkml:trace contextRef="#ctx0" brushRef="#br0" timeOffset="150579.9092">6002 4878 660 0,'0'0'433'0,"0"0"-336"0,0 0 5 16,0 0 21-16,0 0-31 16,0 0-40-16,6 20-10 15,-6 5 12-15,0 5-29 16,0 2-2-16,0 2-8 15,0 2-2-15,0 0-3 16,0 2-5-16,0-4 4 16,0 1-7-16,0-10-2 15,0 0 1-15,0-7-2 16,0-5 0-16,0-4 1 16,0-8-1-16,0 2-1 15,0-3-2-15,3 0-4 16,-3 0-3-16,0 0-16 0,2 0-15 15,4 0-72-15,-3-3-178 16,4-7-405-16</inkml:trace>
  <inkml:trace contextRef="#ctx0" brushRef="#br0" timeOffset="151348.5052">6942 4942 439 0,'0'0'542'0,"0"0"-365"16,0 0-72-16,0 0-2 15,0 0-26-15,0 0-19 16,-31 17-9-16,20-1 4 16,2 0-18-16,0 2-7 15,2-2-12-15,3 0-6 16,2 0-2-16,2-2-8 15,0-1 0-15,0-5-3 16,0 3-1-16,0-1-4 16,8-1-5-16,8-3-7 15,-1-3 9-15,4 1 4 0,1-4-6 16,-1 0-11-16,0 0-7 16,-2 0 16-16,-1 0 9 15,-1 0 1-15,-3-6 1 16,-3-4 3-16,-3 0 0 15,-2-2 1-15,-2-1 4 16,-2-2-2-16,0-1 4 16,0-2 2-16,0 0 18 15,0-1-18-15,-2 2 21 16,-8-1-11-16,-3 3 0 16,-1 3-8-16,1 5 3 15,-1 1-10-15,5 1-3 0,3 4-8 16,1 1 6-16,0 0-8 15,5 0-19-15,0 0-30 16,-2 0-63-16,2 0-255 16,0 0-505-16</inkml:trace>
  <inkml:trace contextRef="#ctx0" brushRef="#br0" timeOffset="152140.9668">7864 4797 1043 0,'0'0'242'15,"0"0"-158"-15,0 0 28 16,0 0-13-16,0 0-23 16,0 0-37-16,0 0-13 15,-11-9-11-15,7 9-3 16,0 0-6-16,-6 9-5 15,-5 10 2-15,-3 10 1 16,3 0 2-16,3 0-4 16,8 3 0-16,2-2-2 15,2 0 0-15,0-2 0 0,0-9-5 16,0-2 2-16,2-3-7 16,12-3 0-16,1-6-11 15,3 1 13-15,1-2-5 16,6-2-5-16,2-2-16 15,-2 0-19-15,1 0 48 16,-1 0-9-16,-5-6 5 16,0-4-16-16,-7 0-1 15,-1 0 3-15,-6 0 12 16,-1-3 8-16,-5 5 3 16,0-3 7-16,0 1 0 15,-7 4 18-15,-11 0 3 0,-2 6 21 16,-4 0-30-16,-1 0-5 15,0 0-7 1,4 0 11-16,2 6-9 0,7 2-8 16,0-2-1-16,5 2-10 15,1-1-15-15,6-1-26 16,0 5-53-16,0-9-136 16,0 0-396-16</inkml:trace>
  <inkml:trace contextRef="#ctx0" brushRef="#br0" timeOffset="152866.2348">8743 4898 1288 0,'0'0'268'0,"0"0"-246"16,0 0-11-16,0 0 18 15,0 0-9-15,0 0-7 16,53-3 1-16,-27 3-1 16,9 0-5-16,-2 0-1 15,0 0-5-15,-6 0-1 16,-8 6 0-16,-5-3-1 15,-9 2 0-15,-5-1-2 16,0 0 0-16,0 6-3 16,-5 8 2-16,-21 2 3 15,-6 1 8-15,-3 0-1 0,6-9-5 16,4-3 4-16,7-3-4 16,9-6 1-16,5 0-3 15,2 0 3-15,2 0-3 16,0 0-2-16,0 0-10 15,0 0-5-15,2 0 4 16,13 0-7-16,10 0 15 16,2-6 4-16,6-5 0 15,0-3 2-15,3 3 0 16,-3 0-1-16,-4 1 0 16,-4 4 0-16,-7-2 1 15,-7 5 0-15,-3 0-1 0,-2 0 1 16,-4 3-1-16,-2 0 1 15,0 0 0-15,0 0-1 16,0 0-12-16,0 0-50 16,0 0-61-16,0 0-157 15,0-1-580-15</inkml:trace>
  <inkml:trace contextRef="#ctx0" brushRef="#br0" timeOffset="153714.1224">9752 4742 1330 0,'0'0'162'16,"0"0"-148"-16,0 0-2 15,0 0 9-15,0 0-19 16,0 0 5-16,0 0 15 16,89-18 0-16,-63 18-15 15,1 0-4-15,0 0 2 16,-2 0 6-16,-3 4-9 15,-5 6 7-15,-3-1-8 16,-5 1 1-16,-3-1-1 16,-6 1-1-16,0 6 1 15,0 3 4-15,-19 6 5 0,-10 3-7 16,-4-6 2 0,2 1-4-16,6-9 1 15,9-6-1-15,7-4 2 0,7-3-3 16,2-1 0-16,0 0-6 15,0 0-24-15,0 0 8 16,2 0-13-16,15 0-1 16,6-9 36-1,4-1 1-15,-3 0-1 16,6 4 0-16,-4 3 0 16,6 2 0-16,-3 1-1 0,0 0 1 15,-6 0-1-15,-4 0 2 0,-9 0 10 16,-5 0-10-1,-2 4 4-15,-3 2-3 0,0 4 20 16,0 4 27-16,-3 3-20 16,-12 6-17-16,-6-2-5 15,4 2 8-15,-6-3-1 16,1 0 5-16,0-4-5 16,2-2-2-16,-1-7-4 15,11 0-1-15,1-3-5 16,2-2-1-16,7 0-2 15,0-2-8-15,0 0-11 16,0 0-30-16,0 0-67 16,0 0-303-16</inkml:trace>
  <inkml:trace contextRef="#ctx0" brushRef="#br0" timeOffset="160725.9996">11383 4704 393 0,'0'0'206'16,"0"0"-182"-16,0 0 57 15,0 0 68-15,0 0-27 16,0 0-42-16,0 0-19 15,0 0 22-15,2 0-14 16,-2 0-9-16,0 0-8 16,0 0 11-16,0 0-22 0,0 6-20 15,-14 12 4-15,-5 5-8 16,-4 2 1-16,-1 2 0 16,1 1 1-16,-1 1-5 15,2 3-1-15,-1 3-6 16,-1-1 0-16,2 0-1 15,-3 0-1-15,-2-6 1 16,5 0-6-16,-1-2 2 16,4-3-2-16,3-4 0 15,3-3 0-15,-3-4 0 16,7-2-1-16,3-2-8 16,-1-1-2-16,5-6-5 15,0 1 3-15,2 0-3 0,0-2-1 16,0 0-9-16,0 0 6 15,0 0-2-15,0 0-1 16,0 0-7-16,0-13-70 16,-3-4 12-16,3-3-42 15,0-5-74-15,0 2-82 16,0-1 152-16,0 2-13 16,0 3 79-16,0 6 68 15,0 3 78-15,0 2-7 16,0 4 58-16,0 4 107 15,0 0 9-15,0 0-70 16,0 0-89-16,0 0-65 0,0 18-19 16,0 4 106-16,0 4-15 15,-2 4-49-15,-7 2-11 16,-2-1-20-16,-1-5 8 16,4-4-15-16,-1-7 5 15,5-7-11-15,-1-2 2 16,5-3-2-16,0-3 0 15,0 0-2-15,0 0-16 16,0 0 2-16,0 0 1 16,9 0-7-16,14-13 17 15,10-4 5-15,3-2 2 16,-3 0-2-16,0 2-1 16,-4 3 0-16,-2 2 1 0,-5 5-4 15,-6 2 3-15,-8 4-4 16,-3 1 0-16,-5 0-8 15,0 0 1-15,0 0-9 16,0 0-32-16,0 0-48 16,0 0-108-16,0 0-304 15</inkml:trace>
  <inkml:trace contextRef="#ctx0" brushRef="#br0" timeOffset="161265.9829">11587 4434 630 0,'0'0'569'15,"0"0"-467"-15,0 0-96 0,0 0 49 16,0 0 41-16,0 0-9 15,0 0-26-15,7-15-9 16,-7 15-33-16,0 0-19 16,0 17 3-16,0 14 12 15,0 9 18-15,0 5-15 16,0 5-11-16,0-4-3 16,0 0 1-16,-2-4-1 15,0-8-4-15,-3-1 0 16,3-5 2-16,0-8-3 0,0-4 1 15,2-6 0 1,0-6-1-16,0-4-3 0,0 0-5 16,0 0-4-16,0 0-6 15,0 0-16-15,0 0-24 16,0 0-72-16,0 0-168 16,0-7-347-16</inkml:trace>
  <inkml:trace contextRef="#ctx0" brushRef="#br0" timeOffset="162727.4437">11716 4678 818 0,'0'0'574'16,"0"0"-501"-16,0 0-22 0,0 0-3 15,0 0-7-15,0 0-26 16,0 0-15-16,0 0 0 15,12 0 13-15,5 4-7 16,8 2-6-16,0-2 2 16,4-2-2-16,-2-2 3 15,-2 0-2-15,-4 0-1 16,-3 0-3-16,-3 0 2 16,-3-4-4-16,-3-2-1 15,-3-5 0-15,-4 2-2 16,-2-5 3-16,0-4-6 15,0 0-6-15,0 2-21 0,0 0 27 16,-6 1-21-16,-7 8 28 16,-1-1 0-16,1 6 0 15,1 0 4-15,4 2 12 16,-1 0 2-16,-2 0-9 16,-5 2 7-16,0 18 7 15,1 4 17-15,4 4-5 16,2 0-10-16,4 0-4 15,5 1-3-15,0-8-4 16,0 2-10-16,0-8 13 16,0-3-13-16,9 1 0 15,7-6-2-15,-1-1-1 16,6-4 2-16,3-2-4 0,3 0 0 16,2 0-15-1,-2 0 17-15,-1-3-7 0,1-8-1 16,-3 1-4-16,-3 0-2 15,-4-2-6-15,-1 0-8 16,-1-2 18-16,-1-4 2 16,-1-2-2-16,-1 0 0 15,-1-6-5-15,2 2 4 16,-4-2-1-16,0 2-4 16,0 4 7-16,-5 3 11 15,1 7 1-15,-3 7 8 16,-2 3 0-16,0 0 11 0,0 0 7 15,0 0 22 1,0 3-32-16,0 20-15 0,0 11 59 16,0 2-18-16,0 1-18 15,-2-6-15-15,-3-5-3 16,3-6-3-16,0-8-3 16,2-1 0-16,0-9 0 15,0 1-4-15,0-3-3 16,0 0-1-16,0 0-5 15,0 0 2-15,0-3-15 16,9-16 18-16,6-9-2 16,6-4-22-16,-6-2-17 15,1 6-14-15,-8 8-1 16,-1 6 28-16,-3 10 36 16,-4 4 0-16,2 0 0 0,-2 0 4 15,4 0 14 1,0 18 12-16,-2 5 50 0,2-2-43 15,3-1-19-15,-1-4-18 16,6-6 0-16,-3-2-1 16,1-3 2-16,2-4-2 15,3-1-1-15,6 0 2 16,3 0-4-16,3-6 2 16,-3-16 1-16,3-4-6 15,-2-2-7-15,-7-2-8 16,-3-1-1-16,-6 4-17 15,-4 3 5-15,-5 6 9 0,0 8 26 16,0 4 3-16,-3 6 20 16,-8 0 15-16,-4 0-37 15,-1 0 9-15,3 9 12 16,-1 9-3-16,3-1-8 16,5 1 3-16,3-4-13 15,3-2-1-15,0 0-5 16,0 2 5-16,0 2-3 15,3 4-4-15,7 2 6 16,1 6 2-16,1 7-1 16,-3 8 1-16,-3 1 8 15,-2 3 7-15,-4-6 4 16,0 0-8-16,0-5 4 0,0-4-4 16,0-6-8-1,-4-6-2-15,-5-6-2 0,-1-4 1 16,-2-4-1-16,-1 1-2 15,1-7-2-15,-1 0-4 16,0 0 0-16,-1-3-5 16,1-19-16-16,4-3 27 15,5-8-4-15,4-3-4 16,0 2 10-16,0 1-4 16,18 5 0-16,6 0-6 15,5 3-7-15,3 2 12 16,1-1-7-16,-2 2 2 15,-4 4-12-15,-5 4-13 16,-6 2-30-16,-8 2-34 0,-1 0-89 16,-7 8-130-16,0-2-55 15</inkml:trace>
  <inkml:trace contextRef="#ctx0" brushRef="#br0" timeOffset="163016.1677">12670 4488 933 0,'0'0'458'0,"0"0"-411"15,0 0-5-15,0 0-11 16,0 0-8-16,0 0 12 16,0 0 0-16,145 0-7 0,-103-4-10 15,-5-4-6-15,-6-2-9 16,-4 1-3-16,-10 4-3 15,-6 1-3-15,-4 1 0 16,-5 3-9-16,-2 0-1 16,0 0-6-16,0 0-9 15,-4-4-50-15,-14 2-101 16,-3-2-152-16,11 1-122 16,3-3-22-16</inkml:trace>
  <inkml:trace contextRef="#ctx0" brushRef="#br0" timeOffset="163254.3526">12867 4305 111 0,'0'0'370'16,"0"0"-191"-16,0 0-72 0,0 0 130 16,0 0-127-16,0 0 22 15,-7 16-30-15,7 18 16 16,0 6-36-16,0 1-33 16,0 5-6-16,0-6-24 15,0-1-8-15,0-2 4 16,0-5-10-16,0-3-2 15,0-10-3-15,0-3 0 16,0-6-10-16,0-4-16 16,0-2-44-16,0-4-30 15,0 0-55-15,13-10-136 16,-4-6 109-16,-3-5-333 0</inkml:trace>
  <inkml:trace contextRef="#ctx0" brushRef="#br0" timeOffset="163771.8991">13087 4132 878 0,'0'0'278'16,"0"0"-240"-16,0 0 87 16,0 0 24-16,7 119-63 15,-7-55-43-15,0 5-4 16,2-4-12-16,-2 0 3 15,0-9-12-15,0-6-7 0,0-6-6 16,2-10 0-16,2-6-2 16,2-7-3-16,0-9 0 15,1-5 0-15,-5-5-1 16,0-2-5-16,-2 0 3 16,2 0-1-16,0 0-2 15,8-8-5-15,5-22 8 16,5-10 2-16,7-6-14 15,-5-4-12-15,2 4-21 16,1 8 8-16,-4 7-2 16,-4 13 25-16,-3 13 9 15,-6 5-5-15,-1 0-3 16,-1 0 16-16,4 11 16 16,-6 14-1-16,1 9 32 15,-1 1 4-15,-2 6-11 16,-2-5-7-16,2-7-9 0,0-4-20 15,-2-8 0-15,2-4-1 16,-2-3-2-16,3-4-1 16,-3-2 0-16,0-2 0 15,0-2-6-15,0 0-11 16,0 0-17-16,0 0-27 16,0 0-64-16,0 0-135 15</inkml:trace>
  <inkml:trace contextRef="#ctx0" brushRef="#br0" timeOffset="173522.2117">4010 5863 208 0,'0'0'483'16,"0"0"-331"-16,0 0-74 16,0 0 47-16,0 0-15 15,0 0-18-15,0 0-29 16,0 0-6-16,0 0-6 16,0-14 4-16,0 14-15 0,0 0-4 15,0 0-8-15,0 0 0 16,0 0 2-16,0 0-2 15,0 0-6-15,0 0-6 16,0 0 0-16,0 0-5 16,0 0-2-16,0 0-3 15,0 0-1-15,0 0-2 16,0 0-2-16,0 0 2 16,0 0-1-16,0 0 1 15,0 0-2-15,0 0 2 16,0 0-3-16,0 12 1 15,0 5 2-15,0 2 0 0,0 7-2 16,0 0 1-16,0 3 0 16,0-1-1-16,0 1 0 15,0 0-1-15,0-5 0 16,0-2 1-16,0-4-1 16,0-4 0-16,0-2 0 15,0-2 0-15,0-2 1 16,0-4-2-1,0 0 1-15,0 0 0 0,0-2 0 16,0 0 2-16,0 0-2 16,0-2 0-16,0 2 0 15,0-2 0-15,0 0 1 16,0 0 0-16,0 0-2 16,0 0 2-16,0 0-1 15,0 0 0-15,0 0 0 0,0 0 0 16,0 0 0-16,0 0 0 15,0 0 1-15,0 0-2 16,0 0-1-16,0 0 0 16,0 0-3-16,0 0-4 15,0 0-5-15,0 0-7 16,0 0-19-16,0-2-35 16,0-4-114-16,0-5-697 15</inkml:trace>
  <inkml:trace contextRef="#ctx0" brushRef="#br0" timeOffset="177285.2175">4797 5857 372 0,'0'0'497'0,"0"0"-351"16,0 0-24-16,0 0 46 15,0 0-33-15,0 0-41 16,0 0-33-16,0 0-18 16,-7 0-13-16,7 0-3 15,0 0-11-15,0 0-7 16,0 0-7-16,0 0 1 15,0 0-1-15,0 0 1 0,0 0 0 16,0 0-3-16,0 2 3 16,0 12-3-16,0 4 7 15,-3 4 0-15,3 4-5 16,0 1-1-16,0 0 3 16,-2 0-3-16,2-4-1 15,0 1 0 1,0-1 1-16,0-2-1 0,0-2 1 15,0-1-2-15,0-5 1 16,0 2 0-16,0-3 0 16,0-2 0-16,0-4 0 15,0 1 0-15,0-1-1 0,0-1 2 16,0-1-1-16,0 2 0 16,0 2 0-16,0-1 0 15,0 0 1-15,0-1 0 16,0-2-1-16,0-4 0 15,0 0 0-15,0 0 1 16,0 0 0-16,0 0-1 16,0 0 0-16,0 0-1 15,0 0 1-15,0 0 0 16,0 0-2-16,2 0-11 16,-2 0-10-16,0 0-41 15,0-4-101-15,0-6-436 16</inkml:trace>
  <inkml:trace contextRef="#ctx0" brushRef="#br0" timeOffset="178741.2239">5861 5953 906 0,'0'0'454'0,"0"0"-408"0,0 0-17 16,0 0 58-16,0 0-1 16,0 0-31-16,0 0-23 15,0 6-16-15,0-6-1 16,-2 2-9-16,2 4-2 16,0 5-1-16,-4 6 0 15,2 8 7-15,-3-2-6 16,1 3 1-16,0 1-4 15,-2-4-1-15,2 2 1 16,0-2 0-16,2 2-1 0,-1-1 0 16,1-2 0-1,2-1 0-15,0-4-1 0,0-2-2 16,0-6 2-16,0-3-9 16,0-3-1-16,0-3 0 15,0 0-2-15,0 0-1 16,0 0 6-16,0 0 8 15,0 0 0-15,0 0-1 16,0 0-1-16,0 0-7 16,0-17-32-16,0-1-88 15,0 8-175-15,0 0-644 16</inkml:trace>
  <inkml:trace contextRef="#ctx0" brushRef="#br0" timeOffset="179716.168">6869 5781 1026 0,'0'0'340'16,"0"0"-293"-16,0 0-2 15,0 0 35-15,0 0-6 16,0 0-26-16,0 0-22 16,0 0-6-16,0 0-2 15,0 0-6-15,0 0-1 0,0 0-5 16,0 0 2-16,0 0-6 16,0 0-1-16,0 11-1 15,0 10 1-15,0 5 6 16,0 4-3-16,0-2-2 15,0 3-2-15,0-4 0 16,0-3 2-16,0 0-3 16,0-5 2-16,0-3-1 15,0-4 0-15,0-5 1 16,2 3 0-16,-2-5-1 16,0-2 0-16,0 4 0 15,0-3 0-15,0 0-2 16,0 2 2-16,0 0-3 15,0 1 2-15,0 0-2 0,0 0 0 16,0 2 3-16,0-1-1 16,0 0 0-1,0-2 2-15,0 0-2 0,0-2 2 16,0-2-1-16,0-2 0 16,0 0 0-16,0 0 0 15,0 0-3-15,2 0-1 16,0 0-16-16,-2 0-10 15,2 0-21-15,6 0-66 16,0 0-126-16,-3-5 14 16,-1 0-489-16</inkml:trace>
  <inkml:trace contextRef="#ctx0" brushRef="#br0" timeOffset="180531.463">7733 5819 333 0,'0'0'755'16,"0"0"-604"-16,0 0-122 15,0 0 67-15,0 0 31 16,0 0-29-16,2-2-47 15,-2 2-19-15,0 0-13 16,0 0-12-16,0 0-6 0,0 8 2 16,0 14 10-16,0 6 4 15,4 4-5-15,-1 0-8 16,2 1 0-16,-1-2-3 16,1-2 0-16,3-4 0 15,-3 0-1-15,-1-5 0 16,1-5 0-16,-3-2 0 15,3-5 0-15,-3-2-1 16,0-2 0-16,0 1-1 16,0-5-2-16,-2 0-5 0,0 0-1 15,0 0-7-15,0 0 1 16,0 0-10-16,2 0-19 16,1 0-57-16,-3 0-130 15,4 0-256-15</inkml:trace>
  <inkml:trace contextRef="#ctx0" brushRef="#br0" timeOffset="181120.9397">8983 5657 1077 0,'0'0'439'0,"0"0"-401"0,0 0-35 16,0 0 23-16,0 0 37 15,0 0-24-15,0 0-19 16,5 88 19-16,-5-30-10 16,0 8-18-16,0 1-2 15,0 0-4-15,4-6 0 16,2-8-1-16,3-4-4 16,-1-9 1-16,0-10-1 15,-1-6 0-15,-3-12-2 16,0-4 0-16,-1-6-6 15,0-2 0-15,-1 0-1 16,-2 0-3-16,4 0-13 0,5 0-33 16,5-21 2-16,-8 7-143 15,-2-5-745-15</inkml:trace>
  <inkml:trace contextRef="#ctx0" brushRef="#br0" timeOffset="181792.6251">9966 5751 229 0,'0'0'1315'16,"0"0"-1222"-16,0 0-79 15,0 0 17-15,0 0 6 16,0 0-13-16,-10 0-14 16,10 0-4-16,0 0-3 0,0 0-3 15,0 18-2-15,0 24 2 16,0 12 18-16,0 6-7 16,0 3-8-16,0-5-2 15,0-4 3-15,0-6-2 16,0-8-1-16,8-6-1 15,-2-6 1-15,3-6-2 16,-3-6 2-16,4-6-2 16,-8-5 0-16,0-4-4 15,1-1 3-15,-3 0-2 16,0 0 0-16,0 0-6 16,0 0-9-16,0 0-15 15,0-6-8-15,0-1-113 16,0-4-548-16</inkml:trace>
  <inkml:trace contextRef="#ctx0" brushRef="#br0" timeOffset="198998.3666">3785 8436 125 0,'0'0'300'16,"0"0"-247"-16,0 0-29 15,0 0 18-15,0 0 6 16,0 0 41-16,0 0 20 15,0 0-59-15,0 0-9 0,0 0 8 16,0 0-31-16,0-24-18 16,0 24-63-16,0 0-128 15,0 0-216-15</inkml:trace>
  <inkml:trace contextRef="#ctx0" brushRef="#br0" timeOffset="202142.1329">3785 8436 319 0,'-6'-26'225'0,"6"26"-187"16,0 0 13-1,0 0 73-15,0 0 19 0,0 0-11 16,0 0-14-16,0 0-15 15,0 0-32-15,0 0-13 16,0 0-11-16,0 0 4 16,0 0-13-16,0 0 0 15,0 0-12-15,0 0-3 16,0 0-1-16,0 0-9 16,0 0-1-16,0 0-8 15,0 0 1-15,0 0-2 16,0 0 3-16,0 0-3 0,0 0 0 15,0 0-3 1,0 0 1-16,0 0-2 0,0 0 1 16,0 0 0-16,0 0-3 15,0 3 3-15,0 8 0 16,0 3 8-16,0 2-5 16,2 0 4-16,-2 4 4 15,2-3-5-15,-2 6 5 16,0-2-6-16,0 2 1 15,0 2-2-15,0-2-3 16,0 1 0-16,2 1 0 16,0-2-1-16,-2 0 1 15,0-2-1-15,2 4 1 16,-2-3-1-16,0 2 1 16,0-1-2-16,0 0 2 0,0 1 0 15,0 0-1-15,0-2 0 16,0 0 1-16,0-1-1 15,0-1 1-15,0 2 0 16,0 0-2-16,0 3 2 16,0-3-1-16,0-1 0 15,0 1 0-15,0-2 0 16,0 0 0-16,0 2 0 16,0-2 1-16,0 0-2 15,0 0 2-15,0 0-2 16,0 0 0-16,0 2 1 0,0-4-1 15,0 2 1-15,0 0 1 16,0-3 0-16,0 2-1 16,0-2 1-16,0-2-2 15,0 2 2-15,0-3-1 16,0-1 0-16,0-1 0 16,0-1 0-16,0-3 1 15,0 0-2-15,0-2 2 16,0 2-2-16,0-2 2 15,0 2-2-15,0 2 2 16,0 0-1-16,0 2 0 16,0-2 0-16,0-2 0 15,0-2 0-15,0 0-2 0,0-2 0 16,0-2 1-16,0 0-1 16,0-2 1-1,0 2-1-15,0-2 2 0,0 3 0 16,0-3 1-16,0 1-2 15,0-1 1-15,0 0-3 16,0 0-5-16,0 0 5 16,0 0-1-16,0 0 1 15,0 0 1-15,0 0 0 16,0 0 2-16,0 0-5 16,0 0 5-16,0 0-4 0,0 0 3 15,0 0-3 1,0 0 2-16,0 0-3 0,3 0 0 15,-3 0 1-15,2 0-5 16,0 0 2-16,2 0 2 16,1 0 4-16,2 0 2 15,-1 0-1-15,3 0 1 16,3 0 0-16,-1-4-1 16,2-2 0-16,3 0 0 15,2 2 0-15,-3-4 0 16,3 4 2-16,-1-1-4 15,2 2 3-15,-2 0-2 16,1 3 1-16,5-1 0 16,-2 1 0-16,6 0 1 15,0 0-2-15,0 0 4 0,4 0-4 16,5 0 1 0,-1 0 0-16,4 0 0 0,-2 0 0 15,5 0 0-15,-2 0-2 16,5 0 2-16,2 0 0 15,-2 0-3-15,-1 0 3 16,-1 0-1-16,-1 0 0 16,2 0 1-16,5 0 0 15,5 0 0-15,0 0 0 16,3 0 1-16,-1 0-2 16,4-4 2-16,-2 0-2 15,2 0 2-15,-4 2-2 0,0 0 2 16,-1 2-1-16,-4 0 0 15,1 0 0-15,-4 0 0 16,0 0 1-16,-4 0-2 16,1 8 1-16,1-1 0 15,1-2 0-15,2 1 0 16,2 0 0-16,1-2 0 16,6 2 0-16,0-4 1 15,1 0-1-15,1-2 0 16,-1 0-1-16,-6 0 1 15,-1 0-1-15,-8 0 0 16,1 0 1-16,-3 0 0 16,-2 0 0-16,1 2-1 15,1-2 2-15,2 2-3 0,3-2 5 16,-1 0-5-16,6 0 4 16,-3 0-3-16,-2 0 2 15,-2 0-1-15,-3 0 0 16,-3 0 1-16,2 0-2 15,-3 0 2-15,-1 0 0 16,-1 0-1-16,-3 0 1 16,-1 0-1-16,-1 0 1 15,0 0-1-15,0 0 0 16,0 0 0-16,-2-2 1 16,0 2-1-16,0 0 1 15,0 0 2-15,-2 0 0 16,0 0-1-16,0 0 0 0,0 0 2 15,-3 0-1-15,5 0-2 16,0 0 0-16,4 0 1 16,3 0-1-16,6 2 0 15,5-2 2-15,4 2 12 16,5-2-11-16,-4 0-4 16,0 0 0-16,2 0-2 15,-4 0 4-15,0 0-4 16,2 0 3-16,-6 0-2 15,1 0 2-15,1 0-2 16,0 0 1-16,1 0 0 16,4 0 0-16,-1 0 2 0,-1-2-4 15,-7 0 5-15,-1 2-4 16,-3 0 2-16,-6 0-1 16,-1 0 0-16,-4 0 2 15,0 0-1-15,0 0-1 16,-2 0 0-16,2 0 1 15,-2 0-1-15,-1 2 1 16,0 0-2-16,3 0 2 16,-2 0 0-16,0 1-1 15,0-3 0-15,-2 0 1 16,-2 0-1-16,0 0 0 16,-3 0 1-16,3 0-1 15,-4 0 1-15,4 0-2 0,2 0 2 16,-2 0-2-1,4 0 1-15,0 0 0 0,2 0-1 16,0 0 3-16,-2 0-4 16,-2 0 2-16,-3 0-1 15,-4 0 2-15,-2 0-2 16,-6 0 1-16,-1 0 0 16,3 0 0-16,-1 0 0 15,-3 0 0-15,4 0 1 16,-3 0-3-16,4 0 3 15,0 0-1-15,0 0 0 16,4 0 0-16,0 0 0 0,3 0 0 16,-2 0-1-1,4 0 2-15,-2 0-2 0,-2 0 2 16,0 0-2-16,-2 0 2 16,-1 0-3-16,-1 0 3 15,3 0-1-15,-1-3 0 16,-1 3 1-16,-1-2-3 15,-1 2 4-15,-2 0-4 16,1 0 4-16,-1-2-4 16,-1 2 3-16,6-2-2 15,-3 2 1-15,3 0 0 16,-3 0 0-16,1 0 2 16,-5 0-4-16,-3 0 4 15,1 0-3-15,-4 0 2 16,-1 0-2-16,-2 0 2 0,2 0-1 15,1 0 0 1,-1 0 1-16,2 0 1 0,2 0 0 16,1 0-2-16,0 0 1 15,0 0 0-15,-3 0-1 16,1 0 2-16,-3 0 1 16,-2 0-2-16,0 0 0 15,0 0 0-15,2 0 1 16,0 0 0-16,5 0 7 15,2-2 0-15,0 2 0 16,1 0-5-16,0 0 1 16,1 0-1-16,-3 0-3 0,0-2 1 15,-2 2-1-15,1 0-2 16,-3 0 2-16,3 0-1 16,2 0 0-16,4 0 0 15,1 0 0-15,-1 0 0 16,3 0-1-16,1 0 2 15,0 0-2-15,0 0-1 16,1 0 2-16,-3 0-3 16,1 0 1-16,-1 0-2 15,1 0 1-15,-3 0 0 16,-3 0-1-16,-1 0 4 16,-3 0-3-16,-2 0 3 15,-2 0-1-15,3 0 0 0,0 0-1 16,2 0 1-1,1 0 1-15,5 0 0 0,3 2 0 16,-3 2 1-16,1-2-1 16,-5 3 1-16,2-4-1 15,-4 1 0-15,-3 1 0 16,3-3 1-16,-3 1-1 16,0 0 0-16,4-1 1 15,-6 3-3-15,2-3 4 16,1 0-3-16,1 2 2 15,-2-1-2-15,1 2 2 16,-2-3-2-16,-1 2 0 0,-2 0-2 16,0-2-3-16,0 0-8 15,0 2 0-15,0 2-2 16,-12 6-43-16,1-6-76 16,-9 0-810-16</inkml:trace>
  <inkml:trace contextRef="#ctx0" brushRef="#br0" timeOffset="205285.882">3823 8416 219 0,'0'0'181'0,"0"0"-82"15,0 0 119-15,0 0 10 16,0 0-93-16,0 0 18 0,0 0-48 15,12 0-35 1,-10 0-10-16,2 0-10 0,0 0-15 16,1 0 0-16,3-3-11 15,0 2-4-15,0 1-7 16,5 0-3-16,-1-2-5 16,1-1 4-16,5 2-1 15,2-1-4-15,6-2 4 16,6 4-5-16,1 0 2 15,8 0 0-15,5 0-3 16,6 0-2-16,4 0 2 16,3 0 1-16,-1 0-2 0,-2 4-2 15,-3 2 3 1,1 0-2-16,-3 0 0 0,0 0 0 16,7-2 1-1,0 2 0-15,7-2-1 0,2 3 0 16,4 0-1-16,1 0 2 15,1-2-1-15,5-1 1 16,0-4-1-16,0 0 0 16,2 0 0-16,-6 0 0 15,-1 2 0-15,-4 4 0 16,-5-2 1-16,3 0-2 16,1 2 2-16,3-1-2 15,4-3 2-15,6-2-2 16,1 0 1-16,0 0-1 15,-1 0 0-15,-6 0 1 0,1 0-1 16,-3 0-1-16,2 0 1 16,-2 0-3-16,-5 0 2 15,-3 0-2-15,-5 0 0 16,-2 3-1-16,0-3-1 16,0 0 4-16,3 2 1 15,-3-2-1-15,4 0-2 16,-2 0 2-16,0 0-7 15,-2 0 7-15,-3 0-1 16,-1-2 1-16,-5 2-1 16,-2-3-5-16,-2 2 6 15,1 0-3-15,1 1 5 0,2 0 0 16,0-2-1 0,3 2 2-16,-2-4-3 0,2-3 2 15,2 3-1-15,2 0 1 16,-1 0 0-16,3-2 0 15,2 0 1-15,0 0-4 16,0 0 6-16,-4 2-5 16,0 0 3-16,-8 0-1 15,0 2 0-15,-4-2 1 16,-1 2-2-16,-3 0 3 16,-1 0-3-16,4 0 2 15,-3 0-2-15,4 2 2 16,3-2-2-16,2 0 2 0,0 0-1 15,-1 2 0 1,-2 0 1 0,-6-3-3-16,0 3 3 15,-2 0-2-15,-5 0 2 0,-1 0-2 16,-1 0 0 0,-2 0 0-16,0-1-4 0,0-4 2 0,0 2 0 15,0-1 0-15,2 0 2 16,2 0-3-16,1 0 1 15,-1-1-2-15,0 2 4 16,-1 1 0-16,-3-2 1 16,-2-1-1-16,-3 4 1 0,-4-4-1 15,2 4 1 1,-4-1-2-16,-2-1 2 0,-3 3-1 16,0 0 0-16,4 0 1 15,-5 0 0-15,5-1-1 16,-2-1 1-16,-2 2 0 15,3 0 0-15,-1 0 0 16,3 0-1-16,0 0 2 16,-1 0-2-16,2 0 0 15,-2 0 1-15,1 0 0 16,-1 0 1-16,4 0-2 16,-1 0-1-16,3 0 1 15,-4 0 1-15,4 0-1 16,-1 2 1-16,0 2 0 0,5-1 0 15,-3 2 0-15,3-4-1 16,0 4 3-16,0-1-3 16,-5-2 2-16,-2 0-1 15,-2-1 1-15,-7 2-2 16,0-3 1 0,1 4 0-16,-2-2 0 15,1 0 1-15,3 0-2 0,-1-2 2 16,3 4-2-16,-1-4 2 15,-1 4-2-15,-1-1 2 16,-4-3-2-16,-2 3 1 16,-3-3-2-16,1 2-1 15,-5-1-5-15,2-1 8 0,-2 0-4 16,2 3 2-16,0-3-9 16,0 2 0-16,1 0-1 15,-1 0 12-15,2 0-1 16,1 0 2-16,0 2-5 15,1-2 7-15,1 0-6 16,-3 0 6-16,1 0-6 16,-3 2 5-16,3 0-4 15,-1 0 2-15,0 0 0 16,1-1-1-16,-3 2 1 16,0-4-1-16,0 4-1 15,-2-1 0-15,0 0 2 16,0 0-2-16,0 2 4 0,0 1 1 15,0 0 6 1,0-3 5-16,0 4 9 0,0 0-9 16,0 2-1-16,0 7-9 15,0-2 4-15,-6 1-6 16,1 5 5-16,1-3-1 16,0 2-1-16,-1 3 0 15,0 2-4-15,3-2 4 16,0 1-2-16,0 2 0 15,-1 1-1-15,1-1-1 16,0 0-1-16,0-2 3 16,-2 0-1-16,2 0 2 0,-3-1 0 15,0 4-2-15,1 2 0 16,1 1-1-16,-1-1-2 16,2 2 2-16,0 1 0 15,0-2 0-15,2-4 2 16,-3-2-1-16,3-2-1 15,0-2 1-15,0-1-1 16,0 0 1-16,0-1-2 16,0 0 3-16,0-2-3 15,0 5 3-15,0-1-1 16,-2-1 1-16,0 3 1 16,-3-1-3-16,3-2 0 15,2 2 0-15,-2-1 1 16,2-2-2-16,0-2 0 15,0 0 0-15,0-2 0 0,0-2 2 16,0 1-2-16,0-5 4 16,0 3-4-16,0-3 0 15,0 0 0-15,0 2 0 16,0 0 0-16,0-2 2 16,0 0-2-16,0-2 1 15,0 0-1-15,0-1 1 16,0-4-2-16,0 5 2 15,0-4-1-15,0 2 1 16,0 0 1-16,0-1-2 0,0 0 0 16,0 1 8-1,0 2-6-15,0-4 1 0,0 0-2 16,0 0 0-16,0-2 0 16,0 0 1-16,0 0 1 15,0 0 3-15,0 0 1 16,0 0-2-16,0 0 2 15,0 0-7-15,0 0 3 16,0 0-3-16,0 0 0 16,0 0 1-16,0 2-1 15,0-2 0-15,0 0-4 16,0 0-2-16,0 0-7 16,-5 0-3-16,-3 0-28 15,1 0-62-15,-5 0-337 16</inkml:trace>
  <inkml:trace contextRef="#ctx0" brushRef="#br0" timeOffset="207080.5288">4752 8484 3 0,'0'0'50'0,"0"0"65"15,0 0 7-15,0 0 10 16,0 0-10-16,0 0 41 15,0 0 30-15,20-8-115 0,-20 8 2 16,0 0-8-16,2 0 4 16,-2 0-27-16,0 0-3 15,0 0-17-15,0 0 1 16,0 0-10-16,0 0 1 16,0 0 11-16,0 0 6 15,0 0-3-15,0 0-5 16,5 4 18-16,-5 10-26 15,4 2 2-15,-2 6-5 16,0 2-7-16,1 2-4 16,-1 6 0-16,1 4 4 15,-3 8-8-15,2 3 8 0,0-1-8 16,0-2 0-16,0 0-4 16,3-6 0-16,-1-2 0 15,2-2 2-15,0 1-2 16,-4 0 1-16,2 4-1 15,-2-3 2-15,3-1-4 16,-3 2 3-16,0-3-3 16,0-2 4-16,-2-2-3 15,0-2 2-15,0-1 0 16,0 3-1 0,0-3 0-16,0 0 0 15,0-1 1-15,0 0-2 0,0-2 2 0,-2 0 0 16,0-4 0-16,0-4 0 15,-1-2-1-15,1-4 0 16,2 0 0-16,0 0 0 16,-2-1 0-16,2-2-1 15,-2-1 1-15,2 0 0 16,0-2 0-16,0-2-3 16,0 2-1-16,0-4 0 15,0 0-1-15,0 0 3 16,0 0-4-16,0 0 3 15,0 0-2-15,0 0 5 16,0 0 0-16,0 0 0 16,0 0 3-16,0 0-2 0,0 0-1 15,0 0 2-15,0 0-4 16,0 0 2-16,0 0-1 16,0 2 2-16,0-2-1 15,0 0 0-15,0 0 0 16,0 0-4-16,0 0-37 15,0-8-90-15,4-4-172 16,3-5-571-16</inkml:trace>
  <inkml:trace contextRef="#ctx0" brushRef="#br0" timeOffset="208279.8093">5647 8528 677 0,'0'0'292'16,"0"0"-237"-16,0 0 35 15,0 0 7-15,0 0-14 0,0 0-19 16,0 0-30-16,0-8-7 16,0 8-17-16,0 0-6 15,0 0 15-15,0 0 19 16,0 0-7-16,0 0-1 15,0 0 3-15,0 0-23 16,0 10-2-16,0 20 7 16,0 10 38-16,0 4-32 15,0 3-12-15,0-1-3 16,0-1-1-16,0 2 0 16,0 0-4-16,0 2 3 0,0-3-3 15,0 1 1-15,0-3-1 16,0 0-1-16,2-4 0 15,-2-2 2 1,0-4-3-16,4-2 2 16,-4-2-2-16,0-3 2 0,0 0-1 15,0-3 0-15,0-1 0 16,0-1 1-16,0-3-1 16,0 2 0-16,0-1 1 15,0-4-2-15,0-2 3 16,0 0-3-16,0-4 2 15,0-1-1-15,0 3 0 16,0-1 0-16,0 1 0 16,0-2-2-16,0 0 2 15,0-3-1-15,0 0 1 0,0-1-2 16,0-4 2-16,0 2 0 16,0-2 0-16,0 0 0 15,0 0 1-15,0 0-1 16,0 2 1-16,0-2-1 15,0 2 1-15,0 0-2 16,0-1 2-16,0 0-2 16,0-3 1-16,0 0-2 15,0 0-11-15,0 0-7 16,2 0-18-16,6-6-57 16,5-22-21-16,-5 12-130 15,-2-6-736-15</inkml:trace>
  <inkml:trace contextRef="#ctx0" brushRef="#br0" timeOffset="209289.7686">6443 8537 10 0,'0'0'298'15,"0"0"-139"-15,0 0 45 16,0 0 0-16,0 0-21 0,0 0-61 16,0 0-34-1,6-3-24-15,-6 3-5 0,0 0-20 16,0 0-9-16,0 0-10 16,0 0 1-16,0 0-11 15,0 0 1-15,2 0 2 16,-2 0 3-16,0 10 27 15,4 6-23-15,-4 2-1 16,0 4-5-16,2 4-5 16,0 5 0-16,0 6 1 15,-2 4-1-15,2 3 1 16,0 6-4-16,1-3-5 0,1 8 4 16,0-3-5-1,1-2 2-15,0-4-1 0,-1 1 0 16,-2-5-1-16,3-4 1 15,-3 2-1-15,0-2 0 16,0-4 1-16,2 2 0 16,-1 0-2-16,-1-1 2 15,-2 3-1-15,0-4 0 16,0-2 0-16,0-4 0 16,0-6 1-16,0-2-2 15,0-6 2-15,0-2-1 16,0-5 1-16,3-2-2 15,-3-1 2-15,0 0-1 16,0-4 0-16,0 2 0 16,0-2 0-16,0 0 1 0,0 0-2 15,0 0-5-15,0 0-1 16,2 0-8-16,0 0-4 16,0 0-18-16,-2-21-18 15,0 8-123-15,0-7-351 16</inkml:trace>
  <inkml:trace contextRef="#ctx0" brushRef="#br0" timeOffset="209924.113">7156 8478 397 0,'0'0'126'15,"0"0"-74"-15,0 0 27 0,0 0-9 16,0 0 2-16,0 0 4 15,5 48-18-15,-3-46-46 16,0 4-3-16,0 0-6 16,-2-2-6-16,3 2 3 15,-3 0-12-15,2 2-21 16,-2 0-20-16,2 2-20 16,-2 1-53-16,0 0-64 15,0-7-5-15,0-2-50 16</inkml:trace>
  <inkml:trace contextRef="#ctx0" brushRef="#br0" timeOffset="210735.6243">7330 8550 301 0,'0'0'247'0,"0"0"-94"16,0 0 67-16,0 0-117 15,0 0-45-15,0 0-37 16,0-34-13-16,0 32-5 15,0 2 5-15,0 0 50 16,0 0 28-16,0 0-22 16,0 0 5-16,0 0 11 15,0 0-52-15,0 0-25 0,0 18 4 16,0 12 32-16,0 7 20 16,0 7-26-16,0 4-18 15,0 2-6-15,0 0-1 16,0 0-6-16,2-2 2 15,0 0-2-15,0-2-1 16,3-1-1-16,0-4 1 16,-1 2-1-16,1-5 0 15,-1 0 1-15,-2-4-1 16,0 0 0-16,0 3 0 0,0-2-1 16,1 1 1-1,-1 3 0-15,-2-5-1 0,0 0 0 16,0-2-2-16,0-4 0 15,0-2 1-15,2-4-4 16,-2-6 1-16,3-4-3 16,-1-4-2-16,0-2-11 15,-2-2 11-15,0-3 4 16,3-1 1-16,-3 0-5 16,2 0-9-16,-2 0-1 15,0 0-19-15,2 0 24 16,-2 0 1-16,2 0-3 15,0-2 7-15,-2-7 10 16,2-1 0-16,1-2-11 16,-3-2-60-16,0 6-142 0,0 0-406 15</inkml:trace>
  <inkml:trace contextRef="#ctx0" brushRef="#br0" timeOffset="211632.8679">8302 8472 222 0,'0'0'65'0,"0"0"-62"16,0 0 47-16,0 0 70 15,0 0 87-15,0 0 92 16,-6-16-85-16,4 16-98 16,-2 1-30-16,0 14-14 15,1 3 9-15,1 2-34 16,2 2-27-16,0 0-7 16,0 2 8-16,0-1-19 15,0 0 4-15,0 2 0 0,0 1 2 16,0 6-5-1,0 4 2 1,2 2 2-16,3 2 1 0,-3-2 0 0,0 4-4 16,-2 0-1-16,0-2 1 15,0 5 2-15,0-2-6 16,0 2 3-16,0 1-3 16,0-2 0-16,0-1 0 15,2-2 0-15,6-3 0 16,-2 1 2-16,1-6-4 15,1-2 4-15,-1-4-4 16,0 0 2-16,0-4 0 16,-1 1 1-16,1-1 0 15,-2-4-2-15,-1-6 1 0,-2-3-1 16,1-4 1-16,-1 0 0 16,0-4-4-16,-2 0 2 15,0 0 0-15,0-2 2 16,0 3-1-16,0-2 3 15,0-1-3-15,2 0 1 16,-2 0-3-16,0 0-10 16,0 0-11-16,2 0-27 15,0-4-54-15,3-18-20 16,-5 8-257-16,0-4-509 16</inkml:trace>
  <inkml:trace contextRef="#ctx0" brushRef="#br0" timeOffset="212656.4145">9086 8450 537 0,'0'0'174'0,"0"0"-61"15,0 0 44-15,0 0-11 16,0 0-59-16,0 0-13 15,0 0-12-15,-9 0 0 0,9 0-8 16,0 0-4 0,0 0-13-16,0 0-9 0,0 0-6 15,0 0-17-15,0 0 3 16,0 0-6-16,0 0-2 16,0 0 0-16,0 13 0 15,-2 17 18-15,0 7 6 16,-2 9-6-16,2 4-9 15,-2 6 4-15,2 3-4 16,0-1 0-16,0-2-5 16,-1-2-1-16,3-1-1 15,0-5-2-15,0-1-1 16,0 0-1-16,0-5 2 16,0 0 0-16,0-6 0 0,3 2-2 15,3-4 0-15,0 0 0 16,0-1 2-16,-2-3 0 15,-2 2 0-15,3-4 1 16,-5 0 0-16,2-2-1 16,0-2 1-16,-2 2-2 15,2-2 2-15,0-6 0 16,-2 1-1-16,0-11-1 16,2 1 0-16,0-3 0 15,-2-4 0-15,4-2-6 16,-4 0 5-16,0 0-1 15,2 0 3-15,-2 0-2 16,0 0-1-16,0 0 2 0,0 0-2 16,0 0-2-16,0 0-10 15,0-6-1-15,0-7-29 16,0-8-29-16,0 3-35 16,0 0-96-16,0 10-142 15,0 4-387-15</inkml:trace>
  <inkml:trace contextRef="#ctx0" brushRef="#br0" timeOffset="214999.1996">4126 7776 720 0,'0'0'298'0,"0"0"-267"0,0 0 42 16,0 0 16 0,0 0 34-16,0 0-31 0,0 0-37 15,18-10-19-15,-11 10 4 16,3 0 9-16,6 0-32 15,4 0 0-15,5 0-15 16,4 4 5-16,0 6-5 16,0 0 3-16,-2 0-4 15,-8 0-1-15,-1 0 0 16,-9-2-2-16,-5 2 2 16,-4-4-4-16,0 3 4 15,0 5 0-15,-4 4 2 16,-21 1 6-16,-8 4 1 0,2-6-6 15,7-4-2 1,6-5 4-16,5-5-4 0,5 0 2 16,4-2-1-16,2-1-4 15,2 0-1 1,0 0-3-16,0 0-15 0,0 0-16 16,2 0 17-16,16 0-6 15,9-1 25-15,9-5 0 16,1-2-2-1,1 5 3-15,0 2-1 16,-6 1 1-16,-4 0 0 0,-6 0 0 16,-8 0-5-16,-5 8 4 0,-7 2-7 15,-2 1 8 1,0 4 0-16,0-1 9 0,-7 4-2 16,-13 2 4-16,-2 0-6 15,0-3 1-15,-1 0 0 16,1-1-6-16,-1-4 2 15,8-2-2-15,-1-4-3 16,5-2-7-16,11-2 4 16,0-2-36-16,0 0-67 15,0 0-132-15,0 0-314 16,5 0 176-16</inkml:trace>
  <inkml:trace contextRef="#ctx0" brushRef="#br0" timeOffset="215548.6519">5026 7772 1041 0,'0'0'283'0,"0"0"-243"16,0 0 1-16,0 0 29 15,0 0 9-15,0 0-13 16,-13 92-35-16,6-68-15 16,4-2-4-16,1 0-2 15,-2 0-2-15,2-1-5 16,2-2-1-16,0-5 0 15,0-1-2-15,0-3 0 16,0-6 0-16,0-1-5 16,0 2 4-16,0-3-2 15,4 0-9-15,14-2 6 16,7 0 6-16,6 0 2 16,0 0-1-16,3 0 0 15,-5 0-1-15,-3-2 2 16,-2 0-1-16,-1 0-1 0,-7-1 1 15,-3 3-1-15,-5 0 0 16,-2 0 1-16,-4 0-2 16,-2 0 2-16,0 0-2 15,0 0 1-15,0 0-1 16,0 0-12-16,0 0-19 16,0 0-23-16,0 0-30 15,0 0-32-15,0-2-122 16,0-2-444-16</inkml:trace>
  <inkml:trace contextRef="#ctx0" brushRef="#br0" timeOffset="215860.1855">5264 7768 527 0,'0'0'587'16,"0"0"-468"-16,0 0-51 15,0 0 64-15,0 0-9 16,0 0-62-16,5 120-18 16,-18-77-11-16,-1-2-14 15,1-2-6-15,1-5-9 16,1-5 3-16,5-6-5 0,2-5-1 16,1-4 0-16,3-7 0 15,0 2-2-15,0-7-6 16,0 0-18-16,0-2-8 15,0 0-16-15,0 0-48 16,0 0 13-16,13 0-105 16,-4 0-240-16,1 0-175 15</inkml:trace>
  <inkml:trace contextRef="#ctx0" brushRef="#br0" timeOffset="216451.1792">5792 7986 523 0,'0'0'572'0,"0"0"-456"16,0 0-24-16,0 0 24 0,0 0-18 15,0 0-30 1,0 2-25-16,0-2-8 0,0 0-5 15,0 0-5-15,0 0-4 16,0 0-11-16,0 0-3 16,0 0-5-16,0 0-1 15,0 0-1-15,0 0 0 16,0 0-1-16,5 0 1 16,11 0 3-16,1 0-2 15,3 0 0-15,3 0 1 16,-1 0-3-16,0 0 2 15,-1 0-1-15,-2 0 0 0,-5 3 0 16,-1-3 0-16,-4 2 2 16,-6-2-4-16,1 0 4 15,-4 0-3-15,0 0 2 16,0 0 0-16,0 0-1 16,0 0 0-16,0 0-5 15,0 0-4-15,0 0-4 16,0 0-13-16,0 0-15 15,0 0-55-15,0 0-113 16,0 0-647-16</inkml:trace>
  <inkml:trace contextRef="#ctx0" brushRef="#br0" timeOffset="216908.3849">6191 7853 687 0,'0'0'288'16,"0"0"-262"-16,0 0-17 15,0 0 55-15,0 0 68 16,0 0-14-16,29-10-12 16,-29 10 4-16,0 0-13 15,0 0-60-15,0 0-11 16,0 0-15-16,0 0-2 0,0 0-7 15,0 0-1 1,0 6 0-16,0 9 3 0,0 7 12 16,0 6-10-16,2 5 2 15,1 1-4-15,-1 2 1 16,0 0-2-16,0-1-3 16,2 1 1-16,2-7 0 15,-6-3-1-15,4-4 1 16,-2-4-2-16,0-6 2 15,0-1-3-15,-2-6 4 16,0 1-4-16,0-3 1 16,0-2-2-16,0-1-4 15,0 0-3-15,0 0 1 16,0 0-7-16,0 0-10 16,3 0-37-16,-1 0-63 0,-2 0-182 15,0-12-819-15</inkml:trace>
  <inkml:trace contextRef="#ctx0" brushRef="#br0" timeOffset="217657.9271">6811 7968 1046 0,'0'0'180'15,"0"0"-91"-15,0 0 11 16,0 0-10-16,0 0-36 16,0 0-17-16,0 0-14 15,-54 67 11-15,43-41-4 16,2 4-11-16,3 1-3 16,-2-4-7-16,6-1-2 15,2-2-5-15,0-1-2 16,0-3 2-16,0-2-1 0,5-6-1 15,13-2-6 1,2-3-3-16,2-4 5 0,3-3-1 16,-1 0-6-16,-1 0-6 15,-4 0 8-15,-1-14 8 16,-2-7 2-16,-5-3 1 16,-2-6-1-16,-5-4 1 15,-4-4 0-15,0-2 0 16,0 4 0-16,-2 2-1 15,-15 6 1-15,-4 6-1 16,1 8 7-16,3 6-3 16,1 3 7-16,1 5-5 15,5 0-7-15,4 0-2 16,-1 0-10-16,5 0-10 16,2 0-31-16,0 10-50 0,0 3-88 15,0-12-375 1</inkml:trace>
  <inkml:trace contextRef="#ctx0" brushRef="#br0" timeOffset="218378.1235">7691 7770 478 0,'0'0'654'0,"0"0"-523"16,0 0 21-16,0 0-15 16,0 0-59-16,0 0-40 0,-4-6-10 15,-6 6-15-15,-5 16-7 16,-3 14 1-16,-2 4 6 15,0 7 2-15,2-1-4 16,5 2-1-16,4-1-5 16,4 2-2-16,5-6-3 15,0 0 0-15,0-5 0 16,0-6 0-16,5-4-7 16,8-5-3-16,3-6 0 15,-1-2-9-15,4-4 12 16,0-5-8-16,1 0 2 0,5 0-9 15,-3 0 13 1,2-8 7-16,-3-7-4 0,-4-4-2 16,-5 0-5-16,-6 2 8 15,-1-1 0-15,-5-1 5 16,0 5 0-16,0 3 5 16,-13 1 9-16,-6 6 7 15,-3 2-4-15,0 2-2 16,0 0-6-16,-1 0-5 15,6 0 1-15,3 0-3 16,1 6-2-16,7 0-2 16,0-2-7-16,4 2-12 15,2 0-33-15,0 1-50 16,0-4-169-16,0-3-471 0</inkml:trace>
  <inkml:trace contextRef="#ctx0" brushRef="#br0" timeOffset="219277.1438">8571 7827 918 0,'0'0'473'16,"0"0"-398"-16,0 0-34 15,0 0-35-15,0 0 5 16,0 0 1-16,0 0 12 0,45-7 24 15,-18 9-18 1,4 8-18-16,-2 1-5 0,2-4-3 16,-5 1-4-16,-4-2 1 15,-6 0 1-15,-7 2-4 16,-2-4 0-16,-7 5 0 16,0 0-4-16,0 9 6 15,-9 2 15-15,-18 5-8 16,-6-2 4-16,-1-2-10 15,1-3 5-15,4-5-5 16,9-2 4-16,7-3-5 16,6-6 2-16,4-2-2 15,3 0-1-15,0 0-4 16,0 0-27-16,0 0 2 16,14 0 10-16,9 0 20 0,6 0 3 15,0 0 2-15,2-8-5 16,-5-2 3-16,-4 4-2 15,1 0 0-15,-6 2-1 16,-1 3 2-16,-5-2-2 16,-1 1 0-16,-2 0 0 15,1-2 1-15,-1 2-2 16,2-2-6-16,-1 0-42 16,-1 0-64-16,-8 2-158 15,0-1-519-15</inkml:trace>
  <inkml:trace contextRef="#ctx0" brushRef="#br0" timeOffset="219953.8914">9460 7684 513 0,'0'0'1056'0,"0"0"-992"16,0 0-59 0,0 0-4-16,0 0 3 0,0 0 9 15,118 0-6-15,-80 0-3 16,-3 0 0-16,-4 0-3 15,-6 10 8-15,-7 0-9 16,-7 2 0-16,-9 0 2 16,-2 3-2-16,0-1 0 15,-4 7 17-15,-23 5-13 16,-6-2 2-16,-5 2-1 16,0-3-5-16,5-7 0 15,8-5 0-15,9-5-2 16,8-2 0-16,5-4 1 0,3 0-9 15,0 0-9 1,0 0-27-16,0 0 0 0,16 0-22 16,4-4 61-16,5-2 6 15,2 1 2-15,-1 0 1 16,-2 4-1-16,1 1 9 16,-3 0-3-16,1 0 6 15,-6 0 9-15,-1 0-6 16,-5 7 15-16,-4 6-27 15,-3 1 6-15,-4 3-1 16,0 2 21-16,0-1 3 16,0 2-6-16,-13 3-20 0,-2-4-2 15,-3 1 3 1,1-4-6-16,7-4 3 0,1-2-5 16,-1-2 0-16,4-2 0 15,-1 1 0-15,3-4-7 16,-2 3-9-16,-2-1-21 15,-3 4-54-15,5-9-131 16,0 0-739-16</inkml:trace>
  <inkml:trace contextRef="#ctx0" brushRef="#br0" timeOffset="221220.1174">4255 8799 897 0,'0'0'416'0,"0"0"-340"15,0 0-7-15,0 0 21 0,0 0-21 16,0 0-38-16,0 0-13 16,0-11-8-16,0 11-3 15,0 0-5-15,0 5 2 16,0 21 2-16,0 10 26 15,0 8-12-15,0 6-6 16,0 0-1-16,0-2-13 16,0-3 4-16,0-5-3 15,0-9-1-15,0-6 1 16,0-12-2-16,0-4 0 16,0-7-1-16,2-2 2 15,-2 0-9-15,2 0 5 16,0 0-7-16,-2 0 3 0,6 0-10 15,0 0-40 1,7-18 6-16,8-10-63 0,-13 13-192 16,1 4-704-16</inkml:trace>
  <inkml:trace contextRef="#ctx0" brushRef="#br0" timeOffset="221784.4468">5275 8851 770 0,'0'0'460'0,"0"0"-402"15,0 0-56-15,0 0 58 0,0 0 23 16,0 0-22 0,18-10-21-16,-13 10 4 0,1 0-5 15,1 0-28-15,2 14 0 16,0 2 6-16,4 6-1 16,-3 6 2-16,0 2 6 15,-3 4-10-15,-3-3-9 16,1-1-1-16,-2-5-1 15,-1-3-2-15,0-3-1 16,0-9 1-16,0-2-1 16,0-2 0-16,1-4-1 15,-3-2-2-15,0 0-11 16,0 0-3-16,0 0-18 16,2 0-33-16,2 0-96 0,-4 0-181 15,4 0-600-15</inkml:trace>
  <inkml:trace contextRef="#ctx0" brushRef="#br0" timeOffset="222296.2118">6318 8803 457 0,'0'0'828'0,"0"0"-686"16,0 0-73-16,0 0 18 15,0 0-16-15,0 0-32 16,12 8-24-16,-12 16 10 0,0 9-9 16,0 0-7-16,0 7-6 15,0 4 2-15,0 3-1 16,0-4-2-16,0-5-1 15,2-2 0-15,5-9-2 16,1-7 0-16,-1-4-3 16,-3-6-4-16,1-4 0 15,-3-2-4-15,1-2-2 16,-1-2-7-16,-2 0-16 16,0 0-26-16,0 0-63 15,0 0-139-15,0 0-520 16</inkml:trace>
  <inkml:trace contextRef="#ctx0" brushRef="#br0" timeOffset="222761.1888">7031 8779 975 0,'0'0'181'0,"0"0"-181"0,0 0 0 15,0 0 55-15,0 0 60 16,0 0-11-16,39 76-31 16,-37-49-23-16,0 4-9 15,0-7-6-15,-2 1-15 16,2-6-13-16,-2-3 1 16,0 3-1-16,0-6 0 15,0 1-5-15,0-1 0 16,0-6-1-16,0-2-1 0,0-2 0 15,0-3-1 1,0 0-5-16,2 0-8 0,-2 0-6 16,3 0-24-1,1 0-29-15,2 0-77 0,-6 0-137 16,5 0-486-16</inkml:trace>
  <inkml:trace contextRef="#ctx0" brushRef="#br0" timeOffset="223235.7089">7858 8779 254 0,'0'0'637'0,"0"0"-583"15,0 0-33-15,0 0 153 0,0 0-5 16,0 0-10 0,20 78-70-16,-20-48-29 0,0 2-30 15,0 2-4-15,0 1-15 16,2-5-6-16,0-2-4 16,1-5 2-16,1-4-3 15,-2-6 0-15,0-2 0 16,0-4 0-16,1-2 0 15,0-3-12-15,-3 0-7 16,2-2-16-16,2 0-14 16,3 0-41-16,-3 0-83 15,2 0-346-15</inkml:trace>
  <inkml:trace contextRef="#ctx0" brushRef="#br0" timeOffset="223768.7044">8832 8751 329 0,'0'0'131'16,"0"0"46"-16,0 0 107 16,0 0-18-16,0 0-61 15,0 0-72-15,11 87-61 16,-11-56-29-16,0-1-14 0,0 2-17 16,0-4-2-16,0 1-5 15,0-4 5-15,4-5-9 16,-2 0 1-16,2-4 0 15,0-3-2-15,-2-3 0 16,0-5 0-16,0-1 0 16,2 1-12-16,-2-5-6 15,1 0-13-15,1 0-25 16,2 0-57-16,-2 0-131 16,0 0-380-16</inkml:trace>
  <inkml:trace contextRef="#ctx0" brushRef="#br0" timeOffset="224351.129">9638 8672 1228 0,'0'0'187'0,"0"0"-185"0,0 0 13 15,0 0 66-15,0 0 5 16,0 0-37-16,13 69-20 16,-13-43-4-16,2 2-14 15,1 3 6-15,0 2-5 16,-3-1-4-16,2 1-2 16,2-2-4-16,0 2 1 15,-2-3-3-15,3-5 0 16,-3 1 1-16,0-7 0 15,2-3-1-15,-4-4 0 16,4-9 0-16,-4 2 0 0,0-3 0 16,2-2 1-16,-2 0 1 15,0 0-2-15,4 0 0 16,-4 0 0-16,0 0 0 16,0 0-1-16,0 0-1 15,0 0 0-15,0 0-2 16,0 0 1-16,0 0-7 15,0 0-2-15,0 0-5 16,0 0-6-16,0 0-28 16,0 0-52-16,0 0-120 0</inkml:trace>
  <inkml:trace contextRef="#ctx0" brushRef="#br1" timeOffset="298286.5545">4115 10547 432 0,'0'0'181'0,"0"0"-83"16,0 0 85-16,0 0-17 15,0 0-58-15,0 0-39 16,0 0-18-16,0 0 1 15,0 0-10-15,0 0 6 16,0 0 6-16,0 0 0 0,0 0-16 16,0 0-11-1,0 0-1-15,0 0-9 0,0 0 1 16,0 0-9-16,0 0 3 16,0 0-6-16,0 0 3 15,0 0-5-15,0 0 2 16,0 0-1-16,0 0-3 15,0 0 1-15,0 0-2 16,0 0-1-16,0 0 1 16,0 0-1-16,0 0 0 15,0 0 0-15,0 0-1 16,0 0 1-16,0 0 0 16,0 0 1-16,0 0-2 15,0 0 2-15,0 0 0 16,0 0 0-16,0 0-1 0,0 0 1 15,0 0 0 1,0 0 0-16,0 0-1 0,0 0 0 16,0 0 1-16,0 0-2 15,0 0 2-15,0 0-2 16,0 0 2-16,0 0-1 16,0 0 0-16,0 0 0 15,0 0 0-15,0 0 0 16,0 0 0-16,0 0-1 15,0 0 1-15,0 0-1 16,0 0 0-16,0 0-1 16,0 0 1-16,0 0-3 0,0 0-1 15,2 0 5-15,3 0-1 16,1 0 0-16,-2 0 1 16,3 0-1-16,5 0-2 15,-2 0 3-15,4 0-1 16,-1 0-5-16,0 0-2 15,3-5-9-15,3-4 6 16,0 0 5-16,-1-3 6 16,-3 1-13-16,-1 1 7 15,-5 2-1-15,-3 1 3 16,-1 2-4-16,-3 2-3 16,0-2 7-16,1 4-5 0,-3 1 5 15,0 0-2-15,0 0 5 16,0 0 1-1,0 0-1-15,0 0-4 0,0 0 0 16,0 0-7-16,0 0 9 16,0 0 0-16,-3 0 1 15,-1 1 1-15,-1 5-6 16,1 1 3-16,0 6-4 16,-1 1 3-16,-1 7 5 15,1 1 0-15,2 1-2 16,1 5 4-16,2 4-4 15,0 2 4-15,0-1-2 16,0 1 0-16,0 0 1 16,0-2-1-16,0 0 2 15,0 2-1-15,5-2 0 0,-3-4-2 16,3 0 1-16,-1 0 0 16,1-2 1-16,-3-2 1 15,0-4-2-15,-2-4 0 16,0-5 0-16,0-4-1 15,0-2 0-15,0-1-5 16,0-2 6-16,0 0-4 16,0 0 2-16,0 0 4 15,-4-2-4-15,-7 2 2 16,-7-2-1-16,-1 0-7 0,2 0-9 16,-3-6-21-1,3-7 35-15,0 2-6 16,-1-1 9-16,7 0 3 0,-2 2 0 15,4-2-1 1,5 2-2-16,1-1-3 0,3 4 1 16,0-3-12-16,-2 1 9 15,2 3-1-15,0-2 6 16,0 5-2-16,0-5 2 16,0 1-2-16,0-2 2 15,0-2-1-15,16 2 4 16,-3-2-3-16,5 1 2 15,-7 1-2-15,0 0 2 16,1 3-1-16,1 0 1 16,-1 0-1-16,-4 0 2 0,1 1-1 15,2-1-2-15,0 2 3 16,-2-1-1-16,2 1-1 16,-2 0 1-16,0 0-1 15,0 2-1-15,0 0 0 16,0-2 0-16,-3 2 0 15,-1-3 3-15,-1 5-1 16,-2 0 0-16,1 0 2 16,-1 0 7-16,1-3 4 15,1 0-6-15,2 2-3 16,-1 0 0-16,1-4-5 16,4 4 2-16,-2-5-2 0,5 1-2 15,-1-1 4 1,1 2 2-16,-1 0-5 0,-6 2 2 15,3 0-2-15,-5 0 1 16,1 2 0-16,-3 0 1 16,1 0 3-16,-3 0-3 15,0 0 11-15,0 0-13 16,0 0-10-16,0 0-22 16,-5 0-26-16,-11 14-69 15,8-10-176-15,-2 3-385 16</inkml:trace>
  <inkml:trace contextRef="#ctx0" brushRef="#br1" timeOffset="300086.9339">4226 10247 1301 0,'0'0'197'0,"0"0"-151"15,0 0 34-15,0 0-15 0,0 0-32 16,0 0-25-16,0 0-4 16,0-3-3-16,0 3-2 15,0 0-2-15,4 0 1 16,6 0 1-16,5 0 2 15,-1 5-2-15,-1 4 3 16,3-2-4-16,-3 3 3 16,-5-4-1-16,4-3 0 15,-7 4 0-15,-1-5-2 16,-2-1-7-16,0 2 4 16,-2-3-2-16,0 0 1 15,0 0-5-15,0 0 3 0,0 0-7 16,2 0-16-16,-2 4-33 15,0 2-81-15,0-4-260 16,0 0-226-16</inkml:trace>
  <inkml:trace contextRef="#ctx0" brushRef="#br1" timeOffset="302824.3791">3306 10766 485 0,'0'0'736'0,"0"0"-678"16,0 0-54-16,0 0 81 0,0 0-18 16,0 0-36-16,0 0 2 15,-3 0-21-15,3-4-12 16,0-7 2-16,0-2 2 15,5-1 1-15,-3-3 3 16,1 0-4-16,-1 3-3 16,-2 0 3-16,0 2-2 15,0-1 1-15,0 5-3 16,0 1 0-16,-5 3 0 16,-6 1 6-16,0 3-12 15,0 0 12-15,0 0-9 0,0 0 3 16,-5 0-3-1,1 0-2-15,-6 9 5 0,1 13 0 16,1 1 1-16,-4 7 13 16,5-1-5-16,-2 0 3 15,6 1 1-15,6-3-2 16,4-4-11-16,4-4-1 16,0-1 1-16,0-2 0 15,0-2 0-15,8-4-2 16,4-2-9-16,-3-4-14 15,1-2 17-15,-1 1-2 16,3-3 10-16,-1 0-1 16,0 0 0-16,4-6 0 0,1-11 2 15,0-2-2 1,-2 0 0-16,-4-2-4 0,-1-4-6 16,-3 2 6-16,0-2-2 15,-2 2-1-15,-4 4 7 16,0 7 2-16,0 3 2 15,0 8-3-15,0 1 12 16,0 0 5-16,0 0 1 16,0 0-17-16,0 0-1 15,0 0-7-15,0 0 7 16,2 6 1-16,5 12 10 16,-3 2 10-16,0 2-7 0,1 1-4 15,0 2-6-15,-1-5 1 16,3 0-3-16,-3-2 1 15,0-3-2-15,1-2-1 16,2 0 0-16,-3-6-4 16,3 0-2-16,-1-3-3 15,1-3-11-15,-3 1 0 16,-1-2 12-16,-1 0 4 16,1 0-2-16,-3 3 3 15,0-3-10-15,0 0-13 16,0 0-24-16,0 0-23 15,0 0-68-15,0 0-225 16,0 0-392-16</inkml:trace>
  <inkml:trace contextRef="#ctx0" brushRef="#br1" timeOffset="303777.9366">3831 10447 562 0,'0'0'23'16,"0"0"-19"-16,0 0 23 16,0 0 147-16,0 0-13 15,0 0 18-15,0 0-83 16,21-6 8-16,-21 6 12 15,0 0-5-15,0 0-40 16,0 0-32-16,0 0-19 16,-5 0-10-16,-13 2 0 0,-6 10-10 15,-5 1 0-15,0-2 0 16,3-1-1-16,-1 0-3 16,6-3 3-16,2-4 1 15,3 0 0-15,7-3 1 16,5 0 1-16,4 0-4 15,0 0 1-15,0 0-5 16,0 0-8-16,0 1 8 16,0-1 0-16,0 5 2 15,0 1-2-15,0 7 4 16,0 6 0-16,0 7 4 16,0 4-1-16,0 2 0 0,0 0 0 15,0-1 0-15,0-4 0 16,0-4-1-16,0 0 0 15,0-4 0-15,0-4 1 16,0-1-3-16,0-3 0 16,0-6-1-16,0 0-8 15,2-4-1-15,-2-1-1 16,0 1 5-16,0 2 4 16,0-3-3-16,0 0 6 15,0 0-2-15,0 0 1 16,0 0-2-16,0 2 0 15,0-2-2-15,0 0 4 16,0 0 1-16,0 0 1 16,0 0-2-16,0 0 4 0,2 0-6 15,2 0 2-15,1 0-20 16,1 0-22-16,4 0 28 16,3 0 16-16,5 0 5 15,-1 4 2-15,10 2-6 16,-2 2 7-16,4 0-5 15,0 0 3-15,-4 1-6 16,-8-5 2-16,-3 1 0 16,-8-3-2-16,-1 2 3 15,-1-1-3-15,-2-2 0 16,-2-1-17-16,0 3-12 0,0 1-70 16,0-4-182-1,0 1-325-15</inkml:trace>
  <inkml:trace contextRef="#ctx0" brushRef="#br1" timeOffset="304760.4207">4567 10524 1190 0,'0'0'172'15,"0"0"-128"-15,0 0 41 16,0 0-31-16,0 0-41 15,0 0-13-15,0 0-5 16,0 0 2-16,18 0 3 16,7-3 7-16,-2-5-6 0,2 2 1 15,-2 0 2-15,-5 0-6 16,-5 4 2-16,-5 0 0 16,-3 2-10-16,-5 0 6 15,0 0 4-15,0 0 6 16,0 0 20-16,0 0-6 15,0 0 17-15,0 0-27 16,-5 4-7-16,1 13-3 16,-4 8 4-16,3 6 1 15,-2 2-1-15,5 3 2 16,-1 1-5-16,3 1 4 16,0 1-2-16,0 0 0 15,0-3-3-15,0-2 0 16,0-5 0-16,0-4 0 0,5-2-2 15,0-7 4-15,-1-2-4 16,1-6-2-16,-5-1 3 16,0-2-2-16,0-3 2 15,0-1-4-15,0-1 2 16,0 0 3-16,0 0 0 16,0 0-1-16,0 0 2 15,-2 3 2-15,-12-3-3 16,-4 1 2-16,-2-1-1 15,1 3-1-15,-2-3 1 16,1 0-1-16,3 0 1 0,5 0-1 16,5 0-7-16,7 0-13 15,0 0-22 1,0 0-67-16,0-3-222 0,0-2-472 16</inkml:trace>
  <inkml:trace contextRef="#ctx0" brushRef="#br1" timeOffset="306215.9809">5750 10632 513 0,'0'0'353'0,"0"0"-322"16,0 0 44-16,0 0 27 0,0 0-67 15,0 0-17 1,0 0 28-16,3-46 31 0,-3 43 7 15,0 2 8-15,0 1-22 16,0-3-15-16,-5 3-10 16,-4 0-17-16,0 0-16 15,-2 0 1-15,-3 0-4 16,1 0 4-16,-3 7 4 16,-1 10-10-16,-3 8 5 15,-1 4 5-15,4 0-2 16,-1-2-8-16,9-6 2 15,7-4-9-15,2-2-1 16,0-5 0-16,0-2-2 16,0-2-6-16,0 0-11 0,11-3 9 15,3-2-1-15,5-1 9 16,1 0-4-16,3 0-4 16,-1 0-8-16,-2-10 11 15,-4-4 2-15,1 0-8 16,-3 1 3-16,-3-6-4 15,-2-2 6-15,-2 2-8 16,-3-5-1-16,-1 2-15 16,1 6 0-16,-4 6 8 15,0 4 25-15,0 3 3 16,0 3-1-16,0 0 1 16,0 0 1-16,0 0 14 15,0 0 4-15,0 0-7 0,0 4 15 16,0 15-11-1,0 5 14-15,0 4-11 0,0-3-5 16,0 0-3-16,0-3-8 16,9-6-5-16,2 1 2 15,2-5-3-15,2-1-4 16,-1-3 2-16,-1-2 0 16,-3-4 1-16,-6 0-1 15,0-2 2-15,-4 0-5 16,5 0-2-16,-5 0-17 0,2 0-19 15,2 0-20 1,-2 0-11-16,1 0-88 0,-3 0-443 16</inkml:trace>
  <inkml:trace contextRef="#ctx0" brushRef="#br1" timeOffset="306903.7032">6305 10479 603 0,'0'0'844'16,"0"0"-751"-16,0 0-65 16,0 0 29-16,0 0-9 0,0 0-19 15,0 0-13-15,25-8-3 16,-25 8-3-16,0 0-5 15,0 0 5-15,0 0-10 16,-14 0-1-16,-9 0-5 16,-2 0 2-16,-4 3-5 15,2 2 0-15,4 1-3 16,5-2-1-16,5 2-3 16,4-4 2-16,5 0 12 15,1 0-1-15,3-2 2 16,0 0-9-16,0 0 0 15,0 0 3-15,0 5 3 0,0 2 1 16,-2 5 3-16,0 5 3 16,2 4-2-16,-3 3 8 15,3 7-1-15,0 2 3 16,0 6-5-16,-2-1 3 16,-2 0-4-16,0-3-5 15,-1 1 2-15,3-9 0 16,0-2-1-16,2-10-1 15,-2-2 0-15,-1-5 0 16,3-2 0-16,0-5-1 16,0-1-3-16,0 0-3 15,0 0-2-15,0 0 9 16,0 0 0-16,0 0-1 16,0 0 2-16,0 0-2 15,0 0 0-15,3 0 1 0,12 0 1 16,1 2 0-16,3 4 1 15,4 4 0-15,-6 1-2 16,1-5 1-16,-7-1-2 16,-3 1 2-16,-4-2-2 15,-2-2-1-15,0 1-13 16,-2-3-13-16,0 0-30 16,0 0-62-16,0 0-192 15,0 0-649-15</inkml:trace>
  <inkml:trace contextRef="#ctx0" brushRef="#br1" timeOffset="307408.0037">6484 10834 562 0,'0'0'523'0,"0"0"-523"16,0 0-3-16,0 0 3 16,0 0 3-16,0 0 0 15,48-90-3-15,-41 74 2 16,-3 0 1-16,-1 3-1 16,-3 4 6-16,2 3 29 0,-2 4 49 15,0 2-40-15,0 0-24 16,0 0 36-16,0 0 7 15,0 0 10-15,0 0-33 16,0 0 7-16,0 12-25 16,-9 10 4-16,-7 8-5 15,3 6 4-15,0-4-11 16,2-2-9-16,6-4 0 16,2-7-5-16,3-4-2 15,0-2-1-15,0-4-6 16,0-1 0-16,14-2 1 15,1-2 3-15,1-2-4 16,7-2 2-16,1 0-6 0,-2 0-2 16,3 0-18-16,-8 0 24 15,-3 0-13-15,-5 0-14 16,-7 0-15-16,0 0-27 16,-2-6-53-16,0 0-89 15,0 3-446-15</inkml:trace>
  <inkml:trace contextRef="#ctx0" brushRef="#br1" timeOffset="307659.2969">6501 10518 1371 0,'0'0'225'0,"0"0"-201"16,0 0 13-16,0 0-4 16,0 0-21-16,0 0-12 15,-2-9 0-15,2 9-1 16,6 0-3-16,1 0-23 16,2 3-46-16,-9-3-112 15,2 0-422-15</inkml:trace>
  <inkml:trace contextRef="#ctx0" brushRef="#br1" timeOffset="308418.88">6786 10451 1090 0,'0'0'354'16,"0"0"-330"-16,0 0-23 0,0 0 18 16,0 0 18-16,0 0-2 15,76 0-16-15,-59 0-13 16,-3 0-6-16,-1 0 2 15,-3 0-2-15,-4 0 2 16,-1 0-4-16,-3 0 4 16,0 0-4-16,2 0 2 15,-2 0 0-15,1 0-1 16,-3 0 4-16,0 0-5 16,0 0 3-16,0 0-1 15,2 0 0-15,-2 0 4 16,2 6-2-16,3 13 7 15,0 11 13-15,-1 6 8 16,-2 5-13-16,0 8-9 16,0-3 1-16,3 4-5 0,-1 0 2 15,6-4-4-15,-2 0 1 16,1-2-3-16,0-1 1 16,-2-6-1-16,1 0 0 15,-1-7 1-15,0-7 0 16,-4-2 0-16,-3-7-1 15,0-2 0-15,0-4 1 16,0-4-1-16,0-2 0 16,0-2-4-16,0 2 2 15,0-2 0-15,0 0 1 0,0 0 2 16,0 0 0 0,0 0-1-16,0 0 3 15,-17 0-3-15,2 0 1 0,-3 0 4 16,-4 4 0-16,-7 2 2 15,-7 6-3-15,-4 1 2 16,0 4 2-16,0-2 0 16,4-3 2-16,9-1-3 15,8-5-5-15,7-4-1 16,10-2-2-16,2 0-8 16,0 0-19-16,0 0-30 15,0 0-28-15,0 0-167 16,4-6-337-16</inkml:trace>
  <inkml:trace contextRef="#ctx0" brushRef="#br1" timeOffset="310690.7542">3966 11503 147 0,'0'0'197'15,"0"0"-11"-15,0 0 31 16,0 0-19-16,0 0-50 15,0 0-47-15,0 0-27 16,2 0-31-16,-2 0-14 0,0-2-19 16,0 2-6-16,0 0-2 15,0 0 8-15,0 0 11 16,0 0 22-16,2 0 18 16,-2 0-13-16,0-1-4 15,0 1-15-15,0 0-1 16,0 0-11-16,0 0 2 15,0 0-2-15,0 0 0 16,0 0-3-16,0 0-2 16,0 0-1-16,2 0-6 15,-2 0 0-15,0 0-5 16,0 0-1-16,4 0-2 0,3 0 0 16,7-3 2-16,-1 3 1 15,3 0 0-15,1 0-2 16,-1 0 2-16,-1 0-5 15,-1 0 1-15,-5 0-1 16,-3 3 4-16,-1-2-4 16,-5 4-1-16,0-1-4 15,0 4-2-15,0 2 9 16,0 5 3-16,-11-2 0 16,0 1-1-16,-3-1-13 15,1 0 6-15,-1-1-10 16,-1 0 6-16,1-4 6 15,-1-2 3-15,1 0-1 16,3-2 3-16,1-2-1 16,5-2 2-16,3 0 1 0,2 0-1 15,0 0-5-15,0 0-10 16,0 0-2-16,0 0-10 16,0 0-21-16,2 0-16 15,11 0 56-15,6 0 8 16,-2 0-1-16,5 2-2 15,5 10 1-15,2 2 2 16,-2 5 3-16,-7-1-3 16,-2-3-6-16,-7 2 1 15,-9-6-3-15,0 2 8 0,-2 1 18 16,0 2 5 0,0 2-12-16,-4 4-5 0,-9 0-1 15,-3 0-5-15,0-2 5 16,-4-2-4-16,5-2 3 15,-3-4-3-15,3-1 6 16,1-4 6-16,-5-3 1 16,2-1 10-16,3 0-15 15,-1-3 5-15,-1 0-10 16,7 0 4-16,1 0-8 16,-1 0 0-16,2 0-25 15,0 0 24-15,3 0-15 16,4-6-18-16,0 1-33 15,0 3-76-15,0-2-397 16</inkml:trace>
  <inkml:trace contextRef="#ctx0" brushRef="#br1" timeOffset="311998.0454">6162 11562 129 0,'0'0'864'0,"0"0"-733"16,0 0-56-16,0 0 66 16,0 0-52-16,0 0-28 15,0 0-19-15,0-8 1 16,0 8-8-16,0 0 4 15,0 0-12-15,0 0-16 16,0 0-2-16,0 0-8 16,0 6 13-16,0 10-3 15,-11 5-3-15,-2 2-5 16,-5 0 3-16,-2-2-4 0,-5 2-1 16,6-3 2-16,-4-1-2 15,5-2-2-15,1-2 3 16,7-4-4-16,1-4 4 15,3-2-4-15,4-5 2 16,2 0 0-16,0 0-4 16,0 0-4-16,0 0-2 15,0 0-3-15,0 0 8 16,0 0-3-16,2 0 5 16,13 0 3-16,3 2 0 15,9 2 1-15,7-2-1 16,3 2 0-16,8-4 1 15,2 4-2-15,2-3-1 16,-5 2 2-16,-3 1-5 0,-6-4-2 16,-3 0-10-16,-3 0 15 15,-6 0-2-15,-2 0 0 16,-7 0 4-16,-6 0-3 16,-1 0 2-16,-5 0 1 15,0 2-1-15,0-2 2 16,-2 0-1-16,0 0 0 15,2 0-2-15,-2 0-9 16,0 0-14-16,0 0-1 16,0 0-16-16,0 0-18 15,0 0-66-15,0 0-147 0,0-9-734 16</inkml:trace>
  <inkml:trace contextRef="#ctx0" brushRef="#br1" timeOffset="312466.6274">6472 11578 837 0,'0'0'328'0,"0"0"-186"16,0 0-27-16,0 0-16 15,0 0-63-15,0 0-15 16,-7 6-11-16,-3 16 6 0,-4 6 4 16,1 5 6-16,-8 0-10 15,6 7 6-15,-3 3-12 16,0 2 0-16,1 2 6 16,-2-3-10-16,2-4 2 15,3-8-5-15,3-4-2 16,5-8 0-16,-2-3-1 15,4-5 0-15,0-5 0 16,2 1 0-16,-1-4-2 16,3-2-1-16,0-2-4 15,0 0 1-15,0 0-3 16,0 0 3-16,0 0-2 0,0 0 4 16,0 0 1-16,0 0-11 15,0 0-2-15,0 0-22 16,0 0 7-16,0 0-27 15,0-3-47-15,0-5 10 16,0-1-75-16,0 5-274 16,0 1-202-16</inkml:trace>
  <inkml:trace contextRef="#ctx0" brushRef="#br1" timeOffset="313978.5123">5335 10571 606 0,'0'0'241'0,"0"0"-116"15,0 0 43-15,0 0-25 16,0 0-41-16,0 0-15 15,0 0 0-15,3-3-25 16,-3 3-14-16,0 0-17 16,0 0-1-16,0 0-19 0,0 0-2 15,0 0 0-15,0 0-3 16,0 0 2-16,0 0-2 16,0 0-6-1,0 0 0-15,-7 0-2 0,-8 7 2 16,-8 8-1-16,-3 1-2 15,-3 0-3-15,2-1 4 16,2-1-1-16,3-2 2 16,2-1-1-16,0-3 1 15,7-4 0-15,2 0 0 16,1-2 2-16,8-2-1 16,2 0 0-16,0 0 1 0,0 0-2 15,0 0 1-15,0 0 0 16,0 0-4-16,0 0 1 15,0 0 2 1,0 0 1-16,0 0-3 0,0 0-1 16,0 4 2-16,0 3 2 15,0 3-1-15,7 3 2 16,2 5-2-16,4 0 2 16,1 0-2-16,1 2 1 15,6-4-3-15,-4 0 2 16,-1-2-3-16,-1-4 3 15,-1 2-2-15,-3-2-1 16,-3-1 1-16,2-2-1 16,-6-2-3-16,3 0 0 0,-5-3 2 15,0 0 2-15,-2 0 1 16,0-2 1-16,0 2-1 16,0-2 2-16,2 0-1 15,-2 0-6-15,2 0-4 16,4 0 3-16,-2 0 5 15,0 0-1-15,1 2 1 16,-3 1 1-16,0-2 3 16,-2 3-2-16,2-4 2 15,0 3-2-15,0-3 1 16,1 0 0-16,-3 1 0 0,0-1 0 16,0 0 0-16,0 0 0 15,0 0-1-15,0 2 2 16,0-2-1-16,0 0 0 15,0 3-3-15,0-3-16 16,0 3-17-16,0 3-42 16,0-2-125-16,-5 1-351 15</inkml:trace>
  <inkml:trace contextRef="#ctx0" brushRef="#br1" timeOffset="318564.9938">7359 10860 432 0,'0'0'543'0,"0"0"-399"16,0 0-30-16,0 0 19 16,0 0-28-16,0 0-35 15,0 0-10-15,0 0-14 16,-23-28-10-16,23 28-8 0,0 0-2 15,0 0-7 1,0 0-5-16,-2 0-7 0,2 0-4 16,-4 0 0-16,2 0-3 15,-5 0 0-15,3 0-1 16,-1-4-1-16,2 4 4 16,3-2-1-16,0 2 0 15,0 0 0-15,0 0-1 16,0 0-2-16,0-2 1 15,0-2-8-15,6 2 0 16,17 0 4-16,11-2 5 16,7 2 0-16,1 2 0 15,-3 0-2-15,4 0-2 16,-3 0-1-16,-2 0-4 0,-1 0 0 16,-8 0-4-16,-4 4 5 15,-7-2-6-15,-9 0-3 16,-7-2-5-16,-2 0-7 15,0 2 7-15,0 0 16 16,0-2-10-16,0 0-25 16,-11 2-17-16,-7-2-70 15,-3 0-127-15,-2 0 29 16,0-4 78-16,3-12-77 16,3-4 176-16,1 2 49 15,-2 1 119-15,5 2 127 16,0 7 5-16,6 2-43 15,5 2-82-15,0 1-50 0,2 3-17 16,0-1-14-16,0 1-17 16,0 0-11-16,0 0-1 15,0 0-7-15,0 0 3 16,0 0-11-16,0 0-1 16,0 0 0-16,17 0 4 15,6 0 3-15,1 6 1 16,2 4-4-16,1-2-3 15,-2 2 2-15,0-3-3 16,-1 2 0-16,-4-3 2 16,-4-2-2-16,-5 0 0 0,-5-2 0 15,-1 0 0 1,-5-2 0-16,0 2 3 0,0-2 1 16,0 0 7-16,0 2-2 15,0 1 10-15,0-1-9 16,0 2-7-16,-9 3-2 15,-4 3 0-15,-6 2 1 16,2-2-1-16,-1 2 1 16,-1 0-1-16,0 2 1 15,-1 0-2-15,1-2 1 16,2 0 0-16,5-6-2 16,0 1 0-16,7-3-5 15,1-3-3-15,2-1-12 16,2 0-4-16,0 0-38 0,0 0-98 15,0 0-418 1</inkml:trace>
  <inkml:trace contextRef="#ctx0" brushRef="#br1" timeOffset="321356.7606">8159 10531 294 0,'0'0'998'16,"0"0"-882"-16,0 0-55 15,0 0 12-15,0 0-23 16,0 0-21-16,0 0-11 16,0 37 2-16,0 4 16 15,0 7-10-15,0 1-20 16,-5-4 2-16,1-6-8 0,4-7 2 15,0-8-1 1,0-6-1-16,0-6-2 0,0-4 1 16,0-3-16-16,0-1 1 15,2-4-1-15,3 0 2 16,3 0 0-16,3 0-15 16,3-21 30-16,1-5 0 15,-1-10 0-15,-1 0-5 16,-3-4 2-16,-4 2-4 15,0 5 7-15,-1 6 0 16,-1 9 0-16,-2 7 0 16,-2 7 1-16,0 4 5 15,0 0 2-15,0 0 15 16,0 0-3-16,0 0-10 16,0 0-10-16,0 3-1 0,0 15 1 15,0 4 18-15,0 8 1 16,0 1-6-1,0 0-7-15,0-5-3 0,0-1-1 16,0-8-1-16,0-3-1 16,0-4 0-16,2-3-2 15,4-4-5-15,-2 0-5 16,2-3-9-16,3 0 3 16,5 0 5-16,3 0-6 15,4-4 12-15,-1-15 7 0,-1-1-6 16,2-4 5-16,-6 1-1 15,1-2 0-15,-5 0-4 16,-5 6-3-16,2 4 0 16,-6 5 8-16,-2 7 1 15,0 3 1-15,0 0 9 16,0 0 2-16,0 0-3 16,0 0-4-16,0 7-5 15,0 20 0-15,-2 9 1 16,-8 12 15-16,2 2-6 15,3 2-1-15,1-2-5 16,0-1 2-16,1-3-5 16,1-8 0-16,-1-4 0 15,-1-9 0-15,4-8-1 16,-2-5 1-16,2-4-3 0,0-6-4 16,0-2-3-1,0 0-8-15,0 0 5 0,0 0 2 16,0 0 10-16,0-18-1 15,0-12-3-15,0-10-2 16,0-8 4-16,0-6-1 16,0-1 3-16,0 3-4 15,0 4-2-15,6 6 5 16,6 10-1-16,-1 6 1 16,3 8 1-16,-1 8-5 15,-5 2 1-15,4 8 4 16,-1 0 2-16,3 0-1 15,1 0 4-15,3 0 6 16,-3 12-7-16,-1 1-2 0,-3 2 1 16,-5-3 0-16,-4 0-1 15,-2-2-2-15,0 0 4 16,0 0 0-16,0 2-3 16,-2 0 1-16,-13 1 0 15,-3 0 2-15,-5-1-4 16,4-5-4-16,1-3 4 15,-3-3-5-15,8-1 2 16,3 0 3-16,0 0 1 16,8 0 0-16,2 0-1 15,0 0 4-15,0 0-4 16,0 0 0-16,0 0-10 0,0 0 0 16,0 0-6-1,14 0 14-15,-1 0 2 0,7 0 1 16,0 0-1-16,4 5 0 15,3 0 0-15,2 3 1 16,0-2-2-16,-2-2 3 16,2 0-2-16,-4-4 0 15,-4 0 0-15,2 0-5 16,-3 0-9-16,-2 0 12 16,-2-8 0-16,-3-9 2 15,0 0-1-15,0-3-1 16,0-1 1-16,-1-2-3 15,-5 3-6-15,-1 0-10 0,-4 6 10 16,0 4 8 0,-2 5 2-16,0 4 1 0,0 1 3 15,0 0-4-15,-2 0 7 16,-9 0-7-16,-5 0-10 16,-1 0 0-16,-8 12 6 15,1 2 4-15,0 3 0 16,4-3 15-16,1 3 2 15,4-2-5-15,7-5-9 16,2-3 8-16,6-3-11 16,0 0-5-16,0-2-15 15,0 0-6-15,0 0 3 16,10-2 13-16,3 0 10 0,-2 0-10 16,3 0-6-16,1 0 16 15,3-6-1-15,0-8 2 16,2-6 1-16,0-3-2 15,-1 2-5-15,-3-6-12 16,-3 2-8-16,1-6-7 16,-3 2-26-16,-1-5 5 15,-2 0-17-15,1-3 7 16,-3 3 16-16,-1 2 20 16,-2 5 27-16,-1 10 0 15,-2 9 6-15,0 6 70 16,0 2 56-16,0 0-52 15,0 6-28-15,0 21-40 0,-7 17 30 16,-9 11 23-16,0 7-13 16,1 2-23-16,1-1-11 15,8-7 0-15,4-10-14 16,2-10-3-16,0-7 0 16,0-8-2-16,4-8-7 15,10-6-5-15,3-7-4 16,6 0 0-16,4 0-2 15,6-11 3-15,2-17 9 32,-1-7-7-32,-5-1-29 0,-2-2-12 15,-7 2 15-15,-7 1-8 16,-4 6 24-16,-7 8 24 0,-2 11 10 0,0 5 46 16,0 5 30-16,-2 0-36 15,-11 0-7-15,-8 0-32 16,2 7 5-16,-10 16-8 15,0 4 5-15,0 4-3 16,4 1 9-16,5-3-8 16,9-6-5-16,5 0-4 15,6-11-4-15,0 1-3 16,0-7-18-16,0-4-12 16,8-2 10-16,8 0 5 15,4 0-31-15,6-6 47 0,1-14-6 16,-2-4-17-1,-2 1-42-15,-6-2-42 0,-3 7-87 16,-6 6 12-16,-3 6 156 16,-5 6 30-16,0 0 81 15,0 0 96-15,0 0-67 16,0 18-44-16,0 8-2 16,0 2-1-16,0-1-34 15,0-2-12-15,0-3-17 16,8-3 0-16,4-4-21 15,3-7-1-15,-4-2 2 16,3-4-26-16,-3-2-67 16,1 0-105-16,-10 0 9 15,0 0-230-15</inkml:trace>
  <inkml:trace contextRef="#ctx0" brushRef="#br1" timeOffset="321653.2231">9139 10744 753 0,'0'0'397'0,"0"0"-317"16,0 0 50-16,0 0-47 16,0 0-23-16,0 0-28 15,144-60-10-15,-101 56-17 16,-1 0-3-16,1 2 0 0,-9 2-2 15,-8 0 0-15,-8 0-4 16,-10 0-11-16,-5 0-4 16,-3 0-13-16,0 0 11 15,0 0 7-15,0 0-44 16,-9 0-28-16,-6 0-96 16,3 0-242-16,3 0-90 15</inkml:trace>
  <inkml:trace contextRef="#ctx0" brushRef="#br1" timeOffset="321925.262">9324 10465 136 0,'0'0'342'0,"0"0"-248"0,0 0 74 16,0 0 96-16,0 0 0 16,0 0-152-16,0 0-79 15,-16 14 39-15,12 28 49 16,-1 8-65-16,1-2-28 15,-2-1-11-15,0-1 5 16,2-8-4-16,0-6-13 16,2-7 4-16,2-4-9 15,-3-9 1-15,3-3-1 16,0-7 0-16,0 1-10 16,0-3-11-16,0 0-17 15,0 0-45-15,0 0-67 0,0 0-264 16,5-3-474-1</inkml:trace>
  <inkml:trace contextRef="#ctx0" brushRef="#br1" timeOffset="322569.7246">9453 10718 24 0,'0'0'1139'0,"0"0"-1008"15,0 0-129-15,0 0 1 16,0 0 19-16,0 0-7 0,13 0 5 16,-11 0-10-16,1 0 2 15,2 0 11-15,1 0 8 16,1 0-3-16,1 4-22 16,4 0 3-16,-3-2-7 15,4-2 0-15,1 0-2 16,-4 0 0-16,4 0 1 15,-3 0 0-15,3 0 3 16,-3-15-2-16,0 2 5 16,3-3-7-16,-4-2 0 15,3-2-3-15,-5 0-9 16,-6 1-1-16,-2-2-1 16,0 3 13-16,0 3 1 15,0 5-2-15,-12 6 5 16,-1 4 29-16,2 0 16 0,-3 0-11 15,-1 0-6 1,-3 0-15-16,-2 3 0 0,-2 18 16 16,-3 9 1-16,3 6-7 15,5 4-3-15,3 4-11 16,7-4-4-16,5-3-4 16,2-9 0-16,0-3-4 15,0-4 1-15,11-3-1 16,3-1-2-16,5-4 1 15,2-3-2-15,3 0 3 16,3-3-3-16,0-6 3 16,-1 2-2-16,1-3 1 0,0 0-5 15,-5 0-5-15,-2 0 8 16,-4 0-5-16,-6 0 3 16,-4 0-3-16,-6 0-2 15,0 0-8-15,0 0-6 16,0 0-23-16,0 0-38 15,0 0-85-15,0 0-405 16</inkml:trace>
  <inkml:trace contextRef="#ctx0" brushRef="#br1" timeOffset="324152.3319">10164 10676 400 0,'0'0'247'0,"0"0"-244"16,0 0-3-16,0 0 0 16,0 0 7-16,0 0 3 15,0 0 10-15,42-89 40 16,-37 81 55-16,-3 4 44 16,-2 0 14-16,0 2-50 15,0 2-46-15,0 0-5 16,0 0-16-16,-7 0-6 15,-4 0-13-15,-2 0-3 0,-5 0-26 16,-7 14-1-16,0 9 5 16,2-1 2-16,2 3 7 15,3-2-9-15,5-5-3 16,7-6-9-16,1-2 0 16,5-4-2-16,0-2-4 15,0 2-8-15,0-4-11 16,0 2 8-16,11-4 5 15,0 0 4-15,5 0-6 16,-1 0 11-16,6 0 0 16,-3-14 3-16,-1 2 0 15,1-4 0-15,-3-4-1 0,-1 1-8 16,-1 2 2-16,-4 1 1 16,-2 5 5-16,-5 5 2 15,1 6 1-15,-3 0 0 16,0 0 19-16,0 0-10 15,0 0-11-15,0 6-5 16,0 17 5-16,0 3 29 16,0 6-7-16,0-2-10 15,0-3-11-15,6-2 0 16,3-5 0-16,3-4-1 16,0-6-2-16,1-2-7 15,3-4 5-15,5-4-2 16,3 0 4-16,2 0 1 15,3 0 0-15,3-20 2 16,-3-5-1-16,2-7 0 0,-4-5-2 16,0-3 2-16,-5-7-10 15,-5 4 8-15,-1 0-3 16,-7 8 5-16,-5 2 1 16,-4 7 2-16,0 5-3 15,0 4 2-15,0 5-2 16,0 2 3-16,0 2-5 15,0 4 2-15,0 2-1 16,0 2 1-16,-4 0 0 16,2 0 2-16,-2 0-1 15,-1 0-1-15,-4 16 0 16,-4 8 0-16,-3 8 4 0,5 6 7 16,2 1-8-1,3-2 5-15,1-1-3 0,2-1 2 16,3-3-6-16,0-4-1 15,0 0 0-15,0-3 1 16,0-6-2-16,10 0-12 16,1-6 1-16,-3-1-6 15,2-4 0-15,-1-4-13 16,-5-2-26-16,2-2-34 16,-1 0-63-16,-5 0-152 15,0 0-151-15</inkml:trace>
  <inkml:trace contextRef="#ctx0" brushRef="#br1" timeOffset="324473.8745">10351 10562 1307 0,'0'0'148'16,"0"0"-129"-16,0 0 20 15,0 0-22-15,0 0-15 16,0 0 23-16,0 0 6 16,129-9-10-16,-84 9-12 0,-3 0-7 15,-2 0 0-15,-4 0 1 16,-10 0-4-16,-3 0 2 16,-11 0-1-16,-6 0 0 15,-6 0 0-15,2 0 0 16,-2 0 0-16,0 0 0 15,0 0-26-15,0 0 3 16,0 0-61-16,0 0-114 16,0 0-419-16</inkml:trace>
  <inkml:trace contextRef="#ctx0" brushRef="#br1" timeOffset="325144.2869">11053 10780 957 0,'0'0'538'0,"0"0"-455"0,0 0-34 15,0 0-29-15,0 0-8 16,0 0-2-16,25-14-8 15,-14-3-2-15,1-4 1 16,2 2-3-16,-3 6 2 16,-3-1 0-16,-2 4-7 15,-4 4 4-15,-2 2 1 16,0 4 2-16,0 0 4 16,0 0-3-16,0 0 6 15,0 0 0-15,0 0 0 16,-2 0 4-16,-12 12-7 15,-3 10 0-15,-3 4 3 0,1 3 5 16,2 2-3-16,1 1-1 16,3-2-5-16,4-4 6 15,5-2-5-15,4-4-3 16,0-6-1-16,0-2 0 16,4-2-6-16,16-3 2 15,2-2 2-15,7-5-2 16,0 0 2-16,5 0-9 15,-5 0 11-15,0-4-5 16,-2-4 4-16,-6 1-9 16,-5 1 4-16,-7 0-9 15,-5 0-4-15,-2-1-4 0,-2 1-19 16,0-3-43-16,0 5-137 16,0-1-454-16</inkml:trace>
  <inkml:trace contextRef="#ctx0" brushRef="#br1" timeOffset="325463.4337">11122 10369 853 0,'0'0'567'0,"0"0"-469"16,0 0-39-16,0 0 12 16,0 0-10-16,0 0-37 15,-2-8-15-15,6 8-4 16,14 8 5-16,2 4-5 16,0-2-3-16,-2-2-1 15,-3 0-1-15,-3-3 0 16,-5-2-4-16,-3 0-15 15,-2-2-24-15,-2-1-58 16,0 0-216-16</inkml:trace>
  <inkml:trace contextRef="#ctx0" brushRef="#br1" timeOffset="341078.9795">8350 11516 386 0,'0'0'220'0,"0"0"8"16,0 0 1-16,0 0-50 15,0 0-55-15,0 0-22 16,0 0-30-16,0 0-14 15,0 0-14-15,0 0-5 16,0 0-9-16,0-2-12 0,0 2-8 16,0 0-4-1,0 0-2-15,0 0-4 0,0 0 0 16,0 0-4-16,0 0 2 16,12 0 1-16,5 0 1 15,1 0 0-15,4 0 0 16,3 0 0-16,4 0-7 15,0 0-3-15,-2 0-11 16,-3-8-11-16,-4-1 9 16,-4 1 6-16,-5 1-8 15,-7 3 2-15,-2 2 14 16,-2 2 5-16,0 0 4 0,0 0 0 16,0 0 0-16,0 0-2 15,0 0-4-15,0 0-16 16,0 10 2-16,-4 16 15 15,-3 6 5-15,1 11 4 16,4 7-3-16,2 0-1 16,0 2 0-16,0-2-3 15,0-6-9-15,0-8-2 16,0-6 1-16,0-7-22 16,0-6 11-16,0-3-7 15,0-8 8-15,0-1-1 16,-5-3 24-16,-4 1 2 15,-6-1 16-15,-1-2-9 16,-2 0-7-16,0 0 12 16,-1 0-3-16,-4-16-3 0,3-6-1 15,0-2 2-15,4 0 16 16,3 0-17-16,6 2-3 16,2 2-2-16,5 4-3 15,0 0-6-15,0 0 1 16,21 3-3-16,4 2 7 15,6-3-1-15,0 3 1 16,0 0 2-16,-2 3-2 16,0-1 1-16,-7 4 0 15,-4 0 0-15,-7 4 1 16,-5-1-2-16,-3 2 2 16,-3 0-1-16,0 0 10 15,0 0 0-15,0 0-10 0,0 0-1 16,-3 0-32-16,-8 0-16 15,1 0-181-15,3 0-237 16,2-5-38-16</inkml:trace>
  <inkml:trace contextRef="#ctx0" brushRef="#br1" timeOffset="341396.1377">8595 11321 1334 0,'0'0'251'0,"0"0"-216"16,0 0 11-16,0 0-1 15,0 0-19-15,0 0-18 16,9-7-7-16,-4 7-1 15,2 0-1-15,3 0-1 16,4 0 1-16,1 9 1 16,-2 1-2-16,1-1-5 15,-3-1-3-15,-1-2-5 16,-2-3-34-16,-3 2-42 0,-5-1-95 16,0-4-293-16</inkml:trace>
  <inkml:trace contextRef="#ctx0" brushRef="#br1" timeOffset="342671.2522">7789 11516 502 0,'0'0'661'0,"0"0"-507"0,0 0-93 15,0 0-40-15,0 0 6 16,0 0-10-16,0 0 3 15,0 0 2-15,0-6 6 16,0-1-5-16,0 1 9 16,0-1-9-16,0-1-8 15,0 0-4-15,0 4 10 16,-2 2 4-16,-10 2-22 16,1 0-3-16,0 0-4 15,-5 0 4-15,-1 0-2 16,-3 21 2-16,-3 0 2 15,2 3 6-15,0 4-4 16,7-1 1-16,3-2-2 16,7-6-2-16,2-4-2 0,2-3-2 15,0 0-3-15,0-1-19 16,4-5-3-16,9-1-21 16,1-5 26-16,1 0 0 15,6 0-10-15,1-1-21 16,3-21 22-16,1-1-67 15,-1-3-139-15,-3 1-154 16,-2 4 130-16,-9 3 105 16,-6 7 157-16,-1 4 75 15,-4 6 112-15,0 1 83 16,0 0-34-16,0 0-119 16,0 0-34-16,0 11-46 0,0 13 28 15,0 3 51-15,0 6-55 16,6-3-31-16,10-1-19 15,7-1 5-15,-1-6-3 16,0 0-9-16,-2-6-4 16,-7-4-3-16,1-7-7 15,-5 0 3-15,0-5-8 16,-3 0-16-16,-3 0-36 16,2 0-55-16,-3 0-22 15,-2-2-67-15,0-12-590 16</inkml:trace>
  <inkml:trace contextRef="#ctx0" brushRef="#br1" timeOffset="343230.4944">8288 11414 891 0,'0'0'320'0,"0"0"-250"16,0 0 54-16,0 0-2 15,0 0-37-15,0 0-40 16,11-8-16-16,-11 8-1 0,0 0-10 16,0 0-9-16,-3 0-5 15,-7 0-4-15,-3 0 1 16,-3 1 0-16,-5 10-1 15,0 1 0-15,-2 4 2 16,3 0-1-16,2-2-1 16,2 3 0-16,6-4 0 15,3 1-2-15,3 5 0 16,1 0-3-16,3 6-3 16,0 0 0-16,0 6-10 15,0 1 11-15,11-3-8 16,-2 2-3-16,0-5-1 15,-2-5 14-15,-5-5-2 0,-2-5-10 16,0-5 6 0,0-5 4-16,0 3 7 0,0-4 0 15,0 0 0-15,0 0 0 16,2 0-2-16,3 0-14 16,-3 0-2-16,2 0-2 15,1 0-3-15,4 0 18 16,6 0 1-16,3 0 1 15,0 3 2-15,4-1-17 16,3-2-70-16,0 0-128 16,-17 0-214-16,-1 0-285 15</inkml:trace>
  <inkml:trace contextRef="#ctx0" brushRef="#br1" timeOffset="343976.1571">8869 11484 555 0,'0'0'702'16,"0"0"-556"-16,0 0-47 16,0 0-32-16,0 0-41 15,0 0-23-15,50-2-3 16,-29 2 14-16,6 0-7 15,0 0-3-15,-2 0-3 16,-8 0-1-16,-3 0 1 16,-3 0-2-16,-5 0 0 15,0 0-10-15,-2 0 4 16,-4 0-6-16,0 0 7 0,0 0 2 16,0 0 2-16,0 0 2 15,0 0 0-15,0 0 0 16,0 0-4-16,0 8 4 15,0 10 9-15,0 8 12 16,0 6-9-16,0-2-8 16,0 2-3-16,0-4 1 15,0 0-2-15,0-1 0 16,0-7-4-16,2 2-7 16,0-8 3-16,0-5 0 15,-2-1 7-15,3-5-3 16,-3-1 4-16,0 0-4 15,0-2 3-15,0 3-2 16,0 1-1-16,0 1 4 16,0 1 2-16,-3 0 5 0,-3-2-7 15,-4 2 7-15,0-3-1 16,-3 3 5-16,-1-1-1 16,-4-3 8-16,-2 2-8 15,-3-2-7-15,2 2-3 16,-4-4-2-16,5 2-8 15,5-2-5-15,5 0-6 16,8 0-36-16,2 0-88 16,0-6-224-16,0-7-588 15</inkml:trace>
  <inkml:trace contextRef="#ctx0" brushRef="#br1" timeOffset="344352.114">9331 11650 1274 0,'0'0'164'0,"0"0"-148"15,0 0 13-15,0 0-13 0,0 0-12 16,0 0-2-16,31 0 2 16,-16 0-3-16,5 0 7 15,3 0-5-15,6 0 4 16,0 0-7-16,4 0 4 16,-2 0-3-16,-4 0-1 15,-9 0-1-15,-7 0-17 16,-4 0-6-16,-5 0-19 15,-2 0 23-15,0 0-4 16,0 0-13-16,-13 0-18 16,1 0-176-16,-1 0-424 0</inkml:trace>
  <inkml:trace contextRef="#ctx0" brushRef="#br1" timeOffset="344655.8449">9455 11516 869 0,'0'0'299'0,"0"0"-162"16,0 0 21-16,0 0-67 16,0 0-50-16,0 0-28 15,-2-6-7-15,2 24 18 16,0 1 13-16,0 6-12 16,0 0-13-16,0 2 0 15,0-1-5-15,0-2-4 16,0-2 4-16,-2 0-6 15,-2-6 1-15,2 1-2 16,-1-6 0-16,3-1 0 0,-2 1-3 16,2-5-2-16,0-2-8 15,0-4-7 1,0 1-16-16,0-1-28 0,0 0-64 16,0 0-94-16,0 0-110 15,2-1-302-15</inkml:trace>
  <inkml:trace contextRef="#ctx0" brushRef="#br1" timeOffset="345113.9038">9798 11407 897 0,'0'0'499'16,"0"0"-469"-16,0 0-26 16,0 0 40-16,0 0-11 15,0 0-4-15,0-1 1 16,0 1-3-16,0 0 2 16,0 8-9-16,0 4 4 15,0 2-12-15,0 8 5 16,0 2-2-16,-4 4 2 0,0 4-8 15,-1 5 1 1,-1 0-3-16,3 3-1 0,1 0-2 16,0-7-3-16,2-1-1 15,0-6 1-15,0-5-1 16,0 0 0-16,0-7 0 16,0-4 0-16,0-3 0 15,0-7 0-15,0 0-2 16,0 0 1-16,0 0-4 15,0 0 3-15,0 0-4 16,0 0-1-16,0 0-10 16,0 0-18-16,0 0-34 15,0 0-89-15,0 0-672 16</inkml:trace>
  <inkml:trace contextRef="#ctx0" brushRef="#br1" timeOffset="345879.5287">10153 11620 737 0,'0'0'329'16,"0"0"-125"-16,0 0-14 15,0 0-63-15,0 0-58 16,0 0-22-16,-18 0-22 16,18 0-11-16,0 0-4 15,0 0 1-15,-2 0-4 16,2 0-1-16,0 0 0 16,0 0-6-16,0 0 0 15,0 0 0-15,0 0-5 16,0 0-6-16,0 0 3 15,4 0-1-15,12 0 5 16,4 0 4-16,6 0 0 0,6 0 0 16,3 0-4-16,2 0 1 15,-2 0-5 1,1 0 2-16,-7 0-4 0,-3 0 0 16,-4 0 3-16,-4 0-4 15,-5 0-2-15,-3 0-1 16,-6 0 6-16,-4 0-4 15,0 0 3-15,0 0 9 16,0 0-4-16,0 0-13 16,0 0-17-16,-4 0-34 15,-6 0-64-15,2 0-51 16,3 0-169-16,1 0-348 0</inkml:trace>
  <inkml:trace contextRef="#ctx0" brushRef="#br1" timeOffset="347002.2014">10355 11432 828 0,'0'0'563'0,"0"0"-463"15,0 0-11-15,0 0-8 0,0 0-33 16,0 0-21-16,0 0-8 15,-6-9-6-15,6 9-3 16,0 0-6-16,0 0-4 16,0 0-2-16,0 0-1 15,16 7 1-15,10 13 2 16,5 2 2-16,0 0-2 16,0 0 0-16,1 1 1 15,-6-4-3-15,-5-1 1 16,-6-5 1-16,-3-6-4 0,-10-3 4 15,0-3-1 1,-2 2-2-16,0-1 1 0,0 2-7 16,0 0 9-16,-7 6 0 15,-15 3 1-15,-5 4 1 16,-4 5 2-16,0-4-4 16,2-1 3-16,4-2 2 15,3-1-4-15,2-1 0 16,7-4 1-16,3-2-4 15,6-4 2-15,2 0 0 16,2-3-8-16,0 0-4 16,0 0-8-16,0 0-13 15,0 0-35-15,0 0-65 16,18 0-138-16,-9-6-177 16</inkml:trace>
  <inkml:trace contextRef="#ctx0" brushRef="#br1" timeOffset="347962.6305">10937 11562 534 0,'0'0'447'0,"0"0"-346"16,0 0 9-16,0 0-32 15,0 0 44-15,0 0-39 16,12-8-37-16,-12 5-19 16,0 3-1-16,2 0-5 15,-2-1-13-15,0 1 4 16,0-3 1-16,0 3 11 0,0 0-5 16,0 0 4-16,0 0 0 15,0 0-4-15,0 0-17 16,-5 0-2-16,-6 0 0 15,2 0-2-15,0 0 1 16,0 0 1-16,0 0-2 16,1 0 2-16,-2 0-1 15,-1 4 1-15,-2 9-1 16,-1 1 0-16,-1 5 1 16,1 4-1-16,1 1 2 15,4-6-2-15,2 1 1 16,3-4 0-16,2-3-2 15,2 1-2-15,0-3-8 16,0-4-14-16,0 0-8 0,0-2-22 16,6-4 15-16,8 0 4 15,1 0 1-15,6 0-13 16,3-7 47-16,-2-8-6 16,1-3-6-16,-3 0-12 15,-5 0 4-15,1-3 8 16,-5 4-23-16,-2 0 24 15,-4 5 5-15,-1 2 8 16,-4 5 6-16,2 0 36 16,-2 5 32-16,0 0-5 15,0 0-10-15,0 0-33 16,0 0-10-16,0 0-2 0,0 0-11 16,0 0-3-16,0 10-1 15,0 4 1-15,-2 2 3 16,0 4 0-16,0 3 0 15,2-1 4-15,0 0-7 16,0 0 0-16,0-2 3 16,9-6-3-16,-1 0-9 15,3-4 2-15,-1-4-3 16,0 0 6-16,-1-4 2 16,-2 2-5-16,-2-4 3 15,-3 0-16-15,-2 0-14 16,0 0 17-16,0 0-4 15,0 0-21-15,0-2-50 0,0-8-213 16,0 4-202-16,0-1-27 16</inkml:trace>
  <inkml:trace contextRef="#ctx0" brushRef="#br1" timeOffset="348629.9119">11440 11397 89 0,'0'0'1148'0,"0"0"-986"16,0 0-103-16,0 0 34 15,0 0-32-15,0 0-16 16,0 0-14-16,-86 49-6 16,64-39-11-16,-1-2-2 15,6-2-4-15,-2 0-4 16,4-2-3-16,1 2 0 16,2-2-1-16,2-1 1 0,1-2-2 15,1-1-3 1,3 0 1-16,1 2-4 0,4-2 0 15,-3 0-1 1,3 0-5-16,0 0-3 0,0 0-8 16,0 0 4-16,0 7 4 15,0 6 10-15,-2 11 6 16,-3 6 1-16,1 1 1 16,2 2-1-16,-2 0 2 15,1-6-2-15,1 0-2 16,0-5 3-16,0-7-4 15,-3-1 0-15,3-5 0 16,-1-6-2-16,3 0 1 16,0-3-3-16,0 0-27 15,0 0-21-15,0 0 12 0,0 0 24 16,10 4 18-16,5-4 3 16,3 2 6-16,4 2 1 15,0 2-10-15,1 0 8 16,-6 1 0-16,-1-4-2 15,-3-1 0-15,-3-1-4 16,-4-1 2-16,-3 0-4 16,-3 0 0-16,0 3-17 15,0-2 0-15,0-1-64 16,0 0-157-16,0 0-352 16</inkml:trace>
  <inkml:trace contextRef="#ctx0" brushRef="#br1" timeOffset="349075.8532">11521 11672 1001 0,'0'0'349'0,"0"0"-333"16,0 0-7-16,0 0-8 15,0 0-2-15,0 0-1 16,87-85 0-16,-76 74-1 16,-2 7-7-16,-4 0 6 0,-5 4 4 15,0 0 51 1,0 0 40-16,0 0-13 0,-10 0-45 16,-7 10-6-16,-8 13-10 15,0 9 14-15,1 2-1 16,6-1-12-16,4-5-7 15,8-3-7-15,6-3-2 16,0-3 0-16,0-1-4 16,2-4 1-16,14-6-4 15,1-1-1-15,2-3 3 16,3 0 1-16,-2-2-4 16,4-2 2-16,-1 0-15 15,-4 0 11-15,-1 0-12 16,-7 0-13-16,-1-4-32 0,-4-9-45 15,-6 7-132-15,0-1-510 16</inkml:trace>
  <inkml:trace contextRef="#ctx0" brushRef="#br1" timeOffset="349328.1969">11614 11396 1376 0,'0'0'257'16,"0"0"-232"-16,0 0 5 15,0 0-9-15,0 0-19 0,0 0 2 16,0 0-4 0,16 4 0-16,2 8-14 0,0-5-29 15,-12-7-121-15,-1 0-364 16</inkml:trace>
  <inkml:trace contextRef="#ctx0" brushRef="#br1" timeOffset="349972.2167">11820 11409 1369 0,'0'0'163'0,"0"0"-154"0,0 0-9 16,0 0 10-16,0 0 4 16,0 0-13-16,95 28 3 15,-72-25-4-15,-2-3 0 16,-2 0-16-16,-4 0-14 16,-3 0-19-16,-6 0 10 15,-4 0 33-15,0 0 6 16,-2 0-1-16,0 0 2 15,0 0 4-15,0 0 6 16,0 0 39-16,0 0-2 16,0 0-13-16,0 6-23 15,0 6-11-15,0 8 0 16,0 5 5-16,0 6 10 0,0 1-6 16,0-2 1-16,0 2-6 15,0-4 5-15,0 3-3 16,0-4-7-16,0-1 1 15,2 3 0-15,8-4 1 16,-1-3-2-16,-1-4 4 16,-1-3-4-16,-3 0 2 15,-1-8-2-15,-3-2 1 16,2 0 1-16,-2-3-2 16,0-2 4-16,0 2-3 15,0-2 8-15,0 2 1 16,0-2 6-16,0 4-10 0,0 2-1 15,0 0 1-15,-7 5 2 16,-8-3 3-16,-1 3-3 16,-6 1 3-16,-2 1-4 15,-3-2 12-15,-2-1-6 16,2 4 2-16,2-6-5 16,6 3 0-16,-2-4-4 15,10-3-5-15,2 1-1 16,7-4 0-16,2-1-3 15,0 0-14-15,0 0-10 16,0 0-16-16,0 0-41 16,0 0-154-16,0-1-1018 15</inkml:trace>
  <inkml:trace contextRef="#ctx0" brushRef="#br1" timeOffset="352564.5458">5496 8765 258 0,'0'0'522'0,"0"0"-321"15,0 0-55-15,0 0-5 16,0 0-34-16,0 0-53 15,0 0-14-15,0 0-7 16,0 0-2-16,0 0 2 0,0 0-8 16,0 0-2-16,0 0-10 15,0 2 3-15,0 6 1 16,0 2 4-16,-9 6-5 16,-2 2-4-16,-1 1 1 15,2 4-6-15,-3 1 0 16,1 0-4-16,3 2 0 15,-4 5-3-15,2-2 1 16,-4 1-1-16,-2 2 2 16,0 1-2-16,-1-4 1 0,-2 1-1 15,-2-3 2 1,4-3-2-16,1-2 0 0,3 0 2 16,3-4-2-1,-1-2 0-15,6 0 0 0,-5-3 0 16,4 2 0-16,-2-3 2 15,4-2-3-15,1-4 2 16,2-2-2-16,2 0 2 16,-2-2-2-16,2-2 2 15,0 0-1-15,0 0 0 16,-2 3 0-16,-1-2-1 16,1 5 3-16,-3 0-3 15,1 0 2-15,-3 2-1 16,3 1 2-16,0-5 1 0,1-1-1 15,1 1 0-15,2-4-1 16,0 0-1-16,0 0 1 16,0 0 0-16,0 0-1 15,0 0 0-15,0 0 0 16,0 0 1-16,0 0-2 16,0 0-3-16,0 0-11 15,0 0-5-15,0 0-28 16,0 0-49-16,0 0-188 15,0 0-547-15</inkml:trace>
  <inkml:trace contextRef="#ctx0" brushRef="#br1" timeOffset="353910.3155">5055 9775 244 0,'0'0'135'0,"0"0"23"16,0 0 91-16,0 0 53 0,0 0-96 15,0 0-56-15,0 0-83 16,0 0-16-16,0 0-21 16,0 0 2-16,0 0-5 15,0 0-4-15,0-1-8 16,0-4-10-16,0 1 0 16,0-1-4-16,2-4-1 15,12 1 0-15,1 0 0 16,-1-1 0-16,3 4-1 15,-1 2 0-15,4-3-1 0,0 1 2 16,3 3-2 0,0 0 1-16,2 2-1 0,0 0 0 15,-3 0-6-15,-4 0 4 16,-2 6 2-16,-6 0 0 16,-3 0 0-16,-2 2-3 15,-3 0 2-15,-2 0-6 16,0 3 9-16,0 1 4 15,0-1 8-15,0 6-9 16,0-1 6-16,-11 0 5 16,0-1-11-16,0 1 2 15,-3-1-3-15,5-2 3 0,-1 0-5 16,0-4 3-16,-1 1-2 16,1 1 4-16,-2 1 0 15,-1 0 4-15,-1 0-1 16,1 0-3-16,1 3 4 15,1-4-5-15,3-1-2 16,3-2-1-16,1-2-1 16,1-2 0-16,-1 1 0 15,2-4 0-15,2 1 0 16,-3 1 0-16,3-2 1 16,0 1-2-16,0-2 2 15,0 3-2-15,-2-3 2 16,2 1-1-16,0 0 1 0,0-1-1 15,0 0 0 1,0 0 0-16,0 0-1 0,0 0 2 16,0 0-2-16,0 0-2 15,0 0 1-15,0 0 2 16,0 0 1-16,0 0-1 16,0 0-1-16,0 0 0 15,9 0 1-15,5 0-1 16,5 0 2-16,6 0-2 15,2 0 2-15,2 0 0 16,2 0-1-16,0 0 0 16,0 3 0-16,-2-1 1 0,0-2-2 15,-6 1 3 1,-6-1-4-16,-3 3 3 0,-7-3-2 16,-3 0 0-16,-2 0 1 15,-2 0 0-15,0 0 0 16,0 0 0-16,0 0 0 15,0 0 1-15,0 0 0 16,0 0-2-16,0 2 2 16,0-2-2-16,0 0 1 15,0 0-1-15,0 0-4 16,0 0-7-16,0 0-2 16,0 0-20-16,0 4-30 15,0-4-84-15,0 0-245 0</inkml:trace>
  <inkml:trace contextRef="#ctx0" brushRef="#br1" timeOffset="361762.1187">7332 12689 1170 0,'0'0'310'0,"0"0"-258"15,0 0 16-15,0 0-6 16,0 0-29-16,0 0-8 16,0 0-16-16,0 0-3 0,0 0 1 15,-11 4-5-15,11-4 2 16,5 0-3-16,5 0 0 16,9 0 0-16,3 0 1 15,6 0-1-15,6 2-1 16,2 0 0-16,4-2 1 15,0 2-1 1,-7-2 0-16,-2 2-4 0,-8-2-5 16,-9 0 3-16,-6 2-2 15,-6-2 1-15,-2 0 4 16,0 2-1-16,0 1 2 16,0-3-3-16,0 0-1 0,-4 0-6 15,-8 0 0 1,-3 0-7-16,-3-7 11 0,3-9-6 15,-1 2-2-15,3 1 16 16,4 2 23-16,2 3 5 16,2 4-6-16,3 2-3 15,2 2-4-15,0 0-5 16,0 0-8-16,0 0-2 16,0 0 0-16,0 0-7 15,16 6 7-15,13 6 0 16,5 2 0-16,1 0 1 15,-1-4-1-15,1 0 0 16,-6-4 0-16,-2 0-5 16,-10-2-3-16,-5-3-1 15,-8 2-1-15,-4-1 8 0,0-1-2 16,0 2 4-16,0 1 0 16,0-2 18-16,-11 4-9 15,-13 4 1-15,-3 4-7 16,-2 3-2-16,2-4 4 15,8 2-4-15,3-3 1 16,7-5-2-16,5 0 0 16,0-6-6-16,4-1-10 15,0 0-32-15,0 0-63 16,10 0-128-16,1 0 45 0,3 0-462 16</inkml:trace>
  <inkml:trace contextRef="#ctx0" brushRef="#br1" timeOffset="362684.4791">8176 12553 691 0,'0'0'444'15,"0"0"-414"-15,0 0 14 16,0 0 99-16,0 0-14 15,0 0-62-15,0 0-65 16,7 18 8-16,-4 8 42 16,-3 4-8-16,0 2-18 15,0 0-11-15,0-2-9 16,0-2 0-16,-7-8-2 16,2-4-4-16,3-5 2 0,0-8-2 15,2 1 0-15,0-4-6 16,0 0-3-16,0 0-3 15,0 0-13-15,0 0 17 16,0-10 1-16,0-10 1 16,13-4-5-16,5-3 0 15,0 6 2-15,-1 5 8 16,-1 3-1-16,-5 6 0 16,3 3-2-16,-5 2 0 15,-3 2 4-15,1 0 0 16,-2 0 0-16,1 0 0 15,-3 0 1-15,-1 6-1 16,-2 4 0-16,0 0 0 16,0 2 28-16,0 0-20 0,0 0-5 15,0 0 5-15,-5-6-5 16,3-2-1-16,2-2-1 16,0-2-2-16,0 0-4 15,0 0-4-15,0 0-8 16,0 0-18-16,0 0 4 15,0-10-1-15,7-4-16 16,6-6 34-16,5 0 5 16,0 4-1-16,1 0-19 15,0 6-1-15,-4 4 23 16,-3 1 5-16,-4 4-23 16,-3 1-2-16,-3 0 9 15,-2 0 18-15,0 0 6 0,0 0-4 16,0 0 6-16,0 14 39 15,0 0 50-15,0 2-76 16,0-4-9-16,0-2-10 16,0-4 3-16,0-2-5 15,0 1-9-15,2-4-42 16,10-1-7-16,-2 0 29 16,9 0-5-16,0 0-70 15,6-6 80-15,2-10-110 16,-3-6-150-16,-2 4-46 15,-17 10 95-15</inkml:trace>
  <inkml:trace contextRef="#ctx0" brushRef="#br1" timeOffset="362985.7576">8640 12614 35 0,'0'0'305'0,"0"0"36"15,0 0-56-15,0 0-95 16,0 0-107-16,0 0 22 16,-47 69-36-16,34-47-8 15,8-6-40-15,3-2-21 16,2-2 0-16,0-3-15 15,0-6-41-15,9-1-18 16,9-2 58-16,4 0-5 16,3 0-39-16,2-5 53 15,-6-12-6-15,-5 0 3 16,-5-2 1-16,-7 3 9 16,-1-5 19-16,-3 4 98 0,0-1-37 15,-5 2 6-15,-14 4-25 16,1 4-15-16,-1 2-8 15,6 4-33-15,5 2-5 16,6 0-28-16,0 0-21 16,2 0-85-16,0 0-215 15,0 0-535-15</inkml:trace>
  <inkml:trace contextRef="#ctx0" brushRef="#br1" timeOffset="363140.6562">8640 12614 161 0</inkml:trace>
  <inkml:trace contextRef="#ctx0" brushRef="#br1" timeOffset="363354.8353">8640 12614 161 0,'165'-98'1092'0,"-165"98"-909"0,0 0-139 15,0 0-8-15,0 15-5 0,0 13 15 16,0 6 2-16,0-2-27 16,0 1-11-16,0-6-8 15,4-4-2-15,3-6 2 16,2-5-2-16,-4-6 0 15,1-2-10-15,-4-2 4 16,3 1-7-16,-5-3 7 16,2 0-1-16,0 0 3 15,2 0-1-15,4 0 5 16,0-11 4-16,3-5 1 0,3-1 1 16,-1-2-5-1,-1 2-2-15,1 3 3 0,2-3-4 16,1 1 2-16,-1 2-4 15,-1 6-24-15,-1 0-47 16,-1 6-39-16,0 2-106 16,-9 0-245-16,-3 0-169 15</inkml:trace>
  <inkml:trace contextRef="#ctx0" brushRef="#br1" timeOffset="363870.8461">9059 12633 372 0,'0'0'702'16,"0"0"-562"-16,0 0-71 16,0 0 2-16,0 0-24 0,0 0-21 15,37 42 18-15,-23-38-30 16,1 0-11-16,4-4 3 16,-2 0 1-16,-1 0 2 15,2 0-1-15,-5 0-4 16,-2-2 6-16,1-10-7 15,-4-2 7-15,1 0-9 16,-5-2 3-16,-2 5-4 16,-2-2 1-16,0 3-1 15,0 3 1-15,-2 6 1 16,-11 1 15-16,-3 0 27 16,1 0-13-16,-5 0-23 0,0 10 2 15,-2 8 3-15,3 2 5 16,4 0 3-16,1-2-9 15,10 0-7-15,0-2 2 16,4-4-6-16,0 0-2 16,0-2-1-16,0 0 1 15,12 1-6-15,5-3 7 16,-1 4 0-16,3-5 0 16,-3-1 0-16,-3 0 0 15,1-1-2-15,-7-4 1 16,-3 2-1-16,0-3-6 15,-4 0-4-15,3 0-4 16,-3 0-2-16,0 0-6 0,0 0-6 16,4 0-19-16,8 0-87 15,-10-3-92-15,4-1-477 16</inkml:trace>
  <inkml:trace contextRef="#ctx0" brushRef="#br1" timeOffset="364565.9729">9571 12595 1472 0,'0'0'112'0,"0"0"-112"0,0 0 0 16,0 0-5-16,0 0-6 16,0 0 11-16,98-12 2 15,-71 4 3-15,-4-1-5 16,-4 4 0-16,-5 1-5 16,-5 0-2-16,-5 4 4 15,-4 0 3-15,0 0 3 16,0 0-1-16,0 0 9 15,0 0 8-15,0 0 1 16,0 0-20-16,0 6-6 0,0 18 6 16,0 9 21-16,0 10-3 15,0 3-17-15,0 1 4 16,0-3-4-16,-2-4 2 16,-2-3-3-16,-1-4 1 15,-1-9-1-15,3-7 1 16,-2-6-1-16,1-5-2 15,0-2 2-15,-1-2-6 16,-1 2 4-16,-6-2-4 16,-3-2 5-16,-3 0-10 15,-5 0-1-15,-3 0 3 16,0 0 6-16,-1-18-11 16,4 1-5-16,8 2 19 0,5 1 28 15,6 8-16-15,4-4 1 16,0 0-11-16,0-3-2 15,16-4-8-15,15-3 8 16,7-1-1-16,4 2 0 16,-1 2 2-16,-8 2 0 15,-4 4 0-15,-14 5 0 16,-8 2 0-16,-5 4-1 16,-2 0 5-16,0 0-1 15,0 0-4-15,-4 0-7 16,-18-2-54-16,-3-8-100 15,13 4-198-15,2-3-386 16</inkml:trace>
  <inkml:trace contextRef="#ctx0" brushRef="#br1" timeOffset="364913.4671">9678 12340 972 0,'0'0'350'15,"0"0"-314"-15,0 0 64 16,0 0 10-16,0 0-22 16,0 0-42-16,0 0-33 15,35-12-12-15,-16 12 1 16,1 2-1-16,2 5-1 16,0 0-2-16,-1-1-30 15,-2 2-47-15,1-2-100 0,-17-4-270 16,-1-2-516-16</inkml:trace>
  <inkml:trace contextRef="#ctx0" brushRef="#br1" timeOffset="365432.8807">10035 12548 1317 0,'0'0'277'0,"0"0"-233"15,0 0 6-15,0 0-27 16,0 0-19-16,0 0 7 16,0 3-4-16,27-3-2 15,8 0 6-15,9-4 2 16,4-2-10-16,-4 2 0 16,-7 1-3-16,-10 2 1 15,-8 1-2-15,-9-2 0 16,-5 2-2-16,-2 0-8 15,-3 0-1-15,0 0-5 16,0 0 6-16,0 0-1 16,0 0-23-16,0 0-9 0,-12 0-26 15,1-10-122-15,-3-7-181 16,3-3-249-16,7 8 418 16</inkml:trace>
  <inkml:trace contextRef="#ctx0" brushRef="#br1" timeOffset="365963.4622">10262 12406 247 0,'0'0'493'0,"0"0"-195"15,0 0-168-15,0 0-4 16,0 0-1-16,0 0-54 16,0 0-11-16,-7-3-52 15,7 27-2-15,0 13 87 16,0 10-50-16,-6 1-23 16,-4 0-6-16,-1-6-11 15,1-4 3-15,0-6-3 0,4-8 0 16,3-6-2-1,3-8 0-15,0-6-1 0,0-4-5 16,0 0-2-16,0 0-14 16,5 0 5-16,17 0 3 15,7 0-14-15,7 0 20 16,4-11-5-16,-6-6-17 16,-3 1-14-16,-9 6 12 15,-8 4 9-15,-4 2 21 16,-7 4 1-16,-3 0 1 15,0 0 11-15,0 0 40 16,0 0-16-16,0 0 11 0,-5 16-29 16,-11 6-2-16,-1 8 7 15,6-3-11-15,1-4-8 16,10-6-4-16,0-7 0 16,0-2-6-16,0-4 4 15,3-3-6-15,11-1 1 16,3 0 3-16,5 0-7 15,3-1 9-15,0-20 0 16,-4-3 2-16,-5 3-3 16,-5-2-1-16,-4 3-4 15,-7 2 8-15,0 2 5 16,0 5 2-16,-9 0 0 16,-8 7 5-16,-4 0 1 0,3 4-12 15,1 0-2-15,-1 0 1 16,3 0-1-16,3 8-12 15,8 3-36-15,4-6-62 16,0-5-159-16,0 0-449 16</inkml:trace>
  <inkml:trace contextRef="#ctx0" brushRef="#br1" timeOffset="367056.3029">10928 12595 582 0,'0'0'321'0,"0"0"-288"15,0 0 0-15,0 0 39 16,0 0 89-16,0 0-60 16,0 0-13-16,7-2 12 15,-7 2-16-15,0 10-48 16,-2 8-3-16,-11 6-12 0,-6 2-4 16,3 0-6-1,-1-4 2-15,6-2-8 0,2-3-1 16,2-8-4-16,7-3 2 15,0-6-2-15,0 0-4 16,0 0-7-16,0 0-15 16,0 0 0-16,0 0-5 15,0 0-36-15,18-12 40 16,4-6 12-16,3-1-60 16,-1 2 16-16,1 3 23 15,-5 2 17-15,0 2-8 16,-4 5-8-16,-7 2 29 15,-5 3 6-15,-4 0 17 16,0 0 59-16,0 0 16 0,0 3-47 16,0 12 37-16,-2 7-30 15,-5 2-29-15,5-2-12 16,2-4-6-16,0-4-5 16,0-4-3-16,0-2 0 15,2-3-10-15,13-4 5 16,-1-1 2-16,6 0-14 15,0 0-2-15,3 0 11 16,0-12 3-16,2-4-16 16,-2-1 7-16,-5-4-9 15,-5 3-3-15,-4-2-5 16,-5 0 7-16,-2-1 20 16,-2 2-2-16,0 5 7 0,0 5 2 15,-9 7 12 1,-1 2 49-16,1 0-27 0,-1 0-21 15,2 0-9-15,1 0 12 16,1 8 1-16,-2 13 4 16,2 5-4-16,2-2 1 15,1-2-1-15,1-2-11 16,2-6-6-16,0-4-3 16,0-3-1-16,5-2-8 15,5-3 8-15,6-2-11 16,2 0-12-16,2 0-7 15,1 0 21-15,-2-14-7 16,-3-6-13-16,-1 2-5 0,-1-4-4 16,-3 0-15-16,3 0 6 15,-3 4-8-15,-5 3-57 16,3 7 84-16,-4 5 32 16,1 3 3-16,1 0 96 15,-5 0-14-15,4 3 25 16,-1 14-72-16,-2 5 55 15,6 2-32-15,-7 0-3 16,4 2-40-16,3-4-13 16,0 0-1-16,2-2-2 15,0-5-1-15,-1-3 1 16,-2-2-2-16,-3-6-7 0,-3 0-14 16,2-4-29-1,-2 0-26-15,-2 0-46 0,0 0-94 16,0 0-25-16,0-7-268 15</inkml:trace>
  <inkml:trace contextRef="#ctx0" brushRef="#br1" timeOffset="367284.3509">11543 12631 620 0,'0'0'470'0,"0"0"-318"16,0 0-48-16,0 0-6 15,0 0-7-15,0 0-23 16,0 0-27-16,-129 98-24 0,98-71-9 16,4-8-7-16,9-3-1 15,5-5 0-15,9-7-33 16,4-4-75-16,0 0-122 16,0 0-267-16,4 0-36 15</inkml:trace>
  <inkml:trace contextRef="#ctx0" brushRef="#br1" timeOffset="367545.5594">11510 12693 89 0,'0'0'868'15,"0"0"-568"-15,0 0-113 16,0 0-55-16,0 0-65 16,123-18-36-16,-100 15-5 0,2 2-15 15,4-4-4 1,0 3-5-16,2-1 0 0,-4-3-2 15,-4 2-1-15,-6-2 0 16,-5 2-5-16,-8 2 1 16,-2 0-9-16,-2 2-2 15,0 0-6-15,0 0-12 16,0 0-33-16,-2 0-147 16,-7 0-262-16,0 0-362 15</inkml:trace>
  <inkml:trace contextRef="#ctx0" brushRef="#br1" timeOffset="367986.265">11777 12424 361 0,'0'0'660'16,"0"0"-398"-16,0 0-158 15,0 0-64-15,0 0 7 16,0 0 44-16,0 66-10 15,0-25-46-15,0 3-8 16,0-3-6-16,-13 4 0 16,2-1-7-16,-3-4-1 15,3-2 1-15,5-7-10 16,0-6-1-16,6-8-2 16,0-8-2-16,0-2 1 15,0-6-2-15,0 2-3 0,0 0 2 16,12 1 0-16,3-4 0 15,8 0 1-15,-1 0 1 16,3 0 0-16,-1 0 1 16,1 0-1-16,-3 0 1 15,3 0 0-15,-8-1-1 16,1-2 0-16,-5 2 1 16,-3-1 0-16,-1 2 0 15,-7 0 1-15,2 0-2 16,-2 0 2-16,0 0-1 15,0 0 0-15,-2 0-1 16,0-3-8-16,0 3-8 0,0 0-12 16,0 0-26-16,0 0-78 15,0-1-309-15</inkml:trace>
  <inkml:trace contextRef="#ctx0" brushRef="#br1" timeOffset="375691.3588">12149 12583 436 0,'0'0'565'16,"0"0"-343"-16,0 0-63 15,0 0-36 1,0 0-34-16,0 0-24 0,0 0-26 16,0 0-13-16,0 0-1 15,0 0-6-15,0 0-3 16,0 0-11-16,0 0-5 15,0 0-2-15,0 1 1 16,3 4-2-16,16 1 3 16,8 0 2-16,6 0-1 15,3 1 0-15,-1-5 0 0,0 3-1 16,-6-4 1 0,-3-1-2-16,-2 3-1 0,-3-3-1 15,-8 0-3-15,-7 0-5 16,-6 0 3-16,0 2 1 15,0-2 7-15,0 0-5 16,0 0 3-16,0 0-4 16,-13 0-11-16,0 0-21 15,-1 0-6-15,-1-8 8 16,-1-8 4-16,1-3 17 16,-1 1 15-16,3 5 1 15,1 3 4-15,8 6 41 16,2 2 11-16,2-1-17 15,0 3-15-15,0 0-18 0,0 0-7 16,0 0-5-16,0 0 3 16,18 0 2-16,11 9 2 15,4 1-1-15,5-1 1 16,0 1-2-16,-5-4 0 16,0 3 0-16,-6-5 1 15,-4 0-2-15,-5 0 0 16,-7-2 0-16,-7 0 0 15,-2 2 1-15,-2-2-3 16,0 0 1-16,0 2 2 16,-2 3 3-16,-16 2 4 0,-6 7-5 15,-3 1 6 1,-2 0-6-16,5-3 1 0,8-4-3 16,7-4 0-16,9-3-10 15,0-3-21-15,0 0-60 16,6 0-161-16,8 0-44 15,1-3-361-15</inkml:trace>
  <inkml:trace contextRef="#ctx0" brushRef="#br1" timeOffset="376208.3677">12958 12443 654 0,'0'0'545'0,"0"0"-427"16,0 0 16-16,0 0-13 15,0 0-27-15,0 0-60 16,13-7-2-16,-13 7-8 16,0 0-1-16,0 0-3 15,-2 8-15-15,-13 6 2 16,-8 5-4-16,-1 1 0 15,3-2-3-15,4 0 0 16,5-7 0-16,4 2-1 16,3-4 1-16,3-3-9 15,2 0-5-15,0 3-7 0,0-3-4 16,7 0 8-16,11 0 4 16,1 3 6-16,6-2 5 15,4 0 0-15,-2 4-4 16,-2-1 4-16,-1 2 2 15,-9-2-1-15,-4 0 1 16,-3-4 0-16,-8 2-4 16,0-4 4-16,0 5 11 15,0-1-6-15,-8 3 6 16,-13 5-1-16,-6-1 1 16,0-2-8-16,2-3 1 15,12-4-4-15,5-2-1 0,2-4-16 16,4 0-22-1,2 0-28-15,0-4-54 0,0-5-443 16,0-5-354-16</inkml:trace>
  <inkml:trace contextRef="#ctx0" brushRef="#br1" timeOffset="376456.7768">13016 12627 987 0,'0'0'388'0,"0"0"-339"16,0 0-1-16,0 0-13 15,0 0 15-15,0 0-5 16,138-18-9-16,-96 14-22 16,3 0-8-16,-1-2 3 0,-1 0-7 15,-10 4-1 1,-8-1-1-16,-14 3 0 0,-7 0-1 16,-4 0-4-16,0 0-5 15,0 0-1-15,0 0-1 16,-2 0-33-16,-21 0-11 15,11 0-182-15,-5 0-475 16</inkml:trace>
  <inkml:trace contextRef="#ctx0" brushRef="#br1" timeOffset="376820.4951">13239 12276 921 0,'0'0'340'0,"0"0"-302"0,0 0 39 16,0 0 75-16,-9 110-87 15,2-69-32-15,5-2-11 16,-1-1-9-16,-1-3 5 16,-2-3-2-16,-1-6 3 15,0-4-11-15,0-4-3 16,5-2-4-16,-2 0 3 15,2-4-4-15,-1 2 0 16,3-4 0-16,0-1 1 16,0-4-2-16,0-2-3 15,0 0-2-15,0-1-7 0,0-2-3 16,0 2-16 0,0 0 1-16,0 4-10 0,11-4 17 15,3 0 6-15,6-2-45 16,-2 0-45-16,4 0-105 15,-15 0-11-15,-3 0-220 16</inkml:trace>
  <inkml:trace contextRef="#ctx0" brushRef="#br1" timeOffset="377269.2922">13475 12541 654 0,'0'0'569'16,"0"0"-507"-16,0 0 26 16,0 0-9-16,0 0 8 15,-65 104-33-15,50-72-17 16,6-4-9-16,2-2-10 16,4-8-12-16,3-3-6 15,0-6-1-15,0-1-7 16,6-2-2-16,7-4-4 15,5-2 10-15,1 0-1 16,8 0-4-16,0-2-12 16,-2-14-8-16,-4-2 19 15,-5-2-4-15,-7-4 8 16,-2-2 0-16,-7 1 5 0,0-5 1 16,0 3 6-16,0 3 2 15,-16 6-2-15,0 7 23 16,3 7 0-16,3 3-13 15,0 1-7-15,1 0-3 16,3 0-6-16,2 0-2 16,4 0-18-16,-3 0-18 15,3 0-22-15,0 0-79 16,3 0-203-16,20 0 66 16,-13-2 62-16,1-5-190 15</inkml:trace>
  <inkml:trace contextRef="#ctx0" brushRef="#br1" timeOffset="377618.3609">13791 12416 589 0,'0'0'538'0,"0"0"-393"16,0 0-41-16,0 0-33 16,0 0-27-16,0 0-6 15,3 50-7-15,-17-9 14 16,1 9-16-16,0 7-1 15,1 4-8-15,1 5-5 16,-1 7 0-16,0 3-3 16,3-4-3-16,-1-6-8 15,4-8 3-15,4-11-3 0,2-8-1 16,0-8 1 0,0-7 0-16,0-7-1 0,0-7 0 15,0-3 0-15,0-3-8 16,0-4-1-16,0 0-3 15,0 0 2-15,0 0-7 16,0-12-7-16,-3-16-66 16,-1-13-27-16,0-7-16 15,2-12-147-15,0 34-199 16</inkml:trace>
  <inkml:trace contextRef="#ctx0" brushRef="#br1" timeOffset="377981.4605">13657 12587 828 0,'0'0'337'0,"0"0"-212"16,0 0-37-16,0 0-26 16,0 0-31-16,0 0-7 15,103-84 11-15,-67 82-2 16,1 2-10-16,3 0 9 16,1 0-26-16,-3 10-5 15,-3 0-1-15,-6 2 2 16,-4-1-3-16,-8 4 2 15,-3-3 1-15,-12 1-1 16,0 2 6-16,-2 1 44 16,0 2-37-16,-4 4 4 15,-23 6 0-15,-6-2-3 16,-3 0-6-16,-7-2-1 0,4-4-4 16,1-2 0-16,-2-1 3 15,7-6 0-15,6 0-2 16,4-6-5-16,13-3 0 15,4-2-2-15,4 0-9 16,2 0-9-16,0 0-8 16,0 0-40-16,0-7-183 15,0-4-674-15</inkml:trace>
  <inkml:trace contextRef="#ctx0" brushRef="#br1" timeOffset="385762.7496">3598 13408 1214 0,'0'0'91'0,"0"0"-91"16,0 0-68-16,0 0 68 16,0 0 64-16,0 0 22 15,0 0-19-15,0 0-1 16,29 115-12-16,-29-80-21 15,0-6-7-15,0 2-9 16,0-2-1-16,0 1-6 16,-10-4 13-16,2 3-20 15,-1-8 2-15,3 0-5 0,1-6 1 16,5-8-1-16,0-3-4 16,0-4-11-16,0 0-21 15,0 0 4-15,3 0 12 16,12-22 20-16,7-9-3 15,5-7 2-15,2-3-20 16,0-5-14-16,-3 7 11 16,-1 8-6-16,-5 6 12 15,-7 14-10-15,-3 6 13 16,-6 5 2-16,-4 0 12 16,2 5 1-16,0 25 78 15,-2 7 6-15,0 6-44 16,0-1-10-16,0-1-14 15,0-6 2-15,-4-7-7 0,-3-4-5 16,4-8 0-16,1-4-3 16,2-8-3-16,0-4-2 15,0 0-6-15,0 0-30 16,0 0 1-16,12-16 15 16,7-7 5-16,6-10 11 15,0-3-16-15,2 2-21 16,-5 0-39-16,-2 8 7 15,-4 5-31-15,-6 12 81 16,-5 6 10-16,-1 3 3 0,-4 0 0 16,0 0 12-1,0 0 0-15,0 0 3 0,0 10 108 16,0 5-57-16,0 0-29 16,0 1-17-16,0-1 0 15,0-6-8-15,5 2 0 16,2-5-2-16,1 0-31 15,5-3-44-15,4 1 7 16,3-4 55-16,7 0-18 16,-1 0-22-16,3 0-67 15,-5-4-69-15,-3-4 28 16,-4 1 84-16,-5 3 48 16,-8 4-1-16,-4 0 32 15,0 0 77-15,0 0 186 16,-4 16-62-16,-10 6-55 15,-1 1-8-15,1 4-71 0,7 1-30 16,5-4-11-16,2-5-26 16,0-6 0-16,0-1-16 15,16-8-36-15,10-4 29 16,5 0 1-16,4 0-9 16,0-14-38-16,-4-4 21 15,-7-2 9-15,-6 0-49 16,-9 0 54-16,-9-3 23 15,0 2 11-15,0-2 25 16,-7 5 98-16,-17 4-11 16,0 1-65-16,-3 2-20 0,9 4-27 15,5 1-8 1,9-1-78-16,4 6-180 0,0-4-310 16</inkml:trace>
  <inkml:trace contextRef="#ctx0" brushRef="#br1" timeOffset="386119.4889">4436 13564 397 0,'0'0'287'16,"0"0"-68"-16,0 0 80 15,0 0-167-15,0 0-63 16,0 0-11-16,26 98-12 16,-26-76-14-16,0-4-19 15,0-4-5-15,0 0-6 0,3-5 0 16,1-4-2-16,2-2-18 15,-1-3-25-15,2 2 11 16,2-2 12-16,2 0 13 16,0 0 4-16,4 0-2 15,1-17 1-15,0-10-1 16,2 2-7-16,-5-6-16 16,1 4 9-16,-4-2 5 15,1 5 14-15,-3 8 6 16,-4 9 2-16,-2 4 27 15,-2 3 13-15,0 0-5 16,0 0-43-16,0 0-64 0,0 12-34 16,0 4 62-1,0 2-92-15,0-11-222 0,0-6-153 16</inkml:trace>
  <inkml:trace contextRef="#ctx0" brushRef="#br1" timeOffset="386405.7399">4708 13696 372 0,'0'0'408'16,"0"0"-231"-16,0 0-41 0,0 0-3 16,0 0 3-16,0 0-46 15,0 0-61 1,10 3-15-16,-10-3 2 0,0 0-5 15,0 0-9-15,0 0-2 16,0 0-4-16,0 0 0 16,0-2-7-16,0 1 0 15,0-4-12-15,0 4 6 16,0-3-27-16,0-2-42 16,0-1-56-16,0 6-116 15,0-3-258-15</inkml:trace>
  <inkml:trace contextRef="#ctx0" brushRef="#br1" timeOffset="386550.9203">4708 13696 924 0</inkml:trace>
  <inkml:trace contextRef="#ctx0" brushRef="#br1" timeOffset="386966.4917">4708 13696 924 0,'62'-32'444'0,"-62"32"-421"0,0 0-13 16,0 0 27-16,0 0 20 16,0 0-14-16,0 0-27 15,0 0-14-15,4 0 2 16,9 0 8-16,5 4-1 16,1-4-2-16,2 0-4 15,4 0 7-15,0 0-7 0,-1-4 1 16,-2-8-3-1,-4-3 0-15,-2 4-2 0,-7-1-1 16,-3-5 3-16,-6-1-1 16,0-2 2-16,0 0-3 15,0 0 2-15,0 6-3 16,-8 8 0-16,-6 2 0 16,1 4 3-16,-3 0 6 15,-4 0-5-15,-2 19-3 16,-7 8 2-16,2 7 17 15,2 2 2-15,8-1-2 16,8-5-10-16,4-7-6 16,5-2-4-16,0-2 0 15,0-11-1-15,16 5 1 0,7-5-5 16,6-2-1-16,2-2 6 16,2-2-6-16,1-2 5 15,-3 0-9-15,-7 0-9 16,-4 0-16-16,-6 0 0 15,-3 0-12-15,-3 0-29 16,-4 0-75-16,-4 0-147 16,0-2-355-16</inkml:trace>
  <inkml:trace contextRef="#ctx0" brushRef="#br1" timeOffset="387561.3118">5425 13694 443 0,'0'0'115'16,"0"0"-91"-16,0 0 101 0,0 0 24 15,0 0-7-15,0 0-8 16,0 0 19-16,95-36-74 16,-83 25-19-16,-1 1-16 15,-2-1-9-15,-3 3-17 16,-3-1-1-16,-3 5 10 15,0 2 15-15,0 2-1 16,0-1-15-16,0 1-3 16,0-2-11-16,0 2-5 15,0 0-4-15,0 0 1 16,0 0 6-16,0 0 0 16,0 0-6-16,0 2-1 15,0 15-3-15,-12 8 0 0,2 4 11 16,-2 0 0-16,3-5-4 15,7-9-6-15,2-3 1 16,0 1-2-16,0-7-3 16,0 2 1-16,18 1-6 15,4-7 1-15,7 1-2 16,2-3 8-16,-2 0-12 16,0 0-15-16,-6 0-24 15,-5-10 11-15,-5-4-30 16,-2-4-54-16,-11 10-157 15,0-2-525-15</inkml:trace>
  <inkml:trace contextRef="#ctx0" brushRef="#br1" timeOffset="387772.746">5670 13293 1498 0,'0'0'169'15,"0"0"-147"-15,0 0-6 16,0 0-6-16,0 0-8 16,0 0-1-16,-2-16-1 15,2 16 0-15,4 7 0 16,10 3-9-16,-1 1-41 16,3-1-87-16,-12-9-227 0</inkml:trace>
  <inkml:trace contextRef="#ctx0" brushRef="#br1" timeOffset="388759.8653">6180 13602 1321 0,'0'0'325'16,"0"0"-304"-16,0 0-2 16,0 0-5-16,0 0-14 15,0 0-2-15,47 1 2 16,-4-8 5-16,-3-2-3 16,1 1-1-16,-7-2 1 0,-9 5-4 15,-3 0 2-15,-9 4-4 16,-7-2-13-16,-2 3-2 15,-4 0-1-15,0 0 6 16,0 0 10-16,-4 0-9 16,-13-2-19-16,1-8-79 15,-1-4 12-15,1-6-15 16,3-6-113-16,2-6 101 16,6 0 35-16,3 4 91 15,2 6 0-15,0 10 262 16,0 10-73-16,0-1-99 15,0 3-48-15,0 0 0 16,0 0 16-16,0 0-46 16,0 25 19-16,0 12 56 15,0 8-35-15,0 7-31 0,0-2 0 16,0-2-11-16,-5-8 0 16,-3-7-1-16,1-10-1 15,5-2-7-15,0-15 0 16,2-2-1-16,0 0-3 15,0-4-11-15,0 4-14 16,6-1 2-16,12-3 7 16,4 0 11-16,7 0-32 15,2 0-31-15,3-15 44 16,-1-5-43-16,-2 2-31 16,-4 1-108-16,-4 8-61 15,-13 5 89-15,-7 4 134 16,-3 0 47-16,0 0 298 0,-5 0 7 15,-15 5-182-15,0 12-41 16,0-1-1-16,5-4-19 16,5 0-36-16,8-2-19 15,2-5-7-15,0-2-6 16,0 0-16-16,5-3-23 16,13 0 20-16,6 0 17 15,3 0-16-15,-5 0-5 16,-4-8 28-16,-5-5-2 15,-9 1 3-15,0 0 0 16,-4-3 12-16,0 1 33 16,-10 0-35-16,-9 1-9 0,-2 3-1 15,1 3 0 1,5 0-33-16,10 4-95 0,3 2-394 16</inkml:trace>
  <inkml:trace contextRef="#ctx0" brushRef="#br1" timeOffset="389840.0755">7118 13503 1197 0,'0'0'192'16,"0"0"-178"-16,0 0 30 16,0 0 4-16,0 0 29 15,0 0-20-15,2 112-20 16,-13-78-9-16,0-6 0 15,2-6-19-15,3-5-7 16,1-6-1-16,3-2 0 0,2-6-1 16,0-2 0-1,0-1-5-15,0 0-18 0,0 0-11 16,0 0-32-16,0-4 23 16,9-16-29-16,9-6 29 15,6-2-38-15,-2 2-48 16,1 9-15-16,-6 7-21 15,-3 9 75-15,-8 1 90 16,-1 0 45-16,-5 0 21 16,0 3 76-16,0 13 80 15,0 4-94-15,0 2-53 16,0 0-23-16,0-4-22 16,0 0-11-16,-5-5-8 15,5-4-10-15,0-2-1 0,0-1-5 16,0-2-27-16,0-4-23 15,14 0 7-15,4 0 36 16,6 0-23-16,5 0-49 16,-2-13 52-16,0-4-66 15,-3-3-5-15,-4-2 25 16,-4 0 4-16,-3-3 5 16,-2 0 13-16,-4 0 5 15,-4 1-8-15,-3-2-7 16,0 8-5-16,0 5 71 15,0 11 94-15,-10 2 78 16,-3 0 62-16,-3 0-138 16,-1 2-56-16,1 17 57 0,-2 7-21 15,7 6-8-15,4-3-24 16,5-4-15-16,2-3-23 16,0-4-5-16,0-6-1 15,9-3-3-15,5-3-16 16,1-4 5-16,-1 0 10 15,1 0-5-15,1-2 7 16,-3 0-6-16,1 0-13 16,-1 0-39-16,-1 0 11 15,7-8 30-15,-3-10-18 16,1-3-12-16,1 1-30 16,-3 3 14-16,-3 3 59 0,-3 3 6 15,-5 5 0-15,3 3 27 16,-3 3 39-16,1 0 17 15,0 0 14-15,3 0-25 16,3 9-45-16,5 12 6 16,-3 2 17-16,1 8-12 15,3 1-12-15,-1-3-21 16,1 2-2-16,0-7-2 16,-2-2 2-16,-6-7-3 15,0-4-10-15,0-3-7 16,-5-2-20-16,1-6-26 15,-1 0-28-15,1 0-29 16,1-6-75-16,3-19 88 16,-7 8-349-16</inkml:trace>
  <inkml:trace contextRef="#ctx0" brushRef="#br1" timeOffset="390054.6831">7866 13558 1103 0,'0'0'284'0,"0"0"-220"15,0 0 43-15,0 0-27 16,0 0-21-16,-119 114-28 16,92-83-14-16,2-2-4 15,3-5-6-15,7-4-6 16,3-7-1-16,10-8 0 16,0-2-22-16,2-3-20 15,0 0-54-15,0 0-125 0,16 0-63 16,-8-8-187-16</inkml:trace>
  <inkml:trace contextRef="#ctx0" brushRef="#br1" timeOffset="390282.0741">7820 13669 744 0,'0'0'302'0,"0"0"-127"16,0 0-4-16,0 0-76 15,123-10-44-15,-88 9-24 16,3-2-10-16,0 0-14 15,0 0 6-15,-2 0-9 16,-3 1 3-16,-6-1-3 16,-7 2-1-16,-7 1-9 0,-6 0-6 15,-5 0-2-15,-2 0-16 16,0 0-7-16,0 0-21 16,-2 0-29-16,-7-3-503 15,-2-2-40-15</inkml:trace>
  <inkml:trace contextRef="#ctx0" brushRef="#br1" timeOffset="390679.6888">8145 13397 49 0,'0'0'1138'16,"0"0"-952"-16,0 0-139 0,0 0 60 15,0 0-26-15,-22 102-27 16,13-58-8-16,0 4-25 15,0-2-1-15,-1-6-8 16,0-5-1-16,8-8-11 16,2-13 1-16,0-1-1 15,0-7 0-15,0 0-4 16,2 0-2-16,16-1-1 16,7 0 4-16,6-5 3 15,5 0-1-15,3 0 0 16,9 0-3-16,-4 0 1 15,-2-5 0-15,1-1 3 16,-10-1-1-16,-2 3 1 0,-8 2 0 16,-8 2 1-16,-3 0-2 15,-8 0 2-15,-2 0-1 16,0 0 0-16,-2 0 0 16,2 0-7-16,-2 0-20 15,3 0-40-15,-3 0-83 16,0 0-239-16,0 0-529 15</inkml:trace>
  <inkml:trace contextRef="#ctx0" brushRef="#br1" timeOffset="424795.1794">4061 7203 1340 0,'0'0'137'16,"0"0"-134"-16,0 0 37 15,0 0 17-15,0 0-7 16,0 0-27-16,0 0-7 16,9 4-7-16,-9-4-3 15,2 0 6-15,-2 0-1 0,0 0 7 16,0 0-7-16,0 0 0 15,0 0-5-15,2 0-2 16,0 0-4-16,1 0 0 16,-3 0 0-16,3 0-3 15,1 0 1-15,3 0 2 16,-1 0 3-16,5-4-3 16,-2-2 0-16,2-3 0 15,3-2 2-15,-3-2-2 16,0-1-1-16,0 0 1 15,0 2-3-15,-2 1 2 16,1-2-5-16,-4 1 3 0,0 1-2 16,-1-2 4-16,-1 3-1 15,-2 5 2-15,-2 3-2 16,0-1 2-16,0 3-2 16,0 0 3-16,0 0-2 15,0 0-3-15,0 0 1 16,0 6-5-16,0 12 4 15,0 8 4-15,-2 7 0 16,-2 3 2-16,-1 1-1 16,5 5 1-16,0-1-1 15,0-3-2-15,0 0 1 16,0-4-1-16,0 1 2 0,0-6-2 16,3 2 1-1,-1-8 0-15,0-1-1 16,-2-3 2-16,0-4-3 0,0-3 0 15,0 1 0-15,0-8-2 16,0 2 1 0,0-1-2-16,0-3 5 0,0 0 0 15,-2-3 0-15,-11 0 5 16,-5 0-4-16,-5 0 2 16,4 0 0-16,0-5 1 15,2-4-4-15,3-3 6 16,1 0-2-16,4 0-1 15,2-1-3-15,3 2-3 16,4-2 0-16,0 1-3 16,0-3 5-16,0-4-3 0,0-1 3 15,14-4 0-15,5 4 1 16,4 0-1-16,-6 2 2 16,-1 4-2-16,-3 6 1 15,-6 2-1-15,0 0 2 16,-3 6-1-16,-4-2 0 15,0-1 2-15,0 3-2 16,0 0 1-16,0 0 1 16,0 0-2-16,0 0 3 15,0 0-3-15,0-1 0 16,0 1 0-16,0 0-6 16,0 0-9-16,0 0-26 0,0 0-45 15,0 0-169-15,0-5-301 16</inkml:trace>
  <inkml:trace contextRef="#ctx0" brushRef="#br1" timeOffset="425503.4171">4137 6822 626 0,'0'0'620'0,"0"0"-542"15,0 0-24-15,0 0 34 16,0 0 10-16,0 0-27 16,0 0-23-16,-2 0-13 15,2 0-17-15,0 0-9 16,0 0-8-16,0 0-2 16,0 0 2-16,0 0-1 15,0 3 3-15,0 6 0 16,2-3-2-16,5 1 0 15,0 0 0-15,1 0 0 16,-1-1-1-16,4 0 1 16,-2 3-1-16,-2-1 1 0,1-2-1 15,0 1 0-15,-4-6 0 16,0 1 1-16,-2 1 0 16,1-3 0-16,-3 0 0 15,0 0 1-15,0 0 0 16,0 0 7-16,0 0-6 15,0 0 0-15,0 0-3 16,0 0 0-16,0 0-6 16,0 0-11-16,0 0-10 15,0 1-47-15,0 0-128 16,-7 1-723-16</inkml:trace>
  <inkml:trace contextRef="#ctx0" brushRef="#br1" timeOffset="479759.5929">6347 6745 290 0,'0'0'646'15,"0"0"-634"-15,0 0-12 16,0 0-288-16,0 0 179 16,0 0 67-16,0 0-38 15,139 40 9-15,-89-12 46 0,6 1 11 16,-31-17-61 0</inkml:trace>
  <inkml:trace contextRef="#ctx0" brushRef="#br1" timeOffset="491362.8587">7245 8613 499 0,'0'0'124'0,"0"0"-124"16,0 0 0-1,0 0 27-15,0 0 60 16,0 0-3-16,0 0-36 0,0 0 4 15,0 0 45-15,6-17 4 16,-6 17 3-16,0-2-22 16,0 2-14-16,0 0-21 15,0 0-10-15,0 0-4 16,0 0-3-16,0 0-5 16,0 0-5-16,0 0 10 15,0 0-4-15,0 0 0 16,0 0-7-16,0 0 0 15,0 0-7-15,0 0-1 16,0 0-3-16,0 0-2 16,0 0 2-16,0 0-4 0,0 0 3 15,0 0-4-15,0 0 5 16,0 0-1-16,0 0 0 16,0 5-1-16,-6 4 1 15,-7 5-3-15,-1 5-3 16,-3 0 5-16,-4 3-5 15,4 3 5-15,-3-1-4 16,2-2 2-16,0 4-1 16,-4 2 2-16,1 2-2 15,2 1-2-15,-2-4 0 16,6 2 0-16,-1-4-1 16,1 1 1-16,1-2-1 0,1 2 0 15,2-4 0-15,0-1 1 16,4-3-1-16,1-4 0 15,-2-4 1-15,6-2-2 16,0-7 0-16,2 2 0 16,0-3-4-16,0 2 4 15,0-2-3-15,0 0 2 16,0 0 0-16,0 0-2 16,0 0 1-16,0 0-5 15,0 0 0-15,0 0-7 16,0 0-5-16,0 0-9 15,0 0-9-15,0 0-16 16,0 0-14-16,0 0-4 16,0 0-11-16,0 0-5 15,0-2-116-15,0-1-600 0</inkml:trace>
  <inkml:trace contextRef="#ctx0" brushRef="#br1" timeOffset="493064.9465">6798 9463 488 0,'0'0'415'0,"0"0"-334"16,0 0 15-16,0 0 38 16,0 0-16-16,0 0-35 15,0 0-41-15,4-9-27 0,-4 8-8 16,0 1 19-16,2-3 7 16,-2-1 0-16,0 1-5 15,0-2-13-15,0 4-2 16,0-1 3-16,2-1 4 15,-2 3-14-15,2-1-4 16,1-5-1-16,5-2-1 16,6-5 0-16,3 2-1 15,4-4 0-15,-3 4 2 16,-1 2-3-16,-3 2 1 16,-1 5 1-16,-4-3-2 15,-2 5 2-15,-2 0-3 0,1 0 1 16,-2 0-2-16,3 0-1 15,0 0 5-15,-2 0 1 16,1 2 3-16,0 6-3 16,-1-2-2-16,-1 4 2 15,1 1-1-15,-2-2 1 16,-3 4 2-16,0-3 0 16,0 2-3-16,0-2 6 15,0-1-5-15,0 0 2 16,0-4-3-16,0 2 0 15,0-1 1-15,0-1-1 16,0 1 0-16,0 2 1 16,0 1-1-16,0 0 1 15,0 0 3-15,-5-1-2 0,-4 2 3 16,0-1 2-16,-5 4-1 16,1-1-1-16,0 0 3 15,-3 2 2-15,1 2-5 16,-1-1 3-16,1 2-7 15,-1-3 3-15,5-2-3 16,-1 0 2-16,6 0-2 16,-1-4 0-16,3 0-1 15,2-2-2-15,-3-2 2 16,2 2 0-16,3 0-3 16,0 0 4-16,0-1-2 0,0 0 2 15,0-3-2 1,-2-2 1-16,2 2 0 0,0-2 0 15,0 0 0-15,0 0-2 16,0 0 1-16,0 0 1 16,0 0-3-16,0 0 3 15,0 0-2-15,0 2 2 16,0 1 0-16,0-2-1 16,12 2-1-16,1 0 2 15,1 2 0-15,3 1 1 16,6 1 1-16,1 1-2 15,5 4 2-15,3-1-2 16,-3 2 1-16,2-1-1 0,-2 2 1 16,-6-2-1-1,2-1 1-15,-4-3-2 0,-6-3 2 16,-1-2-1-16,-4 1 1 16,-1-2-1-16,-6-2 0 15,-1 3 0-15,0-3 0 16,-2 0 1-16,0 0 0 15,0 0 0-15,0 1 1 16,0-1 0-16,0 0 2 16,0 0-1-16,0 0-1 15,0 0-1-15,0 0 1 16,0 0-4-16,0 0 0 16,0 0-3-16,0 0-7 15,0 0-2-15,0 0-17 0,0 0-28 16,0 1-63-16,-2-1-162 15,-5 0-649-15</inkml:trace>
  <inkml:trace contextRef="#ctx0" brushRef="#br1" timeOffset="527359.6977">13187 5406 136 0,'0'0'0'0</inkml:trace>
  <inkml:trace contextRef="#ctx0" brushRef="#br1" timeOffset="540801.8622">8103 8741 24 0,'0'0'1098'0,"0"0"-924"16,0 0-124-16,0 0 37 15,0 0 0-15,0 0-26 16,0 0-21-16,0 0-21 15,0 0-1-15,2-4-4 16,-2 4 9-16,0 0-5 16,0 0-1-16,0 0-5 15,0 0-2-15,0 0 1 16,0 0-7-16,0 0 4 16,0 0-6-16,-2 0 4 0,-11 10-4 15,-3 8 4-15,-4 2-2 16,2 0 0-16,-2 1 0 15,0 4-4-15,-4-1 5 16,-1 4-4-16,0 0 3 16,1 0-1-16,2 1 0 15,-1 1-3-15,1-2 1 16,-3 1-1-16,1 0 0 16,4-5 0-16,0-1 1 15,5 0-1-15,-2-3 1 16,2-2-2-16,1-4 2 15,4-2-1-15,1-4 0 0,-1 0 0 16,6-2 0-16,4-4-1 16,-2-2 1-16,2 0-5 15,0 0-2-15,0 0-5 16,0 0 2-16,0 0-1 16,0 0 1-16,0 0-13 15,0 0-33-15,0 0-55 16,0 0-127-16,0 0-525 15</inkml:trace>
  <inkml:trace contextRef="#ctx0" brushRef="#br1" timeOffset="542243.6348">7835 9461 376 0,'0'0'536'15,"0"0"-342"-15,0 0-23 16,0 0-33-16,0 0-32 16,0 0-31-16,0-11-33 15,0 11-7-15,0-1-14 16,0 1-1-16,0 0-7 15,0-3-5-15,0 1-3 0,0-2 0 16,0 2-3-16,0 1-1 16,0-1-1-16,0-2 2 15,5 1-4-15,0 0 1 16,-1-4 1-16,3 2-2 16,1-4 2-16,2 1 0 15,-2 2-1-15,3 3-1 16,-1-2 2-16,-2 4-1 15,1-2 2-15,0 3-2 16,0 0 1-16,2 0-1 16,0 0 1-16,1 0-1 15,1 0 0-15,-4 0 1 16,0 0-2-16,-1 0 1 0,-3 0 1 16,-1 0-2-1,1 0 2-15,-5 0-4 0,0 0 3 16,0 0 0-16,0 0-2 15,0 7 1-15,0 1 4 16,3 2-3-16,-3 1 2 16,0 3 0-16,0 2 0 15,0 1-1-15,0 3 0 16,0-2 2-16,-10 0 1 16,-3-3-3-16,2 4 1 15,-1-5 0-15,0 2 1 16,0-2 2-16,1-2-1 0,0 0-3 15,-1-2 0 1,4 0 0-16,-3 0 1 0,1 0-2 16,2-1 4-16,-1-2-4 15,1 0 2-15,0 0 0 16,6-3 0-16,-2 2-2 16,1-4 1-16,-1 2 0 15,0 0-1-15,2-1 2 16,2-2-3-16,0-1-1 15,0 0 2-15,0 0 0 16,0 0 0-16,0 0-1 16,0 0 1-16,0 0-1 15,0 0-1-15,0 0 3 16,0 2-1-16,6 4 0 16,9-2 2-16,1 0 0 0,2-2 0 15,2 2-1-15,-2 0 0 16,4 0 0-16,0 0 0 15,-3-2 2-15,0 2-3 16,-3 0 3-16,1-4-3 16,-1 3 2-16,-5-3 0 15,1 0-1-15,-6 0 0 16,-1 0 0-16,-3 0 1 16,-2 2-1-16,0-2 1 15,0 0-2-15,0 0 3 16,0 0-1-16,2 0-1 15,-2 0 2-15,0 0-2 0,0 0-5 16,0 0-5 0,0 1-16-16,0-1-21 0,0 0-44 15,0 0-121-15,-2 0-660 16</inkml:trace>
  <inkml:trace contextRef="#ctx0" brushRef="#br1" timeOffset="550222.36">8196 9222 240 0,'0'0'815'16,"0"0"-671"-16,0 0-108 15,0 0 23-15,0 0 16 0,0 0-17 16,0 0-17-16,0 0-18 16,0 0 8-16,-4 0 9 15,4 0 1-15,0 0-4 16,-2 2-15-16,0 0 1 16,2 0-12-16,-5 2 2 15,1 4-8-15,-5 2 5 16,-4 8-4-16,-6 4 0 15,-2 0 2-15,-2 4-6 16,-1-1 5-16,-3 0-4 0,4 4 3 16,-1-2-3-1,-5 4 1-15,5-1-3 0,-1-3 1 16,0 2-1-16,6-2 1 16,1-2-2-16,5-6 1 15,1 0-3-15,3-7 3 16,3 0-1-16,1 0 0 15,0-4 1-15,3-2-1 16,-2-4 1-16,-1 0 0 16,1 2-1-16,2 0 0 15,-2 1 2-15,1-4-3 16,1 1 2-16,0 1-2 16,-1-3 0-16,1 0 1 15,2 0-1-15,0 0-1 16,0 0 1-16,0 0-2 0,0 0 3 15,0 0 0-15,0 0-1 16,0 0 2-16,0 0-1 16,0 0 0-16,-2 0 1 15,0 1 0-15,2-1 0 16,0 0-2-16,0 0 0 16,0 0 1-16,0 0-7 15,0 0 3-15,0 0-2 16,0 0-2-16,0 0-3 15,0 0-2-15,0 0-6 16,0 0-19-16,0 0-33 16,0 0-153-16,0 0-610 15</inkml:trace>
  <inkml:trace contextRef="#ctx0" brushRef="#br1" timeOffset="551819.7338">7880 10044 204 0,'0'0'378'15,"0"0"-226"-15,0 0-33 16,0 0 97-16,0 0-15 16,0 0-63-16,0-12-41 15,0 12-28-15,0 0-23 0,0 0-7 16,0 0-14-16,0 0-6 15,0-2-11-15,0 2-1 16,0-2-3-16,0-2 2 16,0 2-2-16,0-4-3 15,5 0-1-15,1-3 0 16,4 2-1-16,-2-1 0 16,3 2 0-16,3 0-1 15,-1 2 1-15,0 2-1 16,5 0 1-16,-2 2-1 15,4-3 1-15,2 2 0 16,-1 1 2-16,-2-3-4 16,1 1 0-16,1 2 1 15,-6 0-3-15,-4 0-1 16,-4 0-1-16,-3 0-1 0,-4 0-1 16,0 0 2-16,0 0 6 15,0 0-2-15,0 0 2 16,0 0 1-16,0 11 0 15,0 1 0-15,-2 1 5 16,-9 1-2-16,-2 1-3 16,2-3 0-16,-3 3 1 15,1-7-1-15,-1 7-3 16,1-5 0-16,-1 1 1 16,3-4-1-16,-2 1-3 0,-1 1 2 15,6-4 0 1,-1-3-6-16,4 0 10 0,1-2-1 15,1 0-1-15,3 0 4 16,0 0-4-16,0 0 1 16,0 0-4-16,0 0-5 15,0 0 3-15,0 0-1 16,0 0-3-16,0 0 4 16,0 0 2-16,0 0 5 15,0 0-3-15,0 0 3 16,12 0 0-16,-3 0 0 15,2 0-1-15,3 0 2 16,-1 0 1-16,0 0-1 16,0 0 0-16,-2 0-1 15,1 0 0-15,-1 0-2 0,-1 0 2 16,0 5-1-16,-3-2-3 16,-3 1 4-16,0 2-3 15,1-4 0-15,-3 2 1 16,-2-1 2-16,0 0 0 15,0 3 6-15,0 0-3 16,0 7 1-16,0-4 6 16,0 1 3-16,0 2 3 15,-5-2-10-15,-3 2-2 16,-3 1-1-16,1-3 1 16,0 2-2-16,-1-2-1 15,-3-5 0-15,3 2-1 0,-1-1 1 16,2 2 2-16,-3 2-3 15,-1-1 1-15,1-4 2 16,-1-2-3-16,1-1 9 16,4 1-6-16,-3-2 1 15,2 2 1-15,-1-1-4 16,-3-2 5-16,1 0-3 16,1 0 2-16,-1 0-4 15,3 0 4-15,0 0-5 16,1 0 2-16,3 0-3 15,-2 0 3-15,4 0-2 16,2 0 0-16,0 0 0 16,0 0-6-16,-1 0 5 0,1 0 1 15,2 0-2-15,-2 0-2 16,0 0-5-16,2-2-4 16,0 2-5-16,0-3 2 15,0 3-26-15,0 0-17 16,0-1-37-16,0 1-61 15,-2-3-200-15,0 1-278 16</inkml:trace>
  <inkml:trace contextRef="#ctx0" brushRef="#br1" timeOffset="573469.9362">4088 2524 408 0,'0'0'401'0,"0"0"-172"16,0 0-37-16,0 0-35 0,0 0-49 16,0 0-14-16,0 0-17 15,0 0-35-15,0 0-20 16,0 0-4-16,0 0-3 16,0 0-2-16,0 0 2 15,0 0-10-15,-6-54 4 16,6 54-5-16,0-1 1 15,0-4-4-15,6-2 4 16,21-4-5-16,13-1 0 16,12-3 0-16,10 0 1 15,2 1-2-15,3-2-2 0,2 2 0 16,0 0-2 0,-2 0 3-16,-2 2-2 0,-7-1-1 15,-5 6 2-15,-10 1-2 16,-12 0 5-16,-10 4-5 15,-7-1 5-15,-7 3-1 16,-5 0 1-16,-2 0 0 16,0 0 1-16,0 0-1 15,0 0 0-15,0 0 0 16,2 0 1-16,-2 0-1 16,0-1 1-16,0 1-1 15,0 0 0-15,0 0 0 16,0 0-1-16,0 0-1 15,0 0-6-15,0 0-13 0,0 0-15 16,0 0-46-16,0 0-135 16,0 0-372-16</inkml:trace>
  <inkml:trace contextRef="#ctx0" brushRef="#br1" timeOffset="588877.5474">7982 9769 49 0,'0'0'234'16,"0"0"-85"-16,0 0-6 16,0 0 39-16,0 0 0 15,0 0-72-15,0 0-35 0,0 0-26 16,0 0-1-16,0 0-32 15,0 0-5-15,3 0-11 16,-3 0 0-16,0 0-13 16,0 0-45-16,0 0-67 15,0 0-287-15</inkml:trace>
  <inkml:trace contextRef="#ctx0" brushRef="#br1" timeOffset="594094.4281">8072 9793 183 0,'0'0'164'0,"0"0"-30"16,0 0 49-16,0 0 38 15,0 0-82 1,0 0-44-16,0 0-10 15,0 0-23-15,-11-10-17 0,4 8 4 16,-2 0-10-16,-2 1 19 16,-1-2-9-16,4 2-15 15,-3 1 10-15,-1-3-24 16,1 3 6-16,1-2-4 16,-2 1-8-16,1 1-7 15,0 0-7-15,-3 0 5 16,1 0-2-16,-5 0 7 15,3 0-9-15,-5 0 0 16,-1 0 1-16,2 0 7 16,1 0-9-16,0 0 4 15,0 0-3-15,0 0 5 0,-2 1-4 16,2 5 1-16,3-2 4 16,-3 4-4-16,1 1 0 15,0 1 0 1,-1-1 0-16,3 1 0 31,2 2-3-31,1-2 4 0,4 2-3 0,1-2 0 16,-2 3 1-16,2-1-3 0,-1 0 2 15,1 0-1-15,0 0 1 16,0 2-1-16,1 1 0 16,-1 4 1-16,3 3-1 0,2 6 3 15,0-2 0-15,2 4-2 16,0 3 1-1,0-4-1-15,0 3 0 16,0 1-1-16,0 0 0 16,2-1-1-1,6 1 2-15,8-4-2 0,-3 1-2 0,0-9 3 16,6 2-1-16,-6-4 1 16,5-1-2-16,-1 1 2 15,1-4-1-15,3-1-2 16,-6-2 2-16,1 3-3 15,-1-6 3-15,3 1-3 16,-3-2 3-16,6-3-5 0,3 1 6 16,3-5-1-16,-1 4-4 15,5-4 2-15,-2-1-6 16,5 0 4-16,0 0 0 16,-3 0 2-16,3 0-3 15,-8 0 2-15,0 0-1 16,-1-4 1-16,0-2 2 15,-3 0-3-15,-2 0 2 16,-2 1-8-16,-3-4 2 16,-1 1-6-16,1-2-5 15,3-6-6-15,3-4 2 16,2-6 12-16,0-2-14 16,0-4-10-16,-6 0-22 15,-3-3 9-15,-4 0-16 0,-5-2 35 16,0 4-9-16,-3-1 17 15,-2 7 12 1,0 1 10-16,0 2 7 0,-9 2 5 16,-6 0 16-16,-2-1-10 15,0 2 16-15,1 0-28 16,1 4 22-16,-1-1-2 16,3 1-7-16,-1 0-19 15,-1 1 12-15,1 0 8 16,1-1-9-16,0 2 2 15,1-2-5-15,2 6 1 16,0-1-6-16,-1-1 3 16,3 1-6-16,-4 2 0 0,1 0 0 15,0 2 2-15,-1 1 14 16,4 1-3-16,-3 0 3 16,-1-1-4-16,4 3 15 15,-5 1-16-15,1-2-2 16,-3 5 2-16,1-2-10 15,1 0 18-15,-1 2-19 16,-1 0 12-16,2-2-6 16,-1 2 2-16,-1 0-2 15,-1 0 4-15,-1 0-6 16,1 0-1-16,3 0 6 16,-1 0 6-16,3 0-7 0,1 0-7 15,2 0 0-15,3 0 0 16,3 0-2-16,0 0 1 15,2 0-12-15,0 0-28 16,0 0-51-16,0 0-184 16,0 0-553-16</inkml:trace>
  <inkml:trace contextRef="#ctx0" brushRef="#br1" timeOffset="628837.3338">8740 7325 878 0,'0'0'210'0,"0"0"-150"15,0 0 42-15,0 0-16 16,0 0-21-16,0 0-8 15,0 0-6-15,7 3-4 16,-7-3-18-16,0 0-2 16,0 0-2-16,0 0 0 15,0 0-7-15,0 0-6 0,2 0-2 16,-2 0-4 0,0 0 2-16,0 0-4 0,0 0-1 15,0 0-1-15,2 0 1 16,-2 0 1-16,4-9-2 15,-1-7-1-15,4-4 0 16,-3 0-2-16,3-5 2 16,-1 4-2-16,1-5 1 15,2 2 0-15,0-1 0 16,-2 1 0 0,-1 5 0-16,-1 2-1 0,-3 5 1 15,1 3 0-15,-3 9 1 16,0 0 0-16,0 0 0 15,0 0-1-15,0 0 4 16,0 0 0-16,0 0 7 0,0 0-4 16,0 0-2-1,0 16-5-15,-8 7-1 0,-7 9 1 16,-3 3 0-16,1-2 3 16,3-2-3-16,5-5 2 15,3-4-2-15,1-2 0 16,5-6 0-16,0-2-1 15,0-2 0-15,0-3-6 16,0 0 3-16,11-1-4 16,5-2 2-16,-1-2-3 15,6-2-4-15,-4 0 7 16,-1 0 2-16,-3 0 2 16,-7 0-5-16,2 0 3 0,-6 0-3 15,-2 0 2-15,0 0-7 16,0 0 2-16,0 0-13 15,0 0-28-15,0 0-31 16,0 0-80-16,0 0-292 16</inkml:trace>
  <inkml:trace contextRef="#ctx0" brushRef="#br1" timeOffset="629549.6555">8780 6910 186 0,'0'0'1123'0,"0"0"-942"15,0 0-96-15,0 0-9 16,0 0-27-16,0 0-25 0,0 0-12 16,0-6-2-1,0 5 0-15,0 1-4 16,0 0-4-16,0 0-2 0,0 0 0 16,0 0 0-1,0 0-1-15,0 0 1 0,0 0-1 16,0 0 1-16,0 0 0 15,0 0 0-15,0 0 0 16,5 0 0-16,-3 0 1 16,0 0-2-16,-2 0 2 15,2 0-1-15,1 0 0 16,-3 0 0-16,2 0 0 16,-2 0 0-16,0 0 0 15,2 0 1-15,1 0-3 16,-1 0 4-16,0 0-3 0,2 0 2 15,1 0-1-15,-1 0 0 16,-2 0 1-16,3 0 0 16,0 1 1-16,-1-1-2 15,-2 0 1-15,0 2-2 16,-2 1 1-16,0-3 0 16,0 1 0-16,0-1 0 15,0 0 0-15,0 1 0 16,0-1-1-16,0 0 2 15,0 0-2-15,0 0 2 16,0 0-2-16,0 0 1 16,0 2-1-16,0 1 0 0,0-3-1 15,0 1 1-15,0-1-5 16,0 0-3-16,0 3-18 16,0 3-8-16,0 6-33 15,0-6-129-15,0-4-976 16</inkml:trace>
  <inkml:trace contextRef="#ctx0" brushRef="#br1" timeOffset="632408.3989">6004 7253 770 0,'0'0'169'0,"0"0"-151"15,0 0 29-15,0 0 39 16,0 0 16-16,0 0-6 16,0 0-18-16,0-4-25 15,2 4 2-15,-2 0-13 16,0 0-5-16,0 0-7 15,0 0 2-15,0 0-8 0,0 0-5 16,0 0-9-16,0 0-5 16,0 0-1-16,0 0-4 15,0 0 0-15,0 0 1 16,0 0-2-16,0 16 1 16,5 5-1-16,3 4 2 15,4 0-1-15,3 2 0 16,3-4 1-16,1 0-2 15,-2-1 1-15,-1-1 0 16,-3-6 0-16,-2-1 0 16,-2-2 0-16,-2-2 0 15,-3-3-3-15,0-4-1 0,1-3 0 16,-1 0-11 0,1 0 5-16,-5 0 8 0,2 0 1 15,3 0 2-15,1-7 0 16,7-16 3-16,3-7 0 15,3-4-2-15,2-3-2 16,2 0 0-16,1 1 1 16,-4 6-2-16,0 2 0 15,-2 6-1-15,-3 2-3 16,-1 3 4-16,-3 3 1 16,-2 7 0-16,-5 0-1 15,-2 6 2-15,-2-2-1 16,0 3 2-16,0 0-2 0,0 0 1 15,0 0-2-15,0 0 3 16,0 0 2-16,0 0-4 16,0 0-4-16,0 0-1 15,0 0-3-15,0 0-4 16,0 0-12-16,0 0-24 16,0 0-49-16,0 0-84 15,0 0-296-15</inkml:trace>
  <inkml:trace contextRef="#ctx0" brushRef="#br1" timeOffset="635456.7807">8961 8543 596 0,'0'0'128'0,"0"0"-118"16,0 0 39-16,0 0 77 15,0 0 42-15,0 0-12 0,0 0-47 16,0-3-55 0,0 3-23-16,0 0-14 0,0 0 4 15,0 0 6-15,0 0 13 16,0 0-7-16,0 0 0 15,0 0-11-15,0 0-16 16,0 0 6-16,-4 4-9 16,-3 8 1-16,-3 6-2 15,0 2-1-15,-1 8 1 16,-3 4 4-16,-1 5 3 16,-3 3 1-16,-1 4-6 15,0-4-2-15,1 2 5 0,-2-2-5 16,0-5 4-16,2 2 0 15,0-7 1 1,2-1-6-16,6-6 0 0,3-5-1 16,1-5 2-16,0-5-4 15,6-6 3-15,-2-1-2 16,2-1 1-16,0 0-3 16,0 0-5-16,0 0-4 15,0 0 1-15,0 0-16 16,0 0-35-16,0 0-5 15,0 0-60-15,0 0-153 16,0-1-342-16</inkml:trace>
  <inkml:trace contextRef="#ctx0" brushRef="#br1" timeOffset="636605.3125">8600 9569 386 0,'0'0'176'0,"0"0"-176"16,0 0 0-16,0 0 0 16,0 0 41-16,0 0 80 15,0 0 8-15,0-44-40 16,0 36-10-16,0-2 19 15,2-3-8-15,-2 1-7 16,0-2-31-16,0 0-34 16,2 0 0-16,-2 2-9 15,2 2 17-15,3 2-8 16,2 1-7-16,1-3-9 16,1-1-1-16,3 3 6 15,-1 1-7-15,-1-2 11 0,4 2 14 16,-3 5 5-16,1 2-5 15,-3-3-18-15,-1 3-5 16,2 0 0-16,-2 0-1 16,1 0 0-16,0 0-2 15,-2 0 3-15,2 0-1 16,-3 8 1-16,-1-2-4 16,1 1 1-16,-3 2 0 15,-1 3 1-15,-2 4 0 16,0 6 6-16,0 2-2 15,0 1 4-15,0-3-4 16,0 0 0-16,0-4-4 16,-5 0 1-16,1 1-1 15,-3-2 1-15,-1 1-1 0,-4-1 1 16,3 0 0-16,-2-1 2 16,5-1-5-16,-2-7 5 15,4 1-3-15,0-3 0 16,4 0 1-16,0-4-1 15,0-2 0-15,0 0-1 16,0 0 1-16,0 0-3 16,0 0 2-16,0 0-1 15,0 0-3-15,0 0 3 16,0 0-2-16,16 0 4 16,3 0 1-16,8 0 0 15,2 0 0-15,-2 0 0 16,0 0-1-16,-4 0 2 0,-6-2-3 15,-3 2 1-15,-4 0 0 16,-3 0 0-16,-5 0 1 16,-2 0-2-16,0 0 3 15,0 0-1-15,0 0 1 16,0 0-2-16,0 0 1 16,0 0 0-16,0 0-1 15,0 0 2-15,0 0 0 16,0 0-1-16,0 0-1 15,0 0-1-15,0 0-9 16,0 0-19-16,0 0-24 0,0 0-40 16,0 0-143-1,-4 0-397-15</inkml:trace>
  <inkml:trace contextRef="#ctx0" brushRef="#br1" timeOffset="638314.3145">6871 7543 358 0,'0'0'238'16,"0"0"-104"-16,0 0 81 15,0 0-78-15,0 0 29 16,0 0-64-16,0 0-14 16,-29-65-17-16,27 59-20 15,-1 3-23-15,3 0-6 16,0 3 6-16,0-3 1 16,0 3-13-16,0 0-7 0,0 0-2 15,0 0-5-15,0 0 3 16,0 0 0-16,0 0-5 15,0 9 3-15,9 7-3 16,5 6 0-16,-1 1 0 16,1 1 0-16,1 1 1 15,-4-3-2-15,5 0-2 16,-3 1 3-16,-1-4-3 16,-2-1 1-16,-3-1-8 15,0-9 2-15,0 3 1 16,-5-9 0-16,-2 0 3 15,0-2-2-15,0 0 5 16,0 0 0-16,0 0 1 0,0 0 1 16,0 0-1-1,2 0-1-15,4-20 1 0,3-8 0 16,5-1-4-16,1-2 3 16,1 3-5-16,1-1 4 15,0 6-7-15,1-2-1 16,-3 5 3-16,-2 5 7 15,-1 3 0-15,-4 1 0 16,-3 5 0-16,-3 4 0 16,-2 0 0-16,0 2 2 15,0 0-2-15,0 0 1 16,0 0-2-16,0 0 0 16,0 0-3-16,0 0-19 0,0 0-26 15,0 0 7-15,0 0-63 16,0 0-92-16,0 0-234 15,0 0-163-15</inkml:trace>
  <inkml:trace contextRef="#ctx0" brushRef="#br1" timeOffset="644150.3957">8940 9162 1153 0,'0'0'181'16,"0"0"-161"-16,0 0 1 16,0 0 9-16,0 0 9 15,0 0 7-15,0 0-19 16,0 0-3-16,0 0-13 0,-2 0 0 15,-4 7-8-15,-3 12 2 16,-5 5 2-16,-1 4 6 16,-3 4 3-16,-1 2-3 15,-4 0 4-15,3 0-9 16,-3 2 5-16,-1-2-3 16,0 3 5-16,-3-1-5 15,2 0-1-15,0-2 0 16,4-3-2-16,2-6-1 15,7-6-6-15,2-7 1 0,6-7 0 16,4-3-2-16,0-2-3 16,0 0-8-16,0 0-18 15,0 0 2-15,0 0-34 16,0 0-62-16,0 0 32 16,4 0-172-16,-2-7-367 15</inkml:trace>
  <inkml:trace contextRef="#ctx0" brushRef="#br1" timeOffset="645447.9439">8755 9936 694 0,'0'0'181'16,"0"0"-159"-16,0 0 11 16,0 0 32-16,0 0 20 15,0 0 34-15,-2-2 6 16,2 2-25-16,0 0-18 15,0-2-24-15,0 2-11 0,0-2-16 16,0 2-7-16,0 0-20 16,0 0 0-16,0 0-4 15,0 0 0-15,0 0-4 16,0-2-2-16,0 0 4 16,10 0 2-16,7 0-2 15,1-1 2-15,0 2 0 16,0 1-9-16,-3 0 2 15,-1 0-4-15,-3 0-1 16,1 0-1-16,-4 0-3 16,-4 0 2-16,1 4-22 15,-5 6-7-15,0 0 36 16,0-1 6-16,0 6 1 0,-2 1 0 16,-13 2-6-1,-2-2-14-15,-1-2 10 0,1-4-4 16,3-1-3-16,3-4 13 15,0 1 4-15,4-4 7 16,3-2-7-16,2 0 2 16,2 0-4-16,0 0-3 15,0 0-2-15,0 0-5 16,0 0-53-16,0 0 61 16,0 0 0-16,0 0 2 15,0 0 0-15,0 0 2 16,4-2-4-16,10-2 4 15,3-1 10-15,3 3-6 16,5-1 33-16,-2 3-23 0,-2 0-14 16,-3 0 0-16,-7 0-4 15,1 0-8-15,-5 5 7 16,-3 1 1 0,-2 5-6-16,-2-3 10 0,0 3 0 15,0 1 14-15,0-3 3 16,0 5 6-16,-4-2-12 15,-3-3 8-15,-2 2-4 16,-2-3-8-16,0 1 6 16,-3-2-13-16,-1 2 9 15,1-3-9-15,1 1 4 16,1 0 6-16,-1-3-5 16,5 0-5-16,-2-2-5 0,2-2-10 15,3 0-15-15,3 0-7 16,2 0-17-16,0 0-45 15,0 0-227-15,0 0-246 16</inkml:trace>
  <inkml:trace contextRef="#ctx0" brushRef="#br1" timeOffset="647772.0021">8872 9840 125 0,'0'0'104'0,"0"0"-7"15,0 0-12-15,0 0 55 16,0 0 53-16,0 0-106 16,0 0-21-16,-40-25-21 15,33 25 28-15,0 0 2 0,-2 0-9 16,3 0-13-16,-3 0-9 16,2 0-20-16,-2 0-16 15,3 0 12-15,-1 0-6 16,0 0-5-16,-2 0 1 15,0 0-2-15,1 0 12 16,-2 0 8-16,2 0 0 16,-1 0-6-16,1 0-1 15,0 0-11-15,-3 6 0 16,1 1-4-16,0-2 4 16,1 4-2-16,3-4 12 15,-4 5-5-15,1 1-1 16,3 1 3-16,-3 0-8 0,0 2 3 15,0-1-3 1,3 2 3-16,1 0-5 0,-2-1 2 16,5 3-3-16,-3 3-5 15,1-2 1-15,2 1-2 16,0 1 5-16,-1 3-5 16,1-2 3-16,2 2-1 15,0-3 0-15,0 0-2 16,0-2-1-16,0 0-2 15,0-1 1-15,0-5 1 16,0 2-4-16,0-4 3 16,9 4-4-16,2 0 3 0,7 4 3 15,2 0 0-15,0-1 0 16,4 0-1-16,1 1 1 16,0-5-6-16,4 2 2 15,-3-7-12-15,-1 0 12 16,-5-6-10-16,-3 1 12 15,-3-3-3-15,1 0 5 16,-3 0-1-16,-1 0 1 16,1 0-2-16,-4 0 4 15,3-3-4-15,3-9 2 16,1 0-4-16,3-4-8 16,-1-4-1-16,4-1-24 15,-4 2-7-15,-1-3 22 0,-3 3-26 16,-1-1 32-16,-3 6-2 15,-3 0 18-15,0 3 0 16,0-1 2-16,-6 2 0 16,2-1 0-16,-2 0-1 15,0-2-1-15,0-1 11 16,0-2-11-16,0 0 5 16,0-3-1-16,0 0 1 15,0-1-1-15,0 0-4 16,0 2 3-16,-2 3-1 15,0 4 1-15,-2-1-1 16,2 2 10-16,-2-1-12 0,0 3 13 16,-3-5-10-1,1-1 7-15,-4-1-4 0,1 0 3 16,1-3 5-16,-6 1-9 16,3 2 2-16,-2 1 0 15,1 1-3-15,0 4 15 16,0 0-3-16,-1 1-11 15,0 0 8-15,-3 1-11 16,1-2 4-16,-1 1 4 16,1 0-10-16,-6 1 23 15,3 0-5-15,-2 3-2 16,0-1-15-16,2 4 13 16,1 1 11-16,0 0-15 15,0 0-5-15,-1 0-3 16,5 0 4-16,-1 0-5 0,1 0 0 15,7 0 1-15,-4 0-4 16,8 0 0-16,-2 0-2 16,1 0-4-16,1 0-3 15,2 0-10-15,0 0-21 16,0 0-22-16,0 0-62 16,0 0-139-16,0 0-458 15</inkml:trace>
  <inkml:trace contextRef="#ctx0" brushRef="#br1" timeOffset="654301.7073">9705 7188 1237 0,'0'0'206'0,"0"0"-189"16,0 0 36-16,0 0-8 16,0 0 17-16,0 0-25 15,0 0-21-15,0 0-11 16,0 0-2-16,16-38 2 15,-12 24-2-15,1 0 3 0,3 1-5 16,-4-2 4-16,4 1-3 16,-2 2 3-16,-3 4-4 15,-1 2 1-15,-2 2-2 16,2 1 0-16,0-2 0 16,0 3 1-16,-2 0-2 15,0 0 2-15,0 2-2 16,0-4 2-16,0 4-2 15,0-2 2-15,0 0-1 16,0-2 0-16,0 4 0 16,0 0-1-16,0 0 3 15,0 0-2-15,0 0 1 0,0 0 0 16,0 0 4 0,0 0-5-16,0 0 0 0,0 0-2 15,0 0 0-15,0 14-1 16,0 8 2-16,0 10 1 15,-6 4 1-15,-3 0-1 16,2 0 0-16,2-5 1 16,3-1-1-16,2-6 0 15,0-2 0 1,0-1-1-16,0-4 0 0,0-3 0 16,0-1-5-16,7-6-1 15,2 0 1-15,4-2 1 16,1-3-2-16,-1-2 0 15,3 0-1-15,-1 0 3 0,-2 0 4 16,1 0 2 0,-1 0 0-16,-3-8 0 0,-2 2-1 15,-3 1 0-15,-3 0 0 16,0 3-6-16,-2 2-10 16,0-2-10-16,0 0-30 15,0 0-25-15,0-4-48 16,0 4-131-16,0 0-753 15</inkml:trace>
  <inkml:trace contextRef="#ctx0" brushRef="#br1" timeOffset="654857.3737">9801 6813 432 0,'0'0'851'16,"0"0"-743"-16,0 0-80 15,0 0 11-15,0 0 24 16,0 0-9-16,0 0 1 0,0-7-20 16,0 7-10-16,0 0-9 15,0 0-4-15,0 0-8 16,0 0-1-16,0 0-1 16,0 0-1-16,0 0-2 15,0 0 3-15,0 0-3 16,4 0 2-16,10 4 0 15,-3-3 0-15,-3 4 1 16,2-4-2-16,-4 4 0 16,1-2 0-16,-3 0 2 15,-2-2-4-15,0-1 4 16,-2 3-2-16,0-3 0 0,0 0 0 16,0 0 0-16,0 0 0 15,0 0 0-15,0 0-1 16,0 0 0-16,0 0-10 15,0 0-1-15,0 0-17 16,0 2-26-16,0 4-54 16,0-4-145-16,0 2-362 15</inkml:trace>
  <inkml:trace contextRef="#ctx0" brushRef="#br1" timeOffset="666791.9721">9821 8530 1307 0,'0'0'84'16,"0"0"-84"-1,0 0 0-15,0 0 12 0,0 0 18 16,0 0 21 0,0 0-10-16,0 0-7 0,0 0-6 15,0 0-3-15,-85 83 1 16,58-46-10-16,-2 4 3 16,-4 0-1-16,-5 2-6 15,-2 1 2-15,0 0-3 16,2-2-4-16,5-4-1 15,1-6 0-15,8-4-5 16,-1-3 0-16,8-6 0 16,6-3-2-16,3-8 2 0,4-4-2 15,4-1-4 1,-2-3-9-16,2 0-14 0,0 0-16 16,0 0-54-16,4 0-86 15,3-3-97-15,5-4-588 16</inkml:trace>
  <inkml:trace contextRef="#ctx0" brushRef="#br1" timeOffset="667854.5111">9917 8824 344 0,'0'0'793'16,"0"0"-617"-16,0 0-139 16,0 0-16-16,0 0-1 15,0 0-12-15,18-3 15 16,1-3 18-16,4 2-30 15,-1-2-4-15,-4 2-7 16,-7 2 7-16,0 2-5 16,-4 0 6-16,1 0 0 0,-2 0 2 15,0 0 1 1,-2 0 2-16,1 4 0 0,-3 8 13 16,0-1-9-16,-2 6-7 15,0-3 2-15,0 3-10 16,-4 2 6-16,-9 0-1 15,-5 1 0-15,-3 3 0 16,2-2 5-16,-4 4 3 16,6-2-1-16,1-4 2 15,5-5-9-15,4-3 0 16,4-5-5-16,1-2-1 16,2 0-1-16,0 0-2 15,0-2 0-15,0 3-4 0,0-1 6 16,12 0-5-16,10-1 3 15,2-3 2-15,1 0 3 16,0 0-3-16,2 0 0 16,-4 0 0-16,4 0 1 15,0 0-2-15,0 0 3 16,-2 0-3-16,-3 0 1 16,-5 0 0-16,0 0-1 15,-5-4 1-15,-1 0 0 16,-5 1-1-16,-2 2-1 15,-4 1-5-15,0 0-2 16,0 0-14-16,0 0-18 0,0 0-41 16,0 0-80-1,-8 0-293-15</inkml:trace>
  <inkml:trace contextRef="#ctx0" brushRef="#br1" timeOffset="670483.4031">10186 8717 222 0,'0'0'263'15,"0"0"-57"-15,0 0-16 16,0 0 14-16,0 0-92 16,0 0-43-16,0 0-14 0,0 0-20 15,0 0-18-15,0 0-5 16,0 0 1-16,0 0-6 16,0 0-6-16,0 0 3 15,0 0 6-15,0 0 24 16,0 0-8-16,0 0-14 15,0 0-12-15,0 0 0 16,0 0 0-16,0 0-8 16,3 0 3-16,-3 0-11 15,0 0 13-15,0 0 3 16,0 0 3-16,0 0 0 16,0 0 2-16,0 0 19 15,0 0 23-15,0 0 2 0,-3 4-21 16,-13 18-10-16,-8 6 2 15,2 4 0-15,-5 3-3 16,0 1 0-16,1 2-8 16,-4-1-1-16,4 3 0 15,-6 0-3-15,9-1 3 16,0-6-7-16,1-4 1 16,7-3-2-16,-2-8 0 15,4-4-2-15,6-6-3 16,5-4-4-16,0-3-8 15,2 2 0-15,0-3-12 16,0 0-15-16,0 0-38 16,0 0-13-16,0 0-163 0,0 0-354 15</inkml:trace>
  <inkml:trace contextRef="#ctx0" brushRef="#br1" timeOffset="671513.6908">9950 9399 1012 0,'0'0'334'0,"0"0"-270"15,0 0-31-15,0 0 14 0,0 0-19 16,0 0-25-16,-2 0 0 16,2 0-3-16,0 0 0 15,0-3 0-15,8-3 5 16,9-2 6-16,0 2 1 15,5 0-2-15,1 0-6 16,4 2 1-16,-4 0-5 16,0 2 1-16,-3-1-1 15,-9 3 0-15,-1 0 3 16,-6 0-4-16,-4 0 1 16,0 0 0-16,0 0 22 15,0 16-3-15,0 4 11 0,-4 1-5 16,-12 6-14-16,1-5-5 15,-4-3-2-15,5-2-2 16,4-5 2-16,-1 0-1 16,-1-3-3-16,4-3 0 15,1-1 1-15,5-5-2 16,2 0-2-16,0 0-3 16,0 0-9-16,0 0-10 15,0 0 4-15,0 0-18 16,0 0 30-16,6 0 6 15,7 0 1-15,1-6 3 16,1 1-2-16,4 4 2 16,-1-3-2-16,3 4 2 15,2 0-1-15,2 0 0 0,-6 0 0 16,-5 0-1 0,-5 0 1-16,-5 0 0 0,0 5 18 15,-4 7 27-15,0 7-25 16,0 0 3-16,0 4-9 15,0-3-1-15,0 0-2 16,0 0-8-16,-11-3 2 16,1 2-2-16,-4-1 3 15,-1 0-2-15,-6 2 0 16,2 0 1-16,-2-2 0 16,-1-1 4-16,5-2-6 0,-2-3-2 15,6-3 0 1,2-1-1-16,2-4 0 0,0-1 0 15,4-3-4-15,1 2 0 16,4-2-3-16,0 0-4 16,0 0-2-16,0 0-11 15,0 0-13-15,0 0-35 16,0-2-58-16,0-4-227 16,0 1-754-16</inkml:trace>
  <inkml:trace contextRef="#ctx0" brushRef="#br1" timeOffset="673022.0312">8938 7672 471 0,'0'0'189'0,"0"0"-158"15,0 0 28-15,0 0 82 16,0 0 3-16,0 0-16 15,0 0 8-15,-37-30-55 0,24 24-39 16,-1 0 10-16,1 0 3 16,-3 0-21-16,-2-1 0 15,2 2-17-15,-1-4-4 16,-3 4 0-16,-1-1 5 16,0-1-13-16,-4 3-5 15,-4 1 2-15,0 3 0 16,2 0-2-16,-2 0 0 15,4 0 0-15,1 0 0 16,2 0 0-16,0 10 0 16,1-2-2-16,4-1 3 15,1 3-2-15,5 2 1 16,-3 5-1-16,1 3-4 0,-2 4 5 16,1 6 1-1,3 3 1-15,0 2 2 0,0 5-2 16,2 2 2-16,0 5-3 15,4-4 3-15,3 4-3 16,2-3 2-16,0-4-3 16,0-2 2-16,12-6-4 15,9-4-2-15,4-4 0 16,6-3-1-16,3-3 1 16,3-7-2-16,8-1 3 15,2-1-1-15,0-6-18 16,-3-3 8-16,1 0-5 15,-5 0 12-15,-2 0 4 16,-5-1 2-16,-2-13-6 0,-2-3-3 16,0-1-7-16,-4-2-1 15,-2 1 5-15,-4 5-1 16,-5-5 4-16,-6 2-3 16,-1 3 2-16,-5-5 5 15,1 1 5-15,-3-4-4 16,0-3 5-16,0 2-2 15,0-6 2-15,0 1 3 16,-12 1-3-16,-3-5 7 16,-5 1-3-16,-3 1 11 15,2-2 20-15,-4 4-28 16,0 3 14-16,1 4 0 16,1 7 6-16,2 6 14 0,5 2-18 15,0 2-5 1,7 3-9-16,4-2-5 0,3 3-4 15,0-2 0-15,2 2 0 16,0 0-1-16,0 0-7 16,0 0-4-16,0 0-8 15,0 0-2-15,0 0-8 16,0 0-17-16,0 0-46 16,0 0-84-16,0 0-412 15</inkml:trace>
  <inkml:trace contextRef="#ctx0" brushRef="#br1" timeOffset="673398.8805">8693 8169 1230 0,'0'0'268'0,"0"0"-256"16,0 0-12-16,0 0-3 15,0 0-2-15,0 0 4 16,0 7-13-16,0-7-43 16,4 0-88-16,0 0-344 15</inkml:trace>
  <inkml:trace contextRef="#ctx0" brushRef="#br1" timeOffset="673991.3713">9801 8024 1307 0,'0'0'167'16,"0"0"-153"-16,0 0 25 15,0 0 39-15,0 0-4 16,0 0-33-16,6 5-22 16,-6-5-6-16,0 0-7 0,0 0-2 15,0 0-4-15,0 0 0 16,3 0 1-16,-3 0-2 16,0 0 0-16,0 0-1 15,0 0-6-15,0 0-1 16,0 0-1-16,0 0 0 15,0 0 1-15,0 0-8 16,0 0-6-16,0 0-20 16,0 0-15-16,0 0-79 15,0 0-184-15</inkml:trace>
  <inkml:trace contextRef="#ctx0" brushRef="#br1" timeOffset="676132.2092">8874 9970 786 0,'0'0'266'15,"0"0"-162"-15,0 0 1 16,0 0 2 0,0 0-29-16,0 0-14 0,0 0-23 15,2 0-10-15,-2 0-2 16,0 0-6-16,0 0-7 15,0 0-14-15,0 0 0 16,0 0-2-16,0 0-2 16,0 0-8-16,0 0-22 15,0 0-28-15,0 0-64 0,0 0-175 16,0 0-499-16</inkml:trace>
  <inkml:trace contextRef="#ctx0" brushRef="#br1" timeOffset="678924.4268">10478 9268 767 0,'0'0'357'0,"0"0"-328"16,0 0-5-16,0 0 67 15,0 0 10-15,0 0-41 16,0 0-15-16,0 0-13 15,0 0-11-15,0 0 4 16,0 4 5-16,-7 11-17 0,-11 4 1 16,-3 7 11-1,-6 5-3-15,-4 5-5 0,-1 5-6 16,-3 1 3-16,-2 2-1 16,4 4 6-16,-2-4-5 15,3 0-2-15,6-7-5 16,4-7-7-16,8-10 0 15,3-6 1-15,7-3-2 16,2-7 1-16,2-3-1 16,0-1-8-16,0 0-3 15,0 0-6-15,0 0-4 16,0 0 0-16,0 0-20 0,0 0-16 16,0 0-50-1,0 0-121-15,0 0-329 0,0 0 10 16</inkml:trace>
  <inkml:trace contextRef="#ctx0" brushRef="#br1" timeOffset="679830.5407">10480 9737 215 0,'0'0'733'0,"0"0"-565"15,0 0-149-15,0 0-4 16,0 0 37-16,0 0 20 0,4 25-4 16,-10-9-12-16,-7 3-13 15,-5 5 4-15,-2 1 6 16,0 3-2-16,-3-3-10 16,6-6-9-16,1 1-16 15,3-7-8-15,3-2-2 16,6-5-6-16,0-2 0 15,4-2-1-15,0-2 0 16,0 0-7-16,0 0 1 16,0 0-3-16,0 0 5 15,0 0 3-15,0 0-1 16,0 0 2-16,0 2-5 16,0 2 6-16,6 0-2 15,10 0 2-15,9 1-2 0,-1-2 1 16,9 0 1-16,4-2 0 15,0 3 0-15,3-1 1 16,-2 0-3 0,-5-1 1-16,-1-2 1 0,-6 0-2 15,-3 0 2-15,-7 0-3 16,-8 0-2 0,-1 0-5-16,-5 0 3 15,-2 0 4-15,0 0-2 0,0 0 5 16,0 0-7-16,0 0-13 15,0 0-27-15,0 0-25 0,0 0-65 16,-4 0-235-16</inkml:trace>
  <inkml:trace contextRef="#ctx0" brushRef="#br1" timeOffset="680300.9733">10636 9749 383 0,'0'0'413'0,"0"0"-270"16,0 0-39 0,0 0 47-16,0 0-1 15,0 0-43-15,-7 32-37 0,-3-7-33 16,-6 1-7-16,3 4 9 15,-6 0-16-15,4 0 0 16,-3-1-7-16,1 4 1 16,-1-3-5-16,-1-1 4 15,6-2-8-15,0-1-1 16,0-2-1-16,0-1-3 16,-1-2 0-16,1-3 0 15,1 0 1-15,5-6-4 16,-1-2 0-16,4-3 1 15,1-4-2-15,3-1 1 16,-2 1 0-16,2-2-4 0,0-1 0 16,0 0 2-16,0 0-4 15,0 0 1-15,0 0-2 16,0 0-2-16,0 0-11 16,0 0-10-16,0 0-14 15,0 0-60-15,0-4-139 16,0-5-654-16</inkml:trace>
  <inkml:trace contextRef="#ctx0" brushRef="#br1" timeOffset="682494.207">12115 7868 1536 0,'0'0'105'0,"0"0"-95"16,0 0 7-16,0 0 7 15,0 0 6-15,0 0-10 16,0 0-14-16,0 0-5 16,-10 10 1-16,-19 16-2 15,-7 5 0-15,-6 5 4 0,-5 4-4 16,-5 2 5 0,-6 6-4-16,-6 2 4 0,-9 2-3 15,-6 1 0 1,-1-3-1-16,0-2 1 0,7-2-2 15,8-4 2-15,14-6-1 16,11-8 0-16,11-8-2 16,8-3 2-16,8-9-2 15,7 3 0-15,1-5 1 16,0-4-5-16,5-2-3 16,0 0-1-16,0 0-6 15,0 0 4-15,0 0-8 16,0 0 0-16,0 0 0 15,0 0-8-15,0 0-25 0,0 0-44 16,0-8 39-16,0-11-53 16,10-10-91-16,7-7-150 15,-8 20 42-15,-2 0 18 16</inkml:trace>
  <inkml:trace contextRef="#ctx0" brushRef="#br1" timeOffset="682996.8178">11294 8251 125 0,'0'0'293'0,"0"0"-20"15,0 0 20-15,0 0-18 16,0 0-126-16,0 0-61 16,13-32-12-16,-13 32-39 15,0 0-11-15,0 0-2 16,0 0-16-16,0 12-7 0,-9 6 6 16,-5 1 1-16,-5 2 4 15,-2 8-3-15,-1 3 2 16,-4 6-4-16,-3 2 3 15,2 0 1-15,2-1-4 16,5-6-1-16,5-5-6 16,5-8 0-16,2-8 0 15,6-4 0-15,-1-6-1 16,1-2-1-16,2 0 1 16,0 0-5-16,0 0 1 15,0 0 2-15,0 0 1 16,0 0-1-16,0 0 0 15,7 0-5-15,11 0 4 0,9 0 4 16,2 0 0-16,4 0 2 16,7 0-1-16,0-4 0 15,5-2-1-15,-3 2 0 16,3 2 0-16,-3-1-1 16,-7 0 1-16,-8 2-2 15,-12-2 2-15,-7 3 0 16,-6 0-1-16,-2 0 3 15,0 0-2-15,0 0 0 16,0 0 0-16,0 0 0 16,0 0-7-16,0 0-21 15,0 0-41-15,0 0-100 16,0 0-511-16</inkml:trace>
  <inkml:trace contextRef="#ctx0" brushRef="#br1" timeOffset="689864.234">11070 9609 805 0,'0'0'510'0,"0"0"-442"16,0 0-39-16,0 0 24 15,0 0 14-15,0 0-22 16,0 0-11-16,6-44-24 0,-6 36-3 16,0 0-5-16,-3-3 3 15,-4 4-3-15,1-3 2 16,-3 1-4-16,-3 2 7 16,-1-1-1-16,-2-1-2 15,-1 3-4-15,-4-1-4 16,0-1 2-16,0 2 2 15,-5-5-3-15,0 5 3 16,2 0 2-16,-2 0-2 16,0 2-1-1,3 2 1-15,0 1 0 0,0-2-1 0,-3 3 2 16,4 0-3 0,0 0 3-16,-4 0-1 0,3 0 0 15,-1 0 0-15,6 0 0 16,1 0 0-16,1 0 0 15,-4 0 1-15,2 3-2 16,-3-2 1-16,2 5-1 16,0 0 0-16,-2 2 1 15,-2 0-4-15,0 5 4 16,-3-1 0-16,0 2-1 16,4 0-1-16,-4 3 2 15,2-4-2-15,3 5 4 16,1 1 1-16,3-2 0 15,0 5 3-15,3 0 0 0,-3 2-3 16,0-1 3-16,3 0-5 16,2 1 4-16,2-2-4 15,3-2 6-15,-1 5-5 16,1-3 3-16,0-4-2 16,2 2-1-16,2 0 0 15,2-2-2-15,0 4 3 16,0-2-2-16,0 0 1 15,0-2-2-15,6 1 0 16,2-5 0-16,-2 3 0 16,1-4 0-16,-1-1 1 15,1-1-3-15,2-1 4 16,-2 2-2-16,-1 0 0 0,3 0 0 16,3 0 1-1,-2-2-1-15,4 5 0 0,1-4 0 16,-1-1 1-16,4 1 0 15,0-2-2-15,-1 1 3 16,4 0-4-16,-1 3 3 16,4-1-1-16,2-3 0 15,4 2 1-15,3-3-2 16,2 2 2-16,4-1-3 16,-1-1 4-16,-1-1-3 15,-1-1 2-15,-5-2-2 16,-4 0 0-16,-5 0 1 15,-1-4-2-15,0 0 2 16,2 0 0-16,-1 0 0 0,3 0-2 16,1 0 4-16,-1-4-4 15,4-7 3-15,-2-2-2 16,2-3 2-16,0-2-1 16,-2 0 0-16,-1-3 0 15,-6 3 0-15,-2 4-2 16,-1-6 2-16,-3 1-4 15,1-4 0-15,-1-3 4 16,-3 0-3-16,1 1 0 16,-6-5-3-16,1 1 2 15,-3 2 4-15,-2 2-2 16,-2 0 3-16,2 4-2 16,-2 0 2-16,0 4-2 0,0-4 3 15,0 3-2-15,0-4 0 16,0 3 0-16,-2-1 0 15,-6-3 2-15,-1 1-4 16,-3 1 4-16,-1 2-3 16,-1-3 2-16,1 0-1 15,-3 2 0-15,-1-4 0 16,-1 2 0-16,-4-1 1 16,-2-2-2-16,1 5-1 15,-4-2 2-15,2 2 0 16,-1 4 1-16,0 1 0 15,-1 5 0-15,0 1 3 0,0 3-3 16,2-3 2-16,-2 5 2 16,4 3-6-16,-6-2 2 15,2 3 1-15,-2 0-2 16,2 0 1-16,0 0-1 16,2 0 0-16,4 0-1 15,-2 0 3-15,1 0-2 16,-1 0 0-16,2 0 0 15,-2 0 0-15,-4 3 0 16,5 0 0-16,-5 3 0 16,3 0-1-16,2 0 2 15,-3 0-2-15,0 3 0 16,1-2 0-16,-3 5 1 16,1 1 0-16,-1 1-1 0,2 0 0 15,2 2 0-15,4-1 1 16,3-1 0-16,1 3 0 15,1 2-1-15,3 0 2 16,0 3 1-16,2 0 0 16,2 2 0-16,3 2-1 15,2 2 2-15,0 0-1 16,2 1-2-16,0-2 1 16,0 1 0-16,0 0-2 15,0-2 0-15,0-1 1 16,0-2 0-16,0 0 0 0,6-1 0 15,1 0 1 1,-1 0-3-16,4 0 4 0,-2 2-3 16,3-2 2-16,-1-2-2 15,1 0 2-15,-1-2-1 16,2-1 0-16,1-2 0 16,1 1 0-16,1 0 0 15,3 0 0-15,4 1 2 16,5-2-3-16,2-1 2 15,6 3-1-15,4 0 0 16,-1-4 0-16,-1 1 0 16,1-4 1-16,-3 0-1 15,0-2 1-15,-6 0-3 0,-6-4 4 16,0 2-3 0,-1-4 2-16,-2 2-1 0,2 0 0 15,1-4 0-15,0 0 0 16,2 0 1-16,4 0-1 15,0 0 2-15,1 0-3 16,1 0 2-16,0 0-2 16,0-6 1-16,0-2-2 15,-2-3 2-15,-2 0 0 16,-4-1-1-16,-3-3 1 16,-1 0-1-16,0-3-1 15,-2-5 2-15,-1 0-5 0,-3-5 0 16,1-1-6-1,-5-3 7-15,-3 0 3 0,0 0 1 16,-6-2-2-16,4 5 1 16,-4-2 1-16,0-1 0 15,0 3 0-15,0 2-1 16,0 3 1-16,0 1 1 16,0 3-1-16,0 4 1 15,0 0 0-15,-8 0 1 16,2 0-2-16,-3 2 0 15,-1-2 2-15,2 0-1 16,-3 0-1-16,2 3 2 16,-4-4 1-16,0 1-3 15,-4 0 0-15,0 2 0 16,-1-2 0-16,-2 0 0 0,-2 0 4 16,-3 2-4-16,-2-3-1 15,1 6 1-15,-3-2 0 16,0 4 2-16,-3 0-1 15,-1 1 0-15,0 1 0 16,-1 3 2-16,3 0-2 16,0-2-1-16,2 2 0 15,0 0 0-15,0 0 0 16,2 1 1-16,-2 1-2 16,4 2 3-16,2 0-4 15,-2 0 2-15,2 0 0 16,1 0 0-16,0 0-1 0,-2 0 0 15,1 0 1-15,4 0-2 16,-4 0 3-16,3 2-4 16,0 5 3-16,2-2 0 15,-2 2-1-15,2-1 0 16,0 2 1-16,1 0 0 16,1-1-1-16,3 4 0 15,-1-4 1-15,3 5-2 16,-1-4 1-16,4 3 0 15,-3-1 0-15,2 2 0 16,0 2 1-16,-2 0 0 16,0 2 0-16,-1-1 0 15,2 2 0-15,-2 1 3 16,1-1-3-16,-2 4 3 0,3-5-2 16,0 0 3-16,3 0-1 15,1-1-1-15,0 0 2 16,6-1-3-16,-2 3-1 15,2 1 2-15,0 0-2 16,0-1 2-16,0 2-2 16,0-1 2-16,0-1 0 15,0 4-1-15,0-1-1 16,12 0 2-16,-1 2-1 16,5 0 3-16,3 3-4 15,2 0 1-15,1 0-1 0,4 0 1 16,3 0 1-1,4-1-2-15,2-3 0 0,0 2 1 16,1-3-3-16,-5-4 4 16,0-2-4-16,-2-4 3 15,-2-2-2-15,2-3 0 16,0-1 1-16,2 1 0 16,3-5 0-16,-1 1-1 15,5-1 2-15,-1 0-3 16,1 0 3-16,3 0-2 15,-2 0 1-15,-1-10 0 16,-2 1-2-16,-2-4 0 16,-5 0 1-16,2-2 1 15,-5 2-2-15,1 3 0 16,0-1 1-16,-5 1-2 0,1 2 3 16,-4-2-1-16,4 2 0 15,-5 0 0-15,1-2 1 16,-2 1-1-16,-2 0-3 15,3-2 1-15,-3-6-6 16,1 1 0-16,-3-4 1 16,1 0 7-16,-3 2-4 15,-5-2 0-15,-1 0 0 16,-3 2 5-16,1-1-2 16,-3-2 1-16,0 0 1 15,0-3-3-15,0-2 2 16,0-2-7-16,0-1 1 0,-14-3 0 15,-1-1 7-15,1 3-1 16,-1-1 2-16,-1 0 0 16,-2 3 1-16,-2 1-1 15,0 4 2-15,0 2 4 16,-2 8 2-16,-1 1 0 16,4 0-4-16,-2 4 5 15,-1-1 1-15,-1 0-11 16,-3 0 4-16,-1 5 1 15,1-3 0-15,-1 0-5 16,0 2 7-16,-2-4-5 16,0 4 1-16,-2-4 1 15,2 5-4-15,-3 0 4 16,1 0 1-16,0 3-1 16,0-2-1-16,0 3-2 0,0 0-1 15,2 0 1-15,-3 0-1 16,5 0 1-16,1 0-2 15,2 0 2-15,-1 0-2 16,3 0 1-16,-3 0-1 16,3 4 1-16,2 7-1 15,-3-4 1-15,4 1-3 16,-1 1 3-16,1 0 0 16,2 1-1-16,-1 1 1 15,-2 3 0-15,0 0-2 0,2 3 1 16,1 0 1-16,-2-1 0 15,4 1 0-15,-5 2 1 16,-1-1 2-16,0 2-3 16,3-2 5-16,3-2-3 15,-2 1 2-15,9 0-3 16,-4-1 0-16,8 0-1 16,-1 4 0-16,5 4 1 15,0 2 0-15,0 2-1 16,0 0 1-16,0 1-2 15,11-2 2-15,3 4-1 16,1-3 0-16,1 0 0 16,-3 0-1-16,5 0 2 15,1 0-3-15,2 2 2 16,2 0 0-16,4 1-3 0,2-6 1 16,2 0-3-16,0-3 2 15,5-4-3-15,3-1-5 16,2-5 3-16,1 1 3 15,0-1 4-15,-1-5-2 16,-3-1 2-16,-1-1-4 16,1-4 3-16,0-1-3 15,0 0 4-15,2 0 1 16,0 0 0-16,3 0-2 16,-1-9 0-16,3 1 2 15,-5-4-3-15,-1 0-1 16,-1-1 0-16,-5 3 3 0,-1-3-1 15,-3 3-3 1,0-3 4-16,-3 1-4 0,1-2 4 16,-2 1-4-16,-2-2 3 15,-2-1-6-15,2-2 4 16,-3-1 1-16,2-4-5 16,-2-1 0-16,-4 2-2 15,-1-2 7-15,-1 4-6 16,-5 1 7-16,-1-2 0 15,1 2 1-15,-4 2 1 16,2-3 1-16,-3 4 2 16,-4-4-2-16,0-1 1 15,0-1 3-15,0-3 1 0,0-4-4 16,0 2 5 0,-2-4-2-16,-7 1-3 0,-2 0 0 15,0 4 0-15,-3 2 0 16,3 6 3-16,0 3-5 15,2 6 0-15,2 4-13 16,3 0-4-16,0 5-8 16,-3 0-22-16,3 0-54 15,1 0-133-15,-2 0-436 16</inkml:trace>
  <inkml:trace contextRef="#ctx0" brushRef="#br1" timeOffset="696420.6481">3041 846 1109 0,'0'0'135'0,"0"0"-51"16,0 0 20-16,0 0-8 0,0 0-39 15,0 0-5-15,0 0-16 16,0 0 0-16,0 0-18 16,2-30-15-16,-2 30-3 15,2 0-2-15,5 0 1 16,4 4-2-16,7 18 3 16,4 6 1-16,3 12 7 15,3 8-3-15,-1 8 4 16,2 3-5-16,-4-1-3 15,2-6 0-15,-3-4 1 16,1-8-2-16,-1-2 1 16,-2-8-1-16,-1-2 0 15,-6-7 0-15,-1-8 0 0,-3-6-1 16,-7-3 0 0,-2-4 1-16,0 0 1 0,-2 0 1 15,2 0 2-15,0 0-4 16,8-13 9-16,5-19-9 15,12-10 0-15,11-10 0 16,11-4-1-16,11-3 1 16,11 0-1-16,8-3 1 15,3 3-1-15,5 1 0 16,0 2-2-16,-2 6 2 0,2 2-2 16,-12 8 2-1,-11 0 1-15,-12 5-1 0,-16 10 1 16,-14 7 0-16,-11 11-1 15,-5 5 3-15,-6-1-1 16,0 3 2-16,0 0 5 16,0 0-4-16,0 0-2 15,0 0-2-15,0 0-1 16,0 0-3-16,0 0-8 16,0 0-10-16,0 0-30 15,0 0-52-15,0 0-147 16,0 0-473-16</inkml:trace>
  <inkml:trace contextRef="#ctx0" brushRef="#br1" timeOffset="720680.6649">14827 6084 1571 0,'0'0'101'0,"0"0"-101"15,0 0-16-15,0 0 16 0,0 0 10 16,0 0 9-1,0 0-7-15,0 0 0 0,16 22-1 16,-16-22 5-16,0 0-3 16,0 0 1-16,0 0-4 15,0 3 1-15,2-3-7 16,0 2-1-16,5 1-3 16,2 5 1-16,6 0 1 15,6 0-2-15,0 0 2 16,2 0-1-16,-1-2 0 15,1-2-1-15,-4-1 0 16,0 2 1-16,-4-1-1 16,-1-4 0-16,-6 2 1 15,-1-2-2-15,-3 0 2 16,-4 0-2-16,0 0 0 0,0 0-5 16,0 0-11-1,0 2-9-15,0 2-30 0,-2 4-48 16,-7-4-269-16,-4 3-578 15</inkml:trace>
  <inkml:trace contextRef="#ctx0" brushRef="#br1" timeOffset="721018.8476">14872 6322 1250 0,'0'0'167'16,"0"0"-155"-16,0 0 73 0,-36 110-2 15,27-67-20-15,0-1-24 16,3-4-18-16,-1-1-5 16,3-4-8-16,-1-5 1 15,0-6-4-15,1-6-2 16,0-4-3-16,2-2 0 16,2-6 0-16,0-2-10 15,0-2-9-15,0 0-35 16,0 0-76-16,0 0-283 15,0-14-410-15</inkml:trace>
  <inkml:trace contextRef="#ctx0" brushRef="#br1" timeOffset="721326.3759">15003 6403 1651 0,'0'0'56'0,"0"0"-52"15,0 0-4-15,0 0 10 16,0 0 1-16,0 0 1 16,83-14-8-16,-43 6 4 15,3-1-1-15,1 1-5 16,-7-2 0-16,-5 4-1 16,-3 0 0-16,-7 2-1 15,-5 2 1-15,2 2 0 16,-6-2 0-16,-2 2-1 15,-2 0 1-15,-5 0-1 0,1 0 1 16,-5 0-2-16,0 0 3 16,0 0-4-16,0 0 2 15,0 0-1-15,0 0-5 16,0 0-3-16,0 0-12 16,0 0-16-16,0 0-24 15,0 0-57-15,0 0-81 16,0-2-375-16</inkml:trace>
  <inkml:trace contextRef="#ctx0" brushRef="#br1" timeOffset="721909.5242">15418 5763 1383 0,'0'0'139'0,"0"0"-128"0,0 0 55 15,0 0-7-15,0 0-22 16,0 0-16-16,-47 2-11 16,34 28-5-16,-3 14-3 15,5 8 3-15,-1 6 3 16,4 3 2-16,1 1-5 15,3 0-5-15,0 2 2 16,1 2 0-16,0 0-2 16,-1 1 0-16,0-1 0 15,-1-4 2-15,-1-2-1 16,-3-2-1-16,-3-4 1 16,-1-4 0-16,2-4 0 0,0-3-1 15,-2-6 0-15,-3-4 0 16,-1-3 1-16,1-3 2 15,-1-4-2-15,2-3 3 16,-1-6-4-16,3-4 4 16,3 0-4-16,2-6 1 15,4-4-1-15,2 0-2 16,0 0-5-16,2 0-9 16,0 0-11-16,0-20-55 15,0 2-150-15,0-2-918 16</inkml:trace>
  <inkml:trace contextRef="#ctx0" brushRef="#br1" timeOffset="723268.2328">16150 6320 878 0,'0'0'340'16,"0"0"-340"-16,0 0 8 15,0 0-6-15,0 0 87 0,0 0-28 16,0 0-22-16,32-70-5 16,-29 60 6-16,-1 4-2 15,-2 0 8-15,0 0-6 16,0 0-3-16,0 1-12 16,0 4-7-16,0 1-2 15,0 0 1-15,0 0-3 16,-5 0-10-16,-8 0 1 15,-4 0-4-15,-2 0 3 16,-6 4 1-16,-4 16-1 16,-4 6 1-16,0 6 0 15,-1 6 3-15,5 0-4 16,2-2 2-16,9-1-5 0,7-7 0 16,7-6-1-16,4-4-3 15,0-2-3-15,0-3-4 16,7-1 2-16,11-3-1 15,7-7-1-15,0-2-16 16,4 0 18-16,5-6 3 16,-3-16-6-16,-4-6-3 15,-2-4-3-15,-5-3-3 16,-7-1-4-16,-1 0 16 16,-8 2-2-16,-4 4 9 0,0 4 1 15,0 8 4 1,0 9 2-16,0 4 13 0,0 5 17 15,0 0-10-15,-4 0-8 16,0 0-12-16,4 0-6 16,-4 0-7-16,2 18 6 15,0 10 1-15,0 8 6 16,0 4-4-16,2 0-2 16,0-2 0-16,0-5 4 15,0-5 2-15,0-6-5 16,0-5 1-16,0 0-1 15,0-7-1-15,0-1-1 16,2-3 0-16,0-6-3 16,-2 0-2-16,0 0-1 15,2 0-8-15,-2 0-12 0,0 0-36 16,2 0-57-16,-2 0-82 16,0 0-504-16</inkml:trace>
  <inkml:trace contextRef="#ctx0" brushRef="#br1" timeOffset="724595.2412">16748 6128 1024 0,'0'0'363'16,"0"0"-295"-16,0 0 22 15,0 0-17-15,0 0-12 0,0 0-27 16,0 0-11-16,2 0-9 16,-16 0-2-16,-3 0 0 15,-8 0-4-15,-6 0-4 16,0 0-1-16,-2 0 1 15,8 0-4-15,0 0 1 16,10 0-1-16,3 0 0 16,8 0 0-16,2 0 0 15,2 0-3-15,0 0-8 16,0 0 3-16,0 0-5 16,0 4 0-16,0 4 1 15,0 8 11-15,0 8 1 0,0 2 2 16,0 6-2-1,0 4 1-15,-4 0-1 0,-1 2 1 16,-1 0 0-16,1-2-1 16,-2-4 0-16,-2-2 0 15,5-7 0-15,-2-2 1 16,1-7-2-16,3-3-2 16,2-5-3-16,0-2 0 15,0-2-5-15,0-2 3 16,0 0-11-16,0 0 4 15,0 2 4-15,0-2 5 16,0 0-6-16,0 2 1 16,0-2 8-16,0 2 3 15,0 0 0-15,9 4 1 16,4 1 6-16,3 4-4 0,1 1 1 16,3 1-1-16,3-4 10 15,-4 1-5-15,0-4 1 16,-1 0 2-16,-1 0-3 15,-3-4 1-15,-3 3-4 16,-3-4 0-16,-3-1-2 16,-1 0 3-16,-4 0-4 15,0 0 3-15,0 0 0 16,0 0-1-16,0 0 2 16,0 2-4-16,0 1 0 15,0-3-1-15,0 0 2 16,0 0-3-16,0 0 0 0,0 0-5 15,0 0-8-15,0 1-9 16,0 5-38-16,0-1-121 16,0-4-345-16</inkml:trace>
  <inkml:trace contextRef="#ctx0" brushRef="#br1" timeOffset="727199.3223">17071 6311 1564 0,'0'0'134'0,"0"0"-123"0,0 0 11 16,0 0 0-1,0 0-2-15,0 0-9 0,0 0-8 16,2 5 5-16,0-5-2 15,-2 0-6-15,5 0 0 16,4-5 0-16,2-6 0 16,7-5 0-16,-3-4 0 15,1 3-1-15,-5 0-2 16,1 4-2-16,-4 5 1 16,-3 2-3-16,-3 3 5 15,0 3 1-15,-2 0 0 16,0 0 1-16,0 0-2 0,0 0 0 15,0 0-3 1,0 0 1-16,0 10-7 0,0 18 2 16,0 18 9-16,-7 17 2 15,1 8-2-15,-4 8 2 16,4-3-2-16,2-6 0 16,-1-8 1-16,3-10-1 15,2-9 0-15,-2-9 1 16,0-8-4-16,0-6 3 15,-1-6-3-15,3-8-2 16,-3-2 2-16,1-4 2 16,-2 0-3-16,-3 0 3 15,-1 0 0-15,-6 0-2 16,-6-24-11-16,-4-9-8 0,3-3 16 16,4 0 5-16,5 3 1 15,8-2 0-15,4 6 6 16,0-4-5-16,0 3-2 15,16 1-1-15,6 2 2 16,7 4-2-16,-2 2 1 16,2 0 2-16,-3 2-1 15,1 5 0-15,-6 1 1 16,-6 4-2-16,-7 5 4 16,-5 0-2-16,-1 2-1 15,-2-2 3-15,0-3-3 16,0-1-10-16,0-5-73 15,-2-3-86-15,-5 9-187 0,1-4-485 16</inkml:trace>
  <inkml:trace contextRef="#ctx0" brushRef="#br1" timeOffset="727571.3251">17178 5853 1317 0,'0'0'280'0,"0"0"-242"16,0 0-2-16,0 0 0 15,0 0-11-15,0 0-20 0,23-12-5 16,-13 12 0-16,8 6-1 16,4 4 1-16,1 0 0 15,-1 2-16-15,-2 2-23 16,-4-2-35-16,-5 5-97 15,-11-11-143-15,0-3-390 16</inkml:trace>
  <inkml:trace contextRef="#ctx0" brushRef="#br1" timeOffset="728072.3232">17507 6066 1235 0,'0'0'343'0,"0"0"-332"0,0 0-8 16,0 0 1-16,0 0-2 16,0 0 1-16,64 9 2 15,-43-9 11-15,4 0-10 16,-5 0 1-16,-3 0-2 15,-5 0-4-15,-5 0 0 16,-5 0-1-16,-2 0 3 16,0 0 3-16,0 0 9 15,0 3 14-15,0-2-20 0,0 4-7 16,0 4 4-16,0 7-3 16,-9 9-3-16,2 11 0 15,0 8 1-15,1 6 1 16,4 4-2-16,-3 2 1 15,5 2 0-15,0-5-2 16,0-4-3-16,0-8 4 16,0-7 0-16,0-4-3 15,7-8 0-15,-3-5 3 16,0-6-1-16,-4-5-1 16,3-2 0-16,-3-1-1 15,2-3 2-15,-2 0 1 16,0 0 0-16,0 0 2 15,0 0-1-15,0 0 4 0,0 0-4 16,0 0 12 0,-2 0-6-16,-13 0 3 0,-6 0-10 15,-1 0 1-15,-2 0 0 16,1 0-1-16,1 0 0 16,4 0 1-16,5 0-2 15,6 0-5-15,5 0-6 16,0 0-17-16,2 0-34 15,0 0-108-15,0 0-350 16</inkml:trace>
  <inkml:trace contextRef="#ctx0" brushRef="#br1" timeOffset="729034.3333">18417 6173 301 0,'0'0'1167'16,"0"0"-1049"-16,0 0-105 15,0 0 28-15,0 0 1 16,0 0-7-16,0 0-11 16,6 0-4-16,-6 0-5 0,0 0-8 15,0 0 1 1,0 0-6-16,0 0-1 0,0 0 1 16,0 0-1-16,0 0 0 15,0 0-1-15,0 0 0 16,2 0 1-16,-2 0 0 15,0 0-1-15,0 0 4 16,0 0-1-16,0 0 2 16,0 0-2-16,0 0 0 15,0 0 0-15,0 0-2 16,0 0 2-16,0 0-1 16,0 0 0-16,0 0-2 15,-2 0 0-15,-13 11 0 0,-10 5 0 16,-1 4 1-1,-6-2 0-15,1 3-1 0,0-2 0 16,0 0 0-16,2-2 1 16,4-3-2-16,6-4 2 15,7-1-2-15,5-8 0 16,5 4-2-16,2-5-3 16,0 0-2-16,0 0-1 15,0 0-3-15,0 0 9 16,0 0-2-16,0 0 5 15,0 0-4-15,2 0 3 16,11 3-2-16,10 8 3 16,4 0 1-16,6 8 0 15,3-2-2-15,4 4 3 0,0-3-3 16,0 1 2 0,-5-2-1-16,-1-3 0 0,-5-2 0 15,-7-4 0-15,-6-2-2 16,-5-1 2-16,-4-5-4 15,-5 0 4-15,0 1 0 16,-2-1 1-16,0 0-1 16,0 0 2-16,0 0-1 15,0 0-1-15,0 0-1 16,0 0-6-16,0 1-7 16,0-1-17-16,-9 0-25 15,3 0-138-15,-1 0-725 16</inkml:trace>
  <inkml:trace contextRef="#ctx0" brushRef="#br1" timeOffset="729882.0555">19266 6244 1093 0,'0'0'226'0,"0"0"-219"16,0 0 47-16,0 0-52 16,0 0 29-16,0 0 14 15,0 0-7-15,11-90-14 16,-11 80-11-16,0 2 13 15,0 4 19-15,0 0-9 0,0 4-7 16,0 0-5-16,-7 0-4 16,-4 0-4-16,-2 0-12 15,-6 0 1-15,-2 0-1 16,-8 14 0-16,-5 11 3 16,-4 11 1-16,0 3 6 15,5 3-4-15,6-4 0 16,4-4-4-16,13-4-5 15,5-7-1-15,5-5-1 16,0-3-5-16,0-4-4 16,23-5 2-16,6-6-6 15,11 0-5-15,4 0 8 0,3-24 3 16,-5-4-13-16,-9-1-6 16,-6-2-8-16,-8 0 10 15,-11 1 16-15,-4 3 9 16,-4 2 0-16,0 11 2 15,0 5 6-15,0 8 18 16,-4 1 12-16,2 0-18 16,-2 0-18-16,-1 0-2 15,-2 20 0-15,-2 18 5 16,1 5 5-16,5 6 6 16,3-2-16-16,0-7 6 15,0-3-5-15,5-6-1 16,6-5-1-16,-2-8-2 0,0-8 3 15,-5-4-6-15,0-3 1 16,-4-3-8-16,3 0-4 16,-1 0-18-16,3 0-33 15,2 0 9-15,3-13-29 16,-5-1-117-16,-1-1-626 16</inkml:trace>
  <inkml:trace contextRef="#ctx0" brushRef="#br1" timeOffset="730499.6503">19847 6050 1202 0,'0'0'339'0,"0"0"-294"16,0 0-2-16,0 0 3 15,0 0-19-15,0 0-5 16,-55-3-5-16,18 12 0 16,0 2-6-16,-5 1-5 15,0-1-2-15,1-1-1 16,10-4-1-16,8-2-2 16,10-3 3-16,9-1-3 15,4 0 0-15,0 0-8 0,0 0-2 16,0 0-4-16,0 0-2 15,0 0 12-15,0 0-4 16,0 3 5-16,4 6-3 16,7 6 6-16,3 7 0 15,-3 6 2-15,-3 4-2 16,0 4 2-16,-8 0-2 16,0 0 0-16,0 3 2 15,0-2-1-15,-8 0 1 16,-9-1-1-16,3-6-1 15,-1-3 1-15,4-10-2 16,4-9 1-16,5-4-1 0,2-4-2 16,0 0-12-1,0 0-3-15,0 0-8 0,11 0 10 16,11 0 16-16,5-2 12 16,2-2-7-16,4 2-2 15,-6 2 1-15,0 0-4 16,-4 0 1-16,-8 0 1 15,-4 0-2-15,-4 0 1 16,-3 0-2-16,-2 0-1 16,1 0-10-16,-3 0-39 15,0 0-76-15,0 0-118 16,0 0-432-16</inkml:trace>
  <inkml:trace contextRef="#ctx0" brushRef="#br1" timeOffset="731033.7214">20006 6374 1391 0,'0'0'175'16,"0"0"-166"-16,0 0 8 15,0 0 18-15,0 0-17 16,0 0-12-16,15-42-3 16,-1 20 1-16,-1-6 7 0,0 2-8 15,1 0 6 1,-6 0-9-16,1 6 3 0,-2 3-3 16,-2 4 1-16,-1 9-1 15,-4 2 0-15,0 2 5 16,0 0 15-16,0 0 5 15,0 0-21-15,0 5-1 16,-2 20 8-16,-16 14 3 16,2 12 0-16,0-1-2 15,8-4-4-15,1-6-6 16,7-8 4-16,0-3-6 16,0-9 6-16,0-7-5 15,13 2-1-15,10-7-3 0,6-1-2 16,6-7-1-1,1 0 2-15,1 0-1 0,-8 0-5 16,-4 0 2-16,-2 0-4 16,-10-11-7-16,-4 5-7 15,-7-2-7-15,-2-3 4 16,0 0-3-16,-2-3-53 16,-18-3-85-16,6 11-156 15,3-2-324-15</inkml:trace>
  <inkml:trace contextRef="#ctx0" brushRef="#br1" timeOffset="731324.4678">20175 5889 1187 0,'0'0'399'16,"0"0"-331"-16,0 0-28 15,0 0-13-15,0 0-9 16,0 0-2-16,0 0-8 16,0-20-5-16,2 20-2 15,2 3-1-15,0 3 0 16,4 2-5-16,-2 1-18 16,-1 1-37-16,-3-6-114 15,-2-4-529-15</inkml:trace>
  <inkml:trace contextRef="#ctx0" brushRef="#br1" timeOffset="732139.4227">20654 5967 1542 0,'0'0'136'0,"0"0"-134"15,0 0 8-15,0 0-3 16,0 0-2-16,0 0-4 16,0 0-1-16,60 0 1 15,-29 0 2-15,5 0-3 0,-1 0 0 16,-3 0 0-16,-6 0-5 15,-8 0 2-15,-9 0-4 16,-2 0 4-16,-5 0-5 16,-2 0 6-16,0 0-3 15,0 0 0-15,0 3 3 16,0 2 2-16,0 5 5 16,-4 7 1-16,-8 4 2 15,-1 8-8-15,4 5 5 16,0 6-4-16,2 6 2 15,5 4 0-15,2 2 5 16,0 4-3-16,0-1-3 16,0-5 0-16,2 0 0 15,12-7-4-15,3-4 2 0,2-3 0 16,-2-3 0-16,3-2 0 16,1-1 0-16,-6-5 0 15,1-5 0-15,-3-2 1 16,-5-6-2-16,0-5 3 15,-4-1-3-15,-4-3 3 16,0-3-1-16,0 1 0 16,0 2 9-16,0 2 12 15,-18 5-13-15,-11 2-4 16,-7 1 0-16,-6 1 3 16,-5-1 0-16,-1 1 4 0,-2 1-2 15,1 0 5-15,3-1-6 16,6-1 1-16,3-7-6 15,14 0-4-15,4-4 0 16,13-2 0-16,4 0-2 16,2 0-15-16,0 0-6 15,0 0-3-15,0 0-18 16,0 0-41-16,0-2-182 16,0-6-933-16</inkml:trace>
  <inkml:trace contextRef="#ctx0" brushRef="#br1" timeOffset="736196.3895">15562 7529 1259 0,'0'0'303'0,"0"0"-251"0,0 0 13 16,0 0-11-1,0 0-23-15,0 0-11 0,0 0-7 16,-11-10-3-16,11 10-3 16,0 0-3-16,0 0 1 15,0 0-4-15,0 0-1 16,0 0-1-16,0 0 0 15,0 0 0-15,0 0-1 16,0 0 0-16,0 0-2 16,11 0 4-16,10 3-1 15,6 0 0-15,4 1 0 0,4-4-1 16,3 0-4-16,-1 0 0 16,4 0 1-1,-3 0-1-15,0-5 3 0,-1-6-2 16,2 1 4-16,-8 2-4 15,-4 2 3-15,-10 0 0 16,-3 4 2-16,-7 2-2 16,-5 0 2-16,-2 0-1 15,0 0-1-15,0 0 2 16,0 0-5-16,0 0 4 16,0 0-2-16,0 0-8 15,0 0-19-15,0 0-18 0,-5 0-8 16,-6 2-19-1,-4 4-50-15,1-2-41 0,1 0-78 16,-2-2-63-16,1 1 73 16,-1-3 138-16,1 0 96 15,3 0 25-15,-1 0 74 16,3 0-22-16,5 0 38 16,0 0 117-16,2 0 20 15,2 0-108-15,0 0-64 16,0 0-2-16,0 0-17 15,0 0-21-15,0 0-17 16,0 0-3-16,-3 11 0 16,-1 15 12-16,-3 7-2 15,2 6-11-15,-1 7 0 16,2 3-15-16,-3 6 5 0,2 2-2 16,1-3-1-16,-1-4-1 15,3-4-5-15,0-6 3 16,2-3-3-16,0-6 3 15,0-6-3-15,0-4 1 16,0-12-1-16,0-1-1 16,0-6-1-16,0-2-2 15,0 0 4-15,0 0 0 16,0 0-2-16,0 0 2 16,0 0 0-16,0 0-6 15,0 0-9-15,0-16-13 16,0-6-46-16,0-6-54 0,0 12-240 15,0 4-687-15</inkml:trace>
  <inkml:trace contextRef="#ctx0" brushRef="#br1" timeOffset="737122.9887">16345 7503 1257 0,'0'0'231'0,"0"0"-147"16,0 0 10-16,0 0-58 15,0 0-9-15,0 0-15 16,0 0-1-16,9-1-6 15,-9 1 6-15,-3 0-7 16,-17 8-3-16,-9 1 2 16,-4 4-2-16,-3-2-1 15,3-2 1-15,6-4 0 16,6-2-1-16,6-3 0 0,9 0-1 16,4 0-2-16,2 0 0 15,0 0-5-15,0 0-5 16,0 0-7-16,0 0 12 15,0 6-2-15,0 6 7 16,0 7 3-16,0 10 0 16,0 8 1-16,2 10 5 15,0 0 0-15,-2 2-5 16,0-2 3-16,0-6-2 16,0-4-2-16,0-7 1 0,0-5 1 15,0-6-2 1,0-7 0-16,0-4 0 0,0-4-1 15,0-2 0-15,0-2-6 16,0 0 5-16,0 1-8 16,0 2 7-16,4-2 3 15,9 1 2-15,6 1 4 16,-1-1-3-16,-1-2 0 16,-1 2-3-16,-1 0 2 15,-3 0 0-15,-5-2-2 16,-5 2 0-16,0-2 1 15,-2 0-1-15,0 0 1 16,0 0-1-16,0 0-5 16,0 0-4-16,4 0-26 0,3 0-56 15,-5 0-99-15,5-6-508 16</inkml:trace>
  <inkml:trace contextRef="#ctx0" brushRef="#br1" timeOffset="737622.3162">16445 7899 262 0,'0'0'1268'0,"0"0"-1168"16,0 0-98-16,0 0 16 15,0 0-4-15,0 0-8 0,18-17-1 16,-14 2-3-16,1-3-3 15,3-1 2-15,-1-3-1 16,0 2 2-16,-2 0-1 16,1 5 0-16,-2 0-1 15,1 5 0-15,-3 6 0 16,-2 4 0-16,0 0 0 16,0 0 1-16,0 0 18 15,0 0 3-15,0 0-9 16,0 0-5-16,0 6 7 15,-4 17-6-15,-9 8-4 16,-6 7 3-16,6 3 1 0,2-4-5 16,4-5 5-16,5-1-7 15,2-9 2-15,0-4-1 16,0-2-3-16,0-3-1 16,11 0-1-16,7-5 0 15,7 0-3-15,0-4 1 16,0-4-9-16,2 0 4 15,-4 0-4-15,-3 0 3 16,-5 0-8-16,-6-8-7 16,-4-4-13-16,-5-1-14 15,0-2-16-15,0 5-152 16,0 4-428-16</inkml:trace>
  <inkml:trace contextRef="#ctx0" brushRef="#br1" timeOffset="737964.4015">16526 7636 1412 0,'0'0'241'0,"0"0"-207"16,0 0 3-16,0 0-5 15,0 0-14-15,0 0-7 16,0-12-9-16,0 12-2 15,0 0-3-15,0 0 2 16,4 0 1-16,2 0-16 16,3 2-9-16,3 5-25 0,-4 0-50 15,-3-5-128-15,-1-2-435 16</inkml:trace>
  <inkml:trace contextRef="#ctx0" brushRef="#br1" timeOffset="738476.2922">16802 7535 1263 0,'0'0'373'15,"0"0"-340"-15,0 0-21 0,0 0-2 16,0 0-5-16,0 0-4 15,46-2 2-15,-19 2-1 16,6 0-1-16,-2 0 0 16,-2 0-1-16,-6 0 0 15,-10 0-3-15,-7 2-3 16,0-2 0-16,-6 3-2 16,0-2 4-16,0 2-4 15,0-2 7-15,0 8-2 16,0 5 3-16,0 10 10 15,-12 5 0-15,3 8-2 16,5 3-5-16,0 4 3 0,4 0-5 16,0 0 3-16,0-2-4 15,0 1 2-15,13-3 0 16,3-2-2-16,-3-5-1 16,2-2-1-16,-1-5 2 15,-4-4 0-15,2-1-3 16,-5-4 4-16,-3-5-2 15,-2-2 2-15,-2-4-2 16,0-1 0-16,0 0 1 16,0-1 2-16,0 4 1 15,0 2 1-15,-13 0-2 16,-7 1 4-16,-3-2-4 16,-1 2 4-16,-2-2 0 0,1 2 1 15,2-5-3 1,5-2 0-16,3-1-1 0,7 0-3 15,5-3 0-15,3 1-12 16,0-1-16-16,0 0-46 16,0 0-152-16,0-4-762 15</inkml:trace>
  <inkml:trace contextRef="#ctx0" brushRef="#br1" timeOffset="739080.1371">17374 7824 1449 0,'0'0'214'0,"0"0"-214"15,0 0-9-15,0 0-3 16,0 0 12-16,0 0 2 15,0 0 8-15,125-38-1 16,-82 34-7-16,-4-2 3 0,-5 4-3 16,-3 0 5-16,-11 2-5 15,-3 0 1-15,-5 0-3 16,-7-2 1-16,-3 2 0 16,-2 0 0-16,0 0 1 15,0 0-2-15,0 0-4 16,0 0-10-16,0 0-18 15,0 0-61-15,-5 0-119 16,-6 0-307-16</inkml:trace>
  <inkml:trace contextRef="#ctx0" brushRef="#br1" timeOffset="739473.7583">17476 7935 831 0,'0'0'577'0,"0"0"-493"16,0 0-26-16,0 0 7 16,0 0-11-16,0 0-32 15,-15 14-8-15,15-14-8 16,4 0-4-16,10 0 1 16,6 0 0-16,6 0 8 15,6 0-5-15,3 0-2 16,1 0-4-16,-3 0 2 15,-4 0-2-15,-4 0 1 0,-3 0 0 16,-7-2-1 0,-1-1 0-16,-7 2 2 0,-3 1-2 15,-4 0 1-15,0 0 1 16,0 0-1-16,0 0 1 16,0 0-1-16,0 0-1 15,0 0 0-15,0 0-3 16,0 0-1-16,0 0 0 15,0 0-10-15,0 0-18 16,0 0-21-16,0 0-40 16,0 0-88-16,0 0-338 15</inkml:trace>
  <inkml:trace contextRef="#ctx0" brushRef="#br1" timeOffset="741964.4103">18219 7757 1202 0,'0'0'281'0,"0"0"-268"16,0 0 61-16,0 0-10 0,0 0-33 16,0 0-8-1,0 0-7-15,-12-35 3 0,12 35-8 16,0 0-3-16,0 0-4 16,0 0-3-16,0 0 7 15,0 0-8-15,0 12 0 16,0 14 0-16,0 11 2 15,0 7 13-15,-4 1-2 16,-3 0-10-16,1-5 0 16,-4-6-2-16,2-8 0 15,1-4 0-15,3-8 0 16,2-6 0-16,-1-4-1 16,3-2 0-16,0-2-4 15,0 0 1-15,0 0-1 16,0 0-2-16,0 0 0 0,0 0-5 15,0-22 7-15,16-11-1 16,4-5-1 0,-1 0 4-16,0 6 2 0,-6 8 0 15,-4 8 0-15,0 5 0 16,-5 7-3-16,-2 1 3 16,0 3-5-16,-2 0 4 15,0 0-1-15,0 0 1 16,0 0-2-16,0 8-4 15,0 10 4-15,0 9 3 16,0-2 1-16,0 5 0 0,0-4 3 16,0-3-3-16,0-8 0 15,0-2 0-15,0-5 0 16,0-4-1-16,0-4 0 16,0 0-3-16,0 0-6 15,0 0 3-15,0 0-9 16,0 0-1-16,7-2-2 15,7-21 17-15,1-6 1 16,3-3 0-16,0-1 0 16,0 8-4-16,-8 5 1 15,4 5 1-15,-3 7 1 16,-7 6-2-16,4 2 0 0,-6 0 3 16,-2 0 6-1,2 0 0-15,0 0 0 0,3 14-1 16,1 3 0-16,-2 5 15 15,4 0-11-15,-6 3 3 16,-2 1-1-16,2 1-2 16,-2-5-6-16,2-2-1 15,-2-4-2-15,3-2 1 16,-3-2-1-16,2-2 1 16,-2-6-1-16,0 1 0 15,0-5 0-15,2 0-1 16,0 0-1-16,-2 0-9 15,0 0-11-15,0 0-18 16,2 0-54-16,7 0-120 16,-4-6-235-16</inkml:trace>
  <inkml:trace contextRef="#ctx0" brushRef="#br1" timeOffset="742935.8578">18807 7856 757 0,'0'0'336'0,"0"0"-326"16,0 0 93-16,0 0 6 16,0 0-4-16,0 0-9 0,11-48-28 15,-11 44-10 1,0 3-15-16,0 1-9 0,-5 0-17 15,-3 0 3-15,-2 0-11 16,-3 0-2-16,-5 0-3 16,-7 13 2-16,-6 12-3 15,0 4 3-15,-2 8-1 16,1-3 0-16,7-4 3 16,8-2-6-16,9-10-1 15,6-4-1-15,2-4-2 16,0-6-1-16,0 0-4 15,0-2-1-15,8-2 2 0,7 0-1 16,4 0-8-16,3 0 14 16,0 0-1-16,0-15 2 15,-1-8-5-15,-2-2-2 16,-3 0-1-16,-5-3 1 16,-1 1 1-16,-6 4-4 15,-2-2 7-15,0 9-1 16,-2 2 3-16,0 6 2 15,0 4-1-15,0 2 0 16,0 2 0-16,0 0 2 16,0 0 0-16,0 0-2 15,0 0 0-15,0 6-6 16,0 10 6-16,0 4 2 16,0 3 5-16,0-1-1 15,0-3-4-15,0-3-1 0,7 0-1 16,-1-2 1-1,2-3-3-15,0-4 3 0,1 1-2 16,3-3-1-16,1-1-4 16,9-4-7-16,0 0-11 15,7 0 17-15,4-9-12 16,0-8-28-16,6-7-23 16,-1-4-8-16,1-3-24 15,-1 0 16-15,-6 0 28 16,-6 5 38-16,-5 6 20 15,-11 6 10-15,0 3 52 16,-8 7 43-16,-2 3 19 0,0 1-32 16,0 0-17-16,0 0-35 15,0 0-13-15,0 0-16 16,0 0-2-16,0 0 1 16,0 0-2-16,0 8 1 15,-16 10-5-15,-3 6 5 16,-13 13-2-16,-4 1 2 15,0 3 0-15,3 0-2 16,8-5-5-16,6-9-1 16,3-4-1-16,7-9 0 15,5-6 0-15,2-4-9 16,2-4-9-16,0 0-10 16,0 0-9-16,0 0-16 0,0 0-15 15,0 0-58 1,0-16-27-16,0 4-42 0,0-6-454 15</inkml:trace>
  <inkml:trace contextRef="#ctx0" brushRef="#br1" timeOffset="743239.0674">18963 7754 89 0,'0'0'568'0,"0"0"-207"16,0 0-102-16,0 0-93 15,0 0-76-15,0 0-46 16,0 0-28-16,4 50 68 15,13-7-42-15,4 1-30 0,6-4-4 16,4-3-5-16,2-2 5 16,1-6-6-16,-3-2 3 15,-11-11-4-15,-5-5-1 16,-5-4 0-16,-8-5 1 16,0 0-1-16,-2-2 0 15,0 0-3-15,0 0-11 16,0 0-6-16,0 0-15 15,0 0-33-15,0 0-100 16,0-4-728-16</inkml:trace>
  <inkml:trace contextRef="#ctx0" brushRef="#br1" timeOffset="743868.4195">19640 7499 915 0,'0'0'435'15,"0"0"-353"-15,0 0 13 16,0 0-31-16,0 0-6 15,0 0-21-15,0 0-5 16,5-4-11-16,-5 4-12 16,-9 18-2-16,-16 15 1 0,-6 7 5 15,-4 7-4 1,1 4 3-16,0 3-3 0,8 1 0 16,3-4-3-16,5-2 0 15,7-4-4-15,7-2-2 16,4-3-1-16,0-2 1 15,0-6 0-15,0 1 0 16,17-4-2-16,2-1 0 16,1-2 1-16,4-4-1 15,0 0-2-15,3-1 4 16,-2-5 0-16,-2-1-2 16,-6-5 1-16,-1-1 0 15,-8-3-1-15,-1-5 2 16,-5 2-1-16,0-2 0 15,-2-1 1-15,0 0-1 0,0 0-1 16,0 0-9-16,0 0-1 16,0 0-9-16,0 0-10 15,0 0-39-15,0 0-171 16</inkml:trace>
  <inkml:trace contextRef="#ctx0" brushRef="#br1" timeOffset="745006.4378">19827 7718 620 0,'0'0'591'0,"0"0"-514"16,0 0 26-16,0 0 15 16,0 0-20-16,0 0-38 15,-8 0-26-15,8 0-14 16,0 0 0-16,0 0-3 15,0 0-3-15,0 0-7 16,0 0-1-16,0 0 1 16,0 0-2-16,0 0 2 15,0 0-6-15,0 0 3 16,0 0-4-16,0 0 2 16,0 0-2-16,0 0 3 15,2 0-3-15,13 0 0 0,7 0 1 16,10 0 0-16,5 0 0 15,3 0-1-15,5 0 1 16,-1 0-1 0,1-2 0-16,-3-3 0 0,-4 1 0 15,-5 3 0-15,-10-1 2 16,-9 1-4-16,-6-2 3 16,-3 3-3-16,-3-1 2 15,-2 1 0-15,2 0-1 16,-2-3 0-16,0 3-3 15,2 0-3-15,-2-2-2 16,0 2-10-16,0 0-5 0,0 0-18 16,0 0-20-1,-17 0-42-15,-6 0-205 0,10 0-497 16,2 0 394-16</inkml:trace>
  <inkml:trace contextRef="#ctx0" brushRef="#br1" timeOffset="745579.9031">20135 7700 35 0,'0'0'365'16,"0"0"5"-16,0 0-88 15,0 0-135-15,0 0-41 16,0 0-22-16,-21 10-21 16,21-4-5-16,0 10-16 0,-2 5 23 15,-2 8-16 1,-3 7-11-16,-2 4-20 0,2 5-2 16,1-4-8-16,2 1 0 15,-3-2-2-15,2-1-3 16,3-7 3-16,-1-4-6 15,3-10 0 1,0-6 1-16,0-4-1 0,0-8 0 16,0 2-2-16,0-2-4 15,0 0-3-15,0 0 2 16,0 0-7-16,0 0-9 16,0 0-34-16,0-6-11 15,8-17-64-15,-2 11-41 16,3-5-490-16</inkml:trace>
  <inkml:trace contextRef="#ctx0" brushRef="#br1" timeOffset="746284.5924">20694 7593 773 0,'0'0'493'16,"0"0"-397"-16,0 0 19 15,0 0-20-15,0 0-18 16,0 0-27-16,8-3-19 0,-8 3 0 15,0 0-20-15,-15 0 2 16,-11 0-10-16,-10 12-2 16,1-1-1-16,0 2 1 15,2-1-1-15,6-1 1 16,5-4-2-16,6 0 0 16,8-4 1-16,1-1-5 15,7-2 1-15,0 0-2 16,0 0 2-16,0 0-2 15,0 0-1-15,0 0 3 16,0 0-2-16,0 6 5 0,0 4-4 16,0 6 3-1,0 10 2-15,0 4 2 0,-2 2 1 16,-2 4-1 0,-4 0-1-16,2 1 0 0,-3-3-2 15,1-4 3-15,-2-5-1 16,6-6-1-16,-1-7 0 15,3-4 0-15,2-2 0 16,0-5-4-16,0 2-6 16,0-2 3-16,0 1-4 15,0 3 11-15,0 3-2 16,9 0 2-16,9 4 0 0,-1 2 4 16,4-2-2-1,-1 0 2-15,-5-2 0 0,-1-4-4 16,-5 0 3-16,-3-5-2 15,-1-1 0-15,-3 3-1 16,-2-3 2-16,0 0-1 16,0 0 3-16,0 0 1 15,0 0-1-15,0 0-2 16,0 0-2-16,0 0-7 16,0 0-12-16,0 0-19 15,0 0-69-15,0 0-158 16</inkml:trace>
  <inkml:trace contextRef="#ctx0" brushRef="#br1" timeOffset="746811.1835">20687 7997 960 0,'0'0'432'0,"0"0"-378"16,0 0 16-16,0 0-20 16,0 0 0-16,0 0-37 15,0 0-12-15,38-62-1 0,-25 40 0 16,1 2 1 0,-3-1 0-16,-3 3 0 0,0 7 0 15,-4 0 0-15,0 3-1 16,-1 4 2-16,-3 2-2 15,0 2 2-15,0 0 13 16,0 0 0-16,0 0 7 16,0 0 2-16,0 0-8 15,0 0-7-15,0 0 1 16,0 9-3-16,0 8-6 16,-11 7 3-16,1 2-1 15,2 1 5-15,1-4-4 16,5 0 2-16,2-5-3 15,0 0 0-15,0-2-3 16,0-3-5-16,2-2 5 0,11 1-4 16,1-4 1-16,3-2-4 15,-1 0 0-15,2-5-6 16,-5-1 6-16,-2 0-1 16,-1 0-12-16,-4 0-4 15,-1 0-29-15,1-1-55 16,-6-7-94-16,0 0-818 15</inkml:trace>
  <inkml:trace contextRef="#ctx0" brushRef="#br1" timeOffset="747209.1173">20832 7668 1032 0,'0'0'498'0,"0"0"-445"15,0 0-17-15,0 0-8 16,0 0 0-16,0 0-20 16,-5-12-8-16,5 12 0 15,0 0 1-15,2 0-2 16,6 1-32-16,-4 8-72 16,-2-7-155-16,-2 0-710 15</inkml:trace>
  <inkml:trace contextRef="#ctx0" brushRef="#br1" timeOffset="747479.4486">20832 7668 1124 0,'107'-32'389'15,"-107"34"-389"-15,6 0-15 16,11 0 15-16,4 0 18 16,10 3 6-16,3-5-17 15,0 1-3-15,-3-1-8 0,-5 0 4 16,-3 2 0 0,-7 0-7-16,-8-2 1 0,-1 2 0 15,-3-2-5-15,-2 0 7 16,0 0-4-16,-2 1 5 15,0-1 2-15,0 3 1 16,0-3 2-16,0 1 4 16,0 1 2-16,0 3 5 15,0 3-1-15,0 6 5 16,0 6 21-16,0 8-21 16,0 8-7-16,0 0-7 15,0 3 6-15,0-2-1 16,0-1 1-16,0 3-4 15,0-3-5-15,0-1 10 16,0 0-3-16,0-1-4 0,0-4-2 16,0-2 1-16,0-2-2 15,0-4 1-15,4-4-1 16,-2-1 1-16,2-8-2 16,-2 2 3-16,0-5-4 15,-2-2 5-15,0-2-3 16,0-2 0-16,0 1 2 15,0-1 0-15,0 3 12 16,0 1 11-16,-2 2-18 16,-10 2-1-16,-5-3-5 15,-3 1 8-15,-3 3-4 16,-3-3 1-16,2 1-1 0,-1 2 4 16,0-4-2-16,8-1-1 15,1-4-3-15,5 3-2 16,7-2-2-16,2-1-7 15,2 0-6-15,0 0-20 16,0 0-40-16,0 0-176 16,0-5-1076-16</inkml:trace>
  <inkml:trace contextRef="#ctx0" brushRef="#br1" timeOffset="748151.49">21596 8186 1248 0,'0'0'348'0,"0"0"-318"16,0 0-7-16,0 0 8 15,0 0 12-15,0 0-20 16,0 0-9-16,0-5-5 15,0 5-6-15,0 0 3 16,0 0-2-16,0 0 5 0,0 8-2 16,-4 14 2-16,-14 2-3 15,-2 3 1-15,0 0-3 16,0 2 2-16,0-4-1 16,-3 1 0-16,4-1 2 15,-2-3-6-15,3-2 3 16,7-6-4-16,1-4 0 15,4-2 0-15,2-2 0 16,4-6-1-16,0 2 0 16,0-2-2-16,0 0-7 15,0 0 1-15,0 0-8 16,0 0-4-16,0 0-17 0,0 0-40 16,0 0-105-1,4-8-597-15</inkml:trace>
  <inkml:trace contextRef="#ctx0" brushRef="#br1" timeOffset="752395.7723">19700 8876 1433 0,'0'0'198'0,"0"0"-197"16,0 0 30-16,0 0 21 15,0 0-18-15,0 0-18 16,0 0-6-16,0 0-5 16,-14-8-2-16,21 8 1 0,9 0-4 15,9 0 7-15,4 0-4 16,6 0 2-16,1 0-4 15,1-3 2-15,4-1-3 16,-5 2 1-16,-1-2-1 16,-1 0 1-16,-8 2-2 15,1-2-2-15,-5 0 3 16,-4 0-4-16,-3 2 1 16,-3-2-3-16,-6 2 1 15,-3 2 0-15,-3 0-4 16,0 0 2-16,0 0-3 0,0 0-3 15,0 0-18-15,-13 0 12 16,-6 0-57-16,-3 0-7 16,2 0 24-16,4 0 31 15,3 0 28-15,2 0 3 16,6 0 29-16,-1 2 12 16,4-1 7-16,0-1-10 15,2 0-8-15,0 0-10 16,0 6-2-16,0 7-11 15,-5 7-3-15,-1 8 10 16,-4 10-4-16,-3 6 4 16,-1 4-5-16,1 9-2 15,-3-1-5-15,8-2 2 0,-1-4-4 16,3-8 0 0,6-8 3-16,0-6-6 0,0-6 0 15,0-6 2-15,0-1-4 16,0-5 0-16,0-6 0 15,0-3-3-15,0-1 2 16,0 0-1-16,0 0-2 16,0 0 0-16,0 0-6 15,0 0-3-15,0 0-18 16,0 0-22-16,4-10-50 16,0 1-93-16,3-9-605 15</inkml:trace>
  <inkml:trace contextRef="#ctx0" brushRef="#br1" timeOffset="753085.8189">20505 8913 714 0,'0'0'279'15,"0"0"-198"-15,0 0 126 16,0 0-1-16,0 0-82 16,0 0-50-16,24-12-31 15,-24 12-22-15,0 0-4 16,0 0 2-16,-7 0-10 0,-6 0-4 16,-7 0-4-16,-7 6 0 15,3 5-1-15,-5-4 1 16,2 0-2-16,2 2 1 15,1-3-2-15,6 0 0 16,2-2 0-16,6 1 0 16,5-4-1-16,3 2 2 15,2-3-3-15,0 0-2 16,0 2-3-16,0 4 4 16,0 8-1-16,0 8 5 15,0 6 1-15,0 3 1 16,-5 6 2-16,-2-3-2 0,3 4 1 15,-3 0-1-15,-1 0 4 16,-4-2-4-16,3-2 1 16,1-4-1-16,3-2-1 15,-2-4 0-15,5-5 0 16,0-7-2-16,2-5 0 16,0-1 1-16,0 1-5 15,0-1 5-15,0-2-1 16,6 1 2-16,10 4 0 15,4-2 0-15,2 2 0 16,3-3 2-16,-2-2 0 16,-4-3 0-16,-5 2 1 15,-3-2-2-15,-5-1 0 16,-4 0-1-16,-2 0 0 16,3 0 1-16,-3 0 1 0,0 0-4 15,0 0 2-15,0 0-2 16,0 0-8-16,3 0-9 15,5 0-22-15,5-1-53 16,-5-7-91-16,-2-5-707 16</inkml:trace>
  <inkml:trace contextRef="#ctx0" brushRef="#br1" timeOffset="753866.7282">20652 9206 1226 0,'0'0'325'0,"0"0"-298"15,0 0-13-15,0 0-1 16,0 0 12-16,0 0-3 15,0 0-14-15,4 6-3 16,13-12-5-16,4-8 1 16,1 0 0-16,-2-1-1 0,0 2-1 15,-5-1-2 1,1 4 2-16,-7 2 1 0,-3 6 0 16,-6-1 0-16,0 3 1 15,0 0 2-15,0 0 6 16,0 0 17-16,0 0-18 15,0 0-2-15,0 0-3 16,0 15 1-16,0 8 2 16,-10 10-4-16,3 3 3 15,1 4-4-15,4 0-1 16,-1 3 0-16,3-5 1 16,0-2-1-16,0-7 0 15,0-4-1-15,0-3 1 16,0-7 0-16,0-2 2 0,0-5-2 15,0-2 1-15,0-4-1 16,0-2 1-16,0 1 0 16,0 2-1-16,0-1 1 15,-3-2-1-15,-10 0 0 16,-5 0 0-16,-3 0-7 16,0-14 2-16,1-10-1 15,0 0 4-15,6 0 4 16,2 4 0-16,3 4 7 15,7-1-8-15,2 3 4 16,0-2-5-16,0-2 0 16,19-1-1-16,8-2 0 15,2 1 2-15,2 4 0 0,-2 2 0 16,-2 4-1-16,-8 3 2 16,-2 2 0-16,-11 4-2 15,-4 1 1-15,-2 0-1 16,0 0 1-16,0 0-1 15,0 0 0-15,0 0-9 16,0 0-5-16,0 0-19 16,0 0-24-16,-8 0-50 15,1-3-344-15,3-3-598 16</inkml:trace>
  <inkml:trace contextRef="#ctx0" brushRef="#br1" timeOffset="754152.4806">20790 8893 1253 0,'0'0'222'15,"0"0"-143"-15,0 0 14 16,0 0-32-16,0 0-20 16,0 0-19-16,0 0-4 15,4 0-6-15,-2 0-6 16,2 0-6-16,2 0 0 15,0 0 0-15,1 0 1 16,-1 0-1-16,1 0 0 16,2 0 0-16,0 0-14 15,-3 2-6-15,6 2-12 16,-3 4-20-16,1 0-42 0,4 1-83 16,-14-8-204-16,2-1-356 15</inkml:trace>
  <inkml:trace contextRef="#ctx0" brushRef="#br1" timeOffset="754821.7383">21146 8879 1436 0,'0'0'211'0,"0"0"-198"0,0 0 29 16,0 0-5-16,0 0-9 16,0 0-16-16,0 0-7 15,0 0-5-15,5 0 1 16,-1 0-3-16,5 0 2 16,5 0 0-16,1 2 0 15,3 8 0-15,-1-2-1 16,-1 0 1-16,2-2-4 15,-4-1-9-15,-6-4 1 16,-4 1-6-16,-4 1 10 16,0-2 3-16,0 0 5 15,0-1 2-15,0 5 0 16,0 3-2-16,0 8 1 0,0 10 0 16,-2 9 3-16,-2 2-3 15,0 6 0-15,-1 1-2 16,3-2 2-16,-2 2-1 15,1-4 0-15,3-2 0 16,0-4 0-16,0-4 0 16,0-8-1-16,0-2 1 15,0-5-1-15,0-5 2 16,0-1-1-16,0-4 1 16,0-4 0-16,0 2-1 15,0-2 1-15,-2-1 0 0,2 3 0 16,-7-2 2-1,-2 4-3-15,-4 0 5 0,-7 3-5 16,0 1 3-16,-5-4-2 16,-2 4 4-16,3-3 3 15,2-3-6-15,6 4 2 16,5-5-2-16,9-2-1 16,2 0-1-16,0 0-6 15,0 0-16-15,0 0-13 16,4-2-77-16,19-16-89 15,-12 8-185-15</inkml:trace>
  <inkml:trace contextRef="#ctx0" brushRef="#br1" timeOffset="755388.7905">21579 9264 1457 0,'0'0'167'0,"0"0"-145"15,0 0 33 1,0 0-17-16,0 0-25 0,0 0-12 16,-8 0-1-16,8 0-2 15,8 0 2-15,7 0 0 16,9 0 2-16,6-4-2 16,3-2 2-16,4-2-1 15,1 2-1-15,5-4 1 16,-3 2 0-16,-2-1-1 15,-7 3 1-15,-11 0-2 16,-9 4 2-16,-6-1-1 16,-3 3 0-16,-2 0 0 15,0 0 0-15,0 0-3 16,0 0-6-16,-5 0-3 0,-12 0-14 16,-6 0-66-16,-4 0-115 15,17 0-225-15,1 0-153 16</inkml:trace>
  <inkml:trace contextRef="#ctx0" brushRef="#br1" timeOffset="755861.9261">21748 9025 233 0,'0'0'335'0,"0"0"39"16,0 0-93-16,0 0-112 16,0 0-31-16,0 0-66 15,0 0-19-15,-5-6-34 16,5 29-17-16,0 9 32 15,0 10-6-15,0 4-11 0,0-1-6 16,0-1 2-16,0-2-3 16,0-9 1-16,0-1-3 15,0-8-4-15,0-7 2 16,0-6-6-16,0-3 1 16,0-5 0-16,0-2-2 15,0-1 0-15,0 0 1 16,0 0-8-16,0 0-8 15,0 0-5-15,0 0-17 16,0 0-28-16,7-22-49 16,2 9-34-16,2-6-619 15</inkml:trace>
  <inkml:trace contextRef="#ctx0" brushRef="#br1" timeOffset="756485.7804">22155 8968 918 0,'0'0'446'0,"0"0"-380"16,0 0-1-16,0 0 41 16,0 0-29-16,0 0-47 15,12-11-14-15,-12 11-6 16,0 24 6-16,0 13 9 0,0 7-7 15,0 1-11 1,0 4 1-16,0-5-1 0,0 0-2 16,0-1 0-16,0-4-2 15,0-2 0-15,0-6-1 16,2-4-1-16,2-5-1 16,-2-8 0-16,1-4 1 15,-3-6-1-15,0-3 0 16,2-1-1-16,-2 0 1 15,0 0-8-15,0 0-2 16,0 0-12-16,0 0-6 16,0 0-21-16,0-5-76 15,0-12-1035-15</inkml:trace>
  <inkml:trace contextRef="#ctx0" brushRef="#br1" timeOffset="757173.5716">22684 8547 831 0,'0'0'542'0,"0"0"-443"16,0 0-14-16,0 0 3 16,0 0-22-16,0 0-36 15,0 0-16-15,0 0-8 16,0 0-5-16,0 11 1 15,19 15 3-15,8 7 3 16,4 4-6-16,5 3-1 16,2 3 1-16,2 2-2 15,-4 2 0-15,-3 0 1 16,-4 1-1-16,-4-4 1 0,-8 1-3 16,-3 2 4-1,-10 0-2-15,-4 3 0 0,0 5 3 16,-10-3 1-16,-19 0 4 15,-10-1 0-15,-3-4 3 16,-5-3 0-16,3-1-6 16,2-6 3-16,1-4 0 15,7-5 0-15,8-8-5 16,8-8 1-16,10-6-4 16,5-4-1-16,3-2 1 15,0 0-6-15,0 0 1 16,0 0-7-16,0 0 2 15,0 0-5-15,0 0-2 0,0 0-12 16,0 0-11-16,0 0-45 16,-5 0-169-16,-1 0-890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77F15C-BAED-43F3-A042-55D2F3A37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D6E8DFE-51AA-46BE-9763-D1D792402A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C819762-A948-4D6A-A550-B670FB10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E60-D991-4CC1-BFEA-B35534CC1B8B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540E80-6880-4A4E-B01C-0AE36F0A8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35741AF-DC8E-47C7-A13A-972A149A9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DA6-FD5F-4323-9708-F0E60047F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845360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4026F2-3165-40BA-A2EE-E2C003483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157FB19C-47A2-492E-B521-002D2372C5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C1B473-21C9-46C5-BB9C-3B7E26D1A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E60-D991-4CC1-BFEA-B35534CC1B8B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2C8381-351C-4BA0-B622-A8A940776D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33BF2E5-40BA-466E-BB92-E7639F305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DA6-FD5F-4323-9708-F0E60047F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428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E0FCA99-7222-4B67-854C-00115CD44D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A962798-8FE1-43EE-B2D8-466F69BF27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187AAD2-F16E-4136-B7D5-FD3BD494E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E60-D991-4CC1-BFEA-B35534CC1B8B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119258A-F76D-4400-9292-5A70B11C9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4097036-0398-4AAB-B50A-C9C41798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DA6-FD5F-4323-9708-F0E60047F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30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43DB1C7-E8FE-4754-9F5F-067355A6C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F5DE1C-9568-4B15-8200-C4699ADFE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AEFC976-D34B-4AE9-8B01-EF1232F65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E60-D991-4CC1-BFEA-B35534CC1B8B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5F3DDA9-B611-4761-A025-F1B6E64F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C33CD7C-7D4C-4566-8448-5CC45C7E6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DA6-FD5F-4323-9708-F0E60047F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1301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09471B-CB62-49CF-9AE2-A0A1359C5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6F3C80E-00F9-4598-9F32-EE5DC30DE7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4C77CF2-3676-4FD8-A49D-0513383C9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E60-D991-4CC1-BFEA-B35534CC1B8B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850D64-C6DA-4633-BF32-9421262C9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F9022CD-27AF-4630-96FB-C42CCE8001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DA6-FD5F-4323-9708-F0E60047F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3778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BA324D-3466-42AF-AEF7-55BEE3841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05A0BA2-631A-4873-B60C-653CAC29F6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10DEF6D-652C-48BA-94D1-063BF08679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DD8C0B4-6894-4811-B7CE-49EB9682B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E60-D991-4CC1-BFEA-B35534CC1B8B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352BF91-A185-4736-9D89-D3C56737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6FE3F19-5044-4E35-B726-6F1D86E6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DA6-FD5F-4323-9708-F0E60047F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218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D242391-03B1-4E4B-80B7-07DC77CC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EB2468-F378-421E-8C4D-19609073D7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723325E2-0C16-4B8F-BAFA-593B35917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B918171A-BD0B-4A78-A905-5FAE638742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8D5ABC1-16B3-46C4-8EFD-4231B1879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F5B1A94-E61B-4589-8A49-A997DA4C4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E60-D991-4CC1-BFEA-B35534CC1B8B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B951D63-6582-4646-A273-04D990EA3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21CBB27-B837-45D0-BFF0-E8FC68B83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DA6-FD5F-4323-9708-F0E60047F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6867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51A104-1C84-4C4C-95CA-E8F6BDD1E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CA1F7AF-28F4-434F-92E7-D33E2C869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E60-D991-4CC1-BFEA-B35534CC1B8B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C76D622-C4C8-4A1C-94F9-3AC209412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5BA0A75-6E49-467F-B8FB-EE14540BD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DA6-FD5F-4323-9708-F0E60047F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2311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82F98DB9-B553-4998-8B91-76017D7D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E60-D991-4CC1-BFEA-B35534CC1B8B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7B4E67C-72F3-4B54-8F27-4D1EC700A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C911522-F245-4432-8151-D0B8836C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DA6-FD5F-4323-9708-F0E60047F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47530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69FB5E-7CBA-4ACE-B2CC-1DB0378AA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D2BB526-6D0D-445F-AB93-85AC053581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D2EBDBB-2112-415C-BFE0-61A1D0040F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F90AED-2979-46E7-A4FF-42D5E35F8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E60-D991-4CC1-BFEA-B35534CC1B8B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CC699C5-2E52-4FED-9962-830E6326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7980E56-5EF7-43C8-A4CC-A7025E420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DA6-FD5F-4323-9708-F0E60047F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341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7913386-9E64-41A4-A1EF-51CB4D880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79638CE-0B2A-429B-8AC9-21DD3CC66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2C2B966-E27C-4D80-AA17-E312D719CD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EFD9B3C-73A5-440D-8E1B-09EBF9F8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ABE60-D991-4CC1-BFEA-B35534CC1B8B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2088FC2-D8AC-4A88-BF8C-BA44A91F1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3B76372-9B67-45D8-9634-797955A75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B3DA6-FD5F-4323-9708-F0E60047F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0649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DA221BB-862D-4007-AE17-7264A5390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236221E-DCCC-4808-9C00-F9619C556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3A875F0-16DD-4ACD-92D1-5F5B96C693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ABE60-D991-4CC1-BFEA-B35534CC1B8B}" type="datetimeFigureOut">
              <a:rPr lang="zh-TW" altLang="en-US" smtClean="0"/>
              <a:t>2020/3/22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625654-3ECA-41F0-955D-DDC9BF8BF0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C8312EE-D22B-4720-94B8-782FBD14C6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B3DA6-FD5F-4323-9708-F0E60047F741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552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47C2C-7569-4123-B195-D46620C99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6618B7-DB3C-4065-AB6D-8D40DFB9F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55D616DD-CE0D-4C2A-93DE-798EA6E38A4F}"/>
                  </a:ext>
                </a:extLst>
              </p14:cNvPr>
              <p14:cNvContentPartPr/>
              <p14:nvPr/>
            </p14:nvContentPartPr>
            <p14:xfrm>
              <a:off x="270720" y="277200"/>
              <a:ext cx="9036000" cy="513360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55D616DD-CE0D-4C2A-93DE-798EA6E38A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61360" y="267840"/>
                <a:ext cx="9054720" cy="515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06925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47C2C-7569-4123-B195-D46620C99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6618B7-DB3C-4065-AB6D-8D40DFB9F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5E03BA80-9829-4CBC-A6A6-AF407C2E1610}"/>
                  </a:ext>
                </a:extLst>
              </p14:cNvPr>
              <p14:cNvContentPartPr/>
              <p14:nvPr/>
            </p14:nvContentPartPr>
            <p14:xfrm>
              <a:off x="450000" y="283680"/>
              <a:ext cx="10689840" cy="565128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5E03BA80-9829-4CBC-A6A6-AF407C2E1610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40640" y="274320"/>
                <a:ext cx="10708560" cy="567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42711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47C2C-7569-4123-B195-D46620C99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6618B7-DB3C-4065-AB6D-8D40DFB9F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30E0F96D-1203-400D-B829-0D06E52E6D2D}"/>
                  </a:ext>
                </a:extLst>
              </p14:cNvPr>
              <p14:cNvContentPartPr/>
              <p14:nvPr/>
            </p14:nvContentPartPr>
            <p14:xfrm>
              <a:off x="344520" y="335520"/>
              <a:ext cx="9698040" cy="396360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30E0F96D-1203-400D-B829-0D06E52E6D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5160" y="326160"/>
                <a:ext cx="9716760" cy="3982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67898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047C2C-7569-4123-B195-D46620C993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76618B7-DB3C-4065-AB6D-8D40DFB9F54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17291560-C37E-4ABB-899D-E4D2D8FE89E2}"/>
                  </a:ext>
                </a:extLst>
              </p14:cNvPr>
              <p14:cNvContentPartPr/>
              <p14:nvPr/>
            </p14:nvContentPartPr>
            <p14:xfrm>
              <a:off x="1311120" y="585720"/>
              <a:ext cx="9184680" cy="503100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17291560-C37E-4ABB-899D-E4D2D8FE89E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01760" y="576360"/>
                <a:ext cx="9203400" cy="5049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296881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C6D978-51F4-4E67-961A-C337F5A63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EB4EE9-021A-474B-B617-C610E0C95E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筆跡 3">
                <a:extLst>
                  <a:ext uri="{FF2B5EF4-FFF2-40B4-BE49-F238E27FC236}">
                    <a16:creationId xmlns:a16="http://schemas.microsoft.com/office/drawing/2014/main" id="{D7B625A4-5816-4A23-A5EE-259EBE3C99C3}"/>
                  </a:ext>
                </a:extLst>
              </p14:cNvPr>
              <p14:cNvContentPartPr/>
              <p14:nvPr/>
            </p14:nvContentPartPr>
            <p14:xfrm>
              <a:off x="600480" y="214560"/>
              <a:ext cx="7691760" cy="4778280"/>
            </p14:xfrm>
          </p:contentPart>
        </mc:Choice>
        <mc:Fallback>
          <p:pic>
            <p:nvPicPr>
              <p:cNvPr id="4" name="筆跡 3">
                <a:extLst>
                  <a:ext uri="{FF2B5EF4-FFF2-40B4-BE49-F238E27FC236}">
                    <a16:creationId xmlns:a16="http://schemas.microsoft.com/office/drawing/2014/main" id="{D7B625A4-5816-4A23-A5EE-259EBE3C99C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91120" y="205200"/>
                <a:ext cx="7710480" cy="4797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62381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0C17E41-9F56-44D8-8FED-8A2E8B5E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AA9F58-878A-4CD0-9B44-96CE744E4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251054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0</Words>
  <Application>Microsoft Office PowerPoint</Application>
  <PresentationFormat>寬螢幕</PresentationFormat>
  <Paragraphs>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新細明體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Daniel</dc:creator>
  <cp:lastModifiedBy>Daniel</cp:lastModifiedBy>
  <cp:revision>1</cp:revision>
  <dcterms:created xsi:type="dcterms:W3CDTF">2020-03-22T18:03:55Z</dcterms:created>
  <dcterms:modified xsi:type="dcterms:W3CDTF">2020-03-22T20:02:25Z</dcterms:modified>
</cp:coreProperties>
</file>