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97" r:id="rId15"/>
    <p:sldId id="29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95" r:id="rId30"/>
    <p:sldId id="284" r:id="rId31"/>
    <p:sldId id="285" r:id="rId32"/>
    <p:sldId id="286" r:id="rId33"/>
    <p:sldId id="287" r:id="rId34"/>
    <p:sldId id="296" r:id="rId35"/>
    <p:sldId id="288" r:id="rId36"/>
    <p:sldId id="294" r:id="rId37"/>
    <p:sldId id="289" r:id="rId38"/>
    <p:sldId id="290" r:id="rId39"/>
    <p:sldId id="291" r:id="rId40"/>
    <p:sldId id="292" r:id="rId41"/>
    <p:sldId id="293" r:id="rId42"/>
    <p:sldId id="299" r:id="rId43"/>
    <p:sldId id="300" r:id="rId44"/>
    <p:sldId id="301" r:id="rId45"/>
    <p:sldId id="303" r:id="rId46"/>
    <p:sldId id="302" r:id="rId47"/>
    <p:sldId id="304" r:id="rId48"/>
    <p:sldId id="305" r:id="rId49"/>
    <p:sldId id="306" r:id="rId50"/>
    <p:sldId id="3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N-QUEENS PROBLEM</a:t>
            </a:r>
            <a:r>
              <a:rPr lang="hu-HU" dirty="0"/>
              <a:t>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BACKTRACKING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5006898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7923" y="446268"/>
            <a:ext cx="8093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 </a:t>
            </a:r>
            <a:r>
              <a:rPr lang="hu-HU" dirty="0" err="1"/>
              <a:t>feasible</a:t>
            </a:r>
            <a:r>
              <a:rPr lang="hu-HU" dirty="0"/>
              <a:t> </a:t>
            </a:r>
            <a:r>
              <a:rPr lang="hu-HU" dirty="0" err="1"/>
              <a:t>solution</a:t>
            </a:r>
            <a:r>
              <a:rPr lang="hu-HU" dirty="0"/>
              <a:t>: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step</a:t>
            </a:r>
            <a:r>
              <a:rPr lang="hu-HU" dirty="0"/>
              <a:t> back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</a:t>
            </a:r>
            <a:r>
              <a:rPr lang="hu-HU" dirty="0"/>
              <a:t> </a:t>
            </a:r>
            <a:r>
              <a:rPr lang="hu-HU" dirty="0" err="1"/>
              <a:t>column</a:t>
            </a:r>
            <a:r>
              <a:rPr lang="hu-HU" dirty="0"/>
              <a:t> and</a:t>
            </a:r>
          </a:p>
          <a:p>
            <a:r>
              <a:rPr lang="hu-HU" dirty="0"/>
              <a:t>increment the position of the queen there ~ </a:t>
            </a:r>
            <a:r>
              <a:rPr lang="hu-HU" b="1" dirty="0"/>
              <a:t>BACKTRACK</a:t>
            </a:r>
            <a:r>
              <a:rPr lang="hu-HU" dirty="0"/>
              <a:t>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799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81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N-queens problem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268"/>
            <a:ext cx="9634357" cy="4195481"/>
          </a:xfrm>
        </p:spPr>
        <p:txBody>
          <a:bodyPr/>
          <a:lstStyle/>
          <a:p>
            <a:r>
              <a:rPr lang="hu-HU" dirty="0"/>
              <a:t>T</a:t>
            </a:r>
            <a:r>
              <a:rPr lang="en-US" dirty="0"/>
              <a:t>he problem of placing </a:t>
            </a:r>
            <a:r>
              <a:rPr lang="hu-HU" b="1" dirty="0"/>
              <a:t>N</a:t>
            </a:r>
            <a:r>
              <a:rPr lang="en-US" dirty="0"/>
              <a:t> chess queens on an </a:t>
            </a:r>
            <a:r>
              <a:rPr lang="hu-HU" b="1" dirty="0"/>
              <a:t>N</a:t>
            </a:r>
            <a:r>
              <a:rPr lang="en-US" b="1" dirty="0"/>
              <a:t>×</a:t>
            </a:r>
            <a:r>
              <a:rPr lang="hu-HU" b="1" dirty="0"/>
              <a:t>N</a:t>
            </a:r>
            <a:r>
              <a:rPr lang="en-US" dirty="0"/>
              <a:t> chessboard so that </a:t>
            </a:r>
            <a:r>
              <a:rPr lang="en-US" dirty="0">
                <a:solidFill>
                  <a:srgbClr val="FFFF00"/>
                </a:solidFill>
              </a:rPr>
              <a:t>no two queens </a:t>
            </a:r>
            <a:r>
              <a:rPr lang="en-US" dirty="0"/>
              <a:t>threaten each other</a:t>
            </a:r>
            <a:r>
              <a:rPr lang="hu-HU" dirty="0"/>
              <a:t> ( they will not be able to attack each other )</a:t>
            </a:r>
          </a:p>
          <a:p>
            <a:r>
              <a:rPr lang="hu-HU" dirty="0"/>
              <a:t>We have to consider: queens can move diagonal directions too ...</a:t>
            </a:r>
          </a:p>
          <a:p>
            <a:r>
              <a:rPr lang="hu-HU" dirty="0"/>
              <a:t>The original problem was designed for </a:t>
            </a:r>
            <a:r>
              <a:rPr lang="hu-HU" b="1" dirty="0"/>
              <a:t>8</a:t>
            </a:r>
            <a:r>
              <a:rPr lang="hu-HU" dirty="0"/>
              <a:t> queens ... the general form is about </a:t>
            </a:r>
            <a:r>
              <a:rPr lang="hu-HU" b="1" dirty="0">
                <a:solidFill>
                  <a:srgbClr val="FFFF00"/>
                </a:solidFill>
              </a:rPr>
              <a:t>N</a:t>
            </a:r>
            <a:r>
              <a:rPr lang="hu-HU" dirty="0">
                <a:solidFill>
                  <a:srgbClr val="FFFF00"/>
                </a:solidFill>
              </a:rPr>
              <a:t> queens</a:t>
            </a:r>
          </a:p>
          <a:p>
            <a:r>
              <a:rPr lang="hu-HU" dirty="0"/>
              <a:t>Gauss </a:t>
            </a:r>
            <a:r>
              <a:rPr lang="en-US" dirty="0"/>
              <a:t>worked on this problem </a:t>
            </a:r>
            <a:endParaRPr lang="hu-HU" dirty="0"/>
          </a:p>
          <a:p>
            <a:r>
              <a:rPr lang="en-US" dirty="0">
                <a:solidFill>
                  <a:srgbClr val="FFFF00"/>
                </a:solidFill>
              </a:rPr>
              <a:t>Dijkstra</a:t>
            </a:r>
            <a:r>
              <a:rPr lang="en-US" dirty="0"/>
              <a:t> used this problem to illustrate the power of what he called structured programming</a:t>
            </a:r>
          </a:p>
        </p:txBody>
      </p:sp>
    </p:spTree>
    <p:extLst>
      <p:ext uri="{BB962C8B-B14F-4D97-AF65-F5344CB8AC3E}">
        <p14:creationId xmlns:p14="http://schemas.microsoft.com/office/powerpoint/2010/main" val="625610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90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5006897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923" y="446268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 feasible solution: have to step back ~ </a:t>
            </a:r>
            <a:r>
              <a:rPr lang="hu-HU" b="1" dirty="0"/>
              <a:t>BACKTRACK</a:t>
            </a:r>
            <a:r>
              <a:rPr lang="hu-HU" dirty="0"/>
              <a:t>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1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3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4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5006897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0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99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47894" y="1828801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99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CEC9B0F-EA77-43D2-BF39-DE4186FA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b="1" u="sng" dirty="0"/>
              <a:t>4</a:t>
            </a:r>
            <a:r>
              <a:rPr lang="hu-HU" b="1" u="sng" dirty="0"/>
              <a:t>-queens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71369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3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3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1828801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10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3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2888165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31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3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20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12834" y="5006898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3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2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0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9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3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37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20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25991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0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011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33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0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87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2361" y="4065823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prune !!!</a:t>
            </a:r>
          </a:p>
        </p:txBody>
      </p:sp>
      <p:sp>
        <p:nvSpPr>
          <p:cNvPr id="85" name="TextBox 85">
            <a:extLst>
              <a:ext uri="{FF2B5EF4-FFF2-40B4-BE49-F238E27FC236}">
                <a16:creationId xmlns:a16="http://schemas.microsoft.com/office/drawing/2014/main" id="{AA662800-0656-4665-BEBB-1F49C8226CF6}"/>
              </a:ext>
            </a:extLst>
          </p:cNvPr>
          <p:cNvSpPr txBox="1"/>
          <p:nvPr/>
        </p:nvSpPr>
        <p:spPr>
          <a:xfrm>
            <a:off x="578096" y="4426489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constraint satisfaction problems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8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2361" y="4065823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prune !!!</a:t>
            </a:r>
          </a:p>
          <a:p>
            <a:r>
              <a:rPr lang="hu-HU" dirty="0"/>
              <a:t>Why is it good?</a:t>
            </a:r>
          </a:p>
        </p:txBody>
      </p:sp>
    </p:spTree>
    <p:extLst>
      <p:ext uri="{BB962C8B-B14F-4D97-AF65-F5344CB8AC3E}">
        <p14:creationId xmlns:p14="http://schemas.microsoft.com/office/powerpoint/2010/main" val="2434722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83618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76139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59473" y="423677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83618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76139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59473" y="453974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83618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76139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59473" y="48427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026904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319425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602759" y="423677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026904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319425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602759" y="453974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026904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319425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602759" y="48427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670190" y="423303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962711" y="423303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246045" y="423302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670190" y="453599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962711" y="453599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46045" y="453599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70190" y="483896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3962711" y="483896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246045" y="483896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>
            <a:endCxn id="120" idx="0"/>
          </p:cNvCxnSpPr>
          <p:nvPr/>
        </p:nvCxnSpPr>
        <p:spPr>
          <a:xfrm flipH="1">
            <a:off x="827624" y="379554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40" idx="0"/>
          </p:cNvCxnSpPr>
          <p:nvPr/>
        </p:nvCxnSpPr>
        <p:spPr>
          <a:xfrm>
            <a:off x="2491145" y="379554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0" idx="0"/>
          </p:cNvCxnSpPr>
          <p:nvPr/>
        </p:nvCxnSpPr>
        <p:spPr>
          <a:xfrm flipH="1">
            <a:off x="2470910" y="379554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057872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350393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33727" y="561689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057872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350393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33727" y="591986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057872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350393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33727" y="622283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701158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993679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277013" y="561689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701158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993679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4277013" y="591986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701158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993679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277013" y="622283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344444" y="561315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636965" y="561315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920299" y="56131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344444" y="591611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636965" y="591611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920299" y="59161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344444" y="621908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636965" y="621908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920299" y="62190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>
            <a:endCxn id="156" idx="0"/>
          </p:cNvCxnSpPr>
          <p:nvPr/>
        </p:nvCxnSpPr>
        <p:spPr>
          <a:xfrm flipH="1">
            <a:off x="2501878" y="517566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76" idx="0"/>
          </p:cNvCxnSpPr>
          <p:nvPr/>
        </p:nvCxnSpPr>
        <p:spPr>
          <a:xfrm>
            <a:off x="4165399" y="517566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66" idx="0"/>
          </p:cNvCxnSpPr>
          <p:nvPr/>
        </p:nvCxnSpPr>
        <p:spPr>
          <a:xfrm flipH="1">
            <a:off x="4145164" y="517566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84808" y="4368063"/>
            <a:ext cx="5812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single node can have a huge subtree</a:t>
            </a:r>
          </a:p>
          <a:p>
            <a:r>
              <a:rPr lang="hu-HU" dirty="0"/>
              <a:t>When pruning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we get rid of the whole subtree</a:t>
            </a:r>
          </a:p>
        </p:txBody>
      </p:sp>
    </p:spTree>
    <p:extLst>
      <p:ext uri="{BB962C8B-B14F-4D97-AF65-F5344CB8AC3E}">
        <p14:creationId xmlns:p14="http://schemas.microsoft.com/office/powerpoint/2010/main" val="356540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83618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76139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59473" y="423677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83618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76139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59473" y="453974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83618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76139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59473" y="48427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026904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319425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602759" y="423677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026904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319425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602759" y="453974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026904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319425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602759" y="48427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670190" y="423303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962711" y="423303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246045" y="423302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670190" y="453599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962711" y="453599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46045" y="453599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70190" y="483896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3962711" y="483896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246045" y="483896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>
            <a:endCxn id="120" idx="0"/>
          </p:cNvCxnSpPr>
          <p:nvPr/>
        </p:nvCxnSpPr>
        <p:spPr>
          <a:xfrm flipH="1">
            <a:off x="827624" y="379554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40" idx="0"/>
          </p:cNvCxnSpPr>
          <p:nvPr/>
        </p:nvCxnSpPr>
        <p:spPr>
          <a:xfrm>
            <a:off x="2491145" y="379554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0" idx="0"/>
          </p:cNvCxnSpPr>
          <p:nvPr/>
        </p:nvCxnSpPr>
        <p:spPr>
          <a:xfrm flipH="1">
            <a:off x="2470910" y="379554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057872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350393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33727" y="561689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057872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350393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33727" y="591986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057872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350393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33727" y="622283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701158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993679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277013" y="561689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701158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993679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4277013" y="591986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701158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993679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277013" y="622283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344444" y="561315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636965" y="561315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920299" y="56131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344444" y="591611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636965" y="591611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920299" y="59161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344444" y="621908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636965" y="621908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920299" y="62190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>
            <a:endCxn id="156" idx="0"/>
          </p:cNvCxnSpPr>
          <p:nvPr/>
        </p:nvCxnSpPr>
        <p:spPr>
          <a:xfrm flipH="1">
            <a:off x="2501878" y="517566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76" idx="0"/>
          </p:cNvCxnSpPr>
          <p:nvPr/>
        </p:nvCxnSpPr>
        <p:spPr>
          <a:xfrm>
            <a:off x="4165399" y="517566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66" idx="0"/>
          </p:cNvCxnSpPr>
          <p:nvPr/>
        </p:nvCxnSpPr>
        <p:spPr>
          <a:xfrm flipH="1">
            <a:off x="4145164" y="517566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684808" y="4368063"/>
            <a:ext cx="5812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single node can have a huge subtree</a:t>
            </a:r>
          </a:p>
          <a:p>
            <a:r>
              <a:rPr lang="hu-HU" dirty="0"/>
              <a:t>When pruning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we get rid of the whole subtree</a:t>
            </a:r>
          </a:p>
        </p:txBody>
      </p:sp>
    </p:spTree>
    <p:extLst>
      <p:ext uri="{BB962C8B-B14F-4D97-AF65-F5344CB8AC3E}">
        <p14:creationId xmlns:p14="http://schemas.microsoft.com/office/powerpoint/2010/main" val="27539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338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83618" y="423677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76139" y="423677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59473" y="423677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83618" y="453974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76139" y="453974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59473" y="453974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83618" y="484271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76139" y="484271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59473" y="4842714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026904" y="423677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319425" y="423677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602759" y="423677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026904" y="453974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319425" y="453974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602759" y="453974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026904" y="484271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319425" y="484271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602759" y="4842714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670190" y="4233030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962711" y="4233030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246045" y="423302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670190" y="453599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962711" y="453599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46045" y="453599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70190" y="483896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3962711" y="483896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246045" y="483896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>
            <a:endCxn id="120" idx="0"/>
          </p:cNvCxnSpPr>
          <p:nvPr/>
        </p:nvCxnSpPr>
        <p:spPr>
          <a:xfrm flipH="1">
            <a:off x="827624" y="379554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40" idx="0"/>
          </p:cNvCxnSpPr>
          <p:nvPr/>
        </p:nvCxnSpPr>
        <p:spPr>
          <a:xfrm>
            <a:off x="2491145" y="379554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0" idx="0"/>
          </p:cNvCxnSpPr>
          <p:nvPr/>
        </p:nvCxnSpPr>
        <p:spPr>
          <a:xfrm flipH="1">
            <a:off x="2470910" y="379554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057872" y="561689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350393" y="561689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33727" y="561689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057872" y="591986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350393" y="591986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33727" y="591986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057872" y="622283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350393" y="622283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33727" y="6222834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701158" y="561689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993679" y="561689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277013" y="561689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701158" y="591986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993679" y="591986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4277013" y="591986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701158" y="622283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993679" y="622283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277013" y="6222834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344444" y="5613150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636965" y="5613150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920299" y="56131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344444" y="591611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636965" y="591611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920299" y="59161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344444" y="621908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636965" y="621908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920299" y="62190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>
            <a:endCxn id="156" idx="0"/>
          </p:cNvCxnSpPr>
          <p:nvPr/>
        </p:nvCxnSpPr>
        <p:spPr>
          <a:xfrm flipH="1">
            <a:off x="2501878" y="517566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76" idx="0"/>
          </p:cNvCxnSpPr>
          <p:nvPr/>
        </p:nvCxnSpPr>
        <p:spPr>
          <a:xfrm>
            <a:off x="4165399" y="517566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66" idx="0"/>
          </p:cNvCxnSpPr>
          <p:nvPr/>
        </p:nvCxnSpPr>
        <p:spPr>
          <a:xfrm flipH="1">
            <a:off x="4145164" y="517566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684808" y="4368063"/>
            <a:ext cx="5812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single node can have a huge subtree</a:t>
            </a:r>
          </a:p>
          <a:p>
            <a:r>
              <a:rPr lang="hu-HU" dirty="0"/>
              <a:t>When pruning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we get rid of the whole subtree</a:t>
            </a:r>
          </a:p>
        </p:txBody>
      </p:sp>
    </p:spTree>
    <p:extLst>
      <p:ext uri="{BB962C8B-B14F-4D97-AF65-F5344CB8AC3E}">
        <p14:creationId xmlns:p14="http://schemas.microsoft.com/office/powerpoint/2010/main" val="14313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60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5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20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15726</TotalTime>
  <Words>120</Words>
  <Application>Microsoft Office PowerPoint</Application>
  <PresentationFormat>寬螢幕</PresentationFormat>
  <Paragraphs>23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6" baseType="lpstr">
      <vt:lpstr>新細明體</vt:lpstr>
      <vt:lpstr>Arial</vt:lpstr>
      <vt:lpstr>Century Gothic</vt:lpstr>
      <vt:lpstr>Wingdings</vt:lpstr>
      <vt:lpstr>Wingdings 3</vt:lpstr>
      <vt:lpstr>Ion</vt:lpstr>
      <vt:lpstr>N-QUEENS PROBLEM  </vt:lpstr>
      <vt:lpstr>N-queens problem</vt:lpstr>
      <vt:lpstr>4-queens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Search tree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Daniel</cp:lastModifiedBy>
  <cp:revision>44</cp:revision>
  <dcterms:created xsi:type="dcterms:W3CDTF">2015-03-31T07:38:23Z</dcterms:created>
  <dcterms:modified xsi:type="dcterms:W3CDTF">2019-08-01T19:15:28Z</dcterms:modified>
</cp:coreProperties>
</file>